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144328100" r:id="rId6"/>
    <p:sldId id="2144328208" r:id="rId7"/>
    <p:sldId id="303" r:id="rId8"/>
    <p:sldId id="2144328209" r:id="rId9"/>
    <p:sldId id="2144328185" r:id="rId10"/>
    <p:sldId id="2144327466" r:id="rId11"/>
    <p:sldId id="2144328228" r:id="rId12"/>
    <p:sldId id="2144328211" r:id="rId13"/>
    <p:sldId id="2144328213" r:id="rId14"/>
    <p:sldId id="2144328214" r:id="rId15"/>
    <p:sldId id="2144328229" r:id="rId16"/>
    <p:sldId id="2144328215" r:id="rId17"/>
    <p:sldId id="2144328216" r:id="rId18"/>
    <p:sldId id="2144328217" r:id="rId19"/>
    <p:sldId id="2144328218" r:id="rId20"/>
    <p:sldId id="2144328221" r:id="rId21"/>
    <p:sldId id="2144328219" r:id="rId22"/>
    <p:sldId id="2144328222" r:id="rId23"/>
    <p:sldId id="2144328223" r:id="rId24"/>
    <p:sldId id="2144328224" r:id="rId25"/>
    <p:sldId id="2144328225" r:id="rId26"/>
    <p:sldId id="280" r:id="rId27"/>
    <p:sldId id="2144328210" r:id="rId28"/>
    <p:sldId id="21443275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855EDF-F9CE-3B66-C6A5-06158391F461}" name="Leah Montner Dixon" initials="LMD" userId="S::leahm@thevab.com::d5b2ae9e-9213-4442-b7df-4db8cbe51e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21" clrIdx="0">
    <p:extLst>
      <p:ext uri="{19B8F6BF-5375-455C-9EA6-DF929625EA0E}">
        <p15:presenceInfo xmlns:p15="http://schemas.microsoft.com/office/powerpoint/2012/main" userId="S::leahm@thevab.com::d5b2ae9e-9213-4442-b7df-4db8cbe51e5d" providerId="AD"/>
      </p:ext>
    </p:extLst>
  </p:cmAuthor>
  <p:cmAuthor id="2" name="Danielle Delauro" initials="DD" lastIdx="12" clrIdx="1">
    <p:extLst>
      <p:ext uri="{19B8F6BF-5375-455C-9EA6-DF929625EA0E}">
        <p15:presenceInfo xmlns:p15="http://schemas.microsoft.com/office/powerpoint/2012/main" userId="S::danielled@thevab.com::79c3a64d-209a-45df-902b-7cba6cccfd68" providerId="AD"/>
      </p:ext>
    </p:extLst>
  </p:cmAuthor>
  <p:cmAuthor id="3" name="Marianne Vita" initials="MV" lastIdx="14" clrIdx="2">
    <p:extLst>
      <p:ext uri="{19B8F6BF-5375-455C-9EA6-DF929625EA0E}">
        <p15:presenceInfo xmlns:p15="http://schemas.microsoft.com/office/powerpoint/2012/main" userId="S::mariannev@thevab.com::35b1102d-d340-4a85-a709-12ee727a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1A62"/>
    <a:srgbClr val="ED3C8D"/>
    <a:srgbClr val="00BFF2"/>
    <a:srgbClr val="4EBEA4"/>
    <a:srgbClr val="2C82FF"/>
    <a:srgbClr val="FFE600"/>
    <a:srgbClr val="55AD00"/>
    <a:srgbClr val="ACBDCE"/>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312BF2-4921-4865-99AE-CF24CDF89C01}" v="12" dt="2021-11-17T16:12:28.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Montner Dixon" userId="d5b2ae9e-9213-4442-b7df-4db8cbe51e5d" providerId="ADAL" clId="{EEC2310C-1F0E-4CE2-9E2C-EE358903CD82}"/>
    <pc:docChg chg="modSld">
      <pc:chgData name="Leah Montner Dixon" userId="d5b2ae9e-9213-4442-b7df-4db8cbe51e5d" providerId="ADAL" clId="{EEC2310C-1F0E-4CE2-9E2C-EE358903CD82}" dt="2021-10-26T14:23:23.318" v="10" actId="20577"/>
      <pc:docMkLst>
        <pc:docMk/>
      </pc:docMkLst>
      <pc:sldChg chg="modSp mod">
        <pc:chgData name="Leah Montner Dixon" userId="d5b2ae9e-9213-4442-b7df-4db8cbe51e5d" providerId="ADAL" clId="{EEC2310C-1F0E-4CE2-9E2C-EE358903CD82}" dt="2021-10-26T14:11:14.552" v="2" actId="20577"/>
        <pc:sldMkLst>
          <pc:docMk/>
          <pc:sldMk cId="3364227381" sldId="2144328000"/>
        </pc:sldMkLst>
        <pc:spChg chg="mod">
          <ac:chgData name="Leah Montner Dixon" userId="d5b2ae9e-9213-4442-b7df-4db8cbe51e5d" providerId="ADAL" clId="{EEC2310C-1F0E-4CE2-9E2C-EE358903CD82}" dt="2021-10-26T14:11:14.552" v="2" actId="20577"/>
          <ac:spMkLst>
            <pc:docMk/>
            <pc:sldMk cId="3364227381" sldId="2144328000"/>
            <ac:spMk id="38" creationId="{4B40BE7B-08F5-4308-9D7D-418C6745FF7D}"/>
          </ac:spMkLst>
        </pc:spChg>
      </pc:sldChg>
      <pc:sldChg chg="modSp mod">
        <pc:chgData name="Leah Montner Dixon" userId="d5b2ae9e-9213-4442-b7df-4db8cbe51e5d" providerId="ADAL" clId="{EEC2310C-1F0E-4CE2-9E2C-EE358903CD82}" dt="2021-10-26T14:23:23.318" v="10" actId="20577"/>
        <pc:sldMkLst>
          <pc:docMk/>
          <pc:sldMk cId="3010830518" sldId="2144328186"/>
        </pc:sldMkLst>
        <pc:spChg chg="mod">
          <ac:chgData name="Leah Montner Dixon" userId="d5b2ae9e-9213-4442-b7df-4db8cbe51e5d" providerId="ADAL" clId="{EEC2310C-1F0E-4CE2-9E2C-EE358903CD82}" dt="2021-10-26T14:22:05.926" v="6" actId="20577"/>
          <ac:spMkLst>
            <pc:docMk/>
            <pc:sldMk cId="3010830518" sldId="2144328186"/>
            <ac:spMk id="74" creationId="{0D24B368-CD76-4C1D-83F5-096F9747AFFA}"/>
          </ac:spMkLst>
        </pc:spChg>
        <pc:spChg chg="mod">
          <ac:chgData name="Leah Montner Dixon" userId="d5b2ae9e-9213-4442-b7df-4db8cbe51e5d" providerId="ADAL" clId="{EEC2310C-1F0E-4CE2-9E2C-EE358903CD82}" dt="2021-10-26T14:22:03.741" v="4" actId="20577"/>
          <ac:spMkLst>
            <pc:docMk/>
            <pc:sldMk cId="3010830518" sldId="2144328186"/>
            <ac:spMk id="80" creationId="{D86004D6-4A78-420E-B19A-6A64589A153B}"/>
          </ac:spMkLst>
        </pc:spChg>
        <pc:spChg chg="mod">
          <ac:chgData name="Leah Montner Dixon" userId="d5b2ae9e-9213-4442-b7df-4db8cbe51e5d" providerId="ADAL" clId="{EEC2310C-1F0E-4CE2-9E2C-EE358903CD82}" dt="2021-10-26T14:23:23.318" v="10" actId="20577"/>
          <ac:spMkLst>
            <pc:docMk/>
            <pc:sldMk cId="3010830518" sldId="2144328186"/>
            <ac:spMk id="100" creationId="{70E560CE-2AE2-49EF-8819-C49ADBC43212}"/>
          </ac:spMkLst>
        </pc:spChg>
        <pc:spChg chg="mod">
          <ac:chgData name="Leah Montner Dixon" userId="d5b2ae9e-9213-4442-b7df-4db8cbe51e5d" providerId="ADAL" clId="{EEC2310C-1F0E-4CE2-9E2C-EE358903CD82}" dt="2021-10-26T14:23:21.632" v="8" actId="20577"/>
          <ac:spMkLst>
            <pc:docMk/>
            <pc:sldMk cId="3010830518" sldId="2144328186"/>
            <ac:spMk id="106" creationId="{E3D96DE7-A873-49C9-BA2F-3A2E5AA96779}"/>
          </ac:spMkLst>
        </pc:spChg>
      </pc:sldChg>
    </pc:docChg>
  </pc:docChgLst>
  <pc:docChgLst>
    <pc:chgData name="Jason Wiese" userId="4bff8d5b-7de6-4655-b397-69b0afc81113" providerId="ADAL" clId="{70CB33BA-0BE9-47EE-BE1D-9F2674692D5E}"/>
    <pc:docChg chg="undo redo custSel modSld">
      <pc:chgData name="Jason Wiese" userId="4bff8d5b-7de6-4655-b397-69b0afc81113" providerId="ADAL" clId="{70CB33BA-0BE9-47EE-BE1D-9F2674692D5E}" dt="2021-11-12T16:20:25.004" v="84" actId="255"/>
      <pc:docMkLst>
        <pc:docMk/>
      </pc:docMkLst>
      <pc:sldChg chg="modSp mod">
        <pc:chgData name="Jason Wiese" userId="4bff8d5b-7de6-4655-b397-69b0afc81113" providerId="ADAL" clId="{70CB33BA-0BE9-47EE-BE1D-9F2674692D5E}" dt="2021-11-12T16:15:24.052" v="70" actId="14100"/>
        <pc:sldMkLst>
          <pc:docMk/>
          <pc:sldMk cId="3333080794" sldId="280"/>
        </pc:sldMkLst>
        <pc:spChg chg="mod">
          <ac:chgData name="Jason Wiese" userId="4bff8d5b-7de6-4655-b397-69b0afc81113" providerId="ADAL" clId="{70CB33BA-0BE9-47EE-BE1D-9F2674692D5E}" dt="2021-11-12T16:15:24.052" v="70" actId="14100"/>
          <ac:spMkLst>
            <pc:docMk/>
            <pc:sldMk cId="3333080794" sldId="280"/>
            <ac:spMk id="34" creationId="{C5222011-0AA4-4910-9C76-E3E9B3626356}"/>
          </ac:spMkLst>
        </pc:spChg>
      </pc:sldChg>
      <pc:sldChg chg="modSp mod">
        <pc:chgData name="Jason Wiese" userId="4bff8d5b-7de6-4655-b397-69b0afc81113" providerId="ADAL" clId="{70CB33BA-0BE9-47EE-BE1D-9F2674692D5E}" dt="2021-11-12T16:20:25.004" v="84" actId="255"/>
        <pc:sldMkLst>
          <pc:docMk/>
          <pc:sldMk cId="3221154668" sldId="2144328211"/>
        </pc:sldMkLst>
        <pc:spChg chg="mod">
          <ac:chgData name="Jason Wiese" userId="4bff8d5b-7de6-4655-b397-69b0afc81113" providerId="ADAL" clId="{70CB33BA-0BE9-47EE-BE1D-9F2674692D5E}" dt="2021-11-12T16:20:25.004" v="84" actId="255"/>
          <ac:spMkLst>
            <pc:docMk/>
            <pc:sldMk cId="3221154668" sldId="2144328211"/>
            <ac:spMk id="10" creationId="{1F5544B4-64B7-4E00-A1B6-76422658B8ED}"/>
          </ac:spMkLst>
        </pc:spChg>
      </pc:sldChg>
      <pc:sldChg chg="modSp mod">
        <pc:chgData name="Jason Wiese" userId="4bff8d5b-7de6-4655-b397-69b0afc81113" providerId="ADAL" clId="{70CB33BA-0BE9-47EE-BE1D-9F2674692D5E}" dt="2021-11-12T16:14:47.337" v="67" actId="20577"/>
        <pc:sldMkLst>
          <pc:docMk/>
          <pc:sldMk cId="2869734122" sldId="2144328216"/>
        </pc:sldMkLst>
        <pc:spChg chg="mod">
          <ac:chgData name="Jason Wiese" userId="4bff8d5b-7de6-4655-b397-69b0afc81113" providerId="ADAL" clId="{70CB33BA-0BE9-47EE-BE1D-9F2674692D5E}" dt="2021-11-12T16:14:47.337" v="67" actId="20577"/>
          <ac:spMkLst>
            <pc:docMk/>
            <pc:sldMk cId="2869734122" sldId="2144328216"/>
            <ac:spMk id="10" creationId="{1F5544B4-64B7-4E00-A1B6-76422658B8ED}"/>
          </ac:spMkLst>
        </pc:spChg>
      </pc:sldChg>
      <pc:sldChg chg="modSp mod">
        <pc:chgData name="Jason Wiese" userId="4bff8d5b-7de6-4655-b397-69b0afc81113" providerId="ADAL" clId="{70CB33BA-0BE9-47EE-BE1D-9F2674692D5E}" dt="2021-11-12T16:14:19.662" v="55" actId="1037"/>
        <pc:sldMkLst>
          <pc:docMk/>
          <pc:sldMk cId="2436974462" sldId="2144328229"/>
        </pc:sldMkLst>
        <pc:spChg chg="mod">
          <ac:chgData name="Jason Wiese" userId="4bff8d5b-7de6-4655-b397-69b0afc81113" providerId="ADAL" clId="{70CB33BA-0BE9-47EE-BE1D-9F2674692D5E}" dt="2021-11-12T16:14:19.662" v="55" actId="1037"/>
          <ac:spMkLst>
            <pc:docMk/>
            <pc:sldMk cId="2436974462" sldId="2144328229"/>
            <ac:spMk id="10" creationId="{FD5B8013-38E7-4530-91E2-76B178207FD8}"/>
          </ac:spMkLst>
        </pc:spChg>
      </pc:sldChg>
    </pc:docChg>
  </pc:docChgLst>
  <pc:docChgLst>
    <pc:chgData name="Jason Wiese" userId="4bff8d5b-7de6-4655-b397-69b0afc81113" providerId="ADAL" clId="{DD0A4608-6F0E-478F-AE2F-B41F512E4BF9}"/>
    <pc:docChg chg="undo custSel modSld">
      <pc:chgData name="Jason Wiese" userId="4bff8d5b-7de6-4655-b397-69b0afc81113" providerId="ADAL" clId="{DD0A4608-6F0E-478F-AE2F-B41F512E4BF9}" dt="2021-11-17T16:06:09.620" v="12" actId="14100"/>
      <pc:docMkLst>
        <pc:docMk/>
      </pc:docMkLst>
      <pc:sldChg chg="modSp mod">
        <pc:chgData name="Jason Wiese" userId="4bff8d5b-7de6-4655-b397-69b0afc81113" providerId="ADAL" clId="{DD0A4608-6F0E-478F-AE2F-B41F512E4BF9}" dt="2021-11-17T16:06:09.620" v="12" actId="14100"/>
        <pc:sldMkLst>
          <pc:docMk/>
          <pc:sldMk cId="3653639002" sldId="303"/>
        </pc:sldMkLst>
        <pc:spChg chg="mod">
          <ac:chgData name="Jason Wiese" userId="4bff8d5b-7de6-4655-b397-69b0afc81113" providerId="ADAL" clId="{DD0A4608-6F0E-478F-AE2F-B41F512E4BF9}" dt="2021-11-17T16:06:09.620" v="12" actId="14100"/>
          <ac:spMkLst>
            <pc:docMk/>
            <pc:sldMk cId="3653639002" sldId="303"/>
            <ac:spMk id="5" creationId="{C277FF69-640D-4122-B081-E07083E1411C}"/>
          </ac:spMkLst>
        </pc:spChg>
      </pc:sldChg>
      <pc:sldChg chg="modSp mod">
        <pc:chgData name="Jason Wiese" userId="4bff8d5b-7de6-4655-b397-69b0afc81113" providerId="ADAL" clId="{DD0A4608-6F0E-478F-AE2F-B41F512E4BF9}" dt="2021-11-17T15:58:15.071" v="1" actId="207"/>
        <pc:sldMkLst>
          <pc:docMk/>
          <pc:sldMk cId="3929276700" sldId="2144328208"/>
        </pc:sldMkLst>
        <pc:spChg chg="mod">
          <ac:chgData name="Jason Wiese" userId="4bff8d5b-7de6-4655-b397-69b0afc81113" providerId="ADAL" clId="{DD0A4608-6F0E-478F-AE2F-B41F512E4BF9}" dt="2021-11-17T15:58:15.071" v="1" actId="207"/>
          <ac:spMkLst>
            <pc:docMk/>
            <pc:sldMk cId="3929276700" sldId="2144328208"/>
            <ac:spMk id="17" creationId="{4BDCB856-3829-4390-847B-0A29C6255E12}"/>
          </ac:spMkLst>
        </pc:spChg>
      </pc:sldChg>
      <pc:sldChg chg="modSp mod">
        <pc:chgData name="Jason Wiese" userId="4bff8d5b-7de6-4655-b397-69b0afc81113" providerId="ADAL" clId="{DD0A4608-6F0E-478F-AE2F-B41F512E4BF9}" dt="2021-11-17T16:05:19.906" v="9" actId="207"/>
        <pc:sldMkLst>
          <pc:docMk/>
          <pc:sldMk cId="4059644176" sldId="2144328210"/>
        </pc:sldMkLst>
        <pc:spChg chg="mod">
          <ac:chgData name="Jason Wiese" userId="4bff8d5b-7de6-4655-b397-69b0afc81113" providerId="ADAL" clId="{DD0A4608-6F0E-478F-AE2F-B41F512E4BF9}" dt="2021-11-17T16:05:19.906" v="9" actId="207"/>
          <ac:spMkLst>
            <pc:docMk/>
            <pc:sldMk cId="4059644176" sldId="2144328210"/>
            <ac:spMk id="4" creationId="{3ED54650-E124-0942-8B03-A438165B55A6}"/>
          </ac:spMkLst>
        </pc:spChg>
        <pc:spChg chg="mod">
          <ac:chgData name="Jason Wiese" userId="4bff8d5b-7de6-4655-b397-69b0afc81113" providerId="ADAL" clId="{DD0A4608-6F0E-478F-AE2F-B41F512E4BF9}" dt="2021-11-17T16:05:19.906" v="9" actId="207"/>
          <ac:spMkLst>
            <pc:docMk/>
            <pc:sldMk cId="4059644176" sldId="2144328210"/>
            <ac:spMk id="24" creationId="{A14134E8-0163-4229-9204-58D3FC3C1DD6}"/>
          </ac:spMkLst>
        </pc:spChg>
        <pc:spChg chg="mod">
          <ac:chgData name="Jason Wiese" userId="4bff8d5b-7de6-4655-b397-69b0afc81113" providerId="ADAL" clId="{DD0A4608-6F0E-478F-AE2F-B41F512E4BF9}" dt="2021-11-17T16:05:19.906" v="9" actId="207"/>
          <ac:spMkLst>
            <pc:docMk/>
            <pc:sldMk cId="4059644176" sldId="2144328210"/>
            <ac:spMk id="25" creationId="{7306A345-BD77-4420-80E4-7B0817CCDD3D}"/>
          </ac:spMkLst>
        </pc:spChg>
        <pc:spChg chg="mod">
          <ac:chgData name="Jason Wiese" userId="4bff8d5b-7de6-4655-b397-69b0afc81113" providerId="ADAL" clId="{DD0A4608-6F0E-478F-AE2F-B41F512E4BF9}" dt="2021-11-17T16:05:19.906" v="9" actId="207"/>
          <ac:spMkLst>
            <pc:docMk/>
            <pc:sldMk cId="4059644176" sldId="2144328210"/>
            <ac:spMk id="37" creationId="{0801E5B4-03E2-4A8D-889A-37E61D430CB9}"/>
          </ac:spMkLst>
        </pc:spChg>
        <pc:spChg chg="mod">
          <ac:chgData name="Jason Wiese" userId="4bff8d5b-7de6-4655-b397-69b0afc81113" providerId="ADAL" clId="{DD0A4608-6F0E-478F-AE2F-B41F512E4BF9}" dt="2021-11-17T16:05:19.906" v="9" actId="207"/>
          <ac:spMkLst>
            <pc:docMk/>
            <pc:sldMk cId="4059644176" sldId="2144328210"/>
            <ac:spMk id="38" creationId="{9DA525A5-052A-4516-A3CE-955594A2F94A}"/>
          </ac:spMkLst>
        </pc:spChg>
        <pc:spChg chg="mod">
          <ac:chgData name="Jason Wiese" userId="4bff8d5b-7de6-4655-b397-69b0afc81113" providerId="ADAL" clId="{DD0A4608-6F0E-478F-AE2F-B41F512E4BF9}" dt="2021-11-17T16:05:19.906" v="9" actId="207"/>
          <ac:spMkLst>
            <pc:docMk/>
            <pc:sldMk cId="4059644176" sldId="2144328210"/>
            <ac:spMk id="39" creationId="{9D3861D1-E7B9-49ED-B41A-DB506CAA830A}"/>
          </ac:spMkLst>
        </pc:spChg>
        <pc:spChg chg="mod">
          <ac:chgData name="Jason Wiese" userId="4bff8d5b-7de6-4655-b397-69b0afc81113" providerId="ADAL" clId="{DD0A4608-6F0E-478F-AE2F-B41F512E4BF9}" dt="2021-11-17T16:05:19.906" v="9" actId="207"/>
          <ac:spMkLst>
            <pc:docMk/>
            <pc:sldMk cId="4059644176" sldId="2144328210"/>
            <ac:spMk id="40" creationId="{953A2E3E-9C50-48BB-9086-FFA216A1FB3A}"/>
          </ac:spMkLst>
        </pc:spChg>
      </pc:sldChg>
      <pc:sldChg chg="modSp mod">
        <pc:chgData name="Jason Wiese" userId="4bff8d5b-7de6-4655-b397-69b0afc81113" providerId="ADAL" clId="{DD0A4608-6F0E-478F-AE2F-B41F512E4BF9}" dt="2021-11-17T16:05:59.043" v="11" actId="14100"/>
        <pc:sldMkLst>
          <pc:docMk/>
          <pc:sldMk cId="2499329549" sldId="2144328214"/>
        </pc:sldMkLst>
        <pc:spChg chg="mod">
          <ac:chgData name="Jason Wiese" userId="4bff8d5b-7de6-4655-b397-69b0afc81113" providerId="ADAL" clId="{DD0A4608-6F0E-478F-AE2F-B41F512E4BF9}" dt="2021-11-17T16:05:59.043" v="11" actId="14100"/>
          <ac:spMkLst>
            <pc:docMk/>
            <pc:sldMk cId="2499329549" sldId="2144328214"/>
            <ac:spMk id="5" creationId="{C277FF69-640D-4122-B081-E07083E1411C}"/>
          </ac:spMkLst>
        </pc:spChg>
      </pc:sldChg>
      <pc:sldChg chg="modSp mod">
        <pc:chgData name="Jason Wiese" userId="4bff8d5b-7de6-4655-b397-69b0afc81113" providerId="ADAL" clId="{DD0A4608-6F0E-478F-AE2F-B41F512E4BF9}" dt="2021-11-17T16:05:37.933" v="10" actId="20577"/>
        <pc:sldMkLst>
          <pc:docMk/>
          <pc:sldMk cId="1630042239" sldId="2144328222"/>
        </pc:sldMkLst>
        <pc:spChg chg="mod">
          <ac:chgData name="Jason Wiese" userId="4bff8d5b-7de6-4655-b397-69b0afc81113" providerId="ADAL" clId="{DD0A4608-6F0E-478F-AE2F-B41F512E4BF9}" dt="2021-11-17T16:05:37.933" v="10" actId="20577"/>
          <ac:spMkLst>
            <pc:docMk/>
            <pc:sldMk cId="1630042239" sldId="2144328222"/>
            <ac:spMk id="5" creationId="{C277FF69-640D-4122-B081-E07083E1411C}"/>
          </ac:spMkLst>
        </pc:spChg>
      </pc:sldChg>
    </pc:docChg>
  </pc:docChgLst>
  <pc:docChgLst>
    <pc:chgData name="Jason Wiese" userId="4bff8d5b-7de6-4655-b397-69b0afc81113" providerId="ADAL" clId="{2A40A16F-8E51-4049-94D0-FEA8F08D574F}"/>
    <pc:docChg chg="undo custSel modSld sldOrd">
      <pc:chgData name="Jason Wiese" userId="4bff8d5b-7de6-4655-b397-69b0afc81113" providerId="ADAL" clId="{2A40A16F-8E51-4049-94D0-FEA8F08D574F}" dt="2021-11-12T06:05:46.233" v="4005" actId="20577"/>
      <pc:docMkLst>
        <pc:docMk/>
      </pc:docMkLst>
      <pc:sldChg chg="addSp modSp mod">
        <pc:chgData name="Jason Wiese" userId="4bff8d5b-7de6-4655-b397-69b0afc81113" providerId="ADAL" clId="{2A40A16F-8E51-4049-94D0-FEA8F08D574F}" dt="2021-11-12T06:05:46.233" v="4005" actId="20577"/>
        <pc:sldMkLst>
          <pc:docMk/>
          <pc:sldMk cId="3333080794" sldId="280"/>
        </pc:sldMkLst>
        <pc:spChg chg="add mod">
          <ac:chgData name="Jason Wiese" userId="4bff8d5b-7de6-4655-b397-69b0afc81113" providerId="ADAL" clId="{2A40A16F-8E51-4049-94D0-FEA8F08D574F}" dt="2021-11-12T05:42:45.338" v="3434" actId="14100"/>
          <ac:spMkLst>
            <pc:docMk/>
            <pc:sldMk cId="3333080794" sldId="280"/>
            <ac:spMk id="2" creationId="{0189BA93-7819-4B1E-BD76-BCD146782586}"/>
          </ac:spMkLst>
        </pc:spChg>
        <pc:spChg chg="mod">
          <ac:chgData name="Jason Wiese" userId="4bff8d5b-7de6-4655-b397-69b0afc81113" providerId="ADAL" clId="{2A40A16F-8E51-4049-94D0-FEA8F08D574F}" dt="2021-11-12T06:05:46.233" v="4005" actId="20577"/>
          <ac:spMkLst>
            <pc:docMk/>
            <pc:sldMk cId="3333080794" sldId="280"/>
            <ac:spMk id="34" creationId="{C5222011-0AA4-4910-9C76-E3E9B3626356}"/>
          </ac:spMkLst>
        </pc:spChg>
      </pc:sldChg>
      <pc:sldChg chg="addSp modSp mod">
        <pc:chgData name="Jason Wiese" userId="4bff8d5b-7de6-4655-b397-69b0afc81113" providerId="ADAL" clId="{2A40A16F-8E51-4049-94D0-FEA8F08D574F}" dt="2021-11-12T03:19:15.148" v="1216" actId="20577"/>
        <pc:sldMkLst>
          <pc:docMk/>
          <pc:sldMk cId="4247426262" sldId="2144327466"/>
        </pc:sldMkLst>
        <pc:spChg chg="add mod">
          <ac:chgData name="Jason Wiese" userId="4bff8d5b-7de6-4655-b397-69b0afc81113" providerId="ADAL" clId="{2A40A16F-8E51-4049-94D0-FEA8F08D574F}" dt="2021-11-12T03:19:15.148" v="1216" actId="20577"/>
          <ac:spMkLst>
            <pc:docMk/>
            <pc:sldMk cId="4247426262" sldId="2144327466"/>
            <ac:spMk id="9" creationId="{3D43C4E6-F4D7-4BFC-A8F8-48EB05EF518B}"/>
          </ac:spMkLst>
        </pc:spChg>
        <pc:spChg chg="mod">
          <ac:chgData name="Jason Wiese" userId="4bff8d5b-7de6-4655-b397-69b0afc81113" providerId="ADAL" clId="{2A40A16F-8E51-4049-94D0-FEA8F08D574F}" dt="2021-11-12T03:02:57.792" v="658" actId="1037"/>
          <ac:spMkLst>
            <pc:docMk/>
            <pc:sldMk cId="4247426262" sldId="2144327466"/>
            <ac:spMk id="10" creationId="{FD5B8013-38E7-4530-91E2-76B178207FD8}"/>
          </ac:spMkLst>
        </pc:spChg>
      </pc:sldChg>
      <pc:sldChg chg="addSp modSp mod">
        <pc:chgData name="Jason Wiese" userId="4bff8d5b-7de6-4655-b397-69b0afc81113" providerId="ADAL" clId="{2A40A16F-8E51-4049-94D0-FEA8F08D574F}" dt="2021-11-12T05:48:53.209" v="3582" actId="1076"/>
        <pc:sldMkLst>
          <pc:docMk/>
          <pc:sldMk cId="3366682392" sldId="2144328100"/>
        </pc:sldMkLst>
        <pc:spChg chg="add mod">
          <ac:chgData name="Jason Wiese" userId="4bff8d5b-7de6-4655-b397-69b0afc81113" providerId="ADAL" clId="{2A40A16F-8E51-4049-94D0-FEA8F08D574F}" dt="2021-11-12T05:48:53.209" v="3582" actId="1076"/>
          <ac:spMkLst>
            <pc:docMk/>
            <pc:sldMk cId="3366682392" sldId="2144328100"/>
            <ac:spMk id="8" creationId="{0794D029-1BEA-4CDC-9C5A-C70B9B74385C}"/>
          </ac:spMkLst>
        </pc:spChg>
      </pc:sldChg>
      <pc:sldChg chg="modSp mod">
        <pc:chgData name="Jason Wiese" userId="4bff8d5b-7de6-4655-b397-69b0afc81113" providerId="ADAL" clId="{2A40A16F-8E51-4049-94D0-FEA8F08D574F}" dt="2021-11-12T05:37:13.682" v="3158" actId="14100"/>
        <pc:sldMkLst>
          <pc:docMk/>
          <pc:sldMk cId="1485608071" sldId="2144328185"/>
        </pc:sldMkLst>
        <pc:spChg chg="mod">
          <ac:chgData name="Jason Wiese" userId="4bff8d5b-7de6-4655-b397-69b0afc81113" providerId="ADAL" clId="{2A40A16F-8E51-4049-94D0-FEA8F08D574F}" dt="2021-11-12T05:37:13.682" v="3158" actId="14100"/>
          <ac:spMkLst>
            <pc:docMk/>
            <pc:sldMk cId="1485608071" sldId="2144328185"/>
            <ac:spMk id="13" creationId="{B0B88D1C-9FA4-4554-A09B-4239AA7FE52C}"/>
          </ac:spMkLst>
        </pc:spChg>
        <pc:spChg chg="mod">
          <ac:chgData name="Jason Wiese" userId="4bff8d5b-7de6-4655-b397-69b0afc81113" providerId="ADAL" clId="{2A40A16F-8E51-4049-94D0-FEA8F08D574F}" dt="2021-11-12T02:26:14.174" v="30" actId="115"/>
          <ac:spMkLst>
            <pc:docMk/>
            <pc:sldMk cId="1485608071" sldId="2144328185"/>
            <ac:spMk id="15" creationId="{F1DFD4F6-9DBC-484B-85DA-845F133690DC}"/>
          </ac:spMkLst>
        </pc:spChg>
        <pc:spChg chg="mod">
          <ac:chgData name="Jason Wiese" userId="4bff8d5b-7de6-4655-b397-69b0afc81113" providerId="ADAL" clId="{2A40A16F-8E51-4049-94D0-FEA8F08D574F}" dt="2021-11-12T02:26:19.551" v="31" actId="115"/>
          <ac:spMkLst>
            <pc:docMk/>
            <pc:sldMk cId="1485608071" sldId="2144328185"/>
            <ac:spMk id="18" creationId="{560AC5BB-4EEA-4AE1-BEE7-88BBD988A7FE}"/>
          </ac:spMkLst>
        </pc:spChg>
      </pc:sldChg>
      <pc:sldChg chg="addSp modSp mod">
        <pc:chgData name="Jason Wiese" userId="4bff8d5b-7de6-4655-b397-69b0afc81113" providerId="ADAL" clId="{2A40A16F-8E51-4049-94D0-FEA8F08D574F}" dt="2021-11-12T05:57:29.041" v="3788" actId="20577"/>
        <pc:sldMkLst>
          <pc:docMk/>
          <pc:sldMk cId="3929276700" sldId="2144328208"/>
        </pc:sldMkLst>
        <pc:spChg chg="add mod">
          <ac:chgData name="Jason Wiese" userId="4bff8d5b-7de6-4655-b397-69b0afc81113" providerId="ADAL" clId="{2A40A16F-8E51-4049-94D0-FEA8F08D574F}" dt="2021-11-12T05:56:14.921" v="3785" actId="404"/>
          <ac:spMkLst>
            <pc:docMk/>
            <pc:sldMk cId="3929276700" sldId="2144328208"/>
            <ac:spMk id="2" creationId="{0D23F75E-6E89-4AA4-9CF2-69EFB854BDB0}"/>
          </ac:spMkLst>
        </pc:spChg>
        <pc:spChg chg="mod">
          <ac:chgData name="Jason Wiese" userId="4bff8d5b-7de6-4655-b397-69b0afc81113" providerId="ADAL" clId="{2A40A16F-8E51-4049-94D0-FEA8F08D574F}" dt="2021-11-12T05:57:29.041" v="3788" actId="20577"/>
          <ac:spMkLst>
            <pc:docMk/>
            <pc:sldMk cId="3929276700" sldId="2144328208"/>
            <ac:spMk id="17" creationId="{4BDCB856-3829-4390-847B-0A29C6255E12}"/>
          </ac:spMkLst>
        </pc:spChg>
      </pc:sldChg>
      <pc:sldChg chg="modSp mod">
        <pc:chgData name="Jason Wiese" userId="4bff8d5b-7de6-4655-b397-69b0afc81113" providerId="ADAL" clId="{2A40A16F-8E51-4049-94D0-FEA8F08D574F}" dt="2021-11-12T02:24:44.473" v="14" actId="20577"/>
        <pc:sldMkLst>
          <pc:docMk/>
          <pc:sldMk cId="1949396297" sldId="2144328209"/>
        </pc:sldMkLst>
        <pc:spChg chg="mod">
          <ac:chgData name="Jason Wiese" userId="4bff8d5b-7de6-4655-b397-69b0afc81113" providerId="ADAL" clId="{2A40A16F-8E51-4049-94D0-FEA8F08D574F}" dt="2021-11-12T02:24:44.473" v="14" actId="20577"/>
          <ac:spMkLst>
            <pc:docMk/>
            <pc:sldMk cId="1949396297" sldId="2144328209"/>
            <ac:spMk id="10" creationId="{1F5544B4-64B7-4E00-A1B6-76422658B8ED}"/>
          </ac:spMkLst>
        </pc:spChg>
      </pc:sldChg>
      <pc:sldChg chg="addSp modSp mod">
        <pc:chgData name="Jason Wiese" userId="4bff8d5b-7de6-4655-b397-69b0afc81113" providerId="ADAL" clId="{2A40A16F-8E51-4049-94D0-FEA8F08D574F}" dt="2021-11-12T05:31:27.268" v="3133" actId="1076"/>
        <pc:sldMkLst>
          <pc:docMk/>
          <pc:sldMk cId="4059644176" sldId="2144328210"/>
        </pc:sldMkLst>
        <pc:spChg chg="add mod">
          <ac:chgData name="Jason Wiese" userId="4bff8d5b-7de6-4655-b397-69b0afc81113" providerId="ADAL" clId="{2A40A16F-8E51-4049-94D0-FEA8F08D574F}" dt="2021-11-12T05:31:27.268" v="3133" actId="1076"/>
          <ac:spMkLst>
            <pc:docMk/>
            <pc:sldMk cId="4059644176" sldId="2144328210"/>
            <ac:spMk id="3" creationId="{065E6A1D-7766-4145-AF0F-B414231628DA}"/>
          </ac:spMkLst>
        </pc:spChg>
      </pc:sldChg>
      <pc:sldChg chg="addSp delSp modSp mod">
        <pc:chgData name="Jason Wiese" userId="4bff8d5b-7de6-4655-b397-69b0afc81113" providerId="ADAL" clId="{2A40A16F-8E51-4049-94D0-FEA8F08D574F}" dt="2021-11-12T03:04:11.903" v="678" actId="478"/>
        <pc:sldMkLst>
          <pc:docMk/>
          <pc:sldMk cId="3221154668" sldId="2144328211"/>
        </pc:sldMkLst>
        <pc:spChg chg="add del mod">
          <ac:chgData name="Jason Wiese" userId="4bff8d5b-7de6-4655-b397-69b0afc81113" providerId="ADAL" clId="{2A40A16F-8E51-4049-94D0-FEA8F08D574F}" dt="2021-11-12T03:04:11.903" v="678" actId="478"/>
          <ac:spMkLst>
            <pc:docMk/>
            <pc:sldMk cId="3221154668" sldId="2144328211"/>
            <ac:spMk id="21" creationId="{928C742E-2272-4616-8567-E1777F0E66F2}"/>
          </ac:spMkLst>
        </pc:spChg>
      </pc:sldChg>
      <pc:sldChg chg="addSp modSp mod">
        <pc:chgData name="Jason Wiese" userId="4bff8d5b-7de6-4655-b397-69b0afc81113" providerId="ADAL" clId="{2A40A16F-8E51-4049-94D0-FEA8F08D574F}" dt="2021-11-12T05:38:09.527" v="3159" actId="14100"/>
        <pc:sldMkLst>
          <pc:docMk/>
          <pc:sldMk cId="1745458145" sldId="2144328213"/>
        </pc:sldMkLst>
        <pc:spChg chg="add mod">
          <ac:chgData name="Jason Wiese" userId="4bff8d5b-7de6-4655-b397-69b0afc81113" providerId="ADAL" clId="{2A40A16F-8E51-4049-94D0-FEA8F08D574F}" dt="2021-11-12T02:51:56.743" v="214" actId="1076"/>
          <ac:spMkLst>
            <pc:docMk/>
            <pc:sldMk cId="1745458145" sldId="2144328213"/>
            <ac:spMk id="2" creationId="{1E59A483-1BC4-42EA-9B65-FEA014FC8FD6}"/>
          </ac:spMkLst>
        </pc:spChg>
        <pc:spChg chg="mod">
          <ac:chgData name="Jason Wiese" userId="4bff8d5b-7de6-4655-b397-69b0afc81113" providerId="ADAL" clId="{2A40A16F-8E51-4049-94D0-FEA8F08D574F}" dt="2021-11-12T05:38:09.527" v="3159" actId="14100"/>
          <ac:spMkLst>
            <pc:docMk/>
            <pc:sldMk cId="1745458145" sldId="2144328213"/>
            <ac:spMk id="10" creationId="{1F5544B4-64B7-4E00-A1B6-76422658B8ED}"/>
          </ac:spMkLst>
        </pc:spChg>
        <pc:graphicFrameChg chg="mod">
          <ac:chgData name="Jason Wiese" userId="4bff8d5b-7de6-4655-b397-69b0afc81113" providerId="ADAL" clId="{2A40A16F-8E51-4049-94D0-FEA8F08D574F}" dt="2021-11-12T02:52:57.039" v="266" actId="20577"/>
          <ac:graphicFrameMkLst>
            <pc:docMk/>
            <pc:sldMk cId="1745458145" sldId="2144328213"/>
            <ac:graphicFrameMk id="5" creationId="{A9B82392-E97A-46B8-A1FB-E0028F589E06}"/>
          </ac:graphicFrameMkLst>
        </pc:graphicFrameChg>
      </pc:sldChg>
      <pc:sldChg chg="addSp modSp mod">
        <pc:chgData name="Jason Wiese" userId="4bff8d5b-7de6-4655-b397-69b0afc81113" providerId="ADAL" clId="{2A40A16F-8E51-4049-94D0-FEA8F08D574F}" dt="2021-11-12T03:01:50.523" v="618" actId="20577"/>
        <pc:sldMkLst>
          <pc:docMk/>
          <pc:sldMk cId="2499329549" sldId="2144328214"/>
        </pc:sldMkLst>
        <pc:spChg chg="add mod">
          <ac:chgData name="Jason Wiese" userId="4bff8d5b-7de6-4655-b397-69b0afc81113" providerId="ADAL" clId="{2A40A16F-8E51-4049-94D0-FEA8F08D574F}" dt="2021-11-12T03:01:50.523" v="618" actId="20577"/>
          <ac:spMkLst>
            <pc:docMk/>
            <pc:sldMk cId="2499329549" sldId="2144328214"/>
            <ac:spMk id="2" creationId="{FAAF2017-3815-4E88-BB19-27D13E170CE8}"/>
          </ac:spMkLst>
        </pc:spChg>
        <pc:spChg chg="mod">
          <ac:chgData name="Jason Wiese" userId="4bff8d5b-7de6-4655-b397-69b0afc81113" providerId="ADAL" clId="{2A40A16F-8E51-4049-94D0-FEA8F08D574F}" dt="2021-11-12T03:01:09.896" v="577" actId="20577"/>
          <ac:spMkLst>
            <pc:docMk/>
            <pc:sldMk cId="2499329549" sldId="2144328214"/>
            <ac:spMk id="5" creationId="{C277FF69-640D-4122-B081-E07083E1411C}"/>
          </ac:spMkLst>
        </pc:spChg>
      </pc:sldChg>
      <pc:sldChg chg="addSp modSp mod">
        <pc:chgData name="Jason Wiese" userId="4bff8d5b-7de6-4655-b397-69b0afc81113" providerId="ADAL" clId="{2A40A16F-8E51-4049-94D0-FEA8F08D574F}" dt="2021-11-12T03:35:58.832" v="1436" actId="20577"/>
        <pc:sldMkLst>
          <pc:docMk/>
          <pc:sldMk cId="3446840253" sldId="2144328215"/>
        </pc:sldMkLst>
        <pc:spChg chg="add mod">
          <ac:chgData name="Jason Wiese" userId="4bff8d5b-7de6-4655-b397-69b0afc81113" providerId="ADAL" clId="{2A40A16F-8E51-4049-94D0-FEA8F08D574F}" dt="2021-11-12T03:20:07.090" v="1352" actId="20577"/>
          <ac:spMkLst>
            <pc:docMk/>
            <pc:sldMk cId="3446840253" sldId="2144328215"/>
            <ac:spMk id="2" creationId="{6061382A-BCC1-41E5-A37E-A98048ECDB15}"/>
          </ac:spMkLst>
        </pc:spChg>
        <pc:spChg chg="mod">
          <ac:chgData name="Jason Wiese" userId="4bff8d5b-7de6-4655-b397-69b0afc81113" providerId="ADAL" clId="{2A40A16F-8E51-4049-94D0-FEA8F08D574F}" dt="2021-11-12T03:21:13.320" v="1388" actId="1035"/>
          <ac:spMkLst>
            <pc:docMk/>
            <pc:sldMk cId="3446840253" sldId="2144328215"/>
            <ac:spMk id="5" creationId="{6E02A584-0F62-40EF-8EB6-25B3611BB86B}"/>
          </ac:spMkLst>
        </pc:spChg>
        <pc:spChg chg="mod">
          <ac:chgData name="Jason Wiese" userId="4bff8d5b-7de6-4655-b397-69b0afc81113" providerId="ADAL" clId="{2A40A16F-8E51-4049-94D0-FEA8F08D574F}" dt="2021-11-12T03:35:58.832" v="1436" actId="20577"/>
          <ac:spMkLst>
            <pc:docMk/>
            <pc:sldMk cId="3446840253" sldId="2144328215"/>
            <ac:spMk id="10" creationId="{1F5544B4-64B7-4E00-A1B6-76422658B8ED}"/>
          </ac:spMkLst>
        </pc:spChg>
        <pc:spChg chg="mod">
          <ac:chgData name="Jason Wiese" userId="4bff8d5b-7de6-4655-b397-69b0afc81113" providerId="ADAL" clId="{2A40A16F-8E51-4049-94D0-FEA8F08D574F}" dt="2021-11-12T03:21:13.320" v="1388" actId="1035"/>
          <ac:spMkLst>
            <pc:docMk/>
            <pc:sldMk cId="3446840253" sldId="2144328215"/>
            <ac:spMk id="14" creationId="{F9A52054-9AF1-4AFC-94EE-CE8A1A16791E}"/>
          </ac:spMkLst>
        </pc:spChg>
        <pc:spChg chg="mod">
          <ac:chgData name="Jason Wiese" userId="4bff8d5b-7de6-4655-b397-69b0afc81113" providerId="ADAL" clId="{2A40A16F-8E51-4049-94D0-FEA8F08D574F}" dt="2021-11-12T03:21:13.320" v="1388" actId="1035"/>
          <ac:spMkLst>
            <pc:docMk/>
            <pc:sldMk cId="3446840253" sldId="2144328215"/>
            <ac:spMk id="20" creationId="{C6B946E9-0F5C-4828-9C45-C1F9ABC03379}"/>
          </ac:spMkLst>
        </pc:spChg>
        <pc:spChg chg="ord">
          <ac:chgData name="Jason Wiese" userId="4bff8d5b-7de6-4655-b397-69b0afc81113" providerId="ADAL" clId="{2A40A16F-8E51-4049-94D0-FEA8F08D574F}" dt="2021-11-12T03:20:41.379" v="1364" actId="167"/>
          <ac:spMkLst>
            <pc:docMk/>
            <pc:sldMk cId="3446840253" sldId="2144328215"/>
            <ac:spMk id="25" creationId="{256EFC29-4811-4C2C-96D0-112123C3F8D1}"/>
          </ac:spMkLst>
        </pc:spChg>
        <pc:spChg chg="mod">
          <ac:chgData name="Jason Wiese" userId="4bff8d5b-7de6-4655-b397-69b0afc81113" providerId="ADAL" clId="{2A40A16F-8E51-4049-94D0-FEA8F08D574F}" dt="2021-11-12T03:21:02.653" v="1374" actId="1036"/>
          <ac:spMkLst>
            <pc:docMk/>
            <pc:sldMk cId="3446840253" sldId="2144328215"/>
            <ac:spMk id="26" creationId="{3A00C97E-9DD1-4015-8F3F-DCF7D2719C02}"/>
          </ac:spMkLst>
        </pc:spChg>
        <pc:spChg chg="mod">
          <ac:chgData name="Jason Wiese" userId="4bff8d5b-7de6-4655-b397-69b0afc81113" providerId="ADAL" clId="{2A40A16F-8E51-4049-94D0-FEA8F08D574F}" dt="2021-11-12T03:21:02.653" v="1374" actId="1036"/>
          <ac:spMkLst>
            <pc:docMk/>
            <pc:sldMk cId="3446840253" sldId="2144328215"/>
            <ac:spMk id="27" creationId="{6963DB9F-1CFC-419D-A853-E88A5D0337D8}"/>
          </ac:spMkLst>
        </pc:spChg>
        <pc:spChg chg="mod">
          <ac:chgData name="Jason Wiese" userId="4bff8d5b-7de6-4655-b397-69b0afc81113" providerId="ADAL" clId="{2A40A16F-8E51-4049-94D0-FEA8F08D574F}" dt="2021-11-12T03:21:02.653" v="1374" actId="1036"/>
          <ac:spMkLst>
            <pc:docMk/>
            <pc:sldMk cId="3446840253" sldId="2144328215"/>
            <ac:spMk id="28" creationId="{4496486F-E442-41AD-BF9D-EF2FEB98CA32}"/>
          </ac:spMkLst>
        </pc:spChg>
        <pc:graphicFrameChg chg="ord">
          <ac:chgData name="Jason Wiese" userId="4bff8d5b-7de6-4655-b397-69b0afc81113" providerId="ADAL" clId="{2A40A16F-8E51-4049-94D0-FEA8F08D574F}" dt="2021-11-12T03:20:32.140" v="1362" actId="167"/>
          <ac:graphicFrameMkLst>
            <pc:docMk/>
            <pc:sldMk cId="3446840253" sldId="2144328215"/>
            <ac:graphicFrameMk id="9" creationId="{09D9253A-4B2A-4B36-AFE9-8C8A980C2B0E}"/>
          </ac:graphicFrameMkLst>
        </pc:graphicFrameChg>
      </pc:sldChg>
      <pc:sldChg chg="addSp modSp mod">
        <pc:chgData name="Jason Wiese" userId="4bff8d5b-7de6-4655-b397-69b0afc81113" providerId="ADAL" clId="{2A40A16F-8E51-4049-94D0-FEA8F08D574F}" dt="2021-11-12T05:12:54.842" v="2897" actId="20577"/>
        <pc:sldMkLst>
          <pc:docMk/>
          <pc:sldMk cId="2869734122" sldId="2144328216"/>
        </pc:sldMkLst>
        <pc:spChg chg="add mod">
          <ac:chgData name="Jason Wiese" userId="4bff8d5b-7de6-4655-b397-69b0afc81113" providerId="ADAL" clId="{2A40A16F-8E51-4049-94D0-FEA8F08D574F}" dt="2021-11-12T03:42:39.502" v="1821" actId="1076"/>
          <ac:spMkLst>
            <pc:docMk/>
            <pc:sldMk cId="2869734122" sldId="2144328216"/>
            <ac:spMk id="2" creationId="{82C6AD4B-6681-4753-A74E-4FE9F8A49645}"/>
          </ac:spMkLst>
        </pc:spChg>
        <pc:spChg chg="mod">
          <ac:chgData name="Jason Wiese" userId="4bff8d5b-7de6-4655-b397-69b0afc81113" providerId="ADAL" clId="{2A40A16F-8E51-4049-94D0-FEA8F08D574F}" dt="2021-11-12T03:42:14.980" v="1813" actId="313"/>
          <ac:spMkLst>
            <pc:docMk/>
            <pc:sldMk cId="2869734122" sldId="2144328216"/>
            <ac:spMk id="8" creationId="{711DC189-C7D8-4CE6-A679-7F1150374600}"/>
          </ac:spMkLst>
        </pc:spChg>
        <pc:spChg chg="mod">
          <ac:chgData name="Jason Wiese" userId="4bff8d5b-7de6-4655-b397-69b0afc81113" providerId="ADAL" clId="{2A40A16F-8E51-4049-94D0-FEA8F08D574F}" dt="2021-11-12T05:12:54.842" v="2897" actId="20577"/>
          <ac:spMkLst>
            <pc:docMk/>
            <pc:sldMk cId="2869734122" sldId="2144328216"/>
            <ac:spMk id="10" creationId="{1F5544B4-64B7-4E00-A1B6-76422658B8ED}"/>
          </ac:spMkLst>
        </pc:spChg>
        <pc:spChg chg="mod">
          <ac:chgData name="Jason Wiese" userId="4bff8d5b-7de6-4655-b397-69b0afc81113" providerId="ADAL" clId="{2A40A16F-8E51-4049-94D0-FEA8F08D574F}" dt="2021-11-12T03:42:48.009" v="1823" actId="207"/>
          <ac:spMkLst>
            <pc:docMk/>
            <pc:sldMk cId="2869734122" sldId="2144328216"/>
            <ac:spMk id="12" creationId="{F1829445-B0C8-4130-B243-F34581F08661}"/>
          </ac:spMkLst>
        </pc:spChg>
        <pc:spChg chg="mod">
          <ac:chgData name="Jason Wiese" userId="4bff8d5b-7de6-4655-b397-69b0afc81113" providerId="ADAL" clId="{2A40A16F-8E51-4049-94D0-FEA8F08D574F}" dt="2021-11-12T03:42:33.237" v="1820" actId="1036"/>
          <ac:spMkLst>
            <pc:docMk/>
            <pc:sldMk cId="2869734122" sldId="2144328216"/>
            <ac:spMk id="15" creationId="{2C86E19A-468D-48B7-AC83-967960E37132}"/>
          </ac:spMkLst>
        </pc:spChg>
      </pc:sldChg>
      <pc:sldChg chg="addSp modSp mod">
        <pc:chgData name="Jason Wiese" userId="4bff8d5b-7de6-4655-b397-69b0afc81113" providerId="ADAL" clId="{2A40A16F-8E51-4049-94D0-FEA8F08D574F}" dt="2021-11-12T03:44:14.682" v="1880" actId="207"/>
        <pc:sldMkLst>
          <pc:docMk/>
          <pc:sldMk cId="3103446471" sldId="2144328217"/>
        </pc:sldMkLst>
        <pc:spChg chg="mod">
          <ac:chgData name="Jason Wiese" userId="4bff8d5b-7de6-4655-b397-69b0afc81113" providerId="ADAL" clId="{2A40A16F-8E51-4049-94D0-FEA8F08D574F}" dt="2021-11-12T03:43:15.602" v="1827" actId="207"/>
          <ac:spMkLst>
            <pc:docMk/>
            <pc:sldMk cId="3103446471" sldId="2144328217"/>
            <ac:spMk id="10" creationId="{1F5544B4-64B7-4E00-A1B6-76422658B8ED}"/>
          </ac:spMkLst>
        </pc:spChg>
        <pc:spChg chg="mod">
          <ac:chgData name="Jason Wiese" userId="4bff8d5b-7de6-4655-b397-69b0afc81113" providerId="ADAL" clId="{2A40A16F-8E51-4049-94D0-FEA8F08D574F}" dt="2021-11-12T03:44:14.682" v="1880" actId="207"/>
          <ac:spMkLst>
            <pc:docMk/>
            <pc:sldMk cId="3103446471" sldId="2144328217"/>
            <ac:spMk id="12" creationId="{7323894A-03E3-4031-AA0E-709E866C6B27}"/>
          </ac:spMkLst>
        </pc:spChg>
        <pc:spChg chg="add mod">
          <ac:chgData name="Jason Wiese" userId="4bff8d5b-7de6-4655-b397-69b0afc81113" providerId="ADAL" clId="{2A40A16F-8E51-4049-94D0-FEA8F08D574F}" dt="2021-11-12T03:43:10.448" v="1826" actId="1076"/>
          <ac:spMkLst>
            <pc:docMk/>
            <pc:sldMk cId="3103446471" sldId="2144328217"/>
            <ac:spMk id="13" creationId="{3AA7552F-2FB6-43D9-AC40-B2A96043E11A}"/>
          </ac:spMkLst>
        </pc:spChg>
      </pc:sldChg>
      <pc:sldChg chg="addSp modSp mod">
        <pc:chgData name="Jason Wiese" userId="4bff8d5b-7de6-4655-b397-69b0afc81113" providerId="ADAL" clId="{2A40A16F-8E51-4049-94D0-FEA8F08D574F}" dt="2021-11-12T03:49:42.606" v="2015" actId="208"/>
        <pc:sldMkLst>
          <pc:docMk/>
          <pc:sldMk cId="2511574567" sldId="2144328218"/>
        </pc:sldMkLst>
        <pc:spChg chg="mod">
          <ac:chgData name="Jason Wiese" userId="4bff8d5b-7de6-4655-b397-69b0afc81113" providerId="ADAL" clId="{2A40A16F-8E51-4049-94D0-FEA8F08D574F}" dt="2021-11-12T03:44:50.414" v="1901" actId="20577"/>
          <ac:spMkLst>
            <pc:docMk/>
            <pc:sldMk cId="2511574567" sldId="2144328218"/>
            <ac:spMk id="10" creationId="{1F5544B4-64B7-4E00-A1B6-76422658B8ED}"/>
          </ac:spMkLst>
        </pc:spChg>
        <pc:spChg chg="add mod">
          <ac:chgData name="Jason Wiese" userId="4bff8d5b-7de6-4655-b397-69b0afc81113" providerId="ADAL" clId="{2A40A16F-8E51-4049-94D0-FEA8F08D574F}" dt="2021-11-12T03:46:15.360" v="2006" actId="1076"/>
          <ac:spMkLst>
            <pc:docMk/>
            <pc:sldMk cId="2511574567" sldId="2144328218"/>
            <ac:spMk id="44" creationId="{79840108-B759-4C8B-94A0-467FCDB76ACC}"/>
          </ac:spMkLst>
        </pc:spChg>
        <pc:graphicFrameChg chg="mod">
          <ac:chgData name="Jason Wiese" userId="4bff8d5b-7de6-4655-b397-69b0afc81113" providerId="ADAL" clId="{2A40A16F-8E51-4049-94D0-FEA8F08D574F}" dt="2021-11-12T03:49:37.846" v="2013" actId="208"/>
          <ac:graphicFrameMkLst>
            <pc:docMk/>
            <pc:sldMk cId="2511574567" sldId="2144328218"/>
            <ac:graphicFrameMk id="46" creationId="{6F46D7A1-F44F-4CD1-9179-710B28A1F7C0}"/>
          </ac:graphicFrameMkLst>
        </pc:graphicFrameChg>
        <pc:graphicFrameChg chg="mod">
          <ac:chgData name="Jason Wiese" userId="4bff8d5b-7de6-4655-b397-69b0afc81113" providerId="ADAL" clId="{2A40A16F-8E51-4049-94D0-FEA8F08D574F}" dt="2021-11-12T03:49:40.842" v="2014" actId="208"/>
          <ac:graphicFrameMkLst>
            <pc:docMk/>
            <pc:sldMk cId="2511574567" sldId="2144328218"/>
            <ac:graphicFrameMk id="47" creationId="{19C3C60A-3FAD-4B06-AAD7-2603B41247C3}"/>
          </ac:graphicFrameMkLst>
        </pc:graphicFrameChg>
        <pc:graphicFrameChg chg="mod">
          <ac:chgData name="Jason Wiese" userId="4bff8d5b-7de6-4655-b397-69b0afc81113" providerId="ADAL" clId="{2A40A16F-8E51-4049-94D0-FEA8F08D574F}" dt="2021-11-12T03:49:42.606" v="2015" actId="208"/>
          <ac:graphicFrameMkLst>
            <pc:docMk/>
            <pc:sldMk cId="2511574567" sldId="2144328218"/>
            <ac:graphicFrameMk id="48" creationId="{490EDEC9-B1CC-49AB-BA5B-53A37C420726}"/>
          </ac:graphicFrameMkLst>
        </pc:graphicFrameChg>
      </pc:sldChg>
      <pc:sldChg chg="addSp modSp mod">
        <pc:chgData name="Jason Wiese" userId="4bff8d5b-7de6-4655-b397-69b0afc81113" providerId="ADAL" clId="{2A40A16F-8E51-4049-94D0-FEA8F08D574F}" dt="2021-11-12T05:35:39.091" v="3143" actId="1036"/>
        <pc:sldMkLst>
          <pc:docMk/>
          <pc:sldMk cId="3978689545" sldId="2144328219"/>
        </pc:sldMkLst>
        <pc:spChg chg="add mod">
          <ac:chgData name="Jason Wiese" userId="4bff8d5b-7de6-4655-b397-69b0afc81113" providerId="ADAL" clId="{2A40A16F-8E51-4049-94D0-FEA8F08D574F}" dt="2021-11-12T04:42:34.811" v="2312" actId="1076"/>
          <ac:spMkLst>
            <pc:docMk/>
            <pc:sldMk cId="3978689545" sldId="2144328219"/>
            <ac:spMk id="2" creationId="{8128CB28-3304-4942-88EF-AEC7CF7D32E8}"/>
          </ac:spMkLst>
        </pc:spChg>
        <pc:spChg chg="mod">
          <ac:chgData name="Jason Wiese" userId="4bff8d5b-7de6-4655-b397-69b0afc81113" providerId="ADAL" clId="{2A40A16F-8E51-4049-94D0-FEA8F08D574F}" dt="2021-11-12T05:35:39.091" v="3143" actId="1036"/>
          <ac:spMkLst>
            <pc:docMk/>
            <pc:sldMk cId="3978689545" sldId="2144328219"/>
            <ac:spMk id="10" creationId="{1F5544B4-64B7-4E00-A1B6-76422658B8ED}"/>
          </ac:spMkLst>
        </pc:spChg>
        <pc:spChg chg="mod">
          <ac:chgData name="Jason Wiese" userId="4bff8d5b-7de6-4655-b397-69b0afc81113" providerId="ADAL" clId="{2A40A16F-8E51-4049-94D0-FEA8F08D574F}" dt="2021-11-12T04:42:39.999" v="2318" actId="20577"/>
          <ac:spMkLst>
            <pc:docMk/>
            <pc:sldMk cId="3978689545" sldId="2144328219"/>
            <ac:spMk id="21" creationId="{915F4630-4C7A-4829-AB17-FCD880FD3F26}"/>
          </ac:spMkLst>
        </pc:spChg>
        <pc:spChg chg="mod">
          <ac:chgData name="Jason Wiese" userId="4bff8d5b-7de6-4655-b397-69b0afc81113" providerId="ADAL" clId="{2A40A16F-8E51-4049-94D0-FEA8F08D574F}" dt="2021-11-12T04:42:56.891" v="2348" actId="20577"/>
          <ac:spMkLst>
            <pc:docMk/>
            <pc:sldMk cId="3978689545" sldId="2144328219"/>
            <ac:spMk id="23" creationId="{8589FC39-9CD8-4AB3-BE66-270FA7369F71}"/>
          </ac:spMkLst>
        </pc:spChg>
        <pc:spChg chg="mod">
          <ac:chgData name="Jason Wiese" userId="4bff8d5b-7de6-4655-b397-69b0afc81113" providerId="ADAL" clId="{2A40A16F-8E51-4049-94D0-FEA8F08D574F}" dt="2021-11-12T04:43:49.316" v="2608" actId="1035"/>
          <ac:spMkLst>
            <pc:docMk/>
            <pc:sldMk cId="3978689545" sldId="2144328219"/>
            <ac:spMk id="24" creationId="{3DDB27DC-56C8-4E98-937F-A086FBF7D107}"/>
          </ac:spMkLst>
        </pc:spChg>
        <pc:spChg chg="mod">
          <ac:chgData name="Jason Wiese" userId="4bff8d5b-7de6-4655-b397-69b0afc81113" providerId="ADAL" clId="{2A40A16F-8E51-4049-94D0-FEA8F08D574F}" dt="2021-11-12T04:43:49.316" v="2608" actId="1035"/>
          <ac:spMkLst>
            <pc:docMk/>
            <pc:sldMk cId="3978689545" sldId="2144328219"/>
            <ac:spMk id="25" creationId="{9F695D3D-0324-49E9-BB91-C56CBD51E24D}"/>
          </ac:spMkLst>
        </pc:spChg>
        <pc:spChg chg="mod">
          <ac:chgData name="Jason Wiese" userId="4bff8d5b-7de6-4655-b397-69b0afc81113" providerId="ADAL" clId="{2A40A16F-8E51-4049-94D0-FEA8F08D574F}" dt="2021-11-12T04:43:44.134" v="2604" actId="1035"/>
          <ac:spMkLst>
            <pc:docMk/>
            <pc:sldMk cId="3978689545" sldId="2144328219"/>
            <ac:spMk id="26" creationId="{21C85893-E749-443D-970E-3329E858C10F}"/>
          </ac:spMkLst>
        </pc:spChg>
        <pc:spChg chg="mod">
          <ac:chgData name="Jason Wiese" userId="4bff8d5b-7de6-4655-b397-69b0afc81113" providerId="ADAL" clId="{2A40A16F-8E51-4049-94D0-FEA8F08D574F}" dt="2021-11-12T04:43:44.134" v="2604" actId="1035"/>
          <ac:spMkLst>
            <pc:docMk/>
            <pc:sldMk cId="3978689545" sldId="2144328219"/>
            <ac:spMk id="27" creationId="{BF0AD26D-0CE8-4AE7-84C7-3EB2F991C2D4}"/>
          </ac:spMkLst>
        </pc:spChg>
        <pc:spChg chg="mod">
          <ac:chgData name="Jason Wiese" userId="4bff8d5b-7de6-4655-b397-69b0afc81113" providerId="ADAL" clId="{2A40A16F-8E51-4049-94D0-FEA8F08D574F}" dt="2021-11-12T04:41:16.316" v="2233" actId="6549"/>
          <ac:spMkLst>
            <pc:docMk/>
            <pc:sldMk cId="3978689545" sldId="2144328219"/>
            <ac:spMk id="39" creationId="{EA786D6E-E0EB-46C0-BF9C-58799E9A2122}"/>
          </ac:spMkLst>
        </pc:spChg>
        <pc:picChg chg="mod">
          <ac:chgData name="Jason Wiese" userId="4bff8d5b-7de6-4655-b397-69b0afc81113" providerId="ADAL" clId="{2A40A16F-8E51-4049-94D0-FEA8F08D574F}" dt="2021-11-12T04:43:44.134" v="2604" actId="1035"/>
          <ac:picMkLst>
            <pc:docMk/>
            <pc:sldMk cId="3978689545" sldId="2144328219"/>
            <ac:picMk id="50" creationId="{CA8C37A3-0F40-4073-B4C9-8BADE90BCACD}"/>
          </ac:picMkLst>
        </pc:picChg>
        <pc:picChg chg="mod">
          <ac:chgData name="Jason Wiese" userId="4bff8d5b-7de6-4655-b397-69b0afc81113" providerId="ADAL" clId="{2A40A16F-8E51-4049-94D0-FEA8F08D574F}" dt="2021-11-12T04:43:49.316" v="2608" actId="1035"/>
          <ac:picMkLst>
            <pc:docMk/>
            <pc:sldMk cId="3978689545" sldId="2144328219"/>
            <ac:picMk id="52" creationId="{50C12319-69DE-4EFE-A209-ACF972F3D579}"/>
          </ac:picMkLst>
        </pc:picChg>
        <pc:cxnChg chg="mod">
          <ac:chgData name="Jason Wiese" userId="4bff8d5b-7de6-4655-b397-69b0afc81113" providerId="ADAL" clId="{2A40A16F-8E51-4049-94D0-FEA8F08D574F}" dt="2021-11-12T04:43:53.768" v="2618" actId="1035"/>
          <ac:cxnSpMkLst>
            <pc:docMk/>
            <pc:sldMk cId="3978689545" sldId="2144328219"/>
            <ac:cxnSpMk id="35" creationId="{167AFFC0-5779-4A59-A636-D37C05D09623}"/>
          </ac:cxnSpMkLst>
        </pc:cxnChg>
      </pc:sldChg>
      <pc:sldChg chg="modSp mod ord">
        <pc:chgData name="Jason Wiese" userId="4bff8d5b-7de6-4655-b397-69b0afc81113" providerId="ADAL" clId="{2A40A16F-8E51-4049-94D0-FEA8F08D574F}" dt="2021-11-12T05:13:20.490" v="2912" actId="1038"/>
        <pc:sldMkLst>
          <pc:docMk/>
          <pc:sldMk cId="1973405504" sldId="2144328221"/>
        </pc:sldMkLst>
        <pc:spChg chg="mod">
          <ac:chgData name="Jason Wiese" userId="4bff8d5b-7de6-4655-b397-69b0afc81113" providerId="ADAL" clId="{2A40A16F-8E51-4049-94D0-FEA8F08D574F}" dt="2021-11-12T05:13:20.490" v="2912" actId="1038"/>
          <ac:spMkLst>
            <pc:docMk/>
            <pc:sldMk cId="1973405504" sldId="2144328221"/>
            <ac:spMk id="10" creationId="{1F5544B4-64B7-4E00-A1B6-76422658B8ED}"/>
          </ac:spMkLst>
        </pc:spChg>
      </pc:sldChg>
      <pc:sldChg chg="modSp mod">
        <pc:chgData name="Jason Wiese" userId="4bff8d5b-7de6-4655-b397-69b0afc81113" providerId="ADAL" clId="{2A40A16F-8E51-4049-94D0-FEA8F08D574F}" dt="2021-11-12T05:14:39.877" v="2926" actId="1035"/>
        <pc:sldMkLst>
          <pc:docMk/>
          <pc:sldMk cId="1354921652" sldId="2144328223"/>
        </pc:sldMkLst>
        <pc:spChg chg="mod">
          <ac:chgData name="Jason Wiese" userId="4bff8d5b-7de6-4655-b397-69b0afc81113" providerId="ADAL" clId="{2A40A16F-8E51-4049-94D0-FEA8F08D574F}" dt="2021-11-12T05:14:39.877" v="2926" actId="1035"/>
          <ac:spMkLst>
            <pc:docMk/>
            <pc:sldMk cId="1354921652" sldId="2144328223"/>
            <ac:spMk id="2" creationId="{816ADED1-90A3-48AF-91E7-EDA64D46A21F}"/>
          </ac:spMkLst>
        </pc:spChg>
        <pc:spChg chg="mod">
          <ac:chgData name="Jason Wiese" userId="4bff8d5b-7de6-4655-b397-69b0afc81113" providerId="ADAL" clId="{2A40A16F-8E51-4049-94D0-FEA8F08D574F}" dt="2021-11-12T05:14:29.605" v="2914" actId="6549"/>
          <ac:spMkLst>
            <pc:docMk/>
            <pc:sldMk cId="1354921652" sldId="2144328223"/>
            <ac:spMk id="10" creationId="{1F5544B4-64B7-4E00-A1B6-76422658B8ED}"/>
          </ac:spMkLst>
        </pc:spChg>
        <pc:spChg chg="mod">
          <ac:chgData name="Jason Wiese" userId="4bff8d5b-7de6-4655-b397-69b0afc81113" providerId="ADAL" clId="{2A40A16F-8E51-4049-94D0-FEA8F08D574F}" dt="2021-11-12T05:14:39.877" v="2926" actId="1035"/>
          <ac:spMkLst>
            <pc:docMk/>
            <pc:sldMk cId="1354921652" sldId="2144328223"/>
            <ac:spMk id="13" creationId="{3957E1C2-117B-415C-BE25-F0B47360F44E}"/>
          </ac:spMkLst>
        </pc:spChg>
        <pc:spChg chg="mod">
          <ac:chgData name="Jason Wiese" userId="4bff8d5b-7de6-4655-b397-69b0afc81113" providerId="ADAL" clId="{2A40A16F-8E51-4049-94D0-FEA8F08D574F}" dt="2021-11-12T05:14:39.877" v="2926" actId="1035"/>
          <ac:spMkLst>
            <pc:docMk/>
            <pc:sldMk cId="1354921652" sldId="2144328223"/>
            <ac:spMk id="18" creationId="{A13EFCCC-C552-4572-81A3-7C3C061B6F36}"/>
          </ac:spMkLst>
        </pc:spChg>
        <pc:spChg chg="mod">
          <ac:chgData name="Jason Wiese" userId="4bff8d5b-7de6-4655-b397-69b0afc81113" providerId="ADAL" clId="{2A40A16F-8E51-4049-94D0-FEA8F08D574F}" dt="2021-11-12T05:14:39.877" v="2926" actId="1035"/>
          <ac:spMkLst>
            <pc:docMk/>
            <pc:sldMk cId="1354921652" sldId="2144328223"/>
            <ac:spMk id="19" creationId="{452AFD18-CD6C-45CE-A39F-53D6C0A9341A}"/>
          </ac:spMkLst>
        </pc:spChg>
        <pc:spChg chg="mod">
          <ac:chgData name="Jason Wiese" userId="4bff8d5b-7de6-4655-b397-69b0afc81113" providerId="ADAL" clId="{2A40A16F-8E51-4049-94D0-FEA8F08D574F}" dt="2021-11-12T05:14:39.877" v="2926" actId="1035"/>
          <ac:spMkLst>
            <pc:docMk/>
            <pc:sldMk cId="1354921652" sldId="2144328223"/>
            <ac:spMk id="20" creationId="{B4AC0FCD-2A10-4D25-AA36-D7086A90EF9F}"/>
          </ac:spMkLst>
        </pc:spChg>
        <pc:spChg chg="mod">
          <ac:chgData name="Jason Wiese" userId="4bff8d5b-7de6-4655-b397-69b0afc81113" providerId="ADAL" clId="{2A40A16F-8E51-4049-94D0-FEA8F08D574F}" dt="2021-11-12T05:14:39.877" v="2926" actId="1035"/>
          <ac:spMkLst>
            <pc:docMk/>
            <pc:sldMk cId="1354921652" sldId="2144328223"/>
            <ac:spMk id="35" creationId="{E3432CEC-924B-4321-AFFC-CAF25FB31870}"/>
          </ac:spMkLst>
        </pc:spChg>
        <pc:spChg chg="mod">
          <ac:chgData name="Jason Wiese" userId="4bff8d5b-7de6-4655-b397-69b0afc81113" providerId="ADAL" clId="{2A40A16F-8E51-4049-94D0-FEA8F08D574F}" dt="2021-11-12T05:14:39.877" v="2926" actId="1035"/>
          <ac:spMkLst>
            <pc:docMk/>
            <pc:sldMk cId="1354921652" sldId="2144328223"/>
            <ac:spMk id="36" creationId="{B549BF0B-D390-402C-A4C2-F7B01CA50900}"/>
          </ac:spMkLst>
        </pc:spChg>
        <pc:cxnChg chg="mod">
          <ac:chgData name="Jason Wiese" userId="4bff8d5b-7de6-4655-b397-69b0afc81113" providerId="ADAL" clId="{2A40A16F-8E51-4049-94D0-FEA8F08D574F}" dt="2021-11-12T05:14:39.877" v="2926" actId="1035"/>
          <ac:cxnSpMkLst>
            <pc:docMk/>
            <pc:sldMk cId="1354921652" sldId="2144328223"/>
            <ac:cxnSpMk id="14" creationId="{58318F92-64A4-48E3-A344-E93F1F43728A}"/>
          </ac:cxnSpMkLst>
        </pc:cxnChg>
        <pc:cxnChg chg="mod">
          <ac:chgData name="Jason Wiese" userId="4bff8d5b-7de6-4655-b397-69b0afc81113" providerId="ADAL" clId="{2A40A16F-8E51-4049-94D0-FEA8F08D574F}" dt="2021-11-12T05:14:39.877" v="2926" actId="1035"/>
          <ac:cxnSpMkLst>
            <pc:docMk/>
            <pc:sldMk cId="1354921652" sldId="2144328223"/>
            <ac:cxnSpMk id="17" creationId="{B02B6E10-98EC-4589-BC9A-43734DB3E9DD}"/>
          </ac:cxnSpMkLst>
        </pc:cxnChg>
      </pc:sldChg>
      <pc:sldChg chg="modSp mod">
        <pc:chgData name="Jason Wiese" userId="4bff8d5b-7de6-4655-b397-69b0afc81113" providerId="ADAL" clId="{2A40A16F-8E51-4049-94D0-FEA8F08D574F}" dt="2021-11-12T05:30:05.919" v="3082" actId="1036"/>
        <pc:sldMkLst>
          <pc:docMk/>
          <pc:sldMk cId="4085098342" sldId="2144328224"/>
        </pc:sldMkLst>
        <pc:spChg chg="mod">
          <ac:chgData name="Jason Wiese" userId="4bff8d5b-7de6-4655-b397-69b0afc81113" providerId="ADAL" clId="{2A40A16F-8E51-4049-94D0-FEA8F08D574F}" dt="2021-11-12T05:30:05.919" v="3082" actId="1036"/>
          <ac:spMkLst>
            <pc:docMk/>
            <pc:sldMk cId="4085098342" sldId="2144328224"/>
            <ac:spMk id="10" creationId="{1F5544B4-64B7-4E00-A1B6-76422658B8ED}"/>
          </ac:spMkLst>
        </pc:spChg>
        <pc:spChg chg="mod">
          <ac:chgData name="Jason Wiese" userId="4bff8d5b-7de6-4655-b397-69b0afc81113" providerId="ADAL" clId="{2A40A16F-8E51-4049-94D0-FEA8F08D574F}" dt="2021-11-12T05:19:36.059" v="3038" actId="20577"/>
          <ac:spMkLst>
            <pc:docMk/>
            <pc:sldMk cId="4085098342" sldId="2144328224"/>
            <ac:spMk id="11" creationId="{604C1FB5-68F6-4BA7-937E-EC3FCF7F649D}"/>
          </ac:spMkLst>
        </pc:spChg>
        <pc:spChg chg="mod">
          <ac:chgData name="Jason Wiese" userId="4bff8d5b-7de6-4655-b397-69b0afc81113" providerId="ADAL" clId="{2A40A16F-8E51-4049-94D0-FEA8F08D574F}" dt="2021-11-12T05:17:05.171" v="2989" actId="20577"/>
          <ac:spMkLst>
            <pc:docMk/>
            <pc:sldMk cId="4085098342" sldId="2144328224"/>
            <ac:spMk id="24" creationId="{F5E1F9F8-3547-4815-AE9B-9792BB98D0C1}"/>
          </ac:spMkLst>
        </pc:spChg>
      </pc:sldChg>
      <pc:sldChg chg="modSp mod">
        <pc:chgData name="Jason Wiese" userId="4bff8d5b-7de6-4655-b397-69b0afc81113" providerId="ADAL" clId="{2A40A16F-8E51-4049-94D0-FEA8F08D574F}" dt="2021-11-12T05:38:59.770" v="3166" actId="1036"/>
        <pc:sldMkLst>
          <pc:docMk/>
          <pc:sldMk cId="4074485824" sldId="2144328225"/>
        </pc:sldMkLst>
        <pc:spChg chg="mod">
          <ac:chgData name="Jason Wiese" userId="4bff8d5b-7de6-4655-b397-69b0afc81113" providerId="ADAL" clId="{2A40A16F-8E51-4049-94D0-FEA8F08D574F}" dt="2021-11-12T05:38:59.770" v="3166" actId="1036"/>
          <ac:spMkLst>
            <pc:docMk/>
            <pc:sldMk cId="4074485824" sldId="2144328225"/>
            <ac:spMk id="10" creationId="{1F5544B4-64B7-4E00-A1B6-76422658B8ED}"/>
          </ac:spMkLst>
        </pc:spChg>
        <pc:spChg chg="mod">
          <ac:chgData name="Jason Wiese" userId="4bff8d5b-7de6-4655-b397-69b0afc81113" providerId="ADAL" clId="{2A40A16F-8E51-4049-94D0-FEA8F08D574F}" dt="2021-11-12T05:30:41.348" v="3084" actId="20577"/>
          <ac:spMkLst>
            <pc:docMk/>
            <pc:sldMk cId="4074485824" sldId="2144328225"/>
            <ac:spMk id="19" creationId="{B17C00D0-7F10-4F8D-9DBD-040B0A3EEB48}"/>
          </ac:spMkLst>
        </pc:spChg>
        <pc:spChg chg="mod">
          <ac:chgData name="Jason Wiese" userId="4bff8d5b-7de6-4655-b397-69b0afc81113" providerId="ADAL" clId="{2A40A16F-8E51-4049-94D0-FEA8F08D574F}" dt="2021-11-12T05:20:35.566" v="3040" actId="20577"/>
          <ac:spMkLst>
            <pc:docMk/>
            <pc:sldMk cId="4074485824" sldId="2144328225"/>
            <ac:spMk id="27" creationId="{77D90C63-4170-4419-8AE9-EC6AC982D922}"/>
          </ac:spMkLst>
        </pc:spChg>
        <pc:spChg chg="mod">
          <ac:chgData name="Jason Wiese" userId="4bff8d5b-7de6-4655-b397-69b0afc81113" providerId="ADAL" clId="{2A40A16F-8E51-4049-94D0-FEA8F08D574F}" dt="2021-11-12T05:19:31.404" v="3037" actId="20577"/>
          <ac:spMkLst>
            <pc:docMk/>
            <pc:sldMk cId="4074485824" sldId="2144328225"/>
            <ac:spMk id="30" creationId="{84BCF678-3FB3-41A7-A3A8-A5C1A2E5AF07}"/>
          </ac:spMkLst>
        </pc:spChg>
        <pc:spChg chg="mod">
          <ac:chgData name="Jason Wiese" userId="4bff8d5b-7de6-4655-b397-69b0afc81113" providerId="ADAL" clId="{2A40A16F-8E51-4049-94D0-FEA8F08D574F}" dt="2021-11-12T05:19:28.595" v="3036" actId="20577"/>
          <ac:spMkLst>
            <pc:docMk/>
            <pc:sldMk cId="4074485824" sldId="2144328225"/>
            <ac:spMk id="38" creationId="{445BB095-9050-4736-98DA-A12A836CC244}"/>
          </ac:spMkLst>
        </pc:spChg>
      </pc:sldChg>
      <pc:sldChg chg="addSp modSp mod">
        <pc:chgData name="Jason Wiese" userId="4bff8d5b-7de6-4655-b397-69b0afc81113" providerId="ADAL" clId="{2A40A16F-8E51-4049-94D0-FEA8F08D574F}" dt="2021-11-12T03:17:12.532" v="1005" actId="14100"/>
        <pc:sldMkLst>
          <pc:docMk/>
          <pc:sldMk cId="1534030172" sldId="2144328228"/>
        </pc:sldMkLst>
        <pc:spChg chg="add mod">
          <ac:chgData name="Jason Wiese" userId="4bff8d5b-7de6-4655-b397-69b0afc81113" providerId="ADAL" clId="{2A40A16F-8E51-4049-94D0-FEA8F08D574F}" dt="2021-11-12T03:17:12.532" v="1005" actId="14100"/>
          <ac:spMkLst>
            <pc:docMk/>
            <pc:sldMk cId="1534030172" sldId="2144328228"/>
            <ac:spMk id="2" creationId="{3EBBB243-6526-48B8-894E-359AEF2730EB}"/>
          </ac:spMkLst>
        </pc:spChg>
        <pc:spChg chg="mod">
          <ac:chgData name="Jason Wiese" userId="4bff8d5b-7de6-4655-b397-69b0afc81113" providerId="ADAL" clId="{2A40A16F-8E51-4049-94D0-FEA8F08D574F}" dt="2021-11-12T02:29:28.792" v="34" actId="27107"/>
          <ac:spMkLst>
            <pc:docMk/>
            <pc:sldMk cId="1534030172" sldId="2144328228"/>
            <ac:spMk id="10" creationId="{1F5544B4-64B7-4E00-A1B6-76422658B8ED}"/>
          </ac:spMkLst>
        </pc:spChg>
        <pc:spChg chg="mod">
          <ac:chgData name="Jason Wiese" userId="4bff8d5b-7de6-4655-b397-69b0afc81113" providerId="ADAL" clId="{2A40A16F-8E51-4049-94D0-FEA8F08D574F}" dt="2021-11-12T03:02:26.563" v="619" actId="113"/>
          <ac:spMkLst>
            <pc:docMk/>
            <pc:sldMk cId="1534030172" sldId="2144328228"/>
            <ac:spMk id="22" creationId="{19191A4A-19A4-4C10-BB33-58B0899415E8}"/>
          </ac:spMkLst>
        </pc:spChg>
        <pc:spChg chg="mod">
          <ac:chgData name="Jason Wiese" userId="4bff8d5b-7de6-4655-b397-69b0afc81113" providerId="ADAL" clId="{2A40A16F-8E51-4049-94D0-FEA8F08D574F}" dt="2021-11-12T02:29:56.268" v="41" actId="1037"/>
          <ac:spMkLst>
            <pc:docMk/>
            <pc:sldMk cId="1534030172" sldId="2144328228"/>
            <ac:spMk id="23" creationId="{ECD710FE-4D18-4284-9A1D-AAE57527C0EB}"/>
          </ac:spMkLst>
        </pc:spChg>
        <pc:spChg chg="mod">
          <ac:chgData name="Jason Wiese" userId="4bff8d5b-7de6-4655-b397-69b0afc81113" providerId="ADAL" clId="{2A40A16F-8E51-4049-94D0-FEA8F08D574F}" dt="2021-11-12T02:30:03.774" v="45" actId="1037"/>
          <ac:spMkLst>
            <pc:docMk/>
            <pc:sldMk cId="1534030172" sldId="2144328228"/>
            <ac:spMk id="24" creationId="{25FEC53E-3B09-4C63-BD40-3A43AE580CB3}"/>
          </ac:spMkLst>
        </pc:spChg>
      </pc:sldChg>
    </pc:docChg>
  </pc:docChgLst>
  <pc:docChgLst>
    <pc:chgData name="Leah Montner Dixon" userId="d5b2ae9e-9213-4442-b7df-4db8cbe51e5d" providerId="ADAL" clId="{4EA99637-FE8A-4D64-A16F-86E3F7B1D20F}"/>
    <pc:docChg chg="undo custSel addSld delSld modSld sldOrd">
      <pc:chgData name="Leah Montner Dixon" userId="d5b2ae9e-9213-4442-b7df-4db8cbe51e5d" providerId="ADAL" clId="{4EA99637-FE8A-4D64-A16F-86E3F7B1D20F}" dt="2021-11-16T16:18:41.032" v="1362" actId="14100"/>
      <pc:docMkLst>
        <pc:docMk/>
      </pc:docMkLst>
      <pc:sldChg chg="addSp delSp modSp mod setBg">
        <pc:chgData name="Leah Montner Dixon" userId="d5b2ae9e-9213-4442-b7df-4db8cbe51e5d" providerId="ADAL" clId="{4EA99637-FE8A-4D64-A16F-86E3F7B1D20F}" dt="2021-11-08T22:36:57.562" v="992" actId="113"/>
        <pc:sldMkLst>
          <pc:docMk/>
          <pc:sldMk cId="4247426262" sldId="2144327466"/>
        </pc:sldMkLst>
        <pc:spChg chg="add del mod">
          <ac:chgData name="Leah Montner Dixon" userId="d5b2ae9e-9213-4442-b7df-4db8cbe51e5d" providerId="ADAL" clId="{4EA99637-FE8A-4D64-A16F-86E3F7B1D20F}" dt="2021-11-08T22:30:57.333" v="899" actId="478"/>
          <ac:spMkLst>
            <pc:docMk/>
            <pc:sldMk cId="4247426262" sldId="2144327466"/>
            <ac:spMk id="9" creationId="{486F2024-9B80-4C61-B556-0333838A1B4B}"/>
          </ac:spMkLst>
        </pc:spChg>
        <pc:spChg chg="mod">
          <ac:chgData name="Leah Montner Dixon" userId="d5b2ae9e-9213-4442-b7df-4db8cbe51e5d" providerId="ADAL" clId="{4EA99637-FE8A-4D64-A16F-86E3F7B1D20F}" dt="2021-11-08T22:33:27.684" v="983" actId="1076"/>
          <ac:spMkLst>
            <pc:docMk/>
            <pc:sldMk cId="4247426262" sldId="2144327466"/>
            <ac:spMk id="10" creationId="{FD5B8013-38E7-4530-91E2-76B178207FD8}"/>
          </ac:spMkLst>
        </pc:spChg>
        <pc:spChg chg="del">
          <ac:chgData name="Leah Montner Dixon" userId="d5b2ae9e-9213-4442-b7df-4db8cbe51e5d" providerId="ADAL" clId="{4EA99637-FE8A-4D64-A16F-86E3F7B1D20F}" dt="2021-11-08T22:36:28.133" v="987" actId="478"/>
          <ac:spMkLst>
            <pc:docMk/>
            <pc:sldMk cId="4247426262" sldId="2144327466"/>
            <ac:spMk id="12" creationId="{FCBDB492-9443-3D4A-8E9D-B3CECB95DCD7}"/>
          </ac:spMkLst>
        </pc:spChg>
        <pc:spChg chg="mod topLvl">
          <ac:chgData name="Leah Montner Dixon" userId="d5b2ae9e-9213-4442-b7df-4db8cbe51e5d" providerId="ADAL" clId="{4EA99637-FE8A-4D64-A16F-86E3F7B1D20F}" dt="2021-11-08T22:36:57.562" v="992" actId="113"/>
          <ac:spMkLst>
            <pc:docMk/>
            <pc:sldMk cId="4247426262" sldId="2144327466"/>
            <ac:spMk id="13" creationId="{F2549165-0953-44EA-9111-A62F74631E9D}"/>
          </ac:spMkLst>
        </pc:spChg>
        <pc:spChg chg="mod topLvl">
          <ac:chgData name="Leah Montner Dixon" userId="d5b2ae9e-9213-4442-b7df-4db8cbe51e5d" providerId="ADAL" clId="{4EA99637-FE8A-4D64-A16F-86E3F7B1D20F}" dt="2021-11-08T22:33:34.911" v="986" actId="165"/>
          <ac:spMkLst>
            <pc:docMk/>
            <pc:sldMk cId="4247426262" sldId="2144327466"/>
            <ac:spMk id="18" creationId="{A374811C-BF28-4E38-A712-6331E36CF1C9}"/>
          </ac:spMkLst>
        </pc:spChg>
        <pc:spChg chg="mod">
          <ac:chgData name="Leah Montner Dixon" userId="d5b2ae9e-9213-4442-b7df-4db8cbe51e5d" providerId="ADAL" clId="{4EA99637-FE8A-4D64-A16F-86E3F7B1D20F}" dt="2021-11-08T22:32:31.308" v="956"/>
          <ac:spMkLst>
            <pc:docMk/>
            <pc:sldMk cId="4247426262" sldId="2144327466"/>
            <ac:spMk id="19" creationId="{1BD6686C-B697-4D96-8A27-EB23C5019E37}"/>
          </ac:spMkLst>
        </pc:spChg>
        <pc:spChg chg="mod">
          <ac:chgData name="Leah Montner Dixon" userId="d5b2ae9e-9213-4442-b7df-4db8cbe51e5d" providerId="ADAL" clId="{4EA99637-FE8A-4D64-A16F-86E3F7B1D20F}" dt="2021-11-08T22:32:31.308" v="956"/>
          <ac:spMkLst>
            <pc:docMk/>
            <pc:sldMk cId="4247426262" sldId="2144327466"/>
            <ac:spMk id="20" creationId="{94470C84-DA07-48C0-BBAA-9DE89939015F}"/>
          </ac:spMkLst>
        </pc:spChg>
        <pc:spChg chg="mod">
          <ac:chgData name="Leah Montner Dixon" userId="d5b2ae9e-9213-4442-b7df-4db8cbe51e5d" providerId="ADAL" clId="{4EA99637-FE8A-4D64-A16F-86E3F7B1D20F}" dt="2021-11-08T22:32:33.482" v="958"/>
          <ac:spMkLst>
            <pc:docMk/>
            <pc:sldMk cId="4247426262" sldId="2144327466"/>
            <ac:spMk id="22" creationId="{08C992D7-FA6C-44ED-9E3C-3B2CC8761CBD}"/>
          </ac:spMkLst>
        </pc:spChg>
        <pc:spChg chg="mod">
          <ac:chgData name="Leah Montner Dixon" userId="d5b2ae9e-9213-4442-b7df-4db8cbe51e5d" providerId="ADAL" clId="{4EA99637-FE8A-4D64-A16F-86E3F7B1D20F}" dt="2021-11-08T22:32:33.482" v="958"/>
          <ac:spMkLst>
            <pc:docMk/>
            <pc:sldMk cId="4247426262" sldId="2144327466"/>
            <ac:spMk id="23" creationId="{D6D007AA-19E0-4EA9-9B63-5624C08D58AC}"/>
          </ac:spMkLst>
        </pc:spChg>
        <pc:spChg chg="mod">
          <ac:chgData name="Leah Montner Dixon" userId="d5b2ae9e-9213-4442-b7df-4db8cbe51e5d" providerId="ADAL" clId="{4EA99637-FE8A-4D64-A16F-86E3F7B1D20F}" dt="2021-11-08T22:32:39.387" v="962"/>
          <ac:spMkLst>
            <pc:docMk/>
            <pc:sldMk cId="4247426262" sldId="2144327466"/>
            <ac:spMk id="26" creationId="{65A13B16-EBE6-408A-9B23-A2E8C0007BAB}"/>
          </ac:spMkLst>
        </pc:spChg>
        <pc:spChg chg="mod">
          <ac:chgData name="Leah Montner Dixon" userId="d5b2ae9e-9213-4442-b7df-4db8cbe51e5d" providerId="ADAL" clId="{4EA99637-FE8A-4D64-A16F-86E3F7B1D20F}" dt="2021-11-08T22:32:39.387" v="962"/>
          <ac:spMkLst>
            <pc:docMk/>
            <pc:sldMk cId="4247426262" sldId="2144327466"/>
            <ac:spMk id="27" creationId="{1286DF96-3AE6-4D9D-9856-3B70AB062657}"/>
          </ac:spMkLst>
        </pc:spChg>
        <pc:grpChg chg="add del mod">
          <ac:chgData name="Leah Montner Dixon" userId="d5b2ae9e-9213-4442-b7df-4db8cbe51e5d" providerId="ADAL" clId="{4EA99637-FE8A-4D64-A16F-86E3F7B1D20F}" dt="2021-11-08T22:32:49.822" v="970" actId="165"/>
          <ac:grpSpMkLst>
            <pc:docMk/>
            <pc:sldMk cId="4247426262" sldId="2144327466"/>
            <ac:grpSpMk id="2" creationId="{55338EBD-EE53-40E0-8A2C-BC1B6F1F830D}"/>
          </ac:grpSpMkLst>
        </pc:grpChg>
        <pc:grpChg chg="add del mod">
          <ac:chgData name="Leah Montner Dixon" userId="d5b2ae9e-9213-4442-b7df-4db8cbe51e5d" providerId="ADAL" clId="{4EA99637-FE8A-4D64-A16F-86E3F7B1D20F}" dt="2021-11-08T22:33:34.911" v="986" actId="165"/>
          <ac:grpSpMkLst>
            <pc:docMk/>
            <pc:sldMk cId="4247426262" sldId="2144327466"/>
            <ac:grpSpMk id="3" creationId="{857B2A62-5699-4AAB-B2BC-9F2381063DF0}"/>
          </ac:grpSpMkLst>
        </pc:grpChg>
        <pc:grpChg chg="add del mod">
          <ac:chgData name="Leah Montner Dixon" userId="d5b2ae9e-9213-4442-b7df-4db8cbe51e5d" providerId="ADAL" clId="{4EA99637-FE8A-4D64-A16F-86E3F7B1D20F}" dt="2021-11-08T22:32:32.488" v="957"/>
          <ac:grpSpMkLst>
            <pc:docMk/>
            <pc:sldMk cId="4247426262" sldId="2144327466"/>
            <ac:grpSpMk id="17" creationId="{F927C077-7653-4340-8F2F-A0E799C1D791}"/>
          </ac:grpSpMkLst>
        </pc:grpChg>
        <pc:grpChg chg="add del mod">
          <ac:chgData name="Leah Montner Dixon" userId="d5b2ae9e-9213-4442-b7df-4db8cbe51e5d" providerId="ADAL" clId="{4EA99637-FE8A-4D64-A16F-86E3F7B1D20F}" dt="2021-11-08T22:32:34.089" v="959"/>
          <ac:grpSpMkLst>
            <pc:docMk/>
            <pc:sldMk cId="4247426262" sldId="2144327466"/>
            <ac:grpSpMk id="21" creationId="{6906196D-E9CD-469E-8609-206618ACE7EA}"/>
          </ac:grpSpMkLst>
        </pc:grpChg>
        <pc:grpChg chg="add del mod">
          <ac:chgData name="Leah Montner Dixon" userId="d5b2ae9e-9213-4442-b7df-4db8cbe51e5d" providerId="ADAL" clId="{4EA99637-FE8A-4D64-A16F-86E3F7B1D20F}" dt="2021-11-08T22:32:40.248" v="963"/>
          <ac:grpSpMkLst>
            <pc:docMk/>
            <pc:sldMk cId="4247426262" sldId="2144327466"/>
            <ac:grpSpMk id="24" creationId="{3303C7EF-A85E-42A9-8D34-281A0C0B439D}"/>
          </ac:grpSpMkLst>
        </pc:grpChg>
        <pc:picChg chg="add del mod ord">
          <ac:chgData name="Leah Montner Dixon" userId="d5b2ae9e-9213-4442-b7df-4db8cbe51e5d" providerId="ADAL" clId="{4EA99637-FE8A-4D64-A16F-86E3F7B1D20F}" dt="2021-11-08T22:31:50.405" v="929" actId="478"/>
          <ac:picMkLst>
            <pc:docMk/>
            <pc:sldMk cId="4247426262" sldId="2144327466"/>
            <ac:picMk id="14" creationId="{1987B28D-3070-4F5E-8813-B4D666B437E2}"/>
          </ac:picMkLst>
        </pc:picChg>
        <pc:picChg chg="add del mod ord">
          <ac:chgData name="Leah Montner Dixon" userId="d5b2ae9e-9213-4442-b7df-4db8cbe51e5d" providerId="ADAL" clId="{4EA99637-FE8A-4D64-A16F-86E3F7B1D20F}" dt="2021-11-08T22:31:56.354" v="931" actId="167"/>
          <ac:picMkLst>
            <pc:docMk/>
            <pc:sldMk cId="4247426262" sldId="2144327466"/>
            <ac:picMk id="16" creationId="{8A4E2F7B-4E7B-46B5-99A0-81CAFCC7475C}"/>
          </ac:picMkLst>
        </pc:picChg>
      </pc:sldChg>
      <pc:sldChg chg="modSp mod">
        <pc:chgData name="Leah Montner Dixon" userId="d5b2ae9e-9213-4442-b7df-4db8cbe51e5d" providerId="ADAL" clId="{4EA99637-FE8A-4D64-A16F-86E3F7B1D20F}" dt="2021-11-08T22:30:45.361" v="896" actId="207"/>
        <pc:sldMkLst>
          <pc:docMk/>
          <pc:sldMk cId="1485608071" sldId="2144328185"/>
        </pc:sldMkLst>
        <pc:spChg chg="mod">
          <ac:chgData name="Leah Montner Dixon" userId="d5b2ae9e-9213-4442-b7df-4db8cbe51e5d" providerId="ADAL" clId="{4EA99637-FE8A-4D64-A16F-86E3F7B1D20F}" dt="2021-11-08T22:30:45.361" v="896" actId="207"/>
          <ac:spMkLst>
            <pc:docMk/>
            <pc:sldMk cId="1485608071" sldId="2144328185"/>
            <ac:spMk id="17" creationId="{DC38CCF6-0764-49AD-87FB-FB6E4EC5A477}"/>
          </ac:spMkLst>
        </pc:spChg>
      </pc:sldChg>
      <pc:sldChg chg="addSp modSp mod">
        <pc:chgData name="Leah Montner Dixon" userId="d5b2ae9e-9213-4442-b7df-4db8cbe51e5d" providerId="ADAL" clId="{4EA99637-FE8A-4D64-A16F-86E3F7B1D20F}" dt="2021-11-16T16:18:41.032" v="1362" actId="14100"/>
        <pc:sldMkLst>
          <pc:docMk/>
          <pc:sldMk cId="1949396297" sldId="2144328209"/>
        </pc:sldMkLst>
        <pc:spChg chg="mod">
          <ac:chgData name="Leah Montner Dixon" userId="d5b2ae9e-9213-4442-b7df-4db8cbe51e5d" providerId="ADAL" clId="{4EA99637-FE8A-4D64-A16F-86E3F7B1D20F}" dt="2021-11-16T16:17:54.138" v="1348" actId="552"/>
          <ac:spMkLst>
            <pc:docMk/>
            <pc:sldMk cId="1949396297" sldId="2144328209"/>
            <ac:spMk id="19" creationId="{D63EE27C-2C94-4CBD-9B8F-F720614F740C}"/>
          </ac:spMkLst>
        </pc:spChg>
        <pc:spChg chg="mod">
          <ac:chgData name="Leah Montner Dixon" userId="d5b2ae9e-9213-4442-b7df-4db8cbe51e5d" providerId="ADAL" clId="{4EA99637-FE8A-4D64-A16F-86E3F7B1D20F}" dt="2021-11-16T16:17:54.138" v="1348" actId="552"/>
          <ac:spMkLst>
            <pc:docMk/>
            <pc:sldMk cId="1949396297" sldId="2144328209"/>
            <ac:spMk id="20" creationId="{40F14FFB-136A-4917-AA3F-DA80D9A142A4}"/>
          </ac:spMkLst>
        </pc:spChg>
        <pc:spChg chg="mod">
          <ac:chgData name="Leah Montner Dixon" userId="d5b2ae9e-9213-4442-b7df-4db8cbe51e5d" providerId="ADAL" clId="{4EA99637-FE8A-4D64-A16F-86E3F7B1D20F}" dt="2021-11-16T16:18:29.191" v="1358" actId="408"/>
          <ac:spMkLst>
            <pc:docMk/>
            <pc:sldMk cId="1949396297" sldId="2144328209"/>
            <ac:spMk id="34" creationId="{18CE95A7-4E0B-4833-BC1D-08B71CFC5A13}"/>
          </ac:spMkLst>
        </pc:spChg>
        <pc:spChg chg="mod">
          <ac:chgData name="Leah Montner Dixon" userId="d5b2ae9e-9213-4442-b7df-4db8cbe51e5d" providerId="ADAL" clId="{4EA99637-FE8A-4D64-A16F-86E3F7B1D20F}" dt="2021-11-16T16:18:29.191" v="1358" actId="408"/>
          <ac:spMkLst>
            <pc:docMk/>
            <pc:sldMk cId="1949396297" sldId="2144328209"/>
            <ac:spMk id="36" creationId="{ECDFC184-9183-4821-96F1-97DDC95F99AA}"/>
          </ac:spMkLst>
        </pc:spChg>
        <pc:spChg chg="mod">
          <ac:chgData name="Leah Montner Dixon" userId="d5b2ae9e-9213-4442-b7df-4db8cbe51e5d" providerId="ADAL" clId="{4EA99637-FE8A-4D64-A16F-86E3F7B1D20F}" dt="2021-11-16T16:18:06.331" v="1353" actId="1037"/>
          <ac:spMkLst>
            <pc:docMk/>
            <pc:sldMk cId="1949396297" sldId="2144328209"/>
            <ac:spMk id="39" creationId="{BEDB19F9-81B9-4BEB-89A9-22E0F95516FE}"/>
          </ac:spMkLst>
        </pc:spChg>
        <pc:spChg chg="mod">
          <ac:chgData name="Leah Montner Dixon" userId="d5b2ae9e-9213-4442-b7df-4db8cbe51e5d" providerId="ADAL" clId="{4EA99637-FE8A-4D64-A16F-86E3F7B1D20F}" dt="2021-11-16T16:18:06.331" v="1353" actId="1037"/>
          <ac:spMkLst>
            <pc:docMk/>
            <pc:sldMk cId="1949396297" sldId="2144328209"/>
            <ac:spMk id="40" creationId="{948862F1-72B3-4538-A525-E61FCE3522CA}"/>
          </ac:spMkLst>
        </pc:spChg>
        <pc:spChg chg="mod">
          <ac:chgData name="Leah Montner Dixon" userId="d5b2ae9e-9213-4442-b7df-4db8cbe51e5d" providerId="ADAL" clId="{4EA99637-FE8A-4D64-A16F-86E3F7B1D20F}" dt="2021-11-16T16:18:37.486" v="1360" actId="408"/>
          <ac:spMkLst>
            <pc:docMk/>
            <pc:sldMk cId="1949396297" sldId="2144328209"/>
            <ac:spMk id="44" creationId="{E3F84B8B-68EE-4A97-B867-8B6400D52562}"/>
          </ac:spMkLst>
        </pc:spChg>
        <pc:spChg chg="mod">
          <ac:chgData name="Leah Montner Dixon" userId="d5b2ae9e-9213-4442-b7df-4db8cbe51e5d" providerId="ADAL" clId="{4EA99637-FE8A-4D64-A16F-86E3F7B1D20F}" dt="2021-11-16T16:18:37.486" v="1360" actId="408"/>
          <ac:spMkLst>
            <pc:docMk/>
            <pc:sldMk cId="1949396297" sldId="2144328209"/>
            <ac:spMk id="45" creationId="{EF7EDD37-8848-4306-A525-7AFEAC066EE7}"/>
          </ac:spMkLst>
        </pc:spChg>
        <pc:spChg chg="mod">
          <ac:chgData name="Leah Montner Dixon" userId="d5b2ae9e-9213-4442-b7df-4db8cbe51e5d" providerId="ADAL" clId="{4EA99637-FE8A-4D64-A16F-86E3F7B1D20F}" dt="2021-11-16T16:18:41.032" v="1362" actId="14100"/>
          <ac:spMkLst>
            <pc:docMk/>
            <pc:sldMk cId="1949396297" sldId="2144328209"/>
            <ac:spMk id="57" creationId="{4C950B27-0146-4D14-A3AD-2CD496F08E36}"/>
          </ac:spMkLst>
        </pc:spChg>
        <pc:spChg chg="mod">
          <ac:chgData name="Leah Montner Dixon" userId="d5b2ae9e-9213-4442-b7df-4db8cbe51e5d" providerId="ADAL" clId="{4EA99637-FE8A-4D64-A16F-86E3F7B1D20F}" dt="2021-11-16T16:18:41.032" v="1362" actId="14100"/>
          <ac:spMkLst>
            <pc:docMk/>
            <pc:sldMk cId="1949396297" sldId="2144328209"/>
            <ac:spMk id="58" creationId="{43B93C46-3189-43E1-AE91-F172B4AA53E9}"/>
          </ac:spMkLst>
        </pc:spChg>
        <pc:spChg chg="mod">
          <ac:chgData name="Leah Montner Dixon" userId="d5b2ae9e-9213-4442-b7df-4db8cbe51e5d" providerId="ADAL" clId="{4EA99637-FE8A-4D64-A16F-86E3F7B1D20F}" dt="2021-11-16T16:18:21.759" v="1356" actId="12789"/>
          <ac:spMkLst>
            <pc:docMk/>
            <pc:sldMk cId="1949396297" sldId="2144328209"/>
            <ac:spMk id="63" creationId="{B3963BDE-BACC-412B-8E92-C2A1231E8D1C}"/>
          </ac:spMkLst>
        </pc:spChg>
        <pc:spChg chg="mod">
          <ac:chgData name="Leah Montner Dixon" userId="d5b2ae9e-9213-4442-b7df-4db8cbe51e5d" providerId="ADAL" clId="{4EA99637-FE8A-4D64-A16F-86E3F7B1D20F}" dt="2021-11-16T16:18:21.759" v="1356" actId="12789"/>
          <ac:spMkLst>
            <pc:docMk/>
            <pc:sldMk cId="1949396297" sldId="2144328209"/>
            <ac:spMk id="64" creationId="{D62F39E0-ED33-437A-9DB6-C332FA0D8382}"/>
          </ac:spMkLst>
        </pc:spChg>
        <pc:spChg chg="mod">
          <ac:chgData name="Leah Montner Dixon" userId="d5b2ae9e-9213-4442-b7df-4db8cbe51e5d" providerId="ADAL" clId="{4EA99637-FE8A-4D64-A16F-86E3F7B1D20F}" dt="2021-11-16T16:17:56.146" v="1349" actId="465"/>
          <ac:spMkLst>
            <pc:docMk/>
            <pc:sldMk cId="1949396297" sldId="2144328209"/>
            <ac:spMk id="65" creationId="{6784B9F6-2AD7-4952-BE81-CDE1E22AC197}"/>
          </ac:spMkLst>
        </pc:spChg>
        <pc:spChg chg="mod">
          <ac:chgData name="Leah Montner Dixon" userId="d5b2ae9e-9213-4442-b7df-4db8cbe51e5d" providerId="ADAL" clId="{4EA99637-FE8A-4D64-A16F-86E3F7B1D20F}" dt="2021-11-16T16:17:56.146" v="1349" actId="465"/>
          <ac:spMkLst>
            <pc:docMk/>
            <pc:sldMk cId="1949396297" sldId="2144328209"/>
            <ac:spMk id="68" creationId="{E73BCD25-AB95-4867-AB1C-57017206C076}"/>
          </ac:spMkLst>
        </pc:spChg>
        <pc:spChg chg="mod">
          <ac:chgData name="Leah Montner Dixon" userId="d5b2ae9e-9213-4442-b7df-4db8cbe51e5d" providerId="ADAL" clId="{4EA99637-FE8A-4D64-A16F-86E3F7B1D20F}" dt="2021-11-16T16:17:56.146" v="1349" actId="465"/>
          <ac:spMkLst>
            <pc:docMk/>
            <pc:sldMk cId="1949396297" sldId="2144328209"/>
            <ac:spMk id="69" creationId="{E491BA8D-E540-4D5A-A7FF-4578403C95A6}"/>
          </ac:spMkLst>
        </pc:spChg>
        <pc:spChg chg="mod">
          <ac:chgData name="Leah Montner Dixon" userId="d5b2ae9e-9213-4442-b7df-4db8cbe51e5d" providerId="ADAL" clId="{4EA99637-FE8A-4D64-A16F-86E3F7B1D20F}" dt="2021-11-16T16:17:56.146" v="1349" actId="465"/>
          <ac:spMkLst>
            <pc:docMk/>
            <pc:sldMk cId="1949396297" sldId="2144328209"/>
            <ac:spMk id="70" creationId="{D135A46C-FBAA-4061-857D-92C2FB9A98E4}"/>
          </ac:spMkLst>
        </pc:spChg>
        <pc:spChg chg="add mod">
          <ac:chgData name="Leah Montner Dixon" userId="d5b2ae9e-9213-4442-b7df-4db8cbe51e5d" providerId="ADAL" clId="{4EA99637-FE8A-4D64-A16F-86E3F7B1D20F}" dt="2021-11-16T16:18:29.191" v="1358" actId="408"/>
          <ac:spMkLst>
            <pc:docMk/>
            <pc:sldMk cId="1949396297" sldId="2144328209"/>
            <ac:spMk id="72" creationId="{A67062FF-232E-4635-998E-57F56830CE33}"/>
          </ac:spMkLst>
        </pc:spChg>
        <pc:spChg chg="add mod">
          <ac:chgData name="Leah Montner Dixon" userId="d5b2ae9e-9213-4442-b7df-4db8cbe51e5d" providerId="ADAL" clId="{4EA99637-FE8A-4D64-A16F-86E3F7B1D20F}" dt="2021-11-16T16:18:29.191" v="1358" actId="408"/>
          <ac:spMkLst>
            <pc:docMk/>
            <pc:sldMk cId="1949396297" sldId="2144328209"/>
            <ac:spMk id="75" creationId="{3145DD05-CFA2-4197-BAF5-46A2E51E409F}"/>
          </ac:spMkLst>
        </pc:spChg>
        <pc:spChg chg="mod">
          <ac:chgData name="Leah Montner Dixon" userId="d5b2ae9e-9213-4442-b7df-4db8cbe51e5d" providerId="ADAL" clId="{4EA99637-FE8A-4D64-A16F-86E3F7B1D20F}" dt="2021-11-16T16:18:33.171" v="1359" actId="408"/>
          <ac:spMkLst>
            <pc:docMk/>
            <pc:sldMk cId="1949396297" sldId="2144328209"/>
            <ac:spMk id="77" creationId="{6815A4C0-66E1-45AB-8469-644139E2EAB5}"/>
          </ac:spMkLst>
        </pc:spChg>
        <pc:spChg chg="mod">
          <ac:chgData name="Leah Montner Dixon" userId="d5b2ae9e-9213-4442-b7df-4db8cbe51e5d" providerId="ADAL" clId="{4EA99637-FE8A-4D64-A16F-86E3F7B1D20F}" dt="2021-11-16T16:18:33.171" v="1359" actId="408"/>
          <ac:spMkLst>
            <pc:docMk/>
            <pc:sldMk cId="1949396297" sldId="2144328209"/>
            <ac:spMk id="78" creationId="{99DE457B-E557-47B9-9861-38F0F418B122}"/>
          </ac:spMkLst>
        </pc:spChg>
        <pc:spChg chg="mod">
          <ac:chgData name="Leah Montner Dixon" userId="d5b2ae9e-9213-4442-b7df-4db8cbe51e5d" providerId="ADAL" clId="{4EA99637-FE8A-4D64-A16F-86E3F7B1D20F}" dt="2021-11-16T16:18:06.331" v="1353" actId="1037"/>
          <ac:spMkLst>
            <pc:docMk/>
            <pc:sldMk cId="1949396297" sldId="2144328209"/>
            <ac:spMk id="82" creationId="{6B65974C-75EE-4186-B9FE-EB8A5AE0BD21}"/>
          </ac:spMkLst>
        </pc:spChg>
        <pc:spChg chg="mod">
          <ac:chgData name="Leah Montner Dixon" userId="d5b2ae9e-9213-4442-b7df-4db8cbe51e5d" providerId="ADAL" clId="{4EA99637-FE8A-4D64-A16F-86E3F7B1D20F}" dt="2021-11-16T16:18:06.331" v="1353" actId="1037"/>
          <ac:spMkLst>
            <pc:docMk/>
            <pc:sldMk cId="1949396297" sldId="2144328209"/>
            <ac:spMk id="83" creationId="{DF4120F9-0896-4977-AB3D-3E681DAE26A7}"/>
          </ac:spMkLst>
        </pc:spChg>
        <pc:spChg chg="mod">
          <ac:chgData name="Leah Montner Dixon" userId="d5b2ae9e-9213-4442-b7df-4db8cbe51e5d" providerId="ADAL" clId="{4EA99637-FE8A-4D64-A16F-86E3F7B1D20F}" dt="2021-11-16T16:18:21.759" v="1356" actId="12789"/>
          <ac:spMkLst>
            <pc:docMk/>
            <pc:sldMk cId="1949396297" sldId="2144328209"/>
            <ac:spMk id="89" creationId="{D5063406-3E90-433B-A543-CDA03964697D}"/>
          </ac:spMkLst>
        </pc:spChg>
        <pc:spChg chg="mod">
          <ac:chgData name="Leah Montner Dixon" userId="d5b2ae9e-9213-4442-b7df-4db8cbe51e5d" providerId="ADAL" clId="{4EA99637-FE8A-4D64-A16F-86E3F7B1D20F}" dt="2021-11-16T16:18:21.759" v="1356" actId="12789"/>
          <ac:spMkLst>
            <pc:docMk/>
            <pc:sldMk cId="1949396297" sldId="2144328209"/>
            <ac:spMk id="90" creationId="{AC0DFDF9-28E8-4343-B114-13278FA6F735}"/>
          </ac:spMkLst>
        </pc:spChg>
        <pc:spChg chg="mod">
          <ac:chgData name="Leah Montner Dixon" userId="d5b2ae9e-9213-4442-b7df-4db8cbe51e5d" providerId="ADAL" clId="{4EA99637-FE8A-4D64-A16F-86E3F7B1D20F}" dt="2021-11-16T16:18:06.331" v="1353" actId="1037"/>
          <ac:spMkLst>
            <pc:docMk/>
            <pc:sldMk cId="1949396297" sldId="2144328209"/>
            <ac:spMk id="97" creationId="{ADF715D8-17F2-44F5-B735-E3D5396C6A93}"/>
          </ac:spMkLst>
        </pc:spChg>
        <pc:spChg chg="mod">
          <ac:chgData name="Leah Montner Dixon" userId="d5b2ae9e-9213-4442-b7df-4db8cbe51e5d" providerId="ADAL" clId="{4EA99637-FE8A-4D64-A16F-86E3F7B1D20F}" dt="2021-11-16T16:18:06.331" v="1353" actId="1037"/>
          <ac:spMkLst>
            <pc:docMk/>
            <pc:sldMk cId="1949396297" sldId="2144328209"/>
            <ac:spMk id="98" creationId="{471EB929-D6A8-493B-A188-4E9B31F96F64}"/>
          </ac:spMkLst>
        </pc:spChg>
        <pc:grpChg chg="mod">
          <ac:chgData name="Leah Montner Dixon" userId="d5b2ae9e-9213-4442-b7df-4db8cbe51e5d" providerId="ADAL" clId="{4EA99637-FE8A-4D64-A16F-86E3F7B1D20F}" dt="2021-11-16T16:18:33.171" v="1359" actId="408"/>
          <ac:grpSpMkLst>
            <pc:docMk/>
            <pc:sldMk cId="1949396297" sldId="2144328209"/>
            <ac:grpSpMk id="8" creationId="{11AA9F81-85AB-4C70-AC33-829CB5B9E83F}"/>
          </ac:grpSpMkLst>
        </pc:grpChg>
        <pc:grpChg chg="add mod">
          <ac:chgData name="Leah Montner Dixon" userId="d5b2ae9e-9213-4442-b7df-4db8cbe51e5d" providerId="ADAL" clId="{4EA99637-FE8A-4D64-A16F-86E3F7B1D20F}" dt="2021-11-16T16:18:29.191" v="1358" actId="408"/>
          <ac:grpSpMkLst>
            <pc:docMk/>
            <pc:sldMk cId="1949396297" sldId="2144328209"/>
            <ac:grpSpMk id="13" creationId="{88555209-19B9-4326-8274-DBCD4E0BD599}"/>
          </ac:grpSpMkLst>
        </pc:grpChg>
        <pc:grpChg chg="mod">
          <ac:chgData name="Leah Montner Dixon" userId="d5b2ae9e-9213-4442-b7df-4db8cbe51e5d" providerId="ADAL" clId="{4EA99637-FE8A-4D64-A16F-86E3F7B1D20F}" dt="2021-11-16T16:18:37.486" v="1360" actId="408"/>
          <ac:grpSpMkLst>
            <pc:docMk/>
            <pc:sldMk cId="1949396297" sldId="2144328209"/>
            <ac:grpSpMk id="38" creationId="{220B52DE-6C21-40B2-921A-5FDBC19DFFD5}"/>
          </ac:grpSpMkLst>
        </pc:grpChg>
        <pc:grpChg chg="mod">
          <ac:chgData name="Leah Montner Dixon" userId="d5b2ae9e-9213-4442-b7df-4db8cbe51e5d" providerId="ADAL" clId="{4EA99637-FE8A-4D64-A16F-86E3F7B1D20F}" dt="2021-11-16T16:18:33.171" v="1359" actId="408"/>
          <ac:grpSpMkLst>
            <pc:docMk/>
            <pc:sldMk cId="1949396297" sldId="2144328209"/>
            <ac:grpSpMk id="42" creationId="{B6EB5BF6-9E06-41A6-B5C2-372C89688C8C}"/>
          </ac:grpSpMkLst>
        </pc:grpChg>
        <pc:grpChg chg="mod">
          <ac:chgData name="Leah Montner Dixon" userId="d5b2ae9e-9213-4442-b7df-4db8cbe51e5d" providerId="ADAL" clId="{4EA99637-FE8A-4D64-A16F-86E3F7B1D20F}" dt="2021-11-16T16:18:37.486" v="1360" actId="408"/>
          <ac:grpSpMkLst>
            <pc:docMk/>
            <pc:sldMk cId="1949396297" sldId="2144328209"/>
            <ac:grpSpMk id="43" creationId="{722CBA5B-2FD5-43D3-86B5-16A1EBD3E826}"/>
          </ac:grpSpMkLst>
        </pc:grpChg>
        <pc:grpChg chg="mod">
          <ac:chgData name="Leah Montner Dixon" userId="d5b2ae9e-9213-4442-b7df-4db8cbe51e5d" providerId="ADAL" clId="{4EA99637-FE8A-4D64-A16F-86E3F7B1D20F}" dt="2021-11-16T16:18:29.191" v="1358" actId="408"/>
          <ac:grpSpMkLst>
            <pc:docMk/>
            <pc:sldMk cId="1949396297" sldId="2144328209"/>
            <ac:grpSpMk id="47" creationId="{5609AA21-CA5B-41B2-BD8B-E99F1D76E7C6}"/>
          </ac:grpSpMkLst>
        </pc:grpChg>
        <pc:grpChg chg="mod">
          <ac:chgData name="Leah Montner Dixon" userId="d5b2ae9e-9213-4442-b7df-4db8cbe51e5d" providerId="ADAL" clId="{4EA99637-FE8A-4D64-A16F-86E3F7B1D20F}" dt="2021-11-16T16:18:41.032" v="1362" actId="14100"/>
          <ac:grpSpMkLst>
            <pc:docMk/>
            <pc:sldMk cId="1949396297" sldId="2144328209"/>
            <ac:grpSpMk id="50" creationId="{20268B08-BDFB-4DAC-BBB6-C5727813D4BE}"/>
          </ac:grpSpMkLst>
        </pc:grpChg>
        <pc:grpChg chg="mod">
          <ac:chgData name="Leah Montner Dixon" userId="d5b2ae9e-9213-4442-b7df-4db8cbe51e5d" providerId="ADAL" clId="{4EA99637-FE8A-4D64-A16F-86E3F7B1D20F}" dt="2021-11-16T16:18:24.407" v="1357" actId="408"/>
          <ac:grpSpMkLst>
            <pc:docMk/>
            <pc:sldMk cId="1949396297" sldId="2144328209"/>
            <ac:grpSpMk id="53" creationId="{8EFA5554-DE65-4D98-B60F-AC07E20AAE7E}"/>
          </ac:grpSpMkLst>
        </pc:grpChg>
        <pc:grpChg chg="mod">
          <ac:chgData name="Leah Montner Dixon" userId="d5b2ae9e-9213-4442-b7df-4db8cbe51e5d" providerId="ADAL" clId="{4EA99637-FE8A-4D64-A16F-86E3F7B1D20F}" dt="2021-11-16T16:18:29.191" v="1358" actId="408"/>
          <ac:grpSpMkLst>
            <pc:docMk/>
            <pc:sldMk cId="1949396297" sldId="2144328209"/>
            <ac:grpSpMk id="60" creationId="{CF1F884A-ABDA-4152-8F52-3FB7E3D9620B}"/>
          </ac:grpSpMkLst>
        </pc:grpChg>
        <pc:grpChg chg="mod">
          <ac:chgData name="Leah Montner Dixon" userId="d5b2ae9e-9213-4442-b7df-4db8cbe51e5d" providerId="ADAL" clId="{4EA99637-FE8A-4D64-A16F-86E3F7B1D20F}" dt="2021-11-16T16:18:33.171" v="1359" actId="408"/>
          <ac:grpSpMkLst>
            <pc:docMk/>
            <pc:sldMk cId="1949396297" sldId="2144328209"/>
            <ac:grpSpMk id="67" creationId="{AF43EF01-A89D-4753-A03E-6A48566BF2B1}"/>
          </ac:grpSpMkLst>
        </pc:grpChg>
        <pc:grpChg chg="mod">
          <ac:chgData name="Leah Montner Dixon" userId="d5b2ae9e-9213-4442-b7df-4db8cbe51e5d" providerId="ADAL" clId="{4EA99637-FE8A-4D64-A16F-86E3F7B1D20F}" dt="2021-11-16T16:18:29.191" v="1358" actId="408"/>
          <ac:grpSpMkLst>
            <pc:docMk/>
            <pc:sldMk cId="1949396297" sldId="2144328209"/>
            <ac:grpSpMk id="74" creationId="{71D5DB63-77FA-46DB-9785-2A94ED5F9216}"/>
          </ac:grpSpMkLst>
        </pc:grpChg>
        <pc:grpChg chg="mod">
          <ac:chgData name="Leah Montner Dixon" userId="d5b2ae9e-9213-4442-b7df-4db8cbe51e5d" providerId="ADAL" clId="{4EA99637-FE8A-4D64-A16F-86E3F7B1D20F}" dt="2021-11-16T16:18:24.407" v="1357" actId="408"/>
          <ac:grpSpMkLst>
            <pc:docMk/>
            <pc:sldMk cId="1949396297" sldId="2144328209"/>
            <ac:grpSpMk id="79" creationId="{C387EF2D-186C-4936-BE2E-AB9466089FAF}"/>
          </ac:grpSpMkLst>
        </pc:grpChg>
        <pc:grpChg chg="mod">
          <ac:chgData name="Leah Montner Dixon" userId="d5b2ae9e-9213-4442-b7df-4db8cbe51e5d" providerId="ADAL" clId="{4EA99637-FE8A-4D64-A16F-86E3F7B1D20F}" dt="2021-11-16T16:18:37.486" v="1360" actId="408"/>
          <ac:grpSpMkLst>
            <pc:docMk/>
            <pc:sldMk cId="1949396297" sldId="2144328209"/>
            <ac:grpSpMk id="85" creationId="{7CD016CA-B55D-48E9-8477-AF1DD4755DA9}"/>
          </ac:grpSpMkLst>
        </pc:grpChg>
        <pc:grpChg chg="mod">
          <ac:chgData name="Leah Montner Dixon" userId="d5b2ae9e-9213-4442-b7df-4db8cbe51e5d" providerId="ADAL" clId="{4EA99637-FE8A-4D64-A16F-86E3F7B1D20F}" dt="2021-11-16T16:18:37.486" v="1360" actId="408"/>
          <ac:grpSpMkLst>
            <pc:docMk/>
            <pc:sldMk cId="1949396297" sldId="2144328209"/>
            <ac:grpSpMk id="86" creationId="{BB730CFB-DB36-4D6A-BF9B-8F9FB581027A}"/>
          </ac:grpSpMkLst>
        </pc:grpChg>
        <pc:picChg chg="mod">
          <ac:chgData name="Leah Montner Dixon" userId="d5b2ae9e-9213-4442-b7df-4db8cbe51e5d" providerId="ADAL" clId="{4EA99637-FE8A-4D64-A16F-86E3F7B1D20F}" dt="2021-11-16T16:17:54.138" v="1348" actId="552"/>
          <ac:picMkLst>
            <pc:docMk/>
            <pc:sldMk cId="1949396297" sldId="2144328209"/>
            <ac:picMk id="4" creationId="{8B23B1F0-247E-436B-9240-D10D5CC80A09}"/>
          </ac:picMkLst>
        </pc:picChg>
        <pc:picChg chg="mod">
          <ac:chgData name="Leah Montner Dixon" userId="d5b2ae9e-9213-4442-b7df-4db8cbe51e5d" providerId="ADAL" clId="{4EA99637-FE8A-4D64-A16F-86E3F7B1D20F}" dt="2021-11-16T16:17:56.146" v="1349" actId="465"/>
          <ac:picMkLst>
            <pc:docMk/>
            <pc:sldMk cId="1949396297" sldId="2144328209"/>
            <ac:picMk id="5" creationId="{FC561B32-0ACA-45F6-95D0-A7BFF06479CA}"/>
          </ac:picMkLst>
        </pc:picChg>
        <pc:picChg chg="mod">
          <ac:chgData name="Leah Montner Dixon" userId="d5b2ae9e-9213-4442-b7df-4db8cbe51e5d" providerId="ADAL" clId="{4EA99637-FE8A-4D64-A16F-86E3F7B1D20F}" dt="2021-11-16T16:18:29.191" v="1358" actId="408"/>
          <ac:picMkLst>
            <pc:docMk/>
            <pc:sldMk cId="1949396297" sldId="2144328209"/>
            <ac:picMk id="6" creationId="{DB0D90D6-D2B5-486A-8FE1-AEF9EB85C4AD}"/>
          </ac:picMkLst>
        </pc:picChg>
        <pc:picChg chg="mod">
          <ac:chgData name="Leah Montner Dixon" userId="d5b2ae9e-9213-4442-b7df-4db8cbe51e5d" providerId="ADAL" clId="{4EA99637-FE8A-4D64-A16F-86E3F7B1D20F}" dt="2021-11-16T16:17:56.146" v="1349" actId="465"/>
          <ac:picMkLst>
            <pc:docMk/>
            <pc:sldMk cId="1949396297" sldId="2144328209"/>
            <ac:picMk id="7" creationId="{C5AE09C0-BD7F-4118-B319-6F7E2A869296}"/>
          </ac:picMkLst>
        </pc:picChg>
        <pc:picChg chg="add mod ord">
          <ac:chgData name="Leah Montner Dixon" userId="d5b2ae9e-9213-4442-b7df-4db8cbe51e5d" providerId="ADAL" clId="{4EA99637-FE8A-4D64-A16F-86E3F7B1D20F}" dt="2021-11-16T16:18:29.191" v="1358" actId="408"/>
          <ac:picMkLst>
            <pc:docMk/>
            <pc:sldMk cId="1949396297" sldId="2144328209"/>
            <ac:picMk id="9" creationId="{837E3502-517F-4979-9CA1-2A69B391F767}"/>
          </ac:picMkLst>
        </pc:picChg>
        <pc:picChg chg="add mod">
          <ac:chgData name="Leah Montner Dixon" userId="d5b2ae9e-9213-4442-b7df-4db8cbe51e5d" providerId="ADAL" clId="{4EA99637-FE8A-4D64-A16F-86E3F7B1D20F}" dt="2021-11-16T16:18:29.191" v="1358" actId="408"/>
          <ac:picMkLst>
            <pc:docMk/>
            <pc:sldMk cId="1949396297" sldId="2144328209"/>
            <ac:picMk id="12" creationId="{3F76ED25-F3A7-48BB-91FC-E91777966BE7}"/>
          </ac:picMkLst>
        </pc:picChg>
        <pc:picChg chg="mod">
          <ac:chgData name="Leah Montner Dixon" userId="d5b2ae9e-9213-4442-b7df-4db8cbe51e5d" providerId="ADAL" clId="{4EA99637-FE8A-4D64-A16F-86E3F7B1D20F}" dt="2021-11-16T16:18:06.331" v="1353" actId="1037"/>
          <ac:picMkLst>
            <pc:docMk/>
            <pc:sldMk cId="1949396297" sldId="2144328209"/>
            <ac:picMk id="30" creationId="{40785284-9D4C-4354-990B-F8796A716F1A}"/>
          </ac:picMkLst>
        </pc:picChg>
        <pc:picChg chg="mod">
          <ac:chgData name="Leah Montner Dixon" userId="d5b2ae9e-9213-4442-b7df-4db8cbe51e5d" providerId="ADAL" clId="{4EA99637-FE8A-4D64-A16F-86E3F7B1D20F}" dt="2021-11-16T16:18:37.486" v="1360" actId="408"/>
          <ac:picMkLst>
            <pc:docMk/>
            <pc:sldMk cId="1949396297" sldId="2144328209"/>
            <ac:picMk id="37" creationId="{5EA06AE5-1E56-4A25-B23B-D6BB0A4D91FA}"/>
          </ac:picMkLst>
        </pc:picChg>
        <pc:picChg chg="mod">
          <ac:chgData name="Leah Montner Dixon" userId="d5b2ae9e-9213-4442-b7df-4db8cbe51e5d" providerId="ADAL" clId="{4EA99637-FE8A-4D64-A16F-86E3F7B1D20F}" dt="2021-11-16T16:18:37.486" v="1360" actId="408"/>
          <ac:picMkLst>
            <pc:docMk/>
            <pc:sldMk cId="1949396297" sldId="2144328209"/>
            <ac:picMk id="46" creationId="{45365578-1E2A-458D-9C8E-90E75EC6570B}"/>
          </ac:picMkLst>
        </pc:picChg>
        <pc:picChg chg="mod">
          <ac:chgData name="Leah Montner Dixon" userId="d5b2ae9e-9213-4442-b7df-4db8cbe51e5d" providerId="ADAL" clId="{4EA99637-FE8A-4D64-A16F-86E3F7B1D20F}" dt="2021-11-16T16:18:41.032" v="1362" actId="14100"/>
          <ac:picMkLst>
            <pc:docMk/>
            <pc:sldMk cId="1949396297" sldId="2144328209"/>
            <ac:picMk id="49" creationId="{FFFBBD92-2149-41FD-9C09-FCA3FCAD2264}"/>
          </ac:picMkLst>
        </pc:picChg>
        <pc:picChg chg="mod">
          <ac:chgData name="Leah Montner Dixon" userId="d5b2ae9e-9213-4442-b7df-4db8cbe51e5d" providerId="ADAL" clId="{4EA99637-FE8A-4D64-A16F-86E3F7B1D20F}" dt="2021-11-16T16:18:21.759" v="1356" actId="12789"/>
          <ac:picMkLst>
            <pc:docMk/>
            <pc:sldMk cId="1949396297" sldId="2144328209"/>
            <ac:picMk id="52" creationId="{598E3B3B-46F5-4D62-B884-5BBBF1187674}"/>
          </ac:picMkLst>
        </pc:picChg>
        <pc:picChg chg="mod">
          <ac:chgData name="Leah Montner Dixon" userId="d5b2ae9e-9213-4442-b7df-4db8cbe51e5d" providerId="ADAL" clId="{4EA99637-FE8A-4D64-A16F-86E3F7B1D20F}" dt="2021-11-16T16:17:56.146" v="1349" actId="465"/>
          <ac:picMkLst>
            <pc:docMk/>
            <pc:sldMk cId="1949396297" sldId="2144328209"/>
            <ac:picMk id="59" creationId="{876B6EF5-D01D-411D-A58E-E9FA3A9A6624}"/>
          </ac:picMkLst>
        </pc:picChg>
        <pc:picChg chg="mod">
          <ac:chgData name="Leah Montner Dixon" userId="d5b2ae9e-9213-4442-b7df-4db8cbe51e5d" providerId="ADAL" clId="{4EA99637-FE8A-4D64-A16F-86E3F7B1D20F}" dt="2021-11-16T16:18:33.171" v="1359" actId="408"/>
          <ac:picMkLst>
            <pc:docMk/>
            <pc:sldMk cId="1949396297" sldId="2144328209"/>
            <ac:picMk id="62" creationId="{E2B55571-C5F0-4590-826B-4FF7DB2616E4}"/>
          </ac:picMkLst>
        </pc:picChg>
        <pc:picChg chg="mod">
          <ac:chgData name="Leah Montner Dixon" userId="d5b2ae9e-9213-4442-b7df-4db8cbe51e5d" providerId="ADAL" clId="{4EA99637-FE8A-4D64-A16F-86E3F7B1D20F}" dt="2021-11-16T16:18:33.171" v="1359" actId="408"/>
          <ac:picMkLst>
            <pc:docMk/>
            <pc:sldMk cId="1949396297" sldId="2144328209"/>
            <ac:picMk id="66" creationId="{55D25665-8A65-41B4-ACE9-AF332B883348}"/>
          </ac:picMkLst>
        </pc:picChg>
        <pc:picChg chg="mod">
          <ac:chgData name="Leah Montner Dixon" userId="d5b2ae9e-9213-4442-b7df-4db8cbe51e5d" providerId="ADAL" clId="{4EA99637-FE8A-4D64-A16F-86E3F7B1D20F}" dt="2021-11-16T16:18:06.331" v="1353" actId="1037"/>
          <ac:picMkLst>
            <pc:docMk/>
            <pc:sldMk cId="1949396297" sldId="2144328209"/>
            <ac:picMk id="71" creationId="{DCA9184F-51DB-4D84-ADFE-70BB28E115AA}"/>
          </ac:picMkLst>
        </pc:picChg>
        <pc:picChg chg="mod">
          <ac:chgData name="Leah Montner Dixon" userId="d5b2ae9e-9213-4442-b7df-4db8cbe51e5d" providerId="ADAL" clId="{4EA99637-FE8A-4D64-A16F-86E3F7B1D20F}" dt="2021-11-16T16:18:06.331" v="1353" actId="1037"/>
          <ac:picMkLst>
            <pc:docMk/>
            <pc:sldMk cId="1949396297" sldId="2144328209"/>
            <ac:picMk id="73" creationId="{16CC16B2-7A66-4BED-8FBE-7B03D96741BC}"/>
          </ac:picMkLst>
        </pc:picChg>
        <pc:picChg chg="mod">
          <ac:chgData name="Leah Montner Dixon" userId="d5b2ae9e-9213-4442-b7df-4db8cbe51e5d" providerId="ADAL" clId="{4EA99637-FE8A-4D64-A16F-86E3F7B1D20F}" dt="2021-11-16T16:18:21.759" v="1356" actId="12789"/>
          <ac:picMkLst>
            <pc:docMk/>
            <pc:sldMk cId="1949396297" sldId="2144328209"/>
            <ac:picMk id="76" creationId="{E3E59B5E-89FB-4364-A17A-C8C284003374}"/>
          </ac:picMkLst>
        </pc:picChg>
        <pc:picChg chg="mod">
          <ac:chgData name="Leah Montner Dixon" userId="d5b2ae9e-9213-4442-b7df-4db8cbe51e5d" providerId="ADAL" clId="{4EA99637-FE8A-4D64-A16F-86E3F7B1D20F}" dt="2021-11-16T16:18:06.331" v="1353" actId="1037"/>
          <ac:picMkLst>
            <pc:docMk/>
            <pc:sldMk cId="1949396297" sldId="2144328209"/>
            <ac:picMk id="84" creationId="{1E284302-7C58-498C-A0A8-164F508B3070}"/>
          </ac:picMkLst>
        </pc:picChg>
        <pc:picChg chg="mod">
          <ac:chgData name="Leah Montner Dixon" userId="d5b2ae9e-9213-4442-b7df-4db8cbe51e5d" providerId="ADAL" clId="{4EA99637-FE8A-4D64-A16F-86E3F7B1D20F}" dt="2021-11-16T16:17:54.138" v="1348" actId="552"/>
          <ac:picMkLst>
            <pc:docMk/>
            <pc:sldMk cId="1949396297" sldId="2144328209"/>
            <ac:picMk id="1026" creationId="{DAF31616-84DB-44D7-B266-DF1099B4EE63}"/>
          </ac:picMkLst>
        </pc:picChg>
        <pc:picChg chg="mod">
          <ac:chgData name="Leah Montner Dixon" userId="d5b2ae9e-9213-4442-b7df-4db8cbe51e5d" providerId="ADAL" clId="{4EA99637-FE8A-4D64-A16F-86E3F7B1D20F}" dt="2021-11-16T16:18:29.191" v="1358" actId="408"/>
          <ac:picMkLst>
            <pc:docMk/>
            <pc:sldMk cId="1949396297" sldId="2144328209"/>
            <ac:picMk id="1030" creationId="{3FDD8AD1-A5FC-4E10-9184-BEBE91C2DA78}"/>
          </ac:picMkLst>
        </pc:picChg>
        <pc:picChg chg="mod">
          <ac:chgData name="Leah Montner Dixon" userId="d5b2ae9e-9213-4442-b7df-4db8cbe51e5d" providerId="ADAL" clId="{4EA99637-FE8A-4D64-A16F-86E3F7B1D20F}" dt="2021-11-16T16:18:06.331" v="1353" actId="1037"/>
          <ac:picMkLst>
            <pc:docMk/>
            <pc:sldMk cId="1949396297" sldId="2144328209"/>
            <ac:picMk id="1032" creationId="{7B530DB2-5020-468B-8930-EA4F4FE21F5E}"/>
          </ac:picMkLst>
        </pc:picChg>
        <pc:picChg chg="mod">
          <ac:chgData name="Leah Montner Dixon" userId="d5b2ae9e-9213-4442-b7df-4db8cbe51e5d" providerId="ADAL" clId="{4EA99637-FE8A-4D64-A16F-86E3F7B1D20F}" dt="2021-11-16T16:18:37.486" v="1360" actId="408"/>
          <ac:picMkLst>
            <pc:docMk/>
            <pc:sldMk cId="1949396297" sldId="2144328209"/>
            <ac:picMk id="1034" creationId="{DF6FD65E-6552-479D-A271-3F293BBDEF61}"/>
          </ac:picMkLst>
        </pc:picChg>
        <pc:picChg chg="mod">
          <ac:chgData name="Leah Montner Dixon" userId="d5b2ae9e-9213-4442-b7df-4db8cbe51e5d" providerId="ADAL" clId="{4EA99637-FE8A-4D64-A16F-86E3F7B1D20F}" dt="2021-11-16T16:18:41.032" v="1362" actId="14100"/>
          <ac:picMkLst>
            <pc:docMk/>
            <pc:sldMk cId="1949396297" sldId="2144328209"/>
            <ac:picMk id="1036" creationId="{E5D7D30F-FCBE-49BE-A433-99518FB12DC2}"/>
          </ac:picMkLst>
        </pc:picChg>
        <pc:picChg chg="mod">
          <ac:chgData name="Leah Montner Dixon" userId="d5b2ae9e-9213-4442-b7df-4db8cbe51e5d" providerId="ADAL" clId="{4EA99637-FE8A-4D64-A16F-86E3F7B1D20F}" dt="2021-11-16T16:18:21.759" v="1356" actId="12789"/>
          <ac:picMkLst>
            <pc:docMk/>
            <pc:sldMk cId="1949396297" sldId="2144328209"/>
            <ac:picMk id="1038" creationId="{C4D0C88E-EBD1-4E1D-8D69-C42530A9C525}"/>
          </ac:picMkLst>
        </pc:picChg>
        <pc:picChg chg="mod">
          <ac:chgData name="Leah Montner Dixon" userId="d5b2ae9e-9213-4442-b7df-4db8cbe51e5d" providerId="ADAL" clId="{4EA99637-FE8A-4D64-A16F-86E3F7B1D20F}" dt="2021-11-16T16:17:56.146" v="1349" actId="465"/>
          <ac:picMkLst>
            <pc:docMk/>
            <pc:sldMk cId="1949396297" sldId="2144328209"/>
            <ac:picMk id="1040" creationId="{28509F75-342B-41C1-A85A-F4A7AE207794}"/>
          </ac:picMkLst>
        </pc:picChg>
        <pc:picChg chg="mod">
          <ac:chgData name="Leah Montner Dixon" userId="d5b2ae9e-9213-4442-b7df-4db8cbe51e5d" providerId="ADAL" clId="{4EA99637-FE8A-4D64-A16F-86E3F7B1D20F}" dt="2021-11-16T16:18:21.759" v="1356" actId="12789"/>
          <ac:picMkLst>
            <pc:docMk/>
            <pc:sldMk cId="1949396297" sldId="2144328209"/>
            <ac:picMk id="1042" creationId="{B4AE2BB1-DD86-4C6A-998A-47ADB971DA1F}"/>
          </ac:picMkLst>
        </pc:picChg>
        <pc:picChg chg="mod">
          <ac:chgData name="Leah Montner Dixon" userId="d5b2ae9e-9213-4442-b7df-4db8cbe51e5d" providerId="ADAL" clId="{4EA99637-FE8A-4D64-A16F-86E3F7B1D20F}" dt="2021-11-16T16:18:06.331" v="1353" actId="1037"/>
          <ac:picMkLst>
            <pc:docMk/>
            <pc:sldMk cId="1949396297" sldId="2144328209"/>
            <ac:picMk id="1044" creationId="{F2E6D052-3743-4BA7-A134-FAE68F2A0376}"/>
          </ac:picMkLst>
        </pc:picChg>
      </pc:sldChg>
      <pc:sldChg chg="addSp delSp modSp del mod">
        <pc:chgData name="Leah Montner Dixon" userId="d5b2ae9e-9213-4442-b7df-4db8cbe51e5d" providerId="ADAL" clId="{4EA99637-FE8A-4D64-A16F-86E3F7B1D20F}" dt="2021-11-08T21:58:02.910" v="361" actId="47"/>
        <pc:sldMkLst>
          <pc:docMk/>
          <pc:sldMk cId="4010353952" sldId="2144328212"/>
        </pc:sldMkLst>
        <pc:spChg chg="del mod">
          <ac:chgData name="Leah Montner Dixon" userId="d5b2ae9e-9213-4442-b7df-4db8cbe51e5d" providerId="ADAL" clId="{4EA99637-FE8A-4D64-A16F-86E3F7B1D20F}" dt="2021-11-08T21:47:16.065" v="187" actId="478"/>
          <ac:spMkLst>
            <pc:docMk/>
            <pc:sldMk cId="4010353952" sldId="2144328212"/>
            <ac:spMk id="11" creationId="{DE3E7B70-B469-4ACC-AF16-7ED85967B37F}"/>
          </ac:spMkLst>
        </pc:spChg>
        <pc:spChg chg="del mod">
          <ac:chgData name="Leah Montner Dixon" userId="d5b2ae9e-9213-4442-b7df-4db8cbe51e5d" providerId="ADAL" clId="{4EA99637-FE8A-4D64-A16F-86E3F7B1D20F}" dt="2021-11-08T21:34:04.750" v="72" actId="478"/>
          <ac:spMkLst>
            <pc:docMk/>
            <pc:sldMk cId="4010353952" sldId="2144328212"/>
            <ac:spMk id="12" creationId="{FE9ED3F2-A31E-4B2D-BCC1-8CB951DE7344}"/>
          </ac:spMkLst>
        </pc:spChg>
        <pc:spChg chg="del">
          <ac:chgData name="Leah Montner Dixon" userId="d5b2ae9e-9213-4442-b7df-4db8cbe51e5d" providerId="ADAL" clId="{4EA99637-FE8A-4D64-A16F-86E3F7B1D20F}" dt="2021-11-08T21:32:15.262" v="36" actId="478"/>
          <ac:spMkLst>
            <pc:docMk/>
            <pc:sldMk cId="4010353952" sldId="2144328212"/>
            <ac:spMk id="13" creationId="{1342E39E-41B1-41CF-AF37-92B74ADA8EFE}"/>
          </ac:spMkLst>
        </pc:spChg>
        <pc:spChg chg="add mod">
          <ac:chgData name="Leah Montner Dixon" userId="d5b2ae9e-9213-4442-b7df-4db8cbe51e5d" providerId="ADAL" clId="{4EA99637-FE8A-4D64-A16F-86E3F7B1D20F}" dt="2021-11-08T21:33:47.741" v="70" actId="1035"/>
          <ac:spMkLst>
            <pc:docMk/>
            <pc:sldMk cId="4010353952" sldId="2144328212"/>
            <ac:spMk id="16" creationId="{125891EC-4C0C-4D00-B79D-53C153772143}"/>
          </ac:spMkLst>
        </pc:spChg>
        <pc:spChg chg="add mod ord">
          <ac:chgData name="Leah Montner Dixon" userId="d5b2ae9e-9213-4442-b7df-4db8cbe51e5d" providerId="ADAL" clId="{4EA99637-FE8A-4D64-A16F-86E3F7B1D20F}" dt="2021-11-08T21:55:57.371" v="259" actId="167"/>
          <ac:spMkLst>
            <pc:docMk/>
            <pc:sldMk cId="4010353952" sldId="2144328212"/>
            <ac:spMk id="18" creationId="{900681E7-99FA-4A09-8CB4-66FAD00D4BA4}"/>
          </ac:spMkLst>
        </pc:spChg>
        <pc:spChg chg="add mod ord">
          <ac:chgData name="Leah Montner Dixon" userId="d5b2ae9e-9213-4442-b7df-4db8cbe51e5d" providerId="ADAL" clId="{4EA99637-FE8A-4D64-A16F-86E3F7B1D20F}" dt="2021-11-08T21:54:37.664" v="258" actId="1035"/>
          <ac:spMkLst>
            <pc:docMk/>
            <pc:sldMk cId="4010353952" sldId="2144328212"/>
            <ac:spMk id="19" creationId="{5517EC68-09EA-4ED1-8DF8-F67B1C8FBA57}"/>
          </ac:spMkLst>
        </pc:spChg>
        <pc:spChg chg="add mod ord">
          <ac:chgData name="Leah Montner Dixon" userId="d5b2ae9e-9213-4442-b7df-4db8cbe51e5d" providerId="ADAL" clId="{4EA99637-FE8A-4D64-A16F-86E3F7B1D20F}" dt="2021-11-08T21:54:37.664" v="258" actId="1035"/>
          <ac:spMkLst>
            <pc:docMk/>
            <pc:sldMk cId="4010353952" sldId="2144328212"/>
            <ac:spMk id="20" creationId="{CDDB36DB-6D0A-48D1-928A-EB37489E101B}"/>
          </ac:spMkLst>
        </pc:spChg>
        <pc:spChg chg="add mod ord">
          <ac:chgData name="Leah Montner Dixon" userId="d5b2ae9e-9213-4442-b7df-4db8cbe51e5d" providerId="ADAL" clId="{4EA99637-FE8A-4D64-A16F-86E3F7B1D20F}" dt="2021-11-08T21:54:37.664" v="258" actId="1035"/>
          <ac:spMkLst>
            <pc:docMk/>
            <pc:sldMk cId="4010353952" sldId="2144328212"/>
            <ac:spMk id="21" creationId="{6EC24010-91E9-4D06-97A5-897B417CA0FB}"/>
          </ac:spMkLst>
        </pc:spChg>
        <pc:spChg chg="add mod ord">
          <ac:chgData name="Leah Montner Dixon" userId="d5b2ae9e-9213-4442-b7df-4db8cbe51e5d" providerId="ADAL" clId="{4EA99637-FE8A-4D64-A16F-86E3F7B1D20F}" dt="2021-11-08T21:54:37.664" v="258" actId="1035"/>
          <ac:spMkLst>
            <pc:docMk/>
            <pc:sldMk cId="4010353952" sldId="2144328212"/>
            <ac:spMk id="22" creationId="{19191A4A-19A4-4C10-BB33-58B0899415E8}"/>
          </ac:spMkLst>
        </pc:spChg>
        <pc:spChg chg="add del mod ord">
          <ac:chgData name="Leah Montner Dixon" userId="d5b2ae9e-9213-4442-b7df-4db8cbe51e5d" providerId="ADAL" clId="{4EA99637-FE8A-4D64-A16F-86E3F7B1D20F}" dt="2021-11-08T21:33:44.558" v="57" actId="478"/>
          <ac:spMkLst>
            <pc:docMk/>
            <pc:sldMk cId="4010353952" sldId="2144328212"/>
            <ac:spMk id="23" creationId="{863D27A0-4263-46A5-B24C-E9B113CC29C9}"/>
          </ac:spMkLst>
        </pc:spChg>
        <pc:spChg chg="del">
          <ac:chgData name="Leah Montner Dixon" userId="d5b2ae9e-9213-4442-b7df-4db8cbe51e5d" providerId="ADAL" clId="{4EA99637-FE8A-4D64-A16F-86E3F7B1D20F}" dt="2021-11-08T21:33:26.448" v="52" actId="478"/>
          <ac:spMkLst>
            <pc:docMk/>
            <pc:sldMk cId="4010353952" sldId="2144328212"/>
            <ac:spMk id="25" creationId="{256EFC29-4811-4C2C-96D0-112123C3F8D1}"/>
          </ac:spMkLst>
        </pc:spChg>
        <pc:spChg chg="mod">
          <ac:chgData name="Leah Montner Dixon" userId="d5b2ae9e-9213-4442-b7df-4db8cbe51e5d" providerId="ADAL" clId="{4EA99637-FE8A-4D64-A16F-86E3F7B1D20F}" dt="2021-11-08T21:57:47.516" v="358" actId="165"/>
          <ac:spMkLst>
            <pc:docMk/>
            <pc:sldMk cId="4010353952" sldId="2144328212"/>
            <ac:spMk id="30" creationId="{0CE25261-E222-4BD7-B1EE-0B7C934F50C8}"/>
          </ac:spMkLst>
        </pc:spChg>
        <pc:spChg chg="del">
          <ac:chgData name="Leah Montner Dixon" userId="d5b2ae9e-9213-4442-b7df-4db8cbe51e5d" providerId="ADAL" clId="{4EA99637-FE8A-4D64-A16F-86E3F7B1D20F}" dt="2021-11-08T21:32:24.430" v="37" actId="478"/>
          <ac:spMkLst>
            <pc:docMk/>
            <pc:sldMk cId="4010353952" sldId="2144328212"/>
            <ac:spMk id="31" creationId="{2920DAE9-EB66-47AF-8A9B-837D1A3B6417}"/>
          </ac:spMkLst>
        </pc:spChg>
        <pc:spChg chg="del">
          <ac:chgData name="Leah Montner Dixon" userId="d5b2ae9e-9213-4442-b7df-4db8cbe51e5d" providerId="ADAL" clId="{4EA99637-FE8A-4D64-A16F-86E3F7B1D20F}" dt="2021-11-08T21:32:24.430" v="37" actId="478"/>
          <ac:spMkLst>
            <pc:docMk/>
            <pc:sldMk cId="4010353952" sldId="2144328212"/>
            <ac:spMk id="34" creationId="{C0DBA7ED-A614-4DEC-811B-F1A200FB40E8}"/>
          </ac:spMkLst>
        </pc:spChg>
        <pc:spChg chg="del">
          <ac:chgData name="Leah Montner Dixon" userId="d5b2ae9e-9213-4442-b7df-4db8cbe51e5d" providerId="ADAL" clId="{4EA99637-FE8A-4D64-A16F-86E3F7B1D20F}" dt="2021-11-08T21:32:24.430" v="37" actId="478"/>
          <ac:spMkLst>
            <pc:docMk/>
            <pc:sldMk cId="4010353952" sldId="2144328212"/>
            <ac:spMk id="35" creationId="{DB9B7B58-B933-4CB0-97B3-EF95801EFEBF}"/>
          </ac:spMkLst>
        </pc:spChg>
        <pc:spChg chg="del">
          <ac:chgData name="Leah Montner Dixon" userId="d5b2ae9e-9213-4442-b7df-4db8cbe51e5d" providerId="ADAL" clId="{4EA99637-FE8A-4D64-A16F-86E3F7B1D20F}" dt="2021-11-08T21:32:24.430" v="37" actId="478"/>
          <ac:spMkLst>
            <pc:docMk/>
            <pc:sldMk cId="4010353952" sldId="2144328212"/>
            <ac:spMk id="36" creationId="{E1C6C1D8-7A50-4922-8717-DD4ED079792E}"/>
          </ac:spMkLst>
        </pc:spChg>
        <pc:spChg chg="mod">
          <ac:chgData name="Leah Montner Dixon" userId="d5b2ae9e-9213-4442-b7df-4db8cbe51e5d" providerId="ADAL" clId="{4EA99637-FE8A-4D64-A16F-86E3F7B1D20F}" dt="2021-11-08T21:57:47.516" v="358" actId="165"/>
          <ac:spMkLst>
            <pc:docMk/>
            <pc:sldMk cId="4010353952" sldId="2144328212"/>
            <ac:spMk id="37" creationId="{97FDCCAF-FC18-4DF7-8D20-9F45153CCA36}"/>
          </ac:spMkLst>
        </pc:spChg>
        <pc:spChg chg="mod">
          <ac:chgData name="Leah Montner Dixon" userId="d5b2ae9e-9213-4442-b7df-4db8cbe51e5d" providerId="ADAL" clId="{4EA99637-FE8A-4D64-A16F-86E3F7B1D20F}" dt="2021-11-08T21:57:47.516" v="358" actId="165"/>
          <ac:spMkLst>
            <pc:docMk/>
            <pc:sldMk cId="4010353952" sldId="2144328212"/>
            <ac:spMk id="38" creationId="{2A3D0040-7D6B-42F5-83CE-6BFAE7CC028E}"/>
          </ac:spMkLst>
        </pc:spChg>
        <pc:spChg chg="mod">
          <ac:chgData name="Leah Montner Dixon" userId="d5b2ae9e-9213-4442-b7df-4db8cbe51e5d" providerId="ADAL" clId="{4EA99637-FE8A-4D64-A16F-86E3F7B1D20F}" dt="2021-11-08T21:57:47.516" v="358" actId="165"/>
          <ac:spMkLst>
            <pc:docMk/>
            <pc:sldMk cId="4010353952" sldId="2144328212"/>
            <ac:spMk id="39" creationId="{5F62BBFA-BA91-4DCF-A5E6-EB43331851A2}"/>
          </ac:spMkLst>
        </pc:spChg>
        <pc:spChg chg="mod">
          <ac:chgData name="Leah Montner Dixon" userId="d5b2ae9e-9213-4442-b7df-4db8cbe51e5d" providerId="ADAL" clId="{4EA99637-FE8A-4D64-A16F-86E3F7B1D20F}" dt="2021-11-08T21:57:47.516" v="358" actId="165"/>
          <ac:spMkLst>
            <pc:docMk/>
            <pc:sldMk cId="4010353952" sldId="2144328212"/>
            <ac:spMk id="40" creationId="{CB7AFECC-A355-4384-B504-6581964D8A45}"/>
          </ac:spMkLst>
        </pc:spChg>
        <pc:spChg chg="mod">
          <ac:chgData name="Leah Montner Dixon" userId="d5b2ae9e-9213-4442-b7df-4db8cbe51e5d" providerId="ADAL" clId="{4EA99637-FE8A-4D64-A16F-86E3F7B1D20F}" dt="2021-11-08T21:57:47.516" v="358" actId="165"/>
          <ac:spMkLst>
            <pc:docMk/>
            <pc:sldMk cId="4010353952" sldId="2144328212"/>
            <ac:spMk id="41" creationId="{B504356D-3549-4C84-BC3E-C338C332C262}"/>
          </ac:spMkLst>
        </pc:spChg>
        <pc:spChg chg="mod">
          <ac:chgData name="Leah Montner Dixon" userId="d5b2ae9e-9213-4442-b7df-4db8cbe51e5d" providerId="ADAL" clId="{4EA99637-FE8A-4D64-A16F-86E3F7B1D20F}" dt="2021-11-08T21:57:47.516" v="358" actId="165"/>
          <ac:spMkLst>
            <pc:docMk/>
            <pc:sldMk cId="4010353952" sldId="2144328212"/>
            <ac:spMk id="42" creationId="{C20BC92E-4DA7-4376-9796-A56603108918}"/>
          </ac:spMkLst>
        </pc:spChg>
        <pc:spChg chg="mod">
          <ac:chgData name="Leah Montner Dixon" userId="d5b2ae9e-9213-4442-b7df-4db8cbe51e5d" providerId="ADAL" clId="{4EA99637-FE8A-4D64-A16F-86E3F7B1D20F}" dt="2021-11-08T21:57:47.516" v="358" actId="165"/>
          <ac:spMkLst>
            <pc:docMk/>
            <pc:sldMk cId="4010353952" sldId="2144328212"/>
            <ac:spMk id="43" creationId="{B44D0598-832E-4BE9-8666-85176BFB48E8}"/>
          </ac:spMkLst>
        </pc:spChg>
        <pc:grpChg chg="add del mod">
          <ac:chgData name="Leah Montner Dixon" userId="d5b2ae9e-9213-4442-b7df-4db8cbe51e5d" providerId="ADAL" clId="{4EA99637-FE8A-4D64-A16F-86E3F7B1D20F}" dt="2021-11-08T21:57:47.516" v="358" actId="165"/>
          <ac:grpSpMkLst>
            <pc:docMk/>
            <pc:sldMk cId="4010353952" sldId="2144328212"/>
            <ac:grpSpMk id="5" creationId="{7A9CE341-1145-4738-AAB6-2BC43F878843}"/>
          </ac:grpSpMkLst>
        </pc:grpChg>
        <pc:grpChg chg="add del mod ord">
          <ac:chgData name="Leah Montner Dixon" userId="d5b2ae9e-9213-4442-b7df-4db8cbe51e5d" providerId="ADAL" clId="{4EA99637-FE8A-4D64-A16F-86E3F7B1D20F}" dt="2021-11-08T21:46:52.067" v="177" actId="165"/>
          <ac:grpSpMkLst>
            <pc:docMk/>
            <pc:sldMk cId="4010353952" sldId="2144328212"/>
            <ac:grpSpMk id="24" creationId="{3A544446-D7A6-41EF-8B8B-D4CEAC7FC3C4}"/>
          </ac:grpSpMkLst>
        </pc:grpChg>
        <pc:grpChg chg="mod topLvl">
          <ac:chgData name="Leah Montner Dixon" userId="d5b2ae9e-9213-4442-b7df-4db8cbe51e5d" providerId="ADAL" clId="{4EA99637-FE8A-4D64-A16F-86E3F7B1D20F}" dt="2021-11-08T21:57:47.516" v="358" actId="165"/>
          <ac:grpSpMkLst>
            <pc:docMk/>
            <pc:sldMk cId="4010353952" sldId="2144328212"/>
            <ac:grpSpMk id="26" creationId="{3D429056-9541-4669-BB1F-77C2842AB85C}"/>
          </ac:grpSpMkLst>
        </pc:grpChg>
        <pc:grpChg chg="mod topLvl">
          <ac:chgData name="Leah Montner Dixon" userId="d5b2ae9e-9213-4442-b7df-4db8cbe51e5d" providerId="ADAL" clId="{4EA99637-FE8A-4D64-A16F-86E3F7B1D20F}" dt="2021-11-08T21:57:47.516" v="358" actId="165"/>
          <ac:grpSpMkLst>
            <pc:docMk/>
            <pc:sldMk cId="4010353952" sldId="2144328212"/>
            <ac:grpSpMk id="27" creationId="{82BA6C4E-CBD4-4DC8-BDE2-4443AFD64505}"/>
          </ac:grpSpMkLst>
        </pc:grpChg>
        <pc:grpChg chg="mod topLvl">
          <ac:chgData name="Leah Montner Dixon" userId="d5b2ae9e-9213-4442-b7df-4db8cbe51e5d" providerId="ADAL" clId="{4EA99637-FE8A-4D64-A16F-86E3F7B1D20F}" dt="2021-11-08T21:57:47.516" v="358" actId="165"/>
          <ac:grpSpMkLst>
            <pc:docMk/>
            <pc:sldMk cId="4010353952" sldId="2144328212"/>
            <ac:grpSpMk id="28" creationId="{333437DD-0783-4021-9288-E3A79D8EA2C1}"/>
          </ac:grpSpMkLst>
        </pc:grpChg>
        <pc:grpChg chg="mod topLvl">
          <ac:chgData name="Leah Montner Dixon" userId="d5b2ae9e-9213-4442-b7df-4db8cbe51e5d" providerId="ADAL" clId="{4EA99637-FE8A-4D64-A16F-86E3F7B1D20F}" dt="2021-11-08T21:57:47.516" v="358" actId="165"/>
          <ac:grpSpMkLst>
            <pc:docMk/>
            <pc:sldMk cId="4010353952" sldId="2144328212"/>
            <ac:grpSpMk id="29" creationId="{1C8C0CFB-1778-4869-B7CA-DF706F0242FA}"/>
          </ac:grpSpMkLst>
        </pc:grpChg>
        <pc:picChg chg="add mod ord modCrop">
          <ac:chgData name="Leah Montner Dixon" userId="d5b2ae9e-9213-4442-b7df-4db8cbe51e5d" providerId="ADAL" clId="{4EA99637-FE8A-4D64-A16F-86E3F7B1D20F}" dt="2021-11-08T21:57:22.128" v="297" actId="732"/>
          <ac:picMkLst>
            <pc:docMk/>
            <pc:sldMk cId="4010353952" sldId="2144328212"/>
            <ac:picMk id="4" creationId="{504BA6D7-6D76-46E3-A283-AA3024080F68}"/>
          </ac:picMkLst>
        </pc:picChg>
        <pc:picChg chg="add del mod ord">
          <ac:chgData name="Leah Montner Dixon" userId="d5b2ae9e-9213-4442-b7df-4db8cbe51e5d" providerId="ADAL" clId="{4EA99637-FE8A-4D64-A16F-86E3F7B1D20F}" dt="2021-11-08T21:55:59.088" v="260" actId="478"/>
          <ac:picMkLst>
            <pc:docMk/>
            <pc:sldMk cId="4010353952" sldId="2144328212"/>
            <ac:picMk id="17" creationId="{BD716886-590A-4FDD-BF51-F297F1BDBDC5}"/>
          </ac:picMkLst>
        </pc:picChg>
      </pc:sldChg>
      <pc:sldChg chg="addSp delSp modSp mod">
        <pc:chgData name="Leah Montner Dixon" userId="d5b2ae9e-9213-4442-b7df-4db8cbe51e5d" providerId="ADAL" clId="{4EA99637-FE8A-4D64-A16F-86E3F7B1D20F}" dt="2021-11-08T22:27:13.746" v="894" actId="1036"/>
        <pc:sldMkLst>
          <pc:docMk/>
          <pc:sldMk cId="1745458145" sldId="2144328213"/>
        </pc:sldMkLst>
        <pc:spChg chg="mod">
          <ac:chgData name="Leah Montner Dixon" userId="d5b2ae9e-9213-4442-b7df-4db8cbe51e5d" providerId="ADAL" clId="{4EA99637-FE8A-4D64-A16F-86E3F7B1D20F}" dt="2021-11-08T22:19:43.668" v="755" actId="20577"/>
          <ac:spMkLst>
            <pc:docMk/>
            <pc:sldMk cId="1745458145" sldId="2144328213"/>
            <ac:spMk id="8" creationId="{711DC189-C7D8-4CE6-A679-7F1150374600}"/>
          </ac:spMkLst>
        </pc:spChg>
        <pc:spChg chg="mod">
          <ac:chgData name="Leah Montner Dixon" userId="d5b2ae9e-9213-4442-b7df-4db8cbe51e5d" providerId="ADAL" clId="{4EA99637-FE8A-4D64-A16F-86E3F7B1D20F}" dt="2021-11-08T22:19:02.129" v="699" actId="1035"/>
          <ac:spMkLst>
            <pc:docMk/>
            <pc:sldMk cId="1745458145" sldId="2144328213"/>
            <ac:spMk id="10" creationId="{1F5544B4-64B7-4E00-A1B6-76422658B8ED}"/>
          </ac:spMkLst>
        </pc:spChg>
        <pc:spChg chg="add del mod">
          <ac:chgData name="Leah Montner Dixon" userId="d5b2ae9e-9213-4442-b7df-4db8cbe51e5d" providerId="ADAL" clId="{4EA99637-FE8A-4D64-A16F-86E3F7B1D20F}" dt="2021-11-08T22:14:52.611" v="563" actId="478"/>
          <ac:spMkLst>
            <pc:docMk/>
            <pc:sldMk cId="1745458145" sldId="2144328213"/>
            <ac:spMk id="11" creationId="{4CACE947-540F-48DA-964C-4E68BD05BC59}"/>
          </ac:spMkLst>
        </pc:spChg>
        <pc:spChg chg="add del mod">
          <ac:chgData name="Leah Montner Dixon" userId="d5b2ae9e-9213-4442-b7df-4db8cbe51e5d" providerId="ADAL" clId="{4EA99637-FE8A-4D64-A16F-86E3F7B1D20F}" dt="2021-11-08T22:18:52.563" v="677" actId="478"/>
          <ac:spMkLst>
            <pc:docMk/>
            <pc:sldMk cId="1745458145" sldId="2144328213"/>
            <ac:spMk id="12" creationId="{7B1541ED-2288-447B-9D34-ADB8CC16529E}"/>
          </ac:spMkLst>
        </pc:spChg>
        <pc:spChg chg="add del mod">
          <ac:chgData name="Leah Montner Dixon" userId="d5b2ae9e-9213-4442-b7df-4db8cbe51e5d" providerId="ADAL" clId="{4EA99637-FE8A-4D64-A16F-86E3F7B1D20F}" dt="2021-11-08T22:18:52.563" v="677" actId="478"/>
          <ac:spMkLst>
            <pc:docMk/>
            <pc:sldMk cId="1745458145" sldId="2144328213"/>
            <ac:spMk id="13" creationId="{38096B2A-DB48-45D9-A4C7-8AB5B7858D2B}"/>
          </ac:spMkLst>
        </pc:spChg>
        <pc:spChg chg="add del mod">
          <ac:chgData name="Leah Montner Dixon" userId="d5b2ae9e-9213-4442-b7df-4db8cbe51e5d" providerId="ADAL" clId="{4EA99637-FE8A-4D64-A16F-86E3F7B1D20F}" dt="2021-11-08T22:18:52.563" v="677" actId="478"/>
          <ac:spMkLst>
            <pc:docMk/>
            <pc:sldMk cId="1745458145" sldId="2144328213"/>
            <ac:spMk id="14" creationId="{6F514317-1A93-4C2E-83A1-85AEEB328B96}"/>
          </ac:spMkLst>
        </pc:spChg>
        <pc:spChg chg="add del mod">
          <ac:chgData name="Leah Montner Dixon" userId="d5b2ae9e-9213-4442-b7df-4db8cbe51e5d" providerId="ADAL" clId="{4EA99637-FE8A-4D64-A16F-86E3F7B1D20F}" dt="2021-11-08T22:18:52.563" v="677" actId="478"/>
          <ac:spMkLst>
            <pc:docMk/>
            <pc:sldMk cId="1745458145" sldId="2144328213"/>
            <ac:spMk id="15" creationId="{E303B007-EE9F-40FF-BBB7-87280D8542D3}"/>
          </ac:spMkLst>
        </pc:spChg>
        <pc:spChg chg="add del mod">
          <ac:chgData name="Leah Montner Dixon" userId="d5b2ae9e-9213-4442-b7df-4db8cbe51e5d" providerId="ADAL" clId="{4EA99637-FE8A-4D64-A16F-86E3F7B1D20F}" dt="2021-11-08T22:18:52.563" v="677" actId="478"/>
          <ac:spMkLst>
            <pc:docMk/>
            <pc:sldMk cId="1745458145" sldId="2144328213"/>
            <ac:spMk id="16" creationId="{69459AD6-1395-4EB2-A7C8-CE7F7F3573D9}"/>
          </ac:spMkLst>
        </pc:spChg>
        <pc:spChg chg="add del mod">
          <ac:chgData name="Leah Montner Dixon" userId="d5b2ae9e-9213-4442-b7df-4db8cbe51e5d" providerId="ADAL" clId="{4EA99637-FE8A-4D64-A16F-86E3F7B1D20F}" dt="2021-11-08T22:18:52.563" v="677" actId="478"/>
          <ac:spMkLst>
            <pc:docMk/>
            <pc:sldMk cId="1745458145" sldId="2144328213"/>
            <ac:spMk id="17" creationId="{6451C78A-375A-45BC-9440-99BB1ECCAD63}"/>
          </ac:spMkLst>
        </pc:spChg>
        <pc:spChg chg="add del mod">
          <ac:chgData name="Leah Montner Dixon" userId="d5b2ae9e-9213-4442-b7df-4db8cbe51e5d" providerId="ADAL" clId="{4EA99637-FE8A-4D64-A16F-86E3F7B1D20F}" dt="2021-11-08T22:18:52.563" v="677" actId="478"/>
          <ac:spMkLst>
            <pc:docMk/>
            <pc:sldMk cId="1745458145" sldId="2144328213"/>
            <ac:spMk id="18" creationId="{D52CB0F7-7383-46C1-B1DB-EBAF6540E5A6}"/>
          </ac:spMkLst>
        </pc:spChg>
        <pc:spChg chg="add del mod">
          <ac:chgData name="Leah Montner Dixon" userId="d5b2ae9e-9213-4442-b7df-4db8cbe51e5d" providerId="ADAL" clId="{4EA99637-FE8A-4D64-A16F-86E3F7B1D20F}" dt="2021-11-08T22:18:52.563" v="677" actId="478"/>
          <ac:spMkLst>
            <pc:docMk/>
            <pc:sldMk cId="1745458145" sldId="2144328213"/>
            <ac:spMk id="19" creationId="{228F36B9-3013-4FF3-ACED-753016D0418F}"/>
          </ac:spMkLst>
        </pc:spChg>
        <pc:spChg chg="add del mod">
          <ac:chgData name="Leah Montner Dixon" userId="d5b2ae9e-9213-4442-b7df-4db8cbe51e5d" providerId="ADAL" clId="{4EA99637-FE8A-4D64-A16F-86E3F7B1D20F}" dt="2021-11-08T22:18:52.563" v="677" actId="478"/>
          <ac:spMkLst>
            <pc:docMk/>
            <pc:sldMk cId="1745458145" sldId="2144328213"/>
            <ac:spMk id="20" creationId="{A3E4A674-D513-433C-820B-26A376616626}"/>
          </ac:spMkLst>
        </pc:spChg>
        <pc:spChg chg="add del mod">
          <ac:chgData name="Leah Montner Dixon" userId="d5b2ae9e-9213-4442-b7df-4db8cbe51e5d" providerId="ADAL" clId="{4EA99637-FE8A-4D64-A16F-86E3F7B1D20F}" dt="2021-11-08T22:18:52.563" v="677" actId="478"/>
          <ac:spMkLst>
            <pc:docMk/>
            <pc:sldMk cId="1745458145" sldId="2144328213"/>
            <ac:spMk id="21" creationId="{CE95B4D3-FA60-4049-B8AB-11666BCF5727}"/>
          </ac:spMkLst>
        </pc:spChg>
        <pc:spChg chg="add del mod">
          <ac:chgData name="Leah Montner Dixon" userId="d5b2ae9e-9213-4442-b7df-4db8cbe51e5d" providerId="ADAL" clId="{4EA99637-FE8A-4D64-A16F-86E3F7B1D20F}" dt="2021-11-08T22:18:52.563" v="677" actId="478"/>
          <ac:spMkLst>
            <pc:docMk/>
            <pc:sldMk cId="1745458145" sldId="2144328213"/>
            <ac:spMk id="22" creationId="{03EB2609-B509-43E2-B200-D3110FAF5776}"/>
          </ac:spMkLst>
        </pc:spChg>
        <pc:spChg chg="add del mod">
          <ac:chgData name="Leah Montner Dixon" userId="d5b2ae9e-9213-4442-b7df-4db8cbe51e5d" providerId="ADAL" clId="{4EA99637-FE8A-4D64-A16F-86E3F7B1D20F}" dt="2021-11-08T22:18:52.563" v="677" actId="478"/>
          <ac:spMkLst>
            <pc:docMk/>
            <pc:sldMk cId="1745458145" sldId="2144328213"/>
            <ac:spMk id="23" creationId="{3157CDD6-FFA2-4861-A853-41196DC57973}"/>
          </ac:spMkLst>
        </pc:spChg>
        <pc:spChg chg="add del mod">
          <ac:chgData name="Leah Montner Dixon" userId="d5b2ae9e-9213-4442-b7df-4db8cbe51e5d" providerId="ADAL" clId="{4EA99637-FE8A-4D64-A16F-86E3F7B1D20F}" dt="2021-11-08T22:18:52.563" v="677" actId="478"/>
          <ac:spMkLst>
            <pc:docMk/>
            <pc:sldMk cId="1745458145" sldId="2144328213"/>
            <ac:spMk id="24" creationId="{7E761CA4-B3B2-4A8E-9FE4-FE8E9D64DC00}"/>
          </ac:spMkLst>
        </pc:spChg>
        <pc:spChg chg="del">
          <ac:chgData name="Leah Montner Dixon" userId="d5b2ae9e-9213-4442-b7df-4db8cbe51e5d" providerId="ADAL" clId="{4EA99637-FE8A-4D64-A16F-86E3F7B1D20F}" dt="2021-11-08T22:13:55.442" v="560" actId="478"/>
          <ac:spMkLst>
            <pc:docMk/>
            <pc:sldMk cId="1745458145" sldId="2144328213"/>
            <ac:spMk id="25" creationId="{256EFC29-4811-4C2C-96D0-112123C3F8D1}"/>
          </ac:spMkLst>
        </pc:spChg>
        <pc:spChg chg="add del mod">
          <ac:chgData name="Leah Montner Dixon" userId="d5b2ae9e-9213-4442-b7df-4db8cbe51e5d" providerId="ADAL" clId="{4EA99637-FE8A-4D64-A16F-86E3F7B1D20F}" dt="2021-11-08T22:18:52.563" v="677" actId="478"/>
          <ac:spMkLst>
            <pc:docMk/>
            <pc:sldMk cId="1745458145" sldId="2144328213"/>
            <ac:spMk id="26" creationId="{856FD479-285E-4881-806D-FA3C1D4C051A}"/>
          </ac:spMkLst>
        </pc:spChg>
        <pc:spChg chg="add del mod">
          <ac:chgData name="Leah Montner Dixon" userId="d5b2ae9e-9213-4442-b7df-4db8cbe51e5d" providerId="ADAL" clId="{4EA99637-FE8A-4D64-A16F-86E3F7B1D20F}" dt="2021-11-08T22:18:52.563" v="677" actId="478"/>
          <ac:spMkLst>
            <pc:docMk/>
            <pc:sldMk cId="1745458145" sldId="2144328213"/>
            <ac:spMk id="27" creationId="{A8778EE4-0F4A-4683-87D3-D8412D3E2EC3}"/>
          </ac:spMkLst>
        </pc:spChg>
        <pc:spChg chg="add del mod">
          <ac:chgData name="Leah Montner Dixon" userId="d5b2ae9e-9213-4442-b7df-4db8cbe51e5d" providerId="ADAL" clId="{4EA99637-FE8A-4D64-A16F-86E3F7B1D20F}" dt="2021-11-08T22:21:00.339" v="832" actId="478"/>
          <ac:spMkLst>
            <pc:docMk/>
            <pc:sldMk cId="1745458145" sldId="2144328213"/>
            <ac:spMk id="28" creationId="{0F06B146-5D6F-4E21-B211-69D0A1160207}"/>
          </ac:spMkLst>
        </pc:spChg>
        <pc:spChg chg="add del mod">
          <ac:chgData name="Leah Montner Dixon" userId="d5b2ae9e-9213-4442-b7df-4db8cbe51e5d" providerId="ADAL" clId="{4EA99637-FE8A-4D64-A16F-86E3F7B1D20F}" dt="2021-11-08T22:20:57.508" v="831" actId="478"/>
          <ac:spMkLst>
            <pc:docMk/>
            <pc:sldMk cId="1745458145" sldId="2144328213"/>
            <ac:spMk id="36" creationId="{CCC1EFD1-6275-4FD3-B202-39709A83F5DB}"/>
          </ac:spMkLst>
        </pc:spChg>
        <pc:spChg chg="add del mod">
          <ac:chgData name="Leah Montner Dixon" userId="d5b2ae9e-9213-4442-b7df-4db8cbe51e5d" providerId="ADAL" clId="{4EA99637-FE8A-4D64-A16F-86E3F7B1D20F}" dt="2021-11-08T22:20:57.508" v="831" actId="478"/>
          <ac:spMkLst>
            <pc:docMk/>
            <pc:sldMk cId="1745458145" sldId="2144328213"/>
            <ac:spMk id="37" creationId="{F9816A0F-4DB6-4D5E-8D01-1222EE1D3EB0}"/>
          </ac:spMkLst>
        </pc:spChg>
        <pc:spChg chg="add del mod">
          <ac:chgData name="Leah Montner Dixon" userId="d5b2ae9e-9213-4442-b7df-4db8cbe51e5d" providerId="ADAL" clId="{4EA99637-FE8A-4D64-A16F-86E3F7B1D20F}" dt="2021-11-08T22:20:57.508" v="831" actId="478"/>
          <ac:spMkLst>
            <pc:docMk/>
            <pc:sldMk cId="1745458145" sldId="2144328213"/>
            <ac:spMk id="38" creationId="{C4DE63E0-0F1B-447B-B517-0D6A9321CFD6}"/>
          </ac:spMkLst>
        </pc:spChg>
        <pc:spChg chg="add del mod">
          <ac:chgData name="Leah Montner Dixon" userId="d5b2ae9e-9213-4442-b7df-4db8cbe51e5d" providerId="ADAL" clId="{4EA99637-FE8A-4D64-A16F-86E3F7B1D20F}" dt="2021-11-08T22:20:57.508" v="831" actId="478"/>
          <ac:spMkLst>
            <pc:docMk/>
            <pc:sldMk cId="1745458145" sldId="2144328213"/>
            <ac:spMk id="39" creationId="{45071906-FA37-4501-A489-8EB1CF7B71BE}"/>
          </ac:spMkLst>
        </pc:spChg>
        <pc:spChg chg="add del mod">
          <ac:chgData name="Leah Montner Dixon" userId="d5b2ae9e-9213-4442-b7df-4db8cbe51e5d" providerId="ADAL" clId="{4EA99637-FE8A-4D64-A16F-86E3F7B1D20F}" dt="2021-11-08T22:20:57.508" v="831" actId="478"/>
          <ac:spMkLst>
            <pc:docMk/>
            <pc:sldMk cId="1745458145" sldId="2144328213"/>
            <ac:spMk id="40" creationId="{232AB0AF-86E3-48FD-B2FF-F9C240F24336}"/>
          </ac:spMkLst>
        </pc:spChg>
        <pc:spChg chg="add del mod">
          <ac:chgData name="Leah Montner Dixon" userId="d5b2ae9e-9213-4442-b7df-4db8cbe51e5d" providerId="ADAL" clId="{4EA99637-FE8A-4D64-A16F-86E3F7B1D20F}" dt="2021-11-08T22:20:57.508" v="831" actId="478"/>
          <ac:spMkLst>
            <pc:docMk/>
            <pc:sldMk cId="1745458145" sldId="2144328213"/>
            <ac:spMk id="41" creationId="{720EA5C6-EEAB-43F1-A3B7-6EDE046EBD87}"/>
          </ac:spMkLst>
        </pc:spChg>
        <pc:spChg chg="add del mod">
          <ac:chgData name="Leah Montner Dixon" userId="d5b2ae9e-9213-4442-b7df-4db8cbe51e5d" providerId="ADAL" clId="{4EA99637-FE8A-4D64-A16F-86E3F7B1D20F}" dt="2021-11-08T22:20:57.508" v="831" actId="478"/>
          <ac:spMkLst>
            <pc:docMk/>
            <pc:sldMk cId="1745458145" sldId="2144328213"/>
            <ac:spMk id="42" creationId="{4E05DB27-7A13-4424-AF17-9B0F63B2C284}"/>
          </ac:spMkLst>
        </pc:spChg>
        <pc:spChg chg="add del mod">
          <ac:chgData name="Leah Montner Dixon" userId="d5b2ae9e-9213-4442-b7df-4db8cbe51e5d" providerId="ADAL" clId="{4EA99637-FE8A-4D64-A16F-86E3F7B1D20F}" dt="2021-11-08T22:20:57.508" v="831" actId="478"/>
          <ac:spMkLst>
            <pc:docMk/>
            <pc:sldMk cId="1745458145" sldId="2144328213"/>
            <ac:spMk id="43" creationId="{90DFD14F-E3EC-46DE-BA82-225A92D07EA4}"/>
          </ac:spMkLst>
        </pc:spChg>
        <pc:spChg chg="add del mod">
          <ac:chgData name="Leah Montner Dixon" userId="d5b2ae9e-9213-4442-b7df-4db8cbe51e5d" providerId="ADAL" clId="{4EA99637-FE8A-4D64-A16F-86E3F7B1D20F}" dt="2021-11-08T22:20:57.508" v="831" actId="478"/>
          <ac:spMkLst>
            <pc:docMk/>
            <pc:sldMk cId="1745458145" sldId="2144328213"/>
            <ac:spMk id="44" creationId="{209CFB38-F48C-4D65-A556-DB7374B0D573}"/>
          </ac:spMkLst>
        </pc:spChg>
        <pc:spChg chg="add del mod">
          <ac:chgData name="Leah Montner Dixon" userId="d5b2ae9e-9213-4442-b7df-4db8cbe51e5d" providerId="ADAL" clId="{4EA99637-FE8A-4D64-A16F-86E3F7B1D20F}" dt="2021-11-08T22:20:57.508" v="831" actId="478"/>
          <ac:spMkLst>
            <pc:docMk/>
            <pc:sldMk cId="1745458145" sldId="2144328213"/>
            <ac:spMk id="45" creationId="{3EA0FC87-9D91-42E7-B945-4D509C5CEF89}"/>
          </ac:spMkLst>
        </pc:spChg>
        <pc:spChg chg="add del mod">
          <ac:chgData name="Leah Montner Dixon" userId="d5b2ae9e-9213-4442-b7df-4db8cbe51e5d" providerId="ADAL" clId="{4EA99637-FE8A-4D64-A16F-86E3F7B1D20F}" dt="2021-11-08T22:20:57.508" v="831" actId="478"/>
          <ac:spMkLst>
            <pc:docMk/>
            <pc:sldMk cId="1745458145" sldId="2144328213"/>
            <ac:spMk id="46" creationId="{33A73A61-00B1-45E3-A1DA-1DFB44B0AE41}"/>
          </ac:spMkLst>
        </pc:spChg>
        <pc:spChg chg="add del mod">
          <ac:chgData name="Leah Montner Dixon" userId="d5b2ae9e-9213-4442-b7df-4db8cbe51e5d" providerId="ADAL" clId="{4EA99637-FE8A-4D64-A16F-86E3F7B1D20F}" dt="2021-11-08T22:20:57.508" v="831" actId="478"/>
          <ac:spMkLst>
            <pc:docMk/>
            <pc:sldMk cId="1745458145" sldId="2144328213"/>
            <ac:spMk id="47" creationId="{E4ECE950-E3E3-4E69-9FB8-4379BC310BAD}"/>
          </ac:spMkLst>
        </pc:spChg>
        <pc:spChg chg="add del mod">
          <ac:chgData name="Leah Montner Dixon" userId="d5b2ae9e-9213-4442-b7df-4db8cbe51e5d" providerId="ADAL" clId="{4EA99637-FE8A-4D64-A16F-86E3F7B1D20F}" dt="2021-11-08T22:20:57.508" v="831" actId="478"/>
          <ac:spMkLst>
            <pc:docMk/>
            <pc:sldMk cId="1745458145" sldId="2144328213"/>
            <ac:spMk id="48" creationId="{B9328F33-256F-431B-B4DD-29DE6FD4532E}"/>
          </ac:spMkLst>
        </pc:spChg>
        <pc:spChg chg="add del mod">
          <ac:chgData name="Leah Montner Dixon" userId="d5b2ae9e-9213-4442-b7df-4db8cbe51e5d" providerId="ADAL" clId="{4EA99637-FE8A-4D64-A16F-86E3F7B1D20F}" dt="2021-11-08T22:20:57.508" v="831" actId="478"/>
          <ac:spMkLst>
            <pc:docMk/>
            <pc:sldMk cId="1745458145" sldId="2144328213"/>
            <ac:spMk id="49" creationId="{646309B4-DD4E-43E3-9C36-E4D086FF727A}"/>
          </ac:spMkLst>
        </pc:spChg>
        <pc:spChg chg="add del mod">
          <ac:chgData name="Leah Montner Dixon" userId="d5b2ae9e-9213-4442-b7df-4db8cbe51e5d" providerId="ADAL" clId="{4EA99637-FE8A-4D64-A16F-86E3F7B1D20F}" dt="2021-11-08T22:20:57.508" v="831" actId="478"/>
          <ac:spMkLst>
            <pc:docMk/>
            <pc:sldMk cId="1745458145" sldId="2144328213"/>
            <ac:spMk id="50" creationId="{C98574C7-9A1E-40F1-8185-827A2EF55E8C}"/>
          </ac:spMkLst>
        </pc:spChg>
        <pc:spChg chg="add del mod">
          <ac:chgData name="Leah Montner Dixon" userId="d5b2ae9e-9213-4442-b7df-4db8cbe51e5d" providerId="ADAL" clId="{4EA99637-FE8A-4D64-A16F-86E3F7B1D20F}" dt="2021-11-08T22:20:57.508" v="831" actId="478"/>
          <ac:spMkLst>
            <pc:docMk/>
            <pc:sldMk cId="1745458145" sldId="2144328213"/>
            <ac:spMk id="51" creationId="{5E4A950B-D2FF-4627-B67A-EED85A555222}"/>
          </ac:spMkLst>
        </pc:spChg>
        <pc:spChg chg="add del mod">
          <ac:chgData name="Leah Montner Dixon" userId="d5b2ae9e-9213-4442-b7df-4db8cbe51e5d" providerId="ADAL" clId="{4EA99637-FE8A-4D64-A16F-86E3F7B1D20F}" dt="2021-11-08T22:20:57.508" v="831" actId="478"/>
          <ac:spMkLst>
            <pc:docMk/>
            <pc:sldMk cId="1745458145" sldId="2144328213"/>
            <ac:spMk id="52" creationId="{37699DA1-F06E-41D1-90F9-679D77F11C82}"/>
          </ac:spMkLst>
        </pc:spChg>
        <pc:spChg chg="add del mod">
          <ac:chgData name="Leah Montner Dixon" userId="d5b2ae9e-9213-4442-b7df-4db8cbe51e5d" providerId="ADAL" clId="{4EA99637-FE8A-4D64-A16F-86E3F7B1D20F}" dt="2021-11-08T22:20:57.508" v="831" actId="478"/>
          <ac:spMkLst>
            <pc:docMk/>
            <pc:sldMk cId="1745458145" sldId="2144328213"/>
            <ac:spMk id="53" creationId="{9B0B9C3F-D215-4CBF-96D8-356A9FD9E848}"/>
          </ac:spMkLst>
        </pc:spChg>
        <pc:spChg chg="add mod ord">
          <ac:chgData name="Leah Montner Dixon" userId="d5b2ae9e-9213-4442-b7df-4db8cbe51e5d" providerId="ADAL" clId="{4EA99637-FE8A-4D64-A16F-86E3F7B1D20F}" dt="2021-11-08T22:21:16.833" v="834" actId="167"/>
          <ac:spMkLst>
            <pc:docMk/>
            <pc:sldMk cId="1745458145" sldId="2144328213"/>
            <ac:spMk id="54" creationId="{D50A4ED5-D00B-4A2D-AF33-DE32C5EEE0CE}"/>
          </ac:spMkLst>
        </pc:spChg>
        <pc:graphicFrameChg chg="add mod">
          <ac:chgData name="Leah Montner Dixon" userId="d5b2ae9e-9213-4442-b7df-4db8cbe51e5d" providerId="ADAL" clId="{4EA99637-FE8A-4D64-A16F-86E3F7B1D20F}" dt="2021-11-08T22:27:13.746" v="894" actId="1036"/>
          <ac:graphicFrameMkLst>
            <pc:docMk/>
            <pc:sldMk cId="1745458145" sldId="2144328213"/>
            <ac:graphicFrameMk id="5" creationId="{A9B82392-E97A-46B8-A1FB-E0028F589E06}"/>
          </ac:graphicFrameMkLst>
        </pc:graphicFrameChg>
        <pc:picChg chg="add del mod">
          <ac:chgData name="Leah Montner Dixon" userId="d5b2ae9e-9213-4442-b7df-4db8cbe51e5d" providerId="ADAL" clId="{4EA99637-FE8A-4D64-A16F-86E3F7B1D20F}" dt="2021-11-08T22:14:52.132" v="562" actId="478"/>
          <ac:picMkLst>
            <pc:docMk/>
            <pc:sldMk cId="1745458145" sldId="2144328213"/>
            <ac:picMk id="9" creationId="{8DEC4B53-B7D4-4C9C-92E5-FA910D93D7A6}"/>
          </ac:picMkLst>
        </pc:picChg>
        <pc:picChg chg="add del mod">
          <ac:chgData name="Leah Montner Dixon" userId="d5b2ae9e-9213-4442-b7df-4db8cbe51e5d" providerId="ADAL" clId="{4EA99637-FE8A-4D64-A16F-86E3F7B1D20F}" dt="2021-11-08T22:18:52.563" v="677" actId="478"/>
          <ac:picMkLst>
            <pc:docMk/>
            <pc:sldMk cId="1745458145" sldId="2144328213"/>
            <ac:picMk id="29" creationId="{748973FA-CA40-4CA9-9C86-D950651173BC}"/>
          </ac:picMkLst>
        </pc:picChg>
        <pc:picChg chg="add del mod">
          <ac:chgData name="Leah Montner Dixon" userId="d5b2ae9e-9213-4442-b7df-4db8cbe51e5d" providerId="ADAL" clId="{4EA99637-FE8A-4D64-A16F-86E3F7B1D20F}" dt="2021-11-08T22:18:52.563" v="677" actId="478"/>
          <ac:picMkLst>
            <pc:docMk/>
            <pc:sldMk cId="1745458145" sldId="2144328213"/>
            <ac:picMk id="30" creationId="{B698363B-B4F0-4CE6-8E44-6FE3DAE01C08}"/>
          </ac:picMkLst>
        </pc:picChg>
        <pc:picChg chg="add del mod">
          <ac:chgData name="Leah Montner Dixon" userId="d5b2ae9e-9213-4442-b7df-4db8cbe51e5d" providerId="ADAL" clId="{4EA99637-FE8A-4D64-A16F-86E3F7B1D20F}" dt="2021-11-08T22:18:52.563" v="677" actId="478"/>
          <ac:picMkLst>
            <pc:docMk/>
            <pc:sldMk cId="1745458145" sldId="2144328213"/>
            <ac:picMk id="31" creationId="{05A92B0B-414D-4B26-B168-365AE803368E}"/>
          </ac:picMkLst>
        </pc:picChg>
        <pc:picChg chg="add del mod">
          <ac:chgData name="Leah Montner Dixon" userId="d5b2ae9e-9213-4442-b7df-4db8cbe51e5d" providerId="ADAL" clId="{4EA99637-FE8A-4D64-A16F-86E3F7B1D20F}" dt="2021-11-08T22:18:52.563" v="677" actId="478"/>
          <ac:picMkLst>
            <pc:docMk/>
            <pc:sldMk cId="1745458145" sldId="2144328213"/>
            <ac:picMk id="34" creationId="{79B186DF-751E-4E73-B1FA-5D88799355FF}"/>
          </ac:picMkLst>
        </pc:picChg>
        <pc:picChg chg="add del mod">
          <ac:chgData name="Leah Montner Dixon" userId="d5b2ae9e-9213-4442-b7df-4db8cbe51e5d" providerId="ADAL" clId="{4EA99637-FE8A-4D64-A16F-86E3F7B1D20F}" dt="2021-11-08T22:18:52.563" v="677" actId="478"/>
          <ac:picMkLst>
            <pc:docMk/>
            <pc:sldMk cId="1745458145" sldId="2144328213"/>
            <ac:picMk id="35" creationId="{5B622ECF-108A-4DD4-ACD1-8600A24DA92F}"/>
          </ac:picMkLst>
        </pc:picChg>
      </pc:sldChg>
      <pc:sldChg chg="modSp mod">
        <pc:chgData name="Leah Montner Dixon" userId="d5b2ae9e-9213-4442-b7df-4db8cbe51e5d" providerId="ADAL" clId="{4EA99637-FE8A-4D64-A16F-86E3F7B1D20F}" dt="2021-11-08T22:38:17.390" v="1003" actId="14100"/>
        <pc:sldMkLst>
          <pc:docMk/>
          <pc:sldMk cId="2499329549" sldId="2144328214"/>
        </pc:sldMkLst>
        <pc:spChg chg="mod">
          <ac:chgData name="Leah Montner Dixon" userId="d5b2ae9e-9213-4442-b7df-4db8cbe51e5d" providerId="ADAL" clId="{4EA99637-FE8A-4D64-A16F-86E3F7B1D20F}" dt="2021-11-08T22:38:17.390" v="1003" actId="14100"/>
          <ac:spMkLst>
            <pc:docMk/>
            <pc:sldMk cId="2499329549" sldId="2144328214"/>
            <ac:spMk id="5" creationId="{C277FF69-640D-4122-B081-E07083E1411C}"/>
          </ac:spMkLst>
        </pc:spChg>
      </pc:sldChg>
      <pc:sldChg chg="delSp modSp mod">
        <pc:chgData name="Leah Montner Dixon" userId="d5b2ae9e-9213-4442-b7df-4db8cbe51e5d" providerId="ADAL" clId="{4EA99637-FE8A-4D64-A16F-86E3F7B1D20F}" dt="2021-11-15T22:52:17.122" v="1225" actId="14100"/>
        <pc:sldMkLst>
          <pc:docMk/>
          <pc:sldMk cId="3446840253" sldId="2144328215"/>
        </pc:sldMkLst>
        <pc:spChg chg="mod">
          <ac:chgData name="Leah Montner Dixon" userId="d5b2ae9e-9213-4442-b7df-4db8cbe51e5d" providerId="ADAL" clId="{4EA99637-FE8A-4D64-A16F-86E3F7B1D20F}" dt="2021-11-15T22:32:00.952" v="1192" actId="1076"/>
          <ac:spMkLst>
            <pc:docMk/>
            <pc:sldMk cId="3446840253" sldId="2144328215"/>
            <ac:spMk id="5" creationId="{6E02A584-0F62-40EF-8EB6-25B3611BB86B}"/>
          </ac:spMkLst>
        </pc:spChg>
        <pc:spChg chg="mod">
          <ac:chgData name="Leah Montner Dixon" userId="d5b2ae9e-9213-4442-b7df-4db8cbe51e5d" providerId="ADAL" clId="{4EA99637-FE8A-4D64-A16F-86E3F7B1D20F}" dt="2021-11-15T22:09:04.422" v="1143" actId="20577"/>
          <ac:spMkLst>
            <pc:docMk/>
            <pc:sldMk cId="3446840253" sldId="2144328215"/>
            <ac:spMk id="10" creationId="{1F5544B4-64B7-4E00-A1B6-76422658B8ED}"/>
          </ac:spMkLst>
        </pc:spChg>
        <pc:spChg chg="del mod">
          <ac:chgData name="Leah Montner Dixon" userId="d5b2ae9e-9213-4442-b7df-4db8cbe51e5d" providerId="ADAL" clId="{4EA99637-FE8A-4D64-A16F-86E3F7B1D20F}" dt="2021-11-15T22:51:58.336" v="1211" actId="478"/>
          <ac:spMkLst>
            <pc:docMk/>
            <pc:sldMk cId="3446840253" sldId="2144328215"/>
            <ac:spMk id="11" creationId="{117D5F2A-92D7-4B88-8CD7-88302E1C5BD1}"/>
          </ac:spMkLst>
        </pc:spChg>
        <pc:spChg chg="mod">
          <ac:chgData name="Leah Montner Dixon" userId="d5b2ae9e-9213-4442-b7df-4db8cbe51e5d" providerId="ADAL" clId="{4EA99637-FE8A-4D64-A16F-86E3F7B1D20F}" dt="2021-11-15T22:32:00.952" v="1192" actId="1076"/>
          <ac:spMkLst>
            <pc:docMk/>
            <pc:sldMk cId="3446840253" sldId="2144328215"/>
            <ac:spMk id="12" creationId="{890FF54C-8BA2-46B3-A038-5781393F06CD}"/>
          </ac:spMkLst>
        </pc:spChg>
        <pc:spChg chg="mod">
          <ac:chgData name="Leah Montner Dixon" userId="d5b2ae9e-9213-4442-b7df-4db8cbe51e5d" providerId="ADAL" clId="{4EA99637-FE8A-4D64-A16F-86E3F7B1D20F}" dt="2021-11-15T22:52:14.962" v="1224" actId="1035"/>
          <ac:spMkLst>
            <pc:docMk/>
            <pc:sldMk cId="3446840253" sldId="2144328215"/>
            <ac:spMk id="14" creationId="{F9A52054-9AF1-4AFC-94EE-CE8A1A16791E}"/>
          </ac:spMkLst>
        </pc:spChg>
        <pc:spChg chg="mod">
          <ac:chgData name="Leah Montner Dixon" userId="d5b2ae9e-9213-4442-b7df-4db8cbe51e5d" providerId="ADAL" clId="{4EA99637-FE8A-4D64-A16F-86E3F7B1D20F}" dt="2021-11-15T22:52:17.122" v="1225" actId="14100"/>
          <ac:spMkLst>
            <pc:docMk/>
            <pc:sldMk cId="3446840253" sldId="2144328215"/>
            <ac:spMk id="20" creationId="{C6B946E9-0F5C-4828-9C45-C1F9ABC03379}"/>
          </ac:spMkLst>
        </pc:spChg>
        <pc:spChg chg="ord">
          <ac:chgData name="Leah Montner Dixon" userId="d5b2ae9e-9213-4442-b7df-4db8cbe51e5d" providerId="ADAL" clId="{4EA99637-FE8A-4D64-A16F-86E3F7B1D20F}" dt="2021-11-15T22:34:41.507" v="1193" actId="167"/>
          <ac:spMkLst>
            <pc:docMk/>
            <pc:sldMk cId="3446840253" sldId="2144328215"/>
            <ac:spMk id="22" creationId="{F720ABEA-E596-4931-B3E9-1F7B3129C8FB}"/>
          </ac:spMkLst>
        </pc:spChg>
        <pc:spChg chg="mod ord">
          <ac:chgData name="Leah Montner Dixon" userId="d5b2ae9e-9213-4442-b7df-4db8cbe51e5d" providerId="ADAL" clId="{4EA99637-FE8A-4D64-A16F-86E3F7B1D20F}" dt="2021-11-15T22:34:44.197" v="1194" actId="167"/>
          <ac:spMkLst>
            <pc:docMk/>
            <pc:sldMk cId="3446840253" sldId="2144328215"/>
            <ac:spMk id="25" creationId="{256EFC29-4811-4C2C-96D0-112123C3F8D1}"/>
          </ac:spMkLst>
        </pc:spChg>
        <pc:spChg chg="del mod">
          <ac:chgData name="Leah Montner Dixon" userId="d5b2ae9e-9213-4442-b7df-4db8cbe51e5d" providerId="ADAL" clId="{4EA99637-FE8A-4D64-A16F-86E3F7B1D20F}" dt="2021-11-15T22:51:58.336" v="1211" actId="478"/>
          <ac:spMkLst>
            <pc:docMk/>
            <pc:sldMk cId="3446840253" sldId="2144328215"/>
            <ac:spMk id="26" creationId="{3A00C97E-9DD1-4015-8F3F-DCF7D2719C02}"/>
          </ac:spMkLst>
        </pc:spChg>
        <pc:spChg chg="del mod">
          <ac:chgData name="Leah Montner Dixon" userId="d5b2ae9e-9213-4442-b7df-4db8cbe51e5d" providerId="ADAL" clId="{4EA99637-FE8A-4D64-A16F-86E3F7B1D20F}" dt="2021-11-15T22:51:58.336" v="1211" actId="478"/>
          <ac:spMkLst>
            <pc:docMk/>
            <pc:sldMk cId="3446840253" sldId="2144328215"/>
            <ac:spMk id="27" creationId="{6963DB9F-1CFC-419D-A853-E88A5D0337D8}"/>
          </ac:spMkLst>
        </pc:spChg>
        <pc:spChg chg="del mod">
          <ac:chgData name="Leah Montner Dixon" userId="d5b2ae9e-9213-4442-b7df-4db8cbe51e5d" providerId="ADAL" clId="{4EA99637-FE8A-4D64-A16F-86E3F7B1D20F}" dt="2021-11-15T22:51:59.394" v="1213" actId="478"/>
          <ac:spMkLst>
            <pc:docMk/>
            <pc:sldMk cId="3446840253" sldId="2144328215"/>
            <ac:spMk id="28" creationId="{4496486F-E442-41AD-BF9D-EF2FEB98CA32}"/>
          </ac:spMkLst>
        </pc:spChg>
      </pc:sldChg>
      <pc:sldChg chg="modSp del mod">
        <pc:chgData name="Leah Montner Dixon" userId="d5b2ae9e-9213-4442-b7df-4db8cbe51e5d" providerId="ADAL" clId="{4EA99637-FE8A-4D64-A16F-86E3F7B1D20F}" dt="2021-11-08T22:38:56.981" v="1007" actId="47"/>
        <pc:sldMkLst>
          <pc:docMk/>
          <pc:sldMk cId="1464629104" sldId="2144328220"/>
        </pc:sldMkLst>
        <pc:spChg chg="mod">
          <ac:chgData name="Leah Montner Dixon" userId="d5b2ae9e-9213-4442-b7df-4db8cbe51e5d" providerId="ADAL" clId="{4EA99637-FE8A-4D64-A16F-86E3F7B1D20F}" dt="2021-11-08T22:38:54.343" v="1006" actId="207"/>
          <ac:spMkLst>
            <pc:docMk/>
            <pc:sldMk cId="1464629104" sldId="2144328220"/>
            <ac:spMk id="10" creationId="{FD5B8013-38E7-4530-91E2-76B178207FD8}"/>
          </ac:spMkLst>
        </pc:spChg>
      </pc:sldChg>
      <pc:sldChg chg="addSp modSp add mod">
        <pc:chgData name="Leah Montner Dixon" userId="d5b2ae9e-9213-4442-b7df-4db8cbe51e5d" providerId="ADAL" clId="{4EA99637-FE8A-4D64-A16F-86E3F7B1D20F}" dt="2021-11-08T22:00:07.649" v="415" actId="20577"/>
        <pc:sldMkLst>
          <pc:docMk/>
          <pc:sldMk cId="1872154994" sldId="2144328227"/>
        </pc:sldMkLst>
        <pc:spChg chg="mod">
          <ac:chgData name="Leah Montner Dixon" userId="d5b2ae9e-9213-4442-b7df-4db8cbe51e5d" providerId="ADAL" clId="{4EA99637-FE8A-4D64-A16F-86E3F7B1D20F}" dt="2021-11-08T21:59:43.257" v="391" actId="12789"/>
          <ac:spMkLst>
            <pc:docMk/>
            <pc:sldMk cId="1872154994" sldId="2144328227"/>
            <ac:spMk id="19" creationId="{5517EC68-09EA-4ED1-8DF8-F67B1C8FBA57}"/>
          </ac:spMkLst>
        </pc:spChg>
        <pc:spChg chg="mod">
          <ac:chgData name="Leah Montner Dixon" userId="d5b2ae9e-9213-4442-b7df-4db8cbe51e5d" providerId="ADAL" clId="{4EA99637-FE8A-4D64-A16F-86E3F7B1D20F}" dt="2021-11-08T21:59:43.257" v="391" actId="12789"/>
          <ac:spMkLst>
            <pc:docMk/>
            <pc:sldMk cId="1872154994" sldId="2144328227"/>
            <ac:spMk id="20" creationId="{CDDB36DB-6D0A-48D1-928A-EB37489E101B}"/>
          </ac:spMkLst>
        </pc:spChg>
        <pc:spChg chg="mod">
          <ac:chgData name="Leah Montner Dixon" userId="d5b2ae9e-9213-4442-b7df-4db8cbe51e5d" providerId="ADAL" clId="{4EA99637-FE8A-4D64-A16F-86E3F7B1D20F}" dt="2021-11-08T21:59:43.257" v="391" actId="12789"/>
          <ac:spMkLst>
            <pc:docMk/>
            <pc:sldMk cId="1872154994" sldId="2144328227"/>
            <ac:spMk id="21" creationId="{6EC24010-91E9-4D06-97A5-897B417CA0FB}"/>
          </ac:spMkLst>
        </pc:spChg>
        <pc:spChg chg="mod">
          <ac:chgData name="Leah Montner Dixon" userId="d5b2ae9e-9213-4442-b7df-4db8cbe51e5d" providerId="ADAL" clId="{4EA99637-FE8A-4D64-A16F-86E3F7B1D20F}" dt="2021-11-08T21:59:43.257" v="391" actId="12789"/>
          <ac:spMkLst>
            <pc:docMk/>
            <pc:sldMk cId="1872154994" sldId="2144328227"/>
            <ac:spMk id="22" creationId="{19191A4A-19A4-4C10-BB33-58B0899415E8}"/>
          </ac:spMkLst>
        </pc:spChg>
        <pc:spChg chg="add mod">
          <ac:chgData name="Leah Montner Dixon" userId="d5b2ae9e-9213-4442-b7df-4db8cbe51e5d" providerId="ADAL" clId="{4EA99637-FE8A-4D64-A16F-86E3F7B1D20F}" dt="2021-11-08T22:00:07.649" v="415" actId="20577"/>
          <ac:spMkLst>
            <pc:docMk/>
            <pc:sldMk cId="1872154994" sldId="2144328227"/>
            <ac:spMk id="31" creationId="{78AEC65A-716B-47FE-BBBD-D3CC2FF4CAA2}"/>
          </ac:spMkLst>
        </pc:spChg>
      </pc:sldChg>
      <pc:sldChg chg="addSp delSp modSp add mod ord">
        <pc:chgData name="Leah Montner Dixon" userId="d5b2ae9e-9213-4442-b7df-4db8cbe51e5d" providerId="ADAL" clId="{4EA99637-FE8A-4D64-A16F-86E3F7B1D20F}" dt="2021-11-08T22:07:38.962" v="469" actId="20577"/>
        <pc:sldMkLst>
          <pc:docMk/>
          <pc:sldMk cId="1534030172" sldId="2144328228"/>
        </pc:sldMkLst>
        <pc:spChg chg="add mod">
          <ac:chgData name="Leah Montner Dixon" userId="d5b2ae9e-9213-4442-b7df-4db8cbe51e5d" providerId="ADAL" clId="{4EA99637-FE8A-4D64-A16F-86E3F7B1D20F}" dt="2021-11-08T22:00:03.458" v="412" actId="207"/>
          <ac:spMkLst>
            <pc:docMk/>
            <pc:sldMk cId="1534030172" sldId="2144328228"/>
            <ac:spMk id="2" creationId="{C4ABE0AD-B679-416B-8A4F-2B86E0396D16}"/>
          </ac:spMkLst>
        </pc:spChg>
        <pc:spChg chg="mod">
          <ac:chgData name="Leah Montner Dixon" userId="d5b2ae9e-9213-4442-b7df-4db8cbe51e5d" providerId="ADAL" clId="{4EA99637-FE8A-4D64-A16F-86E3F7B1D20F}" dt="2021-11-08T21:58:51.282" v="374" actId="108"/>
          <ac:spMkLst>
            <pc:docMk/>
            <pc:sldMk cId="1534030172" sldId="2144328228"/>
            <ac:spMk id="18" creationId="{900681E7-99FA-4A09-8CB4-66FAD00D4BA4}"/>
          </ac:spMkLst>
        </pc:spChg>
        <pc:spChg chg="mod">
          <ac:chgData name="Leah Montner Dixon" userId="d5b2ae9e-9213-4442-b7df-4db8cbe51e5d" providerId="ADAL" clId="{4EA99637-FE8A-4D64-A16F-86E3F7B1D20F}" dt="2021-11-08T21:59:25.618" v="387" actId="12789"/>
          <ac:spMkLst>
            <pc:docMk/>
            <pc:sldMk cId="1534030172" sldId="2144328228"/>
            <ac:spMk id="19" creationId="{5517EC68-09EA-4ED1-8DF8-F67B1C8FBA57}"/>
          </ac:spMkLst>
        </pc:spChg>
        <pc:spChg chg="mod">
          <ac:chgData name="Leah Montner Dixon" userId="d5b2ae9e-9213-4442-b7df-4db8cbe51e5d" providerId="ADAL" clId="{4EA99637-FE8A-4D64-A16F-86E3F7B1D20F}" dt="2021-11-08T22:01:27.441" v="456" actId="1035"/>
          <ac:spMkLst>
            <pc:docMk/>
            <pc:sldMk cId="1534030172" sldId="2144328228"/>
            <ac:spMk id="20" creationId="{CDDB36DB-6D0A-48D1-928A-EB37489E101B}"/>
          </ac:spMkLst>
        </pc:spChg>
        <pc:spChg chg="mod">
          <ac:chgData name="Leah Montner Dixon" userId="d5b2ae9e-9213-4442-b7df-4db8cbe51e5d" providerId="ADAL" clId="{4EA99637-FE8A-4D64-A16F-86E3F7B1D20F}" dt="2021-11-08T21:59:25.618" v="387" actId="12789"/>
          <ac:spMkLst>
            <pc:docMk/>
            <pc:sldMk cId="1534030172" sldId="2144328228"/>
            <ac:spMk id="21" creationId="{6EC24010-91E9-4D06-97A5-897B417CA0FB}"/>
          </ac:spMkLst>
        </pc:spChg>
        <pc:spChg chg="mod">
          <ac:chgData name="Leah Montner Dixon" userId="d5b2ae9e-9213-4442-b7df-4db8cbe51e5d" providerId="ADAL" clId="{4EA99637-FE8A-4D64-A16F-86E3F7B1D20F}" dt="2021-11-08T22:01:27.441" v="456" actId="1035"/>
          <ac:spMkLst>
            <pc:docMk/>
            <pc:sldMk cId="1534030172" sldId="2144328228"/>
            <ac:spMk id="22" creationId="{19191A4A-19A4-4C10-BB33-58B0899415E8}"/>
          </ac:spMkLst>
        </pc:spChg>
        <pc:spChg chg="add mod">
          <ac:chgData name="Leah Montner Dixon" userId="d5b2ae9e-9213-4442-b7df-4db8cbe51e5d" providerId="ADAL" clId="{4EA99637-FE8A-4D64-A16F-86E3F7B1D20F}" dt="2021-11-08T22:02:16.914" v="463" actId="20577"/>
          <ac:spMkLst>
            <pc:docMk/>
            <pc:sldMk cId="1534030172" sldId="2144328228"/>
            <ac:spMk id="31" creationId="{0BB9F64B-3ACD-42E7-90F1-8B9D041F112A}"/>
          </ac:spMkLst>
        </pc:spChg>
        <pc:spChg chg="add mod">
          <ac:chgData name="Leah Montner Dixon" userId="d5b2ae9e-9213-4442-b7df-4db8cbe51e5d" providerId="ADAL" clId="{4EA99637-FE8A-4D64-A16F-86E3F7B1D20F}" dt="2021-11-08T22:07:38.962" v="469" actId="20577"/>
          <ac:spMkLst>
            <pc:docMk/>
            <pc:sldMk cId="1534030172" sldId="2144328228"/>
            <ac:spMk id="34" creationId="{E6D9FE95-757C-43F2-AB92-CC0B00456FF2}"/>
          </ac:spMkLst>
        </pc:spChg>
        <pc:grpChg chg="del mod">
          <ac:chgData name="Leah Montner Dixon" userId="d5b2ae9e-9213-4442-b7df-4db8cbe51e5d" providerId="ADAL" clId="{4EA99637-FE8A-4D64-A16F-86E3F7B1D20F}" dt="2021-11-08T21:58:32.674" v="367" actId="478"/>
          <ac:grpSpMkLst>
            <pc:docMk/>
            <pc:sldMk cId="1534030172" sldId="2144328228"/>
            <ac:grpSpMk id="26" creationId="{3D429056-9541-4669-BB1F-77C2842AB85C}"/>
          </ac:grpSpMkLst>
        </pc:grpChg>
        <pc:grpChg chg="del mod">
          <ac:chgData name="Leah Montner Dixon" userId="d5b2ae9e-9213-4442-b7df-4db8cbe51e5d" providerId="ADAL" clId="{4EA99637-FE8A-4D64-A16F-86E3F7B1D20F}" dt="2021-11-08T21:58:32.674" v="367" actId="478"/>
          <ac:grpSpMkLst>
            <pc:docMk/>
            <pc:sldMk cId="1534030172" sldId="2144328228"/>
            <ac:grpSpMk id="27" creationId="{82BA6C4E-CBD4-4DC8-BDE2-4443AFD64505}"/>
          </ac:grpSpMkLst>
        </pc:grpChg>
        <pc:grpChg chg="del mod">
          <ac:chgData name="Leah Montner Dixon" userId="d5b2ae9e-9213-4442-b7df-4db8cbe51e5d" providerId="ADAL" clId="{4EA99637-FE8A-4D64-A16F-86E3F7B1D20F}" dt="2021-11-08T21:58:32.674" v="367" actId="478"/>
          <ac:grpSpMkLst>
            <pc:docMk/>
            <pc:sldMk cId="1534030172" sldId="2144328228"/>
            <ac:grpSpMk id="28" creationId="{333437DD-0783-4021-9288-E3A79D8EA2C1}"/>
          </ac:grpSpMkLst>
        </pc:grpChg>
        <pc:grpChg chg="del">
          <ac:chgData name="Leah Montner Dixon" userId="d5b2ae9e-9213-4442-b7df-4db8cbe51e5d" providerId="ADAL" clId="{4EA99637-FE8A-4D64-A16F-86E3F7B1D20F}" dt="2021-11-08T21:58:32.674" v="367" actId="478"/>
          <ac:grpSpMkLst>
            <pc:docMk/>
            <pc:sldMk cId="1534030172" sldId="2144328228"/>
            <ac:grpSpMk id="29" creationId="{1C8C0CFB-1778-4869-B7CA-DF706F0242FA}"/>
          </ac:grpSpMkLst>
        </pc:grpChg>
      </pc:sldChg>
      <pc:sldChg chg="modSp mod ord">
        <pc:chgData name="Leah Montner Dixon" userId="d5b2ae9e-9213-4442-b7df-4db8cbe51e5d" providerId="ADAL" clId="{4EA99637-FE8A-4D64-A16F-86E3F7B1D20F}" dt="2021-11-08T22:42:08.854" v="1134"/>
        <pc:sldMkLst>
          <pc:docMk/>
          <pc:sldMk cId="2436974462" sldId="2144328229"/>
        </pc:sldMkLst>
        <pc:spChg chg="mod">
          <ac:chgData name="Leah Montner Dixon" userId="d5b2ae9e-9213-4442-b7df-4db8cbe51e5d" providerId="ADAL" clId="{4EA99637-FE8A-4D64-A16F-86E3F7B1D20F}" dt="2021-11-08T22:41:31.125" v="1132" actId="1076"/>
          <ac:spMkLst>
            <pc:docMk/>
            <pc:sldMk cId="2436974462" sldId="2144328229"/>
            <ac:spMk id="10" creationId="{FD5B8013-38E7-4530-91E2-76B178207FD8}"/>
          </ac:spMkLst>
        </pc:spChg>
        <pc:spChg chg="mod">
          <ac:chgData name="Leah Montner Dixon" userId="d5b2ae9e-9213-4442-b7df-4db8cbe51e5d" providerId="ADAL" clId="{4EA99637-FE8A-4D64-A16F-86E3F7B1D20F}" dt="2021-11-08T22:41:15.157" v="1123" actId="14100"/>
          <ac:spMkLst>
            <pc:docMk/>
            <pc:sldMk cId="2436974462" sldId="2144328229"/>
            <ac:spMk id="13" creationId="{F2549165-0953-44EA-9111-A62F74631E9D}"/>
          </ac:spMkLst>
        </pc:spChg>
        <pc:spChg chg="mod">
          <ac:chgData name="Leah Montner Dixon" userId="d5b2ae9e-9213-4442-b7df-4db8cbe51e5d" providerId="ADAL" clId="{4EA99637-FE8A-4D64-A16F-86E3F7B1D20F}" dt="2021-11-08T22:41:18.805" v="1127" actId="1035"/>
          <ac:spMkLst>
            <pc:docMk/>
            <pc:sldMk cId="2436974462" sldId="2144328229"/>
            <ac:spMk id="18" creationId="{A374811C-BF28-4E38-A712-6331E36CF1C9}"/>
          </ac:spMkLst>
        </pc:spChg>
      </pc:sldChg>
    </pc:docChg>
  </pc:docChgLst>
  <pc:docChgLst>
    <pc:chgData name="Leah Montner Dixon" userId="d5b2ae9e-9213-4442-b7df-4db8cbe51e5d" providerId="ADAL" clId="{40AAD5F9-6862-4BB9-ADA1-8F6F0BB4C9B1}"/>
    <pc:docChg chg="modSld">
      <pc:chgData name="Leah Montner Dixon" userId="d5b2ae9e-9213-4442-b7df-4db8cbe51e5d" providerId="ADAL" clId="{40AAD5F9-6862-4BB9-ADA1-8F6F0BB4C9B1}" dt="2021-10-05T16:56:20.190" v="4" actId="20577"/>
      <pc:docMkLst>
        <pc:docMk/>
      </pc:docMkLst>
      <pc:sldChg chg="modSp mod">
        <pc:chgData name="Leah Montner Dixon" userId="d5b2ae9e-9213-4442-b7df-4db8cbe51e5d" providerId="ADAL" clId="{40AAD5F9-6862-4BB9-ADA1-8F6F0BB4C9B1}" dt="2021-10-05T16:56:20.190" v="4" actId="20577"/>
        <pc:sldMkLst>
          <pc:docMk/>
          <pc:sldMk cId="2469683786" sldId="275"/>
        </pc:sldMkLst>
        <pc:spChg chg="mod">
          <ac:chgData name="Leah Montner Dixon" userId="d5b2ae9e-9213-4442-b7df-4db8cbe51e5d" providerId="ADAL" clId="{40AAD5F9-6862-4BB9-ADA1-8F6F0BB4C9B1}" dt="2021-10-05T16:56:20.190" v="4" actId="20577"/>
          <ac:spMkLst>
            <pc:docMk/>
            <pc:sldMk cId="2469683786" sldId="275"/>
            <ac:spMk id="35" creationId="{21F7D474-29F2-455F-B999-B3701395D204}"/>
          </ac:spMkLst>
        </pc:spChg>
      </pc:sldChg>
    </pc:docChg>
  </pc:docChgLst>
  <pc:docChgLst>
    <pc:chgData name="Leah Montner Dixon" userId="d5b2ae9e-9213-4442-b7df-4db8cbe51e5d" providerId="ADAL" clId="{922C7A84-301F-4344-8776-144F88D6FA8D}"/>
    <pc:docChg chg="custSel delSld modSld">
      <pc:chgData name="Leah Montner Dixon" userId="d5b2ae9e-9213-4442-b7df-4db8cbe51e5d" providerId="ADAL" clId="{922C7A84-301F-4344-8776-144F88D6FA8D}" dt="2021-10-19T15:48:36.952" v="47" actId="47"/>
      <pc:docMkLst>
        <pc:docMk/>
      </pc:docMkLst>
      <pc:sldChg chg="addSp delSp modSp del mod">
        <pc:chgData name="Leah Montner Dixon" userId="d5b2ae9e-9213-4442-b7df-4db8cbe51e5d" providerId="ADAL" clId="{922C7A84-301F-4344-8776-144F88D6FA8D}" dt="2021-10-19T15:48:36.952" v="47" actId="47"/>
        <pc:sldMkLst>
          <pc:docMk/>
          <pc:sldMk cId="2469683786" sldId="275"/>
        </pc:sldMkLst>
        <pc:spChg chg="del">
          <ac:chgData name="Leah Montner Dixon" userId="d5b2ae9e-9213-4442-b7df-4db8cbe51e5d" providerId="ADAL" clId="{922C7A84-301F-4344-8776-144F88D6FA8D}" dt="2021-10-18T21:13:54.731" v="22" actId="478"/>
          <ac:spMkLst>
            <pc:docMk/>
            <pc:sldMk cId="2469683786" sldId="275"/>
            <ac:spMk id="9" creationId="{5B175238-FEC0-49F7-AFA1-5C69AA411735}"/>
          </ac:spMkLst>
        </pc:spChg>
        <pc:spChg chg="mod">
          <ac:chgData name="Leah Montner Dixon" userId="d5b2ae9e-9213-4442-b7df-4db8cbe51e5d" providerId="ADAL" clId="{922C7A84-301F-4344-8776-144F88D6FA8D}" dt="2021-10-18T21:14:38.212" v="46"/>
          <ac:spMkLst>
            <pc:docMk/>
            <pc:sldMk cId="2469683786" sldId="275"/>
            <ac:spMk id="35" creationId="{21F7D474-29F2-455F-B999-B3701395D204}"/>
          </ac:spMkLst>
        </pc:spChg>
        <pc:picChg chg="add mod ord">
          <ac:chgData name="Leah Montner Dixon" userId="d5b2ae9e-9213-4442-b7df-4db8cbe51e5d" providerId="ADAL" clId="{922C7A84-301F-4344-8776-144F88D6FA8D}" dt="2021-10-18T21:14:33.900" v="45"/>
          <ac:picMkLst>
            <pc:docMk/>
            <pc:sldMk cId="2469683786" sldId="275"/>
            <ac:picMk id="3" creationId="{FC0DDBBE-4CA8-4214-B220-2C81BF6AB528}"/>
          </ac:picMkLst>
        </pc:picChg>
        <pc:picChg chg="del mod">
          <ac:chgData name="Leah Montner Dixon" userId="d5b2ae9e-9213-4442-b7df-4db8cbe51e5d" providerId="ADAL" clId="{922C7A84-301F-4344-8776-144F88D6FA8D}" dt="2021-10-18T21:14:18.680" v="44" actId="478"/>
          <ac:picMkLst>
            <pc:docMk/>
            <pc:sldMk cId="2469683786" sldId="275"/>
            <ac:picMk id="5" creationId="{14315487-C5F6-4376-AEC1-839D6B3EE3BD}"/>
          </ac:picMkLst>
        </pc:picChg>
      </pc:sldChg>
    </pc:docChg>
  </pc:docChgLst>
  <pc:docChgLst>
    <pc:chgData name="Jason Wiese" userId="4bff8d5b-7de6-4655-b397-69b0afc81113" providerId="ADAL" clId="{0D45D70F-22CB-48E2-AA5A-6D5136AFB802}"/>
    <pc:docChg chg="custSel modSld">
      <pc:chgData name="Jason Wiese" userId="4bff8d5b-7de6-4655-b397-69b0afc81113" providerId="ADAL" clId="{0D45D70F-22CB-48E2-AA5A-6D5136AFB802}" dt="2021-11-12T14:24:54.281" v="51" actId="20577"/>
      <pc:docMkLst>
        <pc:docMk/>
      </pc:docMkLst>
      <pc:sldChg chg="modSp mod">
        <pc:chgData name="Jason Wiese" userId="4bff8d5b-7de6-4655-b397-69b0afc81113" providerId="ADAL" clId="{0D45D70F-22CB-48E2-AA5A-6D5136AFB802}" dt="2021-11-12T14:24:54.281" v="51" actId="20577"/>
        <pc:sldMkLst>
          <pc:docMk/>
          <pc:sldMk cId="2499329549" sldId="2144328214"/>
        </pc:sldMkLst>
        <pc:spChg chg="mod">
          <ac:chgData name="Jason Wiese" userId="4bff8d5b-7de6-4655-b397-69b0afc81113" providerId="ADAL" clId="{0D45D70F-22CB-48E2-AA5A-6D5136AFB802}" dt="2021-11-12T14:24:54.281" v="51" actId="20577"/>
          <ac:spMkLst>
            <pc:docMk/>
            <pc:sldMk cId="2499329549" sldId="2144328214"/>
            <ac:spMk id="6" creationId="{C189850F-9F31-4938-AF8C-7AA98869FA2C}"/>
          </ac:spMkLst>
        </pc:spChg>
      </pc:sldChg>
    </pc:docChg>
  </pc:docChgLst>
  <pc:docChgLst>
    <pc:chgData name="Leah Montner Dixon" userId="d5b2ae9e-9213-4442-b7df-4db8cbe51e5d" providerId="ADAL" clId="{CF312BF2-4921-4865-99AE-CF24CDF89C01}"/>
    <pc:docChg chg="undo redo custSel addSld delSld modSld sldOrd">
      <pc:chgData name="Leah Montner Dixon" userId="d5b2ae9e-9213-4442-b7df-4db8cbe51e5d" providerId="ADAL" clId="{CF312BF2-4921-4865-99AE-CF24CDF89C01}" dt="2021-11-19T19:45:22.500" v="19231" actId="20577"/>
      <pc:docMkLst>
        <pc:docMk/>
      </pc:docMkLst>
      <pc:sldChg chg="addSp delSp modSp mod addCm delCm">
        <pc:chgData name="Leah Montner Dixon" userId="d5b2ae9e-9213-4442-b7df-4db8cbe51e5d" providerId="ADAL" clId="{CF312BF2-4921-4865-99AE-CF24CDF89C01}" dt="2021-11-19T19:44:35.073" v="19214" actId="20577"/>
        <pc:sldMkLst>
          <pc:docMk/>
          <pc:sldMk cId="3333080794" sldId="280"/>
        </pc:sldMkLst>
        <pc:spChg chg="add del">
          <ac:chgData name="Leah Montner Dixon" userId="d5b2ae9e-9213-4442-b7df-4db8cbe51e5d" providerId="ADAL" clId="{CF312BF2-4921-4865-99AE-CF24CDF89C01}" dt="2021-11-12T16:05:47.375" v="18790" actId="478"/>
          <ac:spMkLst>
            <pc:docMk/>
            <pc:sldMk cId="3333080794" sldId="280"/>
            <ac:spMk id="2" creationId="{0189BA93-7819-4B1E-BD76-BCD146782586}"/>
          </ac:spMkLst>
        </pc:spChg>
        <pc:spChg chg="mod">
          <ac:chgData name="Leah Montner Dixon" userId="d5b2ae9e-9213-4442-b7df-4db8cbe51e5d" providerId="ADAL" clId="{CF312BF2-4921-4865-99AE-CF24CDF89C01}" dt="2021-11-19T19:44:35.073" v="19214" actId="20577"/>
          <ac:spMkLst>
            <pc:docMk/>
            <pc:sldMk cId="3333080794" sldId="280"/>
            <ac:spMk id="34" creationId="{C5222011-0AA4-4910-9C76-E3E9B3626356}"/>
          </ac:spMkLst>
        </pc:spChg>
      </pc:sldChg>
      <pc:sldChg chg="modSp mod addCm delCm">
        <pc:chgData name="Leah Montner Dixon" userId="d5b2ae9e-9213-4442-b7df-4db8cbe51e5d" providerId="ADAL" clId="{CF312BF2-4921-4865-99AE-CF24CDF89C01}" dt="2021-11-17T16:04:30.040" v="19179" actId="113"/>
        <pc:sldMkLst>
          <pc:docMk/>
          <pc:sldMk cId="3653639002" sldId="303"/>
        </pc:sldMkLst>
        <pc:spChg chg="mod">
          <ac:chgData name="Leah Montner Dixon" userId="d5b2ae9e-9213-4442-b7df-4db8cbe51e5d" providerId="ADAL" clId="{CF312BF2-4921-4865-99AE-CF24CDF89C01}" dt="2021-11-17T16:04:30.040" v="19179" actId="113"/>
          <ac:spMkLst>
            <pc:docMk/>
            <pc:sldMk cId="3653639002" sldId="303"/>
            <ac:spMk id="5" creationId="{C277FF69-640D-4122-B081-E07083E1411C}"/>
          </ac:spMkLst>
        </pc:spChg>
      </pc:sldChg>
      <pc:sldChg chg="addSp delSp modSp mod ord">
        <pc:chgData name="Leah Montner Dixon" userId="d5b2ae9e-9213-4442-b7df-4db8cbe51e5d" providerId="ADAL" clId="{CF312BF2-4921-4865-99AE-CF24CDF89C01}" dt="2021-11-12T15:59:53.137" v="18478" actId="478"/>
        <pc:sldMkLst>
          <pc:docMk/>
          <pc:sldMk cId="4247426262" sldId="2144327466"/>
        </pc:sldMkLst>
        <pc:spChg chg="del">
          <ac:chgData name="Leah Montner Dixon" userId="d5b2ae9e-9213-4442-b7df-4db8cbe51e5d" providerId="ADAL" clId="{CF312BF2-4921-4865-99AE-CF24CDF89C01}" dt="2021-11-12T15:59:53.137" v="18478" actId="478"/>
          <ac:spMkLst>
            <pc:docMk/>
            <pc:sldMk cId="4247426262" sldId="2144327466"/>
            <ac:spMk id="9" creationId="{3D43C4E6-F4D7-4BFC-A8F8-48EB05EF518B}"/>
          </ac:spMkLst>
        </pc:spChg>
        <pc:spChg chg="mod">
          <ac:chgData name="Leah Montner Dixon" userId="d5b2ae9e-9213-4442-b7df-4db8cbe51e5d" providerId="ADAL" clId="{CF312BF2-4921-4865-99AE-CF24CDF89C01}" dt="2021-11-04T21:13:17.708" v="249" actId="20577"/>
          <ac:spMkLst>
            <pc:docMk/>
            <pc:sldMk cId="4247426262" sldId="2144327466"/>
            <ac:spMk id="10" creationId="{FD5B8013-38E7-4530-91E2-76B178207FD8}"/>
          </ac:spMkLst>
        </pc:spChg>
        <pc:spChg chg="mod">
          <ac:chgData name="Leah Montner Dixon" userId="d5b2ae9e-9213-4442-b7df-4db8cbe51e5d" providerId="ADAL" clId="{CF312BF2-4921-4865-99AE-CF24CDF89C01}" dt="2021-11-04T21:11:26.472" v="176" actId="20577"/>
          <ac:spMkLst>
            <pc:docMk/>
            <pc:sldMk cId="4247426262" sldId="2144327466"/>
            <ac:spMk id="12" creationId="{FCBDB492-9443-3D4A-8E9D-B3CECB95DCD7}"/>
          </ac:spMkLst>
        </pc:spChg>
        <pc:spChg chg="mod">
          <ac:chgData name="Leah Montner Dixon" userId="d5b2ae9e-9213-4442-b7df-4db8cbe51e5d" providerId="ADAL" clId="{CF312BF2-4921-4865-99AE-CF24CDF89C01}" dt="2021-11-04T21:11:58.452" v="186" actId="12789"/>
          <ac:spMkLst>
            <pc:docMk/>
            <pc:sldMk cId="4247426262" sldId="2144327466"/>
            <ac:spMk id="13" creationId="{F2549165-0953-44EA-9111-A62F74631E9D}"/>
          </ac:spMkLst>
        </pc:spChg>
        <pc:spChg chg="mod">
          <ac:chgData name="Leah Montner Dixon" userId="d5b2ae9e-9213-4442-b7df-4db8cbe51e5d" providerId="ADAL" clId="{CF312BF2-4921-4865-99AE-CF24CDF89C01}" dt="2021-11-04T21:11:58.452" v="186" actId="12789"/>
          <ac:spMkLst>
            <pc:docMk/>
            <pc:sldMk cId="4247426262" sldId="2144327466"/>
            <ac:spMk id="18" creationId="{A374811C-BF28-4E38-A712-6331E36CF1C9}"/>
          </ac:spMkLst>
        </pc:spChg>
        <pc:spChg chg="del ord">
          <ac:chgData name="Leah Montner Dixon" userId="d5b2ae9e-9213-4442-b7df-4db8cbe51e5d" providerId="ADAL" clId="{CF312BF2-4921-4865-99AE-CF24CDF89C01}" dt="2021-11-04T21:16:16.496" v="277" actId="478"/>
          <ac:spMkLst>
            <pc:docMk/>
            <pc:sldMk cId="4247426262" sldId="2144327466"/>
            <ac:spMk id="24" creationId="{068706B5-6FA9-4A74-81FD-05820E5C47BC}"/>
          </ac:spMkLst>
        </pc:spChg>
        <pc:picChg chg="del">
          <ac:chgData name="Leah Montner Dixon" userId="d5b2ae9e-9213-4442-b7df-4db8cbe51e5d" providerId="ADAL" clId="{CF312BF2-4921-4865-99AE-CF24CDF89C01}" dt="2021-11-04T21:11:30.628" v="178" actId="478"/>
          <ac:picMkLst>
            <pc:docMk/>
            <pc:sldMk cId="4247426262" sldId="2144327466"/>
            <ac:picMk id="3" creationId="{05914FFF-08BC-4378-BFA2-4CB94D475F87}"/>
          </ac:picMkLst>
        </pc:picChg>
        <pc:picChg chg="add del mod ord">
          <ac:chgData name="Leah Montner Dixon" userId="d5b2ae9e-9213-4442-b7df-4db8cbe51e5d" providerId="ADAL" clId="{CF312BF2-4921-4865-99AE-CF24CDF89C01}" dt="2021-11-04T21:16:27.972" v="281"/>
          <ac:picMkLst>
            <pc:docMk/>
            <pc:sldMk cId="4247426262" sldId="2144327466"/>
            <ac:picMk id="14" creationId="{4B129831-95EA-4F26-8A9D-B83A48A58BDB}"/>
          </ac:picMkLst>
        </pc:picChg>
      </pc:sldChg>
      <pc:sldChg chg="del">
        <pc:chgData name="Leah Montner Dixon" userId="d5b2ae9e-9213-4442-b7df-4db8cbe51e5d" providerId="ADAL" clId="{CF312BF2-4921-4865-99AE-CF24CDF89C01}" dt="2021-11-04T20:56:44.723" v="44" actId="47"/>
        <pc:sldMkLst>
          <pc:docMk/>
          <pc:sldMk cId="2708060300" sldId="2144327905"/>
        </pc:sldMkLst>
      </pc:sldChg>
      <pc:sldChg chg="del">
        <pc:chgData name="Leah Montner Dixon" userId="d5b2ae9e-9213-4442-b7df-4db8cbe51e5d" providerId="ADAL" clId="{CF312BF2-4921-4865-99AE-CF24CDF89C01}" dt="2021-11-04T20:56:46.383" v="48" actId="47"/>
        <pc:sldMkLst>
          <pc:docMk/>
          <pc:sldMk cId="3364227381" sldId="2144328000"/>
        </pc:sldMkLst>
      </pc:sldChg>
      <pc:sldChg chg="del">
        <pc:chgData name="Leah Montner Dixon" userId="d5b2ae9e-9213-4442-b7df-4db8cbe51e5d" providerId="ADAL" clId="{CF312BF2-4921-4865-99AE-CF24CDF89C01}" dt="2021-11-04T20:56:47.295" v="50" actId="47"/>
        <pc:sldMkLst>
          <pc:docMk/>
          <pc:sldMk cId="2950541165" sldId="2144328077"/>
        </pc:sldMkLst>
      </pc:sldChg>
      <pc:sldChg chg="addSp delSp modSp mod">
        <pc:chgData name="Leah Montner Dixon" userId="d5b2ae9e-9213-4442-b7df-4db8cbe51e5d" providerId="ADAL" clId="{CF312BF2-4921-4865-99AE-CF24CDF89C01}" dt="2021-11-12T14:42:40.091" v="17638" actId="478"/>
        <pc:sldMkLst>
          <pc:docMk/>
          <pc:sldMk cId="3366682392" sldId="2144328100"/>
        </pc:sldMkLst>
        <pc:spChg chg="del">
          <ac:chgData name="Leah Montner Dixon" userId="d5b2ae9e-9213-4442-b7df-4db8cbe51e5d" providerId="ADAL" clId="{CF312BF2-4921-4865-99AE-CF24CDF89C01}" dt="2021-11-12T14:42:40.091" v="17638" actId="478"/>
          <ac:spMkLst>
            <pc:docMk/>
            <pc:sldMk cId="3366682392" sldId="2144328100"/>
            <ac:spMk id="8" creationId="{0794D029-1BEA-4CDC-9C5A-C70B9B74385C}"/>
          </ac:spMkLst>
        </pc:spChg>
        <pc:spChg chg="del">
          <ac:chgData name="Leah Montner Dixon" userId="d5b2ae9e-9213-4442-b7df-4db8cbe51e5d" providerId="ADAL" clId="{CF312BF2-4921-4865-99AE-CF24CDF89C01}" dt="2021-11-04T20:54:02.005" v="0" actId="478"/>
          <ac:spMkLst>
            <pc:docMk/>
            <pc:sldMk cId="3366682392" sldId="2144328100"/>
            <ac:spMk id="8" creationId="{BB473BB6-5640-46EF-A2C8-C9B52CD11E66}"/>
          </ac:spMkLst>
        </pc:spChg>
        <pc:spChg chg="add mod">
          <ac:chgData name="Leah Montner Dixon" userId="d5b2ae9e-9213-4442-b7df-4db8cbe51e5d" providerId="ADAL" clId="{CF312BF2-4921-4865-99AE-CF24CDF89C01}" dt="2021-11-12T14:42:37.508" v="17637" actId="20577"/>
          <ac:spMkLst>
            <pc:docMk/>
            <pc:sldMk cId="3366682392" sldId="2144328100"/>
            <ac:spMk id="11" creationId="{632F2313-C784-4985-9DEB-985AA49246EE}"/>
          </ac:spMkLst>
        </pc:spChg>
      </pc:sldChg>
      <pc:sldChg chg="del">
        <pc:chgData name="Leah Montner Dixon" userId="d5b2ae9e-9213-4442-b7df-4db8cbe51e5d" providerId="ADAL" clId="{CF312BF2-4921-4865-99AE-CF24CDF89C01}" dt="2021-11-04T20:56:44.289" v="43" actId="47"/>
        <pc:sldMkLst>
          <pc:docMk/>
          <pc:sldMk cId="2481239622" sldId="2144328134"/>
        </pc:sldMkLst>
      </pc:sldChg>
      <pc:sldChg chg="del">
        <pc:chgData name="Leah Montner Dixon" userId="d5b2ae9e-9213-4442-b7df-4db8cbe51e5d" providerId="ADAL" clId="{CF312BF2-4921-4865-99AE-CF24CDF89C01}" dt="2021-11-04T20:56:45.109" v="45" actId="47"/>
        <pc:sldMkLst>
          <pc:docMk/>
          <pc:sldMk cId="1898142201" sldId="2144328135"/>
        </pc:sldMkLst>
      </pc:sldChg>
      <pc:sldChg chg="del">
        <pc:chgData name="Leah Montner Dixon" userId="d5b2ae9e-9213-4442-b7df-4db8cbe51e5d" providerId="ADAL" clId="{CF312BF2-4921-4865-99AE-CF24CDF89C01}" dt="2021-11-04T20:56:45.495" v="46" actId="47"/>
        <pc:sldMkLst>
          <pc:docMk/>
          <pc:sldMk cId="1218860849" sldId="2144328136"/>
        </pc:sldMkLst>
      </pc:sldChg>
      <pc:sldChg chg="del">
        <pc:chgData name="Leah Montner Dixon" userId="d5b2ae9e-9213-4442-b7df-4db8cbe51e5d" providerId="ADAL" clId="{CF312BF2-4921-4865-99AE-CF24CDF89C01}" dt="2021-11-04T20:56:46.839" v="49" actId="47"/>
        <pc:sldMkLst>
          <pc:docMk/>
          <pc:sldMk cId="1420992697" sldId="2144328139"/>
        </pc:sldMkLst>
      </pc:sldChg>
      <pc:sldChg chg="del">
        <pc:chgData name="Leah Montner Dixon" userId="d5b2ae9e-9213-4442-b7df-4db8cbe51e5d" providerId="ADAL" clId="{CF312BF2-4921-4865-99AE-CF24CDF89C01}" dt="2021-11-04T20:54:53.617" v="9" actId="47"/>
        <pc:sldMkLst>
          <pc:docMk/>
          <pc:sldMk cId="4049593696" sldId="2144328152"/>
        </pc:sldMkLst>
      </pc:sldChg>
      <pc:sldChg chg="del">
        <pc:chgData name="Leah Montner Dixon" userId="d5b2ae9e-9213-4442-b7df-4db8cbe51e5d" providerId="ADAL" clId="{CF312BF2-4921-4865-99AE-CF24CDF89C01}" dt="2021-11-04T20:56:47.687" v="51" actId="47"/>
        <pc:sldMkLst>
          <pc:docMk/>
          <pc:sldMk cId="446895969" sldId="2144328173"/>
        </pc:sldMkLst>
      </pc:sldChg>
      <pc:sldChg chg="del">
        <pc:chgData name="Leah Montner Dixon" userId="d5b2ae9e-9213-4442-b7df-4db8cbe51e5d" providerId="ADAL" clId="{CF312BF2-4921-4865-99AE-CF24CDF89C01}" dt="2021-11-04T20:56:45.990" v="47" actId="47"/>
        <pc:sldMkLst>
          <pc:docMk/>
          <pc:sldMk cId="1502200905" sldId="2144328175"/>
        </pc:sldMkLst>
      </pc:sldChg>
      <pc:sldChg chg="addSp delSp modSp mod">
        <pc:chgData name="Leah Montner Dixon" userId="d5b2ae9e-9213-4442-b7df-4db8cbe51e5d" providerId="ADAL" clId="{CF312BF2-4921-4865-99AE-CF24CDF89C01}" dt="2021-11-11T20:50:41.021" v="16475" actId="1035"/>
        <pc:sldMkLst>
          <pc:docMk/>
          <pc:sldMk cId="1485608071" sldId="2144328185"/>
        </pc:sldMkLst>
        <pc:spChg chg="mod">
          <ac:chgData name="Leah Montner Dixon" userId="d5b2ae9e-9213-4442-b7df-4db8cbe51e5d" providerId="ADAL" clId="{CF312BF2-4921-4865-99AE-CF24CDF89C01}" dt="2021-11-11T20:50:41.021" v="16475" actId="1035"/>
          <ac:spMkLst>
            <pc:docMk/>
            <pc:sldMk cId="1485608071" sldId="2144328185"/>
            <ac:spMk id="11" creationId="{4AD06682-4D1B-41C4-8C58-F3E4489BCE4F}"/>
          </ac:spMkLst>
        </pc:spChg>
        <pc:spChg chg="add del">
          <ac:chgData name="Leah Montner Dixon" userId="d5b2ae9e-9213-4442-b7df-4db8cbe51e5d" providerId="ADAL" clId="{CF312BF2-4921-4865-99AE-CF24CDF89C01}" dt="2021-11-04T21:08:37.910" v="149" actId="478"/>
          <ac:spMkLst>
            <pc:docMk/>
            <pc:sldMk cId="1485608071" sldId="2144328185"/>
            <ac:spMk id="12" creationId="{0AA245EA-A832-47CE-AA97-F539B795512C}"/>
          </ac:spMkLst>
        </pc:spChg>
        <pc:spChg chg="mod">
          <ac:chgData name="Leah Montner Dixon" userId="d5b2ae9e-9213-4442-b7df-4db8cbe51e5d" providerId="ADAL" clId="{CF312BF2-4921-4865-99AE-CF24CDF89C01}" dt="2021-11-11T16:22:08.334" v="13996" actId="20577"/>
          <ac:spMkLst>
            <pc:docMk/>
            <pc:sldMk cId="1485608071" sldId="2144328185"/>
            <ac:spMk id="13" creationId="{B0B88D1C-9FA4-4554-A09B-4239AA7FE52C}"/>
          </ac:spMkLst>
        </pc:spChg>
        <pc:spChg chg="add del mod">
          <ac:chgData name="Leah Montner Dixon" userId="d5b2ae9e-9213-4442-b7df-4db8cbe51e5d" providerId="ADAL" clId="{CF312BF2-4921-4865-99AE-CF24CDF89C01}" dt="2021-11-05T20:16:43.431" v="2020" actId="478"/>
          <ac:spMkLst>
            <pc:docMk/>
            <pc:sldMk cId="1485608071" sldId="2144328185"/>
            <ac:spMk id="14" creationId="{7B0044CB-1FCD-4922-A106-85DEDD55004E}"/>
          </ac:spMkLst>
        </pc:spChg>
        <pc:spChg chg="add del">
          <ac:chgData name="Leah Montner Dixon" userId="d5b2ae9e-9213-4442-b7df-4db8cbe51e5d" providerId="ADAL" clId="{CF312BF2-4921-4865-99AE-CF24CDF89C01}" dt="2021-11-04T21:08:37.910" v="149" actId="478"/>
          <ac:spMkLst>
            <pc:docMk/>
            <pc:sldMk cId="1485608071" sldId="2144328185"/>
            <ac:spMk id="15" creationId="{6E425F8E-57B2-424E-B74C-24C23F8721F4}"/>
          </ac:spMkLst>
        </pc:spChg>
        <pc:spChg chg="add mod topLvl">
          <ac:chgData name="Leah Montner Dixon" userId="d5b2ae9e-9213-4442-b7df-4db8cbe51e5d" providerId="ADAL" clId="{CF312BF2-4921-4865-99AE-CF24CDF89C01}" dt="2021-11-05T20:17:13.483" v="2044" actId="164"/>
          <ac:spMkLst>
            <pc:docMk/>
            <pc:sldMk cId="1485608071" sldId="2144328185"/>
            <ac:spMk id="15" creationId="{F1DFD4F6-9DBC-484B-85DA-845F133690DC}"/>
          </ac:spMkLst>
        </pc:spChg>
        <pc:spChg chg="add mod topLvl">
          <ac:chgData name="Leah Montner Dixon" userId="d5b2ae9e-9213-4442-b7df-4db8cbe51e5d" providerId="ADAL" clId="{CF312BF2-4921-4865-99AE-CF24CDF89C01}" dt="2021-11-05T20:17:13.483" v="2044" actId="164"/>
          <ac:spMkLst>
            <pc:docMk/>
            <pc:sldMk cId="1485608071" sldId="2144328185"/>
            <ac:spMk id="16" creationId="{5D13DF0E-E776-4B20-81F2-3E0BBAD445C7}"/>
          </ac:spMkLst>
        </pc:spChg>
        <pc:spChg chg="add del mod">
          <ac:chgData name="Leah Montner Dixon" userId="d5b2ae9e-9213-4442-b7df-4db8cbe51e5d" providerId="ADAL" clId="{CF312BF2-4921-4865-99AE-CF24CDF89C01}" dt="2021-11-05T20:18:23.412" v="2061" actId="465"/>
          <ac:spMkLst>
            <pc:docMk/>
            <pc:sldMk cId="1485608071" sldId="2144328185"/>
            <ac:spMk id="17" creationId="{DC38CCF6-0764-49AD-87FB-FB6E4EC5A477}"/>
          </ac:spMkLst>
        </pc:spChg>
        <pc:spChg chg="add mod topLvl">
          <ac:chgData name="Leah Montner Dixon" userId="d5b2ae9e-9213-4442-b7df-4db8cbe51e5d" providerId="ADAL" clId="{CF312BF2-4921-4865-99AE-CF24CDF89C01}" dt="2021-11-05T20:17:13.483" v="2044" actId="164"/>
          <ac:spMkLst>
            <pc:docMk/>
            <pc:sldMk cId="1485608071" sldId="2144328185"/>
            <ac:spMk id="18" creationId="{560AC5BB-4EEA-4AE1-BEE7-88BBD988A7FE}"/>
          </ac:spMkLst>
        </pc:spChg>
        <pc:spChg chg="add mod topLvl">
          <ac:chgData name="Leah Montner Dixon" userId="d5b2ae9e-9213-4442-b7df-4db8cbe51e5d" providerId="ADAL" clId="{CF312BF2-4921-4865-99AE-CF24CDF89C01}" dt="2021-11-05T20:17:13.483" v="2044" actId="164"/>
          <ac:spMkLst>
            <pc:docMk/>
            <pc:sldMk cId="1485608071" sldId="2144328185"/>
            <ac:spMk id="19" creationId="{113EFBEC-57EE-4843-9B5A-8573EAF27C3C}"/>
          </ac:spMkLst>
        </pc:spChg>
        <pc:spChg chg="add del">
          <ac:chgData name="Leah Montner Dixon" userId="d5b2ae9e-9213-4442-b7df-4db8cbe51e5d" providerId="ADAL" clId="{CF312BF2-4921-4865-99AE-CF24CDF89C01}" dt="2021-11-04T21:08:37.910" v="149" actId="478"/>
          <ac:spMkLst>
            <pc:docMk/>
            <pc:sldMk cId="1485608071" sldId="2144328185"/>
            <ac:spMk id="20" creationId="{468833C4-58D6-4796-ADB6-1774D21A2E2F}"/>
          </ac:spMkLst>
        </pc:spChg>
        <pc:spChg chg="add del mod">
          <ac:chgData name="Leah Montner Dixon" userId="d5b2ae9e-9213-4442-b7df-4db8cbe51e5d" providerId="ADAL" clId="{CF312BF2-4921-4865-99AE-CF24CDF89C01}" dt="2021-11-05T20:13:41.261" v="1951" actId="478"/>
          <ac:spMkLst>
            <pc:docMk/>
            <pc:sldMk cId="1485608071" sldId="2144328185"/>
            <ac:spMk id="20" creationId="{D4B7EA87-C28D-40E4-B2B1-E15D445F705A}"/>
          </ac:spMkLst>
        </pc:spChg>
        <pc:spChg chg="add del mod">
          <ac:chgData name="Leah Montner Dixon" userId="d5b2ae9e-9213-4442-b7df-4db8cbe51e5d" providerId="ADAL" clId="{CF312BF2-4921-4865-99AE-CF24CDF89C01}" dt="2021-11-05T20:03:58.675" v="1833" actId="478"/>
          <ac:spMkLst>
            <pc:docMk/>
            <pc:sldMk cId="1485608071" sldId="2144328185"/>
            <ac:spMk id="21" creationId="{21E96D6C-8424-4D56-AA21-20A26105740C}"/>
          </ac:spMkLst>
        </pc:spChg>
        <pc:spChg chg="add del">
          <ac:chgData name="Leah Montner Dixon" userId="d5b2ae9e-9213-4442-b7df-4db8cbe51e5d" providerId="ADAL" clId="{CF312BF2-4921-4865-99AE-CF24CDF89C01}" dt="2021-11-04T21:08:37.910" v="149" actId="478"/>
          <ac:spMkLst>
            <pc:docMk/>
            <pc:sldMk cId="1485608071" sldId="2144328185"/>
            <ac:spMk id="21" creationId="{538D627E-C063-4E90-BB90-0CC97C64A2B9}"/>
          </ac:spMkLst>
        </pc:spChg>
        <pc:spChg chg="add del mod">
          <ac:chgData name="Leah Montner Dixon" userId="d5b2ae9e-9213-4442-b7df-4db8cbe51e5d" providerId="ADAL" clId="{CF312BF2-4921-4865-99AE-CF24CDF89C01}" dt="2021-11-05T20:04:32.032" v="1844" actId="478"/>
          <ac:spMkLst>
            <pc:docMk/>
            <pc:sldMk cId="1485608071" sldId="2144328185"/>
            <ac:spMk id="22" creationId="{76B283D8-1F5F-4F3B-A12F-D341A3DF634B}"/>
          </ac:spMkLst>
        </pc:spChg>
        <pc:spChg chg="add del">
          <ac:chgData name="Leah Montner Dixon" userId="d5b2ae9e-9213-4442-b7df-4db8cbe51e5d" providerId="ADAL" clId="{CF312BF2-4921-4865-99AE-CF24CDF89C01}" dt="2021-11-04T21:08:37.910" v="149" actId="478"/>
          <ac:spMkLst>
            <pc:docMk/>
            <pc:sldMk cId="1485608071" sldId="2144328185"/>
            <ac:spMk id="23" creationId="{20E1B9B5-1E38-455F-BA67-74BE7CB741D2}"/>
          </ac:spMkLst>
        </pc:spChg>
        <pc:spChg chg="add del">
          <ac:chgData name="Leah Montner Dixon" userId="d5b2ae9e-9213-4442-b7df-4db8cbe51e5d" providerId="ADAL" clId="{CF312BF2-4921-4865-99AE-CF24CDF89C01}" dt="2021-11-04T21:08:37.910" v="149" actId="478"/>
          <ac:spMkLst>
            <pc:docMk/>
            <pc:sldMk cId="1485608071" sldId="2144328185"/>
            <ac:spMk id="24" creationId="{75CE09A2-67A3-4078-A8B0-463FF6F73A6F}"/>
          </ac:spMkLst>
        </pc:spChg>
        <pc:spChg chg="add del mod">
          <ac:chgData name="Leah Montner Dixon" userId="d5b2ae9e-9213-4442-b7df-4db8cbe51e5d" providerId="ADAL" clId="{CF312BF2-4921-4865-99AE-CF24CDF89C01}" dt="2021-11-05T20:16:13.941" v="2008" actId="478"/>
          <ac:spMkLst>
            <pc:docMk/>
            <pc:sldMk cId="1485608071" sldId="2144328185"/>
            <ac:spMk id="24" creationId="{C8EAEAD6-5244-4925-9F6F-AA9CFA6F8749}"/>
          </ac:spMkLst>
        </pc:spChg>
        <pc:spChg chg="add del">
          <ac:chgData name="Leah Montner Dixon" userId="d5b2ae9e-9213-4442-b7df-4db8cbe51e5d" providerId="ADAL" clId="{CF312BF2-4921-4865-99AE-CF24CDF89C01}" dt="2021-11-04T21:08:37.910" v="149" actId="478"/>
          <ac:spMkLst>
            <pc:docMk/>
            <pc:sldMk cId="1485608071" sldId="2144328185"/>
            <ac:spMk id="25" creationId="{4C0DC47F-15D6-4F54-8E69-D7F66DA02425}"/>
          </ac:spMkLst>
        </pc:spChg>
        <pc:spChg chg="add del">
          <ac:chgData name="Leah Montner Dixon" userId="d5b2ae9e-9213-4442-b7df-4db8cbe51e5d" providerId="ADAL" clId="{CF312BF2-4921-4865-99AE-CF24CDF89C01}" dt="2021-11-04T21:08:37.910" v="149" actId="478"/>
          <ac:spMkLst>
            <pc:docMk/>
            <pc:sldMk cId="1485608071" sldId="2144328185"/>
            <ac:spMk id="26" creationId="{8F5A6BC9-8534-4B6C-97E6-9A92DBF30C9D}"/>
          </ac:spMkLst>
        </pc:spChg>
        <pc:spChg chg="add del mod">
          <ac:chgData name="Leah Montner Dixon" userId="d5b2ae9e-9213-4442-b7df-4db8cbe51e5d" providerId="ADAL" clId="{CF312BF2-4921-4865-99AE-CF24CDF89C01}" dt="2021-11-05T20:10:38.006" v="1861" actId="22"/>
          <ac:spMkLst>
            <pc:docMk/>
            <pc:sldMk cId="1485608071" sldId="2144328185"/>
            <ac:spMk id="26" creationId="{9375D500-71E6-4B1D-8064-F7D02C424194}"/>
          </ac:spMkLst>
        </pc:spChg>
        <pc:spChg chg="add del">
          <ac:chgData name="Leah Montner Dixon" userId="d5b2ae9e-9213-4442-b7df-4db8cbe51e5d" providerId="ADAL" clId="{CF312BF2-4921-4865-99AE-CF24CDF89C01}" dt="2021-11-04T21:08:37.910" v="149" actId="478"/>
          <ac:spMkLst>
            <pc:docMk/>
            <pc:sldMk cId="1485608071" sldId="2144328185"/>
            <ac:spMk id="27" creationId="{D771B22F-7071-4039-A636-4D4297B89366}"/>
          </ac:spMkLst>
        </pc:spChg>
        <pc:spChg chg="add del">
          <ac:chgData name="Leah Montner Dixon" userId="d5b2ae9e-9213-4442-b7df-4db8cbe51e5d" providerId="ADAL" clId="{CF312BF2-4921-4865-99AE-CF24CDF89C01}" dt="2021-11-04T21:08:37.910" v="149" actId="478"/>
          <ac:spMkLst>
            <pc:docMk/>
            <pc:sldMk cId="1485608071" sldId="2144328185"/>
            <ac:spMk id="28" creationId="{04294EBE-74A9-4940-9CF0-AD757CCA7C82}"/>
          </ac:spMkLst>
        </pc:spChg>
        <pc:spChg chg="add mod">
          <ac:chgData name="Leah Montner Dixon" userId="d5b2ae9e-9213-4442-b7df-4db8cbe51e5d" providerId="ADAL" clId="{CF312BF2-4921-4865-99AE-CF24CDF89C01}" dt="2021-11-11T20:50:30.032" v="16440" actId="20577"/>
          <ac:spMkLst>
            <pc:docMk/>
            <pc:sldMk cId="1485608071" sldId="2144328185"/>
            <ac:spMk id="28" creationId="{ED80EB56-83F8-4745-BC54-B84B755ABD5F}"/>
          </ac:spMkLst>
        </pc:spChg>
        <pc:spChg chg="add del">
          <ac:chgData name="Leah Montner Dixon" userId="d5b2ae9e-9213-4442-b7df-4db8cbe51e5d" providerId="ADAL" clId="{CF312BF2-4921-4865-99AE-CF24CDF89C01}" dt="2021-11-04T21:08:37.910" v="149" actId="478"/>
          <ac:spMkLst>
            <pc:docMk/>
            <pc:sldMk cId="1485608071" sldId="2144328185"/>
            <ac:spMk id="29" creationId="{3ED9D0A1-C666-4A66-98C0-9CCCB080FA75}"/>
          </ac:spMkLst>
        </pc:spChg>
        <pc:spChg chg="add mod">
          <ac:chgData name="Leah Montner Dixon" userId="d5b2ae9e-9213-4442-b7df-4db8cbe51e5d" providerId="ADAL" clId="{CF312BF2-4921-4865-99AE-CF24CDF89C01}" dt="2021-11-05T20:18:25.634" v="2062" actId="465"/>
          <ac:spMkLst>
            <pc:docMk/>
            <pc:sldMk cId="1485608071" sldId="2144328185"/>
            <ac:spMk id="29" creationId="{AC12B225-D910-4E27-98DF-A890C147FB5E}"/>
          </ac:spMkLst>
        </pc:spChg>
        <pc:spChg chg="add del">
          <ac:chgData name="Leah Montner Dixon" userId="d5b2ae9e-9213-4442-b7df-4db8cbe51e5d" providerId="ADAL" clId="{CF312BF2-4921-4865-99AE-CF24CDF89C01}" dt="2021-11-04T21:08:37.910" v="149" actId="478"/>
          <ac:spMkLst>
            <pc:docMk/>
            <pc:sldMk cId="1485608071" sldId="2144328185"/>
            <ac:spMk id="30" creationId="{376E62B9-8670-43F0-A6FA-7E34A31D8C6A}"/>
          </ac:spMkLst>
        </pc:spChg>
        <pc:spChg chg="add mod">
          <ac:chgData name="Leah Montner Dixon" userId="d5b2ae9e-9213-4442-b7df-4db8cbe51e5d" providerId="ADAL" clId="{CF312BF2-4921-4865-99AE-CF24CDF89C01}" dt="2021-11-05T20:18:30.943" v="2072" actId="1036"/>
          <ac:spMkLst>
            <pc:docMk/>
            <pc:sldMk cId="1485608071" sldId="2144328185"/>
            <ac:spMk id="31" creationId="{0CFBE580-901C-4103-B87A-CF577E4AD7DD}"/>
          </ac:spMkLst>
        </pc:spChg>
        <pc:spChg chg="add del">
          <ac:chgData name="Leah Montner Dixon" userId="d5b2ae9e-9213-4442-b7df-4db8cbe51e5d" providerId="ADAL" clId="{CF312BF2-4921-4865-99AE-CF24CDF89C01}" dt="2021-11-04T21:08:37.910" v="149" actId="478"/>
          <ac:spMkLst>
            <pc:docMk/>
            <pc:sldMk cId="1485608071" sldId="2144328185"/>
            <ac:spMk id="31" creationId="{61CD7ADC-C97C-47DF-9560-1B11E33FAE9D}"/>
          </ac:spMkLst>
        </pc:spChg>
        <pc:spChg chg="add del">
          <ac:chgData name="Leah Montner Dixon" userId="d5b2ae9e-9213-4442-b7df-4db8cbe51e5d" providerId="ADAL" clId="{CF312BF2-4921-4865-99AE-CF24CDF89C01}" dt="2021-11-04T21:08:55.769" v="157" actId="22"/>
          <ac:spMkLst>
            <pc:docMk/>
            <pc:sldMk cId="1485608071" sldId="2144328185"/>
            <ac:spMk id="33" creationId="{B0B9225A-4023-4106-A570-9384E20B023F}"/>
          </ac:spMkLst>
        </pc:spChg>
        <pc:spChg chg="add mod">
          <ac:chgData name="Leah Montner Dixon" userId="d5b2ae9e-9213-4442-b7df-4db8cbe51e5d" providerId="ADAL" clId="{CF312BF2-4921-4865-99AE-CF24CDF89C01}" dt="2021-11-05T20:18:30.943" v="2072" actId="1036"/>
          <ac:spMkLst>
            <pc:docMk/>
            <pc:sldMk cId="1485608071" sldId="2144328185"/>
            <ac:spMk id="33" creationId="{B12CD771-65E0-4882-9EF5-B57C4FEA89C4}"/>
          </ac:spMkLst>
        </pc:spChg>
        <pc:spChg chg="add del">
          <ac:chgData name="Leah Montner Dixon" userId="d5b2ae9e-9213-4442-b7df-4db8cbe51e5d" providerId="ADAL" clId="{CF312BF2-4921-4865-99AE-CF24CDF89C01}" dt="2021-11-04T21:08:37.910" v="149" actId="478"/>
          <ac:spMkLst>
            <pc:docMk/>
            <pc:sldMk cId="1485608071" sldId="2144328185"/>
            <ac:spMk id="34" creationId="{B9DFBB02-2D72-4CDF-92C9-2CE03AF67564}"/>
          </ac:spMkLst>
        </pc:spChg>
        <pc:spChg chg="add del">
          <ac:chgData name="Leah Montner Dixon" userId="d5b2ae9e-9213-4442-b7df-4db8cbe51e5d" providerId="ADAL" clId="{CF312BF2-4921-4865-99AE-CF24CDF89C01}" dt="2021-11-04T21:08:37.910" v="149" actId="478"/>
          <ac:spMkLst>
            <pc:docMk/>
            <pc:sldMk cId="1485608071" sldId="2144328185"/>
            <ac:spMk id="35" creationId="{98D1CDCA-D573-4DC7-B143-570864F4A4D8}"/>
          </ac:spMkLst>
        </pc:spChg>
        <pc:grpChg chg="add del mod">
          <ac:chgData name="Leah Montner Dixon" userId="d5b2ae9e-9213-4442-b7df-4db8cbe51e5d" providerId="ADAL" clId="{CF312BF2-4921-4865-99AE-CF24CDF89C01}" dt="2021-11-05T20:14:28.619" v="1985" actId="165"/>
          <ac:grpSpMkLst>
            <pc:docMk/>
            <pc:sldMk cId="1485608071" sldId="2144328185"/>
            <ac:grpSpMk id="27" creationId="{EA572476-75DE-4531-BFE9-03AD18B8341D}"/>
          </ac:grpSpMkLst>
        </pc:grpChg>
        <pc:grpChg chg="add mod">
          <ac:chgData name="Leah Montner Dixon" userId="d5b2ae9e-9213-4442-b7df-4db8cbe51e5d" providerId="ADAL" clId="{CF312BF2-4921-4865-99AE-CF24CDF89C01}" dt="2021-11-05T20:18:16.885" v="2059" actId="12788"/>
          <ac:grpSpMkLst>
            <pc:docMk/>
            <pc:sldMk cId="1485608071" sldId="2144328185"/>
            <ac:grpSpMk id="30" creationId="{14680799-5F3B-46FC-A23B-08467350DA1D}"/>
          </ac:grpSpMkLst>
        </pc:grpChg>
        <pc:picChg chg="del">
          <ac:chgData name="Leah Montner Dixon" userId="d5b2ae9e-9213-4442-b7df-4db8cbe51e5d" providerId="ADAL" clId="{CF312BF2-4921-4865-99AE-CF24CDF89C01}" dt="2021-11-05T19:30:42.293" v="1593" actId="478"/>
          <ac:picMkLst>
            <pc:docMk/>
            <pc:sldMk cId="1485608071" sldId="2144328185"/>
            <ac:picMk id="3" creationId="{194A305A-06D6-48C7-AE06-504D3DFD550E}"/>
          </ac:picMkLst>
        </pc:picChg>
        <pc:picChg chg="add del mod modCrop">
          <ac:chgData name="Leah Montner Dixon" userId="d5b2ae9e-9213-4442-b7df-4db8cbe51e5d" providerId="ADAL" clId="{CF312BF2-4921-4865-99AE-CF24CDF89C01}" dt="2021-11-05T19:30:10.148" v="1576" actId="21"/>
          <ac:picMkLst>
            <pc:docMk/>
            <pc:sldMk cId="1485608071" sldId="2144328185"/>
            <ac:picMk id="4" creationId="{5D8F19A3-1ED7-4AD7-A224-43AAC75FC32B}"/>
          </ac:picMkLst>
        </pc:picChg>
        <pc:picChg chg="add mod ord modCrop">
          <ac:chgData name="Leah Montner Dixon" userId="d5b2ae9e-9213-4442-b7df-4db8cbe51e5d" providerId="ADAL" clId="{CF312BF2-4921-4865-99AE-CF24CDF89C01}" dt="2021-11-05T19:30:48.418" v="1594" actId="732"/>
          <ac:picMkLst>
            <pc:docMk/>
            <pc:sldMk cId="1485608071" sldId="2144328185"/>
            <ac:picMk id="8" creationId="{EE43CD89-7939-47A6-A44B-CBB5B04F8F9C}"/>
          </ac:picMkLst>
        </pc:picChg>
        <pc:cxnChg chg="add del mod">
          <ac:chgData name="Leah Montner Dixon" userId="d5b2ae9e-9213-4442-b7df-4db8cbe51e5d" providerId="ADAL" clId="{CF312BF2-4921-4865-99AE-CF24CDF89C01}" dt="2021-11-05T20:17:38.997" v="2049" actId="11529"/>
          <ac:cxnSpMkLst>
            <pc:docMk/>
            <pc:sldMk cId="1485608071" sldId="2144328185"/>
            <ac:cxnSpMk id="35" creationId="{FE65D84C-E37C-4BE9-B0D6-E078BB73639F}"/>
          </ac:cxnSpMkLst>
        </pc:cxnChg>
        <pc:cxnChg chg="add mod">
          <ac:chgData name="Leah Montner Dixon" userId="d5b2ae9e-9213-4442-b7df-4db8cbe51e5d" providerId="ADAL" clId="{CF312BF2-4921-4865-99AE-CF24CDF89C01}" dt="2021-11-05T20:18:25.634" v="2062" actId="465"/>
          <ac:cxnSpMkLst>
            <pc:docMk/>
            <pc:sldMk cId="1485608071" sldId="2144328185"/>
            <ac:cxnSpMk id="38" creationId="{05E38DFF-C313-4A78-A063-DB7B4BA419CB}"/>
          </ac:cxnSpMkLst>
        </pc:cxnChg>
      </pc:sldChg>
      <pc:sldChg chg="del">
        <pc:chgData name="Leah Montner Dixon" userId="d5b2ae9e-9213-4442-b7df-4db8cbe51e5d" providerId="ADAL" clId="{CF312BF2-4921-4865-99AE-CF24CDF89C01}" dt="2021-11-04T20:56:43.107" v="40" actId="47"/>
        <pc:sldMkLst>
          <pc:docMk/>
          <pc:sldMk cId="3010830518" sldId="2144328186"/>
        </pc:sldMkLst>
      </pc:sldChg>
      <pc:sldChg chg="del">
        <pc:chgData name="Leah Montner Dixon" userId="d5b2ae9e-9213-4442-b7df-4db8cbe51e5d" providerId="ADAL" clId="{CF312BF2-4921-4865-99AE-CF24CDF89C01}" dt="2021-11-04T20:56:43.507" v="41" actId="47"/>
        <pc:sldMkLst>
          <pc:docMk/>
          <pc:sldMk cId="1377395553" sldId="2144328188"/>
        </pc:sldMkLst>
      </pc:sldChg>
      <pc:sldChg chg="del">
        <pc:chgData name="Leah Montner Dixon" userId="d5b2ae9e-9213-4442-b7df-4db8cbe51e5d" providerId="ADAL" clId="{CF312BF2-4921-4865-99AE-CF24CDF89C01}" dt="2021-11-04T20:56:41.185" v="39" actId="47"/>
        <pc:sldMkLst>
          <pc:docMk/>
          <pc:sldMk cId="4179678410" sldId="2144328189"/>
        </pc:sldMkLst>
      </pc:sldChg>
      <pc:sldChg chg="del">
        <pc:chgData name="Leah Montner Dixon" userId="d5b2ae9e-9213-4442-b7df-4db8cbe51e5d" providerId="ADAL" clId="{CF312BF2-4921-4865-99AE-CF24CDF89C01}" dt="2021-11-04T20:54:52.949" v="7" actId="47"/>
        <pc:sldMkLst>
          <pc:docMk/>
          <pc:sldMk cId="1991914896" sldId="2144328205"/>
        </pc:sldMkLst>
      </pc:sldChg>
      <pc:sldChg chg="del">
        <pc:chgData name="Leah Montner Dixon" userId="d5b2ae9e-9213-4442-b7df-4db8cbe51e5d" providerId="ADAL" clId="{CF312BF2-4921-4865-99AE-CF24CDF89C01}" dt="2021-11-04T20:54:53.305" v="8" actId="47"/>
        <pc:sldMkLst>
          <pc:docMk/>
          <pc:sldMk cId="1500090993" sldId="2144328206"/>
        </pc:sldMkLst>
      </pc:sldChg>
      <pc:sldChg chg="del">
        <pc:chgData name="Leah Montner Dixon" userId="d5b2ae9e-9213-4442-b7df-4db8cbe51e5d" providerId="ADAL" clId="{CF312BF2-4921-4865-99AE-CF24CDF89C01}" dt="2021-11-04T20:56:43.869" v="42" actId="47"/>
        <pc:sldMkLst>
          <pc:docMk/>
          <pc:sldMk cId="3679710721" sldId="2144328207"/>
        </pc:sldMkLst>
      </pc:sldChg>
      <pc:sldChg chg="addSp delSp modSp mod addCm delCm modCm">
        <pc:chgData name="Leah Montner Dixon" userId="d5b2ae9e-9213-4442-b7df-4db8cbe51e5d" providerId="ADAL" clId="{CF312BF2-4921-4865-99AE-CF24CDF89C01}" dt="2021-11-19T19:45:22.500" v="19231" actId="20577"/>
        <pc:sldMkLst>
          <pc:docMk/>
          <pc:sldMk cId="3929276700" sldId="2144328208"/>
        </pc:sldMkLst>
        <pc:spChg chg="del mod">
          <ac:chgData name="Leah Montner Dixon" userId="d5b2ae9e-9213-4442-b7df-4db8cbe51e5d" providerId="ADAL" clId="{CF312BF2-4921-4865-99AE-CF24CDF89C01}" dt="2021-11-12T15:51:29.369" v="18119" actId="478"/>
          <ac:spMkLst>
            <pc:docMk/>
            <pc:sldMk cId="3929276700" sldId="2144328208"/>
            <ac:spMk id="2" creationId="{0D23F75E-6E89-4AA4-9CF2-69EFB854BDB0}"/>
          </ac:spMkLst>
        </pc:spChg>
        <pc:spChg chg="mod">
          <ac:chgData name="Leah Montner Dixon" userId="d5b2ae9e-9213-4442-b7df-4db8cbe51e5d" providerId="ADAL" clId="{CF312BF2-4921-4865-99AE-CF24CDF89C01}" dt="2021-11-19T19:45:22.500" v="19231" actId="20577"/>
          <ac:spMkLst>
            <pc:docMk/>
            <pc:sldMk cId="3929276700" sldId="2144328208"/>
            <ac:spMk id="17" creationId="{4BDCB856-3829-4390-847B-0A29C6255E12}"/>
          </ac:spMkLst>
        </pc:spChg>
        <pc:picChg chg="add mod ord modCrop">
          <ac:chgData name="Leah Montner Dixon" userId="d5b2ae9e-9213-4442-b7df-4db8cbe51e5d" providerId="ADAL" clId="{CF312BF2-4921-4865-99AE-CF24CDF89C01}" dt="2021-11-04T21:01:10.474" v="102" actId="732"/>
          <ac:picMkLst>
            <pc:docMk/>
            <pc:sldMk cId="3929276700" sldId="2144328208"/>
            <ac:picMk id="3" creationId="{DDE001C9-C8D5-4750-9E87-52452521BED5}"/>
          </ac:picMkLst>
        </pc:picChg>
        <pc:picChg chg="add del">
          <ac:chgData name="Leah Montner Dixon" userId="d5b2ae9e-9213-4442-b7df-4db8cbe51e5d" providerId="ADAL" clId="{CF312BF2-4921-4865-99AE-CF24CDF89C01}" dt="2021-11-11T16:03:14.604" v="12997" actId="22"/>
          <ac:picMkLst>
            <pc:docMk/>
            <pc:sldMk cId="3929276700" sldId="2144328208"/>
            <ac:picMk id="4" creationId="{CA3092C6-A8C0-44EE-80C3-A3D4817ECAD0}"/>
          </ac:picMkLst>
        </pc:picChg>
        <pc:picChg chg="add del">
          <ac:chgData name="Leah Montner Dixon" userId="d5b2ae9e-9213-4442-b7df-4db8cbe51e5d" providerId="ADAL" clId="{CF312BF2-4921-4865-99AE-CF24CDF89C01}" dt="2021-11-04T21:01:12.486" v="103" actId="478"/>
          <ac:picMkLst>
            <pc:docMk/>
            <pc:sldMk cId="3929276700" sldId="2144328208"/>
            <ac:picMk id="13" creationId="{B3A92B11-F544-4A0E-B30D-81249532E7CF}"/>
          </ac:picMkLst>
        </pc:picChg>
      </pc:sldChg>
      <pc:sldChg chg="addSp delSp modSp mod setBg modNotesTx">
        <pc:chgData name="Leah Montner Dixon" userId="d5b2ae9e-9213-4442-b7df-4db8cbe51e5d" providerId="ADAL" clId="{CF312BF2-4921-4865-99AE-CF24CDF89C01}" dt="2021-11-12T16:40:23.367" v="19062" actId="465"/>
        <pc:sldMkLst>
          <pc:docMk/>
          <pc:sldMk cId="1949396297" sldId="2144328209"/>
        </pc:sldMkLst>
        <pc:spChg chg="add del mod ord">
          <ac:chgData name="Leah Montner Dixon" userId="d5b2ae9e-9213-4442-b7df-4db8cbe51e5d" providerId="ADAL" clId="{CF312BF2-4921-4865-99AE-CF24CDF89C01}" dt="2021-11-05T16:18:18.295" v="307" actId="478"/>
          <ac:spMkLst>
            <pc:docMk/>
            <pc:sldMk cId="1949396297" sldId="2144328209"/>
            <ac:spMk id="9" creationId="{D557147F-7D31-403E-9FE6-759BCED43E1D}"/>
          </ac:spMkLst>
        </pc:spChg>
        <pc:spChg chg="mod">
          <ac:chgData name="Leah Montner Dixon" userId="d5b2ae9e-9213-4442-b7df-4db8cbe51e5d" providerId="ADAL" clId="{CF312BF2-4921-4865-99AE-CF24CDF89C01}" dt="2021-11-11T16:18:15.577" v="13677" actId="1038"/>
          <ac:spMkLst>
            <pc:docMk/>
            <pc:sldMk cId="1949396297" sldId="2144328209"/>
            <ac:spMk id="10" creationId="{1F5544B4-64B7-4E00-A1B6-76422658B8ED}"/>
          </ac:spMkLst>
        </pc:spChg>
        <pc:spChg chg="add del mod ord">
          <ac:chgData name="Leah Montner Dixon" userId="d5b2ae9e-9213-4442-b7df-4db8cbe51e5d" providerId="ADAL" clId="{CF312BF2-4921-4865-99AE-CF24CDF89C01}" dt="2021-11-05T16:31:04.792" v="453" actId="478"/>
          <ac:spMkLst>
            <pc:docMk/>
            <pc:sldMk cId="1949396297" sldId="2144328209"/>
            <ac:spMk id="11" creationId="{53265ABA-4A84-4FD8-B246-50B84E8A413F}"/>
          </ac:spMkLst>
        </pc:spChg>
        <pc:spChg chg="add del mod ord">
          <ac:chgData name="Leah Montner Dixon" userId="d5b2ae9e-9213-4442-b7df-4db8cbe51e5d" providerId="ADAL" clId="{CF312BF2-4921-4865-99AE-CF24CDF89C01}" dt="2021-11-05T16:31:04.792" v="453" actId="478"/>
          <ac:spMkLst>
            <pc:docMk/>
            <pc:sldMk cId="1949396297" sldId="2144328209"/>
            <ac:spMk id="12" creationId="{9E8817C5-CA8D-408A-9E3A-1061826F3186}"/>
          </ac:spMkLst>
        </pc:spChg>
        <pc:spChg chg="add del mod ord">
          <ac:chgData name="Leah Montner Dixon" userId="d5b2ae9e-9213-4442-b7df-4db8cbe51e5d" providerId="ADAL" clId="{CF312BF2-4921-4865-99AE-CF24CDF89C01}" dt="2021-11-05T16:31:04.792" v="453" actId="478"/>
          <ac:spMkLst>
            <pc:docMk/>
            <pc:sldMk cId="1949396297" sldId="2144328209"/>
            <ac:spMk id="15" creationId="{B4616069-BF2E-4F78-BB6D-0BE62B0F50D6}"/>
          </ac:spMkLst>
        </pc:spChg>
        <pc:spChg chg="add del mod ord">
          <ac:chgData name="Leah Montner Dixon" userId="d5b2ae9e-9213-4442-b7df-4db8cbe51e5d" providerId="ADAL" clId="{CF312BF2-4921-4865-99AE-CF24CDF89C01}" dt="2021-11-05T16:31:04.792" v="453" actId="478"/>
          <ac:spMkLst>
            <pc:docMk/>
            <pc:sldMk cId="1949396297" sldId="2144328209"/>
            <ac:spMk id="16" creationId="{B4C0C447-3433-48CA-98FF-2851BA1A74F5}"/>
          </ac:spMkLst>
        </pc:spChg>
        <pc:spChg chg="add mod ord">
          <ac:chgData name="Leah Montner Dixon" userId="d5b2ae9e-9213-4442-b7df-4db8cbe51e5d" providerId="ADAL" clId="{CF312BF2-4921-4865-99AE-CF24CDF89C01}" dt="2021-11-12T16:40:19.101" v="19061" actId="12789"/>
          <ac:spMkLst>
            <pc:docMk/>
            <pc:sldMk cId="1949396297" sldId="2144328209"/>
            <ac:spMk id="19" creationId="{D63EE27C-2C94-4CBD-9B8F-F720614F740C}"/>
          </ac:spMkLst>
        </pc:spChg>
        <pc:spChg chg="add mod ord">
          <ac:chgData name="Leah Montner Dixon" userId="d5b2ae9e-9213-4442-b7df-4db8cbe51e5d" providerId="ADAL" clId="{CF312BF2-4921-4865-99AE-CF24CDF89C01}" dt="2021-11-12T16:40:19.101" v="19061" actId="12789"/>
          <ac:spMkLst>
            <pc:docMk/>
            <pc:sldMk cId="1949396297" sldId="2144328209"/>
            <ac:spMk id="20" creationId="{40F14FFB-136A-4917-AA3F-DA80D9A142A4}"/>
          </ac:spMkLst>
        </pc:spChg>
        <pc:spChg chg="del mod">
          <ac:chgData name="Leah Montner Dixon" userId="d5b2ae9e-9213-4442-b7df-4db8cbe51e5d" providerId="ADAL" clId="{CF312BF2-4921-4865-99AE-CF24CDF89C01}" dt="2021-11-04T21:04:08.402" v="126" actId="478"/>
          <ac:spMkLst>
            <pc:docMk/>
            <pc:sldMk cId="1949396297" sldId="2144328209"/>
            <ac:spMk id="23" creationId="{308B06CA-1742-49E5-B791-CAEB6C44F59C}"/>
          </ac:spMkLst>
        </pc:spChg>
        <pc:spChg chg="add del mod ord">
          <ac:chgData name="Leah Montner Dixon" userId="d5b2ae9e-9213-4442-b7df-4db8cbe51e5d" providerId="ADAL" clId="{CF312BF2-4921-4865-99AE-CF24CDF89C01}" dt="2021-11-05T16:31:04.792" v="453" actId="478"/>
          <ac:spMkLst>
            <pc:docMk/>
            <pc:sldMk cId="1949396297" sldId="2144328209"/>
            <ac:spMk id="23" creationId="{FEECBC16-8E7B-464E-AFCB-6953E50287E9}"/>
          </ac:spMkLst>
        </pc:spChg>
        <pc:spChg chg="add del mod ord">
          <ac:chgData name="Leah Montner Dixon" userId="d5b2ae9e-9213-4442-b7df-4db8cbe51e5d" providerId="ADAL" clId="{CF312BF2-4921-4865-99AE-CF24CDF89C01}" dt="2021-11-05T16:31:04.792" v="453" actId="478"/>
          <ac:spMkLst>
            <pc:docMk/>
            <pc:sldMk cId="1949396297" sldId="2144328209"/>
            <ac:spMk id="24" creationId="{358F0161-C215-4619-8297-423FE8F7842D}"/>
          </ac:spMkLst>
        </pc:spChg>
        <pc:spChg chg="del">
          <ac:chgData name="Leah Montner Dixon" userId="d5b2ae9e-9213-4442-b7df-4db8cbe51e5d" providerId="ADAL" clId="{CF312BF2-4921-4865-99AE-CF24CDF89C01}" dt="2021-11-04T21:03:31.230" v="118" actId="478"/>
          <ac:spMkLst>
            <pc:docMk/>
            <pc:sldMk cId="1949396297" sldId="2144328209"/>
            <ac:spMk id="24" creationId="{396399AA-6913-456A-980B-FF67DAC24FCE}"/>
          </ac:spMkLst>
        </pc:spChg>
        <pc:spChg chg="del">
          <ac:chgData name="Leah Montner Dixon" userId="d5b2ae9e-9213-4442-b7df-4db8cbe51e5d" providerId="ADAL" clId="{CF312BF2-4921-4865-99AE-CF24CDF89C01}" dt="2021-11-05T15:52:28.654" v="298" actId="478"/>
          <ac:spMkLst>
            <pc:docMk/>
            <pc:sldMk cId="1949396297" sldId="2144328209"/>
            <ac:spMk id="25" creationId="{256EFC29-4811-4C2C-96D0-112123C3F8D1}"/>
          </ac:spMkLst>
        </pc:spChg>
        <pc:spChg chg="add mod ord">
          <ac:chgData name="Leah Montner Dixon" userId="d5b2ae9e-9213-4442-b7df-4db8cbe51e5d" providerId="ADAL" clId="{CF312BF2-4921-4865-99AE-CF24CDF89C01}" dt="2021-11-12T16:33:59.409" v="18832" actId="1076"/>
          <ac:spMkLst>
            <pc:docMk/>
            <pc:sldMk cId="1949396297" sldId="2144328209"/>
            <ac:spMk id="29" creationId="{59B92DAC-6FA1-42BD-98D3-CA2CC762DE43}"/>
          </ac:spMkLst>
        </pc:spChg>
        <pc:spChg chg="del">
          <ac:chgData name="Leah Montner Dixon" userId="d5b2ae9e-9213-4442-b7df-4db8cbe51e5d" providerId="ADAL" clId="{CF312BF2-4921-4865-99AE-CF24CDF89C01}" dt="2021-11-04T21:03:31.230" v="118" actId="478"/>
          <ac:spMkLst>
            <pc:docMk/>
            <pc:sldMk cId="1949396297" sldId="2144328209"/>
            <ac:spMk id="31" creationId="{47E4C976-DA28-4E35-81ED-800AEEC6A730}"/>
          </ac:spMkLst>
        </pc:spChg>
        <pc:spChg chg="add mod">
          <ac:chgData name="Leah Montner Dixon" userId="d5b2ae9e-9213-4442-b7df-4db8cbe51e5d" providerId="ADAL" clId="{CF312BF2-4921-4865-99AE-CF24CDF89C01}" dt="2021-11-12T16:39:58.837" v="19048" actId="465"/>
          <ac:spMkLst>
            <pc:docMk/>
            <pc:sldMk cId="1949396297" sldId="2144328209"/>
            <ac:spMk id="34" creationId="{18CE95A7-4E0B-4833-BC1D-08B71CFC5A13}"/>
          </ac:spMkLst>
        </pc:spChg>
        <pc:spChg chg="del">
          <ac:chgData name="Leah Montner Dixon" userId="d5b2ae9e-9213-4442-b7df-4db8cbe51e5d" providerId="ADAL" clId="{CF312BF2-4921-4865-99AE-CF24CDF89C01}" dt="2021-11-04T21:03:31.230" v="118" actId="478"/>
          <ac:spMkLst>
            <pc:docMk/>
            <pc:sldMk cId="1949396297" sldId="2144328209"/>
            <ac:spMk id="34" creationId="{B51B99DB-B628-458E-8D93-9A9422F5553D}"/>
          </ac:spMkLst>
        </pc:spChg>
        <pc:spChg chg="add del mod">
          <ac:chgData name="Leah Montner Dixon" userId="d5b2ae9e-9213-4442-b7df-4db8cbe51e5d" providerId="ADAL" clId="{CF312BF2-4921-4865-99AE-CF24CDF89C01}" dt="2021-11-05T15:52:56.859" v="305" actId="478"/>
          <ac:spMkLst>
            <pc:docMk/>
            <pc:sldMk cId="1949396297" sldId="2144328209"/>
            <ac:spMk id="35" creationId="{5B31E7CA-8837-4DFA-8272-56FD26FF1C6F}"/>
          </ac:spMkLst>
        </pc:spChg>
        <pc:spChg chg="add mod ord">
          <ac:chgData name="Leah Montner Dixon" userId="d5b2ae9e-9213-4442-b7df-4db8cbe51e5d" providerId="ADAL" clId="{CF312BF2-4921-4865-99AE-CF24CDF89C01}" dt="2021-11-12T16:39:58.837" v="19048" actId="465"/>
          <ac:spMkLst>
            <pc:docMk/>
            <pc:sldMk cId="1949396297" sldId="2144328209"/>
            <ac:spMk id="36" creationId="{ECDFC184-9183-4821-96F1-97DDC95F99AA}"/>
          </ac:spMkLst>
        </pc:spChg>
        <pc:spChg chg="del">
          <ac:chgData name="Leah Montner Dixon" userId="d5b2ae9e-9213-4442-b7df-4db8cbe51e5d" providerId="ADAL" clId="{CF312BF2-4921-4865-99AE-CF24CDF89C01}" dt="2021-11-04T21:03:31.230" v="118" actId="478"/>
          <ac:spMkLst>
            <pc:docMk/>
            <pc:sldMk cId="1949396297" sldId="2144328209"/>
            <ac:spMk id="37" creationId="{33C6F2BB-7FDB-4C9E-B5E2-8BC0B94A72DA}"/>
          </ac:spMkLst>
        </pc:spChg>
        <pc:spChg chg="add mod">
          <ac:chgData name="Leah Montner Dixon" userId="d5b2ae9e-9213-4442-b7df-4db8cbe51e5d" providerId="ADAL" clId="{CF312BF2-4921-4865-99AE-CF24CDF89C01}" dt="2021-11-12T16:40:03.588" v="19049" actId="465"/>
          <ac:spMkLst>
            <pc:docMk/>
            <pc:sldMk cId="1949396297" sldId="2144328209"/>
            <ac:spMk id="39" creationId="{BEDB19F9-81B9-4BEB-89A9-22E0F95516FE}"/>
          </ac:spMkLst>
        </pc:spChg>
        <pc:spChg chg="add mod">
          <ac:chgData name="Leah Montner Dixon" userId="d5b2ae9e-9213-4442-b7df-4db8cbe51e5d" providerId="ADAL" clId="{CF312BF2-4921-4865-99AE-CF24CDF89C01}" dt="2021-11-12T16:40:03.588" v="19049" actId="465"/>
          <ac:spMkLst>
            <pc:docMk/>
            <pc:sldMk cId="1949396297" sldId="2144328209"/>
            <ac:spMk id="40" creationId="{948862F1-72B3-4538-A525-E61FCE3522CA}"/>
          </ac:spMkLst>
        </pc:spChg>
        <pc:spChg chg="add mod topLvl">
          <ac:chgData name="Leah Montner Dixon" userId="d5b2ae9e-9213-4442-b7df-4db8cbe51e5d" providerId="ADAL" clId="{CF312BF2-4921-4865-99AE-CF24CDF89C01}" dt="2021-11-12T16:40:19.101" v="19061" actId="12789"/>
          <ac:spMkLst>
            <pc:docMk/>
            <pc:sldMk cId="1949396297" sldId="2144328209"/>
            <ac:spMk id="44" creationId="{E3F84B8B-68EE-4A97-B867-8B6400D52562}"/>
          </ac:spMkLst>
        </pc:spChg>
        <pc:spChg chg="add mod topLvl">
          <ac:chgData name="Leah Montner Dixon" userId="d5b2ae9e-9213-4442-b7df-4db8cbe51e5d" providerId="ADAL" clId="{CF312BF2-4921-4865-99AE-CF24CDF89C01}" dt="2021-11-12T16:40:19.101" v="19061" actId="12789"/>
          <ac:spMkLst>
            <pc:docMk/>
            <pc:sldMk cId="1949396297" sldId="2144328209"/>
            <ac:spMk id="45" creationId="{EF7EDD37-8848-4306-A525-7AFEAC066EE7}"/>
          </ac:spMkLst>
        </pc:spChg>
        <pc:spChg chg="add del mod">
          <ac:chgData name="Leah Montner Dixon" userId="d5b2ae9e-9213-4442-b7df-4db8cbe51e5d" providerId="ADAL" clId="{CF312BF2-4921-4865-99AE-CF24CDF89C01}" dt="2021-11-05T16:55:30.778" v="729"/>
          <ac:spMkLst>
            <pc:docMk/>
            <pc:sldMk cId="1949396297" sldId="2144328209"/>
            <ac:spMk id="55" creationId="{E42E1E88-9268-4C53-A91F-45833D055463}"/>
          </ac:spMkLst>
        </pc:spChg>
        <pc:spChg chg="add del mod">
          <ac:chgData name="Leah Montner Dixon" userId="d5b2ae9e-9213-4442-b7df-4db8cbe51e5d" providerId="ADAL" clId="{CF312BF2-4921-4865-99AE-CF24CDF89C01}" dt="2021-11-05T16:55:30.778" v="729"/>
          <ac:spMkLst>
            <pc:docMk/>
            <pc:sldMk cId="1949396297" sldId="2144328209"/>
            <ac:spMk id="56" creationId="{64C45475-677B-406A-A702-2A1D55A99121}"/>
          </ac:spMkLst>
        </pc:spChg>
        <pc:spChg chg="add mod">
          <ac:chgData name="Leah Montner Dixon" userId="d5b2ae9e-9213-4442-b7df-4db8cbe51e5d" providerId="ADAL" clId="{CF312BF2-4921-4865-99AE-CF24CDF89C01}" dt="2021-11-12T16:39:45.302" v="19043" actId="408"/>
          <ac:spMkLst>
            <pc:docMk/>
            <pc:sldMk cId="1949396297" sldId="2144328209"/>
            <ac:spMk id="57" creationId="{4C950B27-0146-4D14-A3AD-2CD496F08E36}"/>
          </ac:spMkLst>
        </pc:spChg>
        <pc:spChg chg="add mod">
          <ac:chgData name="Leah Montner Dixon" userId="d5b2ae9e-9213-4442-b7df-4db8cbe51e5d" providerId="ADAL" clId="{CF312BF2-4921-4865-99AE-CF24CDF89C01}" dt="2021-11-12T16:39:45.302" v="19043" actId="408"/>
          <ac:spMkLst>
            <pc:docMk/>
            <pc:sldMk cId="1949396297" sldId="2144328209"/>
            <ac:spMk id="58" creationId="{43B93C46-3189-43E1-AE91-F172B4AA53E9}"/>
          </ac:spMkLst>
        </pc:spChg>
        <pc:spChg chg="add mod">
          <ac:chgData name="Leah Montner Dixon" userId="d5b2ae9e-9213-4442-b7df-4db8cbe51e5d" providerId="ADAL" clId="{CF312BF2-4921-4865-99AE-CF24CDF89C01}" dt="2021-11-12T16:39:43.062" v="19042" actId="12789"/>
          <ac:spMkLst>
            <pc:docMk/>
            <pc:sldMk cId="1949396297" sldId="2144328209"/>
            <ac:spMk id="63" creationId="{B3963BDE-BACC-412B-8E92-C2A1231E8D1C}"/>
          </ac:spMkLst>
        </pc:spChg>
        <pc:spChg chg="add mod ord">
          <ac:chgData name="Leah Montner Dixon" userId="d5b2ae9e-9213-4442-b7df-4db8cbe51e5d" providerId="ADAL" clId="{CF312BF2-4921-4865-99AE-CF24CDF89C01}" dt="2021-11-12T16:39:43.062" v="19042" actId="12789"/>
          <ac:spMkLst>
            <pc:docMk/>
            <pc:sldMk cId="1949396297" sldId="2144328209"/>
            <ac:spMk id="64" creationId="{D62F39E0-ED33-437A-9DB6-C332FA0D8382}"/>
          </ac:spMkLst>
        </pc:spChg>
        <pc:spChg chg="add mod">
          <ac:chgData name="Leah Montner Dixon" userId="d5b2ae9e-9213-4442-b7df-4db8cbe51e5d" providerId="ADAL" clId="{CF312BF2-4921-4865-99AE-CF24CDF89C01}" dt="2021-11-12T16:40:23.367" v="19062" actId="465"/>
          <ac:spMkLst>
            <pc:docMk/>
            <pc:sldMk cId="1949396297" sldId="2144328209"/>
            <ac:spMk id="65" creationId="{6784B9F6-2AD7-4952-BE81-CDE1E22AC197}"/>
          </ac:spMkLst>
        </pc:spChg>
        <pc:spChg chg="add mod">
          <ac:chgData name="Leah Montner Dixon" userId="d5b2ae9e-9213-4442-b7df-4db8cbe51e5d" providerId="ADAL" clId="{CF312BF2-4921-4865-99AE-CF24CDF89C01}" dt="2021-11-12T16:40:23.367" v="19062" actId="465"/>
          <ac:spMkLst>
            <pc:docMk/>
            <pc:sldMk cId="1949396297" sldId="2144328209"/>
            <ac:spMk id="68" creationId="{E73BCD25-AB95-4867-AB1C-57017206C076}"/>
          </ac:spMkLst>
        </pc:spChg>
        <pc:spChg chg="add mod">
          <ac:chgData name="Leah Montner Dixon" userId="d5b2ae9e-9213-4442-b7df-4db8cbe51e5d" providerId="ADAL" clId="{CF312BF2-4921-4865-99AE-CF24CDF89C01}" dt="2021-11-12T16:39:58.837" v="19048" actId="465"/>
          <ac:spMkLst>
            <pc:docMk/>
            <pc:sldMk cId="1949396297" sldId="2144328209"/>
            <ac:spMk id="69" creationId="{E491BA8D-E540-4D5A-A7FF-4578403C95A6}"/>
          </ac:spMkLst>
        </pc:spChg>
        <pc:spChg chg="add mod">
          <ac:chgData name="Leah Montner Dixon" userId="d5b2ae9e-9213-4442-b7df-4db8cbe51e5d" providerId="ADAL" clId="{CF312BF2-4921-4865-99AE-CF24CDF89C01}" dt="2021-11-12T16:39:58.837" v="19048" actId="465"/>
          <ac:spMkLst>
            <pc:docMk/>
            <pc:sldMk cId="1949396297" sldId="2144328209"/>
            <ac:spMk id="70" creationId="{D135A46C-FBAA-4061-857D-92C2FB9A98E4}"/>
          </ac:spMkLst>
        </pc:spChg>
        <pc:spChg chg="add mod">
          <ac:chgData name="Leah Montner Dixon" userId="d5b2ae9e-9213-4442-b7df-4db8cbe51e5d" providerId="ADAL" clId="{CF312BF2-4921-4865-99AE-CF24CDF89C01}" dt="2021-11-12T16:40:23.367" v="19062" actId="465"/>
          <ac:spMkLst>
            <pc:docMk/>
            <pc:sldMk cId="1949396297" sldId="2144328209"/>
            <ac:spMk id="77" creationId="{6815A4C0-66E1-45AB-8469-644139E2EAB5}"/>
          </ac:spMkLst>
        </pc:spChg>
        <pc:spChg chg="add mod">
          <ac:chgData name="Leah Montner Dixon" userId="d5b2ae9e-9213-4442-b7df-4db8cbe51e5d" providerId="ADAL" clId="{CF312BF2-4921-4865-99AE-CF24CDF89C01}" dt="2021-11-12T16:40:23.367" v="19062" actId="465"/>
          <ac:spMkLst>
            <pc:docMk/>
            <pc:sldMk cId="1949396297" sldId="2144328209"/>
            <ac:spMk id="78" creationId="{99DE457B-E557-47B9-9861-38F0F418B122}"/>
          </ac:spMkLst>
        </pc:spChg>
        <pc:spChg chg="add mod">
          <ac:chgData name="Leah Montner Dixon" userId="d5b2ae9e-9213-4442-b7df-4db8cbe51e5d" providerId="ADAL" clId="{CF312BF2-4921-4865-99AE-CF24CDF89C01}" dt="2021-11-12T16:40:03.588" v="19049" actId="465"/>
          <ac:spMkLst>
            <pc:docMk/>
            <pc:sldMk cId="1949396297" sldId="2144328209"/>
            <ac:spMk id="82" creationId="{6B65974C-75EE-4186-B9FE-EB8A5AE0BD21}"/>
          </ac:spMkLst>
        </pc:spChg>
        <pc:spChg chg="add mod">
          <ac:chgData name="Leah Montner Dixon" userId="d5b2ae9e-9213-4442-b7df-4db8cbe51e5d" providerId="ADAL" clId="{CF312BF2-4921-4865-99AE-CF24CDF89C01}" dt="2021-11-12T16:40:03.588" v="19049" actId="465"/>
          <ac:spMkLst>
            <pc:docMk/>
            <pc:sldMk cId="1949396297" sldId="2144328209"/>
            <ac:spMk id="83" creationId="{DF4120F9-0896-4977-AB3D-3E681DAE26A7}"/>
          </ac:spMkLst>
        </pc:spChg>
        <pc:spChg chg="add mod">
          <ac:chgData name="Leah Montner Dixon" userId="d5b2ae9e-9213-4442-b7df-4db8cbe51e5d" providerId="ADAL" clId="{CF312BF2-4921-4865-99AE-CF24CDF89C01}" dt="2021-11-12T16:39:43.062" v="19042" actId="12789"/>
          <ac:spMkLst>
            <pc:docMk/>
            <pc:sldMk cId="1949396297" sldId="2144328209"/>
            <ac:spMk id="89" creationId="{D5063406-3E90-433B-A543-CDA03964697D}"/>
          </ac:spMkLst>
        </pc:spChg>
        <pc:spChg chg="add mod ord">
          <ac:chgData name="Leah Montner Dixon" userId="d5b2ae9e-9213-4442-b7df-4db8cbe51e5d" providerId="ADAL" clId="{CF312BF2-4921-4865-99AE-CF24CDF89C01}" dt="2021-11-12T16:39:43.062" v="19042" actId="12789"/>
          <ac:spMkLst>
            <pc:docMk/>
            <pc:sldMk cId="1949396297" sldId="2144328209"/>
            <ac:spMk id="90" creationId="{AC0DFDF9-28E8-4343-B114-13278FA6F735}"/>
          </ac:spMkLst>
        </pc:spChg>
        <pc:spChg chg="add mod">
          <ac:chgData name="Leah Montner Dixon" userId="d5b2ae9e-9213-4442-b7df-4db8cbe51e5d" providerId="ADAL" clId="{CF312BF2-4921-4865-99AE-CF24CDF89C01}" dt="2021-11-12T16:40:19.101" v="19061" actId="12789"/>
          <ac:spMkLst>
            <pc:docMk/>
            <pc:sldMk cId="1949396297" sldId="2144328209"/>
            <ac:spMk id="97" creationId="{ADF715D8-17F2-44F5-B735-E3D5396C6A93}"/>
          </ac:spMkLst>
        </pc:spChg>
        <pc:spChg chg="add mod">
          <ac:chgData name="Leah Montner Dixon" userId="d5b2ae9e-9213-4442-b7df-4db8cbe51e5d" providerId="ADAL" clId="{CF312BF2-4921-4865-99AE-CF24CDF89C01}" dt="2021-11-12T16:40:19.101" v="19061" actId="12789"/>
          <ac:spMkLst>
            <pc:docMk/>
            <pc:sldMk cId="1949396297" sldId="2144328209"/>
            <ac:spMk id="98" creationId="{471EB929-D6A8-493B-A188-4E9B31F96F64}"/>
          </ac:spMkLst>
        </pc:spChg>
        <pc:grpChg chg="del">
          <ac:chgData name="Leah Montner Dixon" userId="d5b2ae9e-9213-4442-b7df-4db8cbe51e5d" providerId="ADAL" clId="{CF312BF2-4921-4865-99AE-CF24CDF89C01}" dt="2021-11-04T21:03:31.230" v="118" actId="478"/>
          <ac:grpSpMkLst>
            <pc:docMk/>
            <pc:sldMk cId="1949396297" sldId="2144328209"/>
            <ac:grpSpMk id="4" creationId="{71487DDA-0208-459E-8D60-3F9D482C90FB}"/>
          </ac:grpSpMkLst>
        </pc:grpChg>
        <pc:grpChg chg="del">
          <ac:chgData name="Leah Montner Dixon" userId="d5b2ae9e-9213-4442-b7df-4db8cbe51e5d" providerId="ADAL" clId="{CF312BF2-4921-4865-99AE-CF24CDF89C01}" dt="2021-11-04T21:03:31.230" v="118" actId="478"/>
          <ac:grpSpMkLst>
            <pc:docMk/>
            <pc:sldMk cId="1949396297" sldId="2144328209"/>
            <ac:grpSpMk id="5" creationId="{C03F2EFA-3F59-4017-9B70-673378BA15C9}"/>
          </ac:grpSpMkLst>
        </pc:grpChg>
        <pc:grpChg chg="del">
          <ac:chgData name="Leah Montner Dixon" userId="d5b2ae9e-9213-4442-b7df-4db8cbe51e5d" providerId="ADAL" clId="{CF312BF2-4921-4865-99AE-CF24CDF89C01}" dt="2021-11-04T21:03:31.230" v="118" actId="478"/>
          <ac:grpSpMkLst>
            <pc:docMk/>
            <pc:sldMk cId="1949396297" sldId="2144328209"/>
            <ac:grpSpMk id="6" creationId="{B7B083FC-222B-47C2-ABF4-D145F69322E3}"/>
          </ac:grpSpMkLst>
        </pc:grpChg>
        <pc:grpChg chg="del">
          <ac:chgData name="Leah Montner Dixon" userId="d5b2ae9e-9213-4442-b7df-4db8cbe51e5d" providerId="ADAL" clId="{CF312BF2-4921-4865-99AE-CF24CDF89C01}" dt="2021-11-04T21:03:31.230" v="118" actId="478"/>
          <ac:grpSpMkLst>
            <pc:docMk/>
            <pc:sldMk cId="1949396297" sldId="2144328209"/>
            <ac:grpSpMk id="7" creationId="{BADBAA89-FAB3-42C0-A010-3E8823EC9DB6}"/>
          </ac:grpSpMkLst>
        </pc:grpChg>
        <pc:grpChg chg="add mod">
          <ac:chgData name="Leah Montner Dixon" userId="d5b2ae9e-9213-4442-b7df-4db8cbe51e5d" providerId="ADAL" clId="{CF312BF2-4921-4865-99AE-CF24CDF89C01}" dt="2021-11-12T16:40:23.367" v="19062" actId="465"/>
          <ac:grpSpMkLst>
            <pc:docMk/>
            <pc:sldMk cId="1949396297" sldId="2144328209"/>
            <ac:grpSpMk id="8" creationId="{11AA9F81-85AB-4C70-AC33-829CB5B9E83F}"/>
          </ac:grpSpMkLst>
        </pc:grpChg>
        <pc:grpChg chg="add del mod topLvl">
          <ac:chgData name="Leah Montner Dixon" userId="d5b2ae9e-9213-4442-b7df-4db8cbe51e5d" providerId="ADAL" clId="{CF312BF2-4921-4865-99AE-CF24CDF89C01}" dt="2021-11-12T16:40:19.101" v="19061" actId="12789"/>
          <ac:grpSpMkLst>
            <pc:docMk/>
            <pc:sldMk cId="1949396297" sldId="2144328209"/>
            <ac:grpSpMk id="38" creationId="{220B52DE-6C21-40B2-921A-5FDBC19DFFD5}"/>
          </ac:grpSpMkLst>
        </pc:grpChg>
        <pc:grpChg chg="add del mod">
          <ac:chgData name="Leah Montner Dixon" userId="d5b2ae9e-9213-4442-b7df-4db8cbe51e5d" providerId="ADAL" clId="{CF312BF2-4921-4865-99AE-CF24CDF89C01}" dt="2021-11-05T19:13:48.427" v="1191" actId="165"/>
          <ac:grpSpMkLst>
            <pc:docMk/>
            <pc:sldMk cId="1949396297" sldId="2144328209"/>
            <ac:grpSpMk id="41" creationId="{62B72F7C-AE37-469C-B5A4-40B372090EA8}"/>
          </ac:grpSpMkLst>
        </pc:grpChg>
        <pc:grpChg chg="add mod topLvl">
          <ac:chgData name="Leah Montner Dixon" userId="d5b2ae9e-9213-4442-b7df-4db8cbe51e5d" providerId="ADAL" clId="{CF312BF2-4921-4865-99AE-CF24CDF89C01}" dt="2021-11-12T16:40:03.588" v="19049" actId="465"/>
          <ac:grpSpMkLst>
            <pc:docMk/>
            <pc:sldMk cId="1949396297" sldId="2144328209"/>
            <ac:grpSpMk id="42" creationId="{B6EB5BF6-9E06-41A6-B5C2-372C89688C8C}"/>
          </ac:grpSpMkLst>
        </pc:grpChg>
        <pc:grpChg chg="add mod topLvl">
          <ac:chgData name="Leah Montner Dixon" userId="d5b2ae9e-9213-4442-b7df-4db8cbe51e5d" providerId="ADAL" clId="{CF312BF2-4921-4865-99AE-CF24CDF89C01}" dt="2021-11-12T16:40:19.101" v="19061" actId="12789"/>
          <ac:grpSpMkLst>
            <pc:docMk/>
            <pc:sldMk cId="1949396297" sldId="2144328209"/>
            <ac:grpSpMk id="43" creationId="{722CBA5B-2FD5-43D3-86B5-16A1EBD3E826}"/>
          </ac:grpSpMkLst>
        </pc:grpChg>
        <pc:grpChg chg="add mod">
          <ac:chgData name="Leah Montner Dixon" userId="d5b2ae9e-9213-4442-b7df-4db8cbe51e5d" providerId="ADAL" clId="{CF312BF2-4921-4865-99AE-CF24CDF89C01}" dt="2021-11-12T16:39:58.837" v="19048" actId="465"/>
          <ac:grpSpMkLst>
            <pc:docMk/>
            <pc:sldMk cId="1949396297" sldId="2144328209"/>
            <ac:grpSpMk id="47" creationId="{5609AA21-CA5B-41B2-BD8B-E99F1D76E7C6}"/>
          </ac:grpSpMkLst>
        </pc:grpChg>
        <pc:grpChg chg="add mod">
          <ac:chgData name="Leah Montner Dixon" userId="d5b2ae9e-9213-4442-b7df-4db8cbe51e5d" providerId="ADAL" clId="{CF312BF2-4921-4865-99AE-CF24CDF89C01}" dt="2021-11-12T16:40:23.367" v="19062" actId="465"/>
          <ac:grpSpMkLst>
            <pc:docMk/>
            <pc:sldMk cId="1949396297" sldId="2144328209"/>
            <ac:grpSpMk id="50" creationId="{20268B08-BDFB-4DAC-BBB6-C5727813D4BE}"/>
          </ac:grpSpMkLst>
        </pc:grpChg>
        <pc:grpChg chg="add mod">
          <ac:chgData name="Leah Montner Dixon" userId="d5b2ae9e-9213-4442-b7df-4db8cbe51e5d" providerId="ADAL" clId="{CF312BF2-4921-4865-99AE-CF24CDF89C01}" dt="2021-11-12T16:39:58.837" v="19048" actId="465"/>
          <ac:grpSpMkLst>
            <pc:docMk/>
            <pc:sldMk cId="1949396297" sldId="2144328209"/>
            <ac:grpSpMk id="53" creationId="{8EFA5554-DE65-4D98-B60F-AC07E20AAE7E}"/>
          </ac:grpSpMkLst>
        </pc:grpChg>
        <pc:grpChg chg="add mod">
          <ac:chgData name="Leah Montner Dixon" userId="d5b2ae9e-9213-4442-b7df-4db8cbe51e5d" providerId="ADAL" clId="{CF312BF2-4921-4865-99AE-CF24CDF89C01}" dt="2021-11-12T16:39:58.837" v="19048" actId="465"/>
          <ac:grpSpMkLst>
            <pc:docMk/>
            <pc:sldMk cId="1949396297" sldId="2144328209"/>
            <ac:grpSpMk id="60" creationId="{CF1F884A-ABDA-4152-8F52-3FB7E3D9620B}"/>
          </ac:grpSpMkLst>
        </pc:grpChg>
        <pc:grpChg chg="add mod topLvl">
          <ac:chgData name="Leah Montner Dixon" userId="d5b2ae9e-9213-4442-b7df-4db8cbe51e5d" providerId="ADAL" clId="{CF312BF2-4921-4865-99AE-CF24CDF89C01}" dt="2021-11-12T16:40:23.367" v="19062" actId="465"/>
          <ac:grpSpMkLst>
            <pc:docMk/>
            <pc:sldMk cId="1949396297" sldId="2144328209"/>
            <ac:grpSpMk id="67" creationId="{AF43EF01-A89D-4753-A03E-6A48566BF2B1}"/>
          </ac:grpSpMkLst>
        </pc:grpChg>
        <pc:grpChg chg="add mod">
          <ac:chgData name="Leah Montner Dixon" userId="d5b2ae9e-9213-4442-b7df-4db8cbe51e5d" providerId="ADAL" clId="{CF312BF2-4921-4865-99AE-CF24CDF89C01}" dt="2021-11-12T16:40:03.588" v="19049" actId="465"/>
          <ac:grpSpMkLst>
            <pc:docMk/>
            <pc:sldMk cId="1949396297" sldId="2144328209"/>
            <ac:grpSpMk id="74" creationId="{71D5DB63-77FA-46DB-9785-2A94ED5F9216}"/>
          </ac:grpSpMkLst>
        </pc:grpChg>
        <pc:grpChg chg="add mod topLvl">
          <ac:chgData name="Leah Montner Dixon" userId="d5b2ae9e-9213-4442-b7df-4db8cbe51e5d" providerId="ADAL" clId="{CF312BF2-4921-4865-99AE-CF24CDF89C01}" dt="2021-11-12T16:40:03.588" v="19049" actId="465"/>
          <ac:grpSpMkLst>
            <pc:docMk/>
            <pc:sldMk cId="1949396297" sldId="2144328209"/>
            <ac:grpSpMk id="79" creationId="{C387EF2D-186C-4936-BE2E-AB9466089FAF}"/>
          </ac:grpSpMkLst>
        </pc:grpChg>
        <pc:grpChg chg="add del mod">
          <ac:chgData name="Leah Montner Dixon" userId="d5b2ae9e-9213-4442-b7df-4db8cbe51e5d" providerId="ADAL" clId="{CF312BF2-4921-4865-99AE-CF24CDF89C01}" dt="2021-11-05T19:20:09.342" v="1246" actId="165"/>
          <ac:grpSpMkLst>
            <pc:docMk/>
            <pc:sldMk cId="1949396297" sldId="2144328209"/>
            <ac:grpSpMk id="80" creationId="{364E59DE-076E-4406-B9FA-DF0E1B70EED3}"/>
          </ac:grpSpMkLst>
        </pc:grpChg>
        <pc:grpChg chg="add mod">
          <ac:chgData name="Leah Montner Dixon" userId="d5b2ae9e-9213-4442-b7df-4db8cbe51e5d" providerId="ADAL" clId="{CF312BF2-4921-4865-99AE-CF24CDF89C01}" dt="2021-11-12T16:40:23.367" v="19062" actId="465"/>
          <ac:grpSpMkLst>
            <pc:docMk/>
            <pc:sldMk cId="1949396297" sldId="2144328209"/>
            <ac:grpSpMk id="85" creationId="{7CD016CA-B55D-48E9-8477-AF1DD4755DA9}"/>
          </ac:grpSpMkLst>
        </pc:grpChg>
        <pc:grpChg chg="add mod topLvl">
          <ac:chgData name="Leah Montner Dixon" userId="d5b2ae9e-9213-4442-b7df-4db8cbe51e5d" providerId="ADAL" clId="{CF312BF2-4921-4865-99AE-CF24CDF89C01}" dt="2021-11-12T16:40:19.101" v="19061" actId="12789"/>
          <ac:grpSpMkLst>
            <pc:docMk/>
            <pc:sldMk cId="1949396297" sldId="2144328209"/>
            <ac:grpSpMk id="86" creationId="{BB730CFB-DB36-4D6A-BF9B-8F9FB581027A}"/>
          </ac:grpSpMkLst>
        </pc:grpChg>
        <pc:grpChg chg="add del mod">
          <ac:chgData name="Leah Montner Dixon" userId="d5b2ae9e-9213-4442-b7df-4db8cbe51e5d" providerId="ADAL" clId="{CF312BF2-4921-4865-99AE-CF24CDF89C01}" dt="2021-11-05T19:22:14.507" v="1319" actId="165"/>
          <ac:grpSpMkLst>
            <pc:docMk/>
            <pc:sldMk cId="1949396297" sldId="2144328209"/>
            <ac:grpSpMk id="87" creationId="{4A2821E3-35BC-4BE2-A32A-611E07D1DEC4}"/>
          </ac:grpSpMkLst>
        </pc:grpChg>
        <pc:grpChg chg="add del mod">
          <ac:chgData name="Leah Montner Dixon" userId="d5b2ae9e-9213-4442-b7df-4db8cbe51e5d" providerId="ADAL" clId="{CF312BF2-4921-4865-99AE-CF24CDF89C01}" dt="2021-11-05T19:22:41.294" v="1329" actId="165"/>
          <ac:grpSpMkLst>
            <pc:docMk/>
            <pc:sldMk cId="1949396297" sldId="2144328209"/>
            <ac:grpSpMk id="88" creationId="{7AC1CB97-264B-47CA-94BC-F535EA0A100C}"/>
          </ac:grpSpMkLst>
        </pc:grpChg>
        <pc:picChg chg="add mod modCrop">
          <ac:chgData name="Leah Montner Dixon" userId="d5b2ae9e-9213-4442-b7df-4db8cbe51e5d" providerId="ADAL" clId="{CF312BF2-4921-4865-99AE-CF24CDF89C01}" dt="2021-11-12T16:40:19.101" v="19061" actId="12789"/>
          <ac:picMkLst>
            <pc:docMk/>
            <pc:sldMk cId="1949396297" sldId="2144328209"/>
            <ac:picMk id="4" creationId="{8B23B1F0-247E-436B-9240-D10D5CC80A09}"/>
          </ac:picMkLst>
        </pc:picChg>
        <pc:picChg chg="add mod">
          <ac:chgData name="Leah Montner Dixon" userId="d5b2ae9e-9213-4442-b7df-4db8cbe51e5d" providerId="ADAL" clId="{CF312BF2-4921-4865-99AE-CF24CDF89C01}" dt="2021-11-12T16:40:23.367" v="19062" actId="465"/>
          <ac:picMkLst>
            <pc:docMk/>
            <pc:sldMk cId="1949396297" sldId="2144328209"/>
            <ac:picMk id="5" creationId="{FC561B32-0ACA-45F6-95D0-A7BFF06479CA}"/>
          </ac:picMkLst>
        </pc:picChg>
        <pc:picChg chg="add mod ord">
          <ac:chgData name="Leah Montner Dixon" userId="d5b2ae9e-9213-4442-b7df-4db8cbe51e5d" providerId="ADAL" clId="{CF312BF2-4921-4865-99AE-CF24CDF89C01}" dt="2021-11-12T16:39:58.837" v="19048" actId="465"/>
          <ac:picMkLst>
            <pc:docMk/>
            <pc:sldMk cId="1949396297" sldId="2144328209"/>
            <ac:picMk id="6" creationId="{DB0D90D6-D2B5-486A-8FE1-AEF9EB85C4AD}"/>
          </ac:picMkLst>
        </pc:picChg>
        <pc:picChg chg="add mod">
          <ac:chgData name="Leah Montner Dixon" userId="d5b2ae9e-9213-4442-b7df-4db8cbe51e5d" providerId="ADAL" clId="{CF312BF2-4921-4865-99AE-CF24CDF89C01}" dt="2021-11-12T16:40:23.367" v="19062" actId="465"/>
          <ac:picMkLst>
            <pc:docMk/>
            <pc:sldMk cId="1949396297" sldId="2144328209"/>
            <ac:picMk id="7" creationId="{C5AE09C0-BD7F-4118-B319-6F7E2A869296}"/>
          </ac:picMkLst>
        </pc:picChg>
        <pc:picChg chg="add del mod ord">
          <ac:chgData name="Leah Montner Dixon" userId="d5b2ae9e-9213-4442-b7df-4db8cbe51e5d" providerId="ADAL" clId="{CF312BF2-4921-4865-99AE-CF24CDF89C01}" dt="2021-11-05T16:18:17.169" v="306" actId="478"/>
          <ac:picMkLst>
            <pc:docMk/>
            <pc:sldMk cId="1949396297" sldId="2144328209"/>
            <ac:picMk id="8" creationId="{2FF46F21-0EE9-4DC5-96BE-EC78BEBDF5C2}"/>
          </ac:picMkLst>
        </pc:picChg>
        <pc:picChg chg="add del mod ord">
          <ac:chgData name="Leah Montner Dixon" userId="d5b2ae9e-9213-4442-b7df-4db8cbe51e5d" providerId="ADAL" clId="{CF312BF2-4921-4865-99AE-CF24CDF89C01}" dt="2021-11-05T15:52:37.209" v="301" actId="478"/>
          <ac:picMkLst>
            <pc:docMk/>
            <pc:sldMk cId="1949396297" sldId="2144328209"/>
            <ac:picMk id="13" creationId="{C264A209-991A-4B12-967D-7BD79B7F2923}"/>
          </ac:picMkLst>
        </pc:picChg>
        <pc:picChg chg="add del mod ord">
          <ac:chgData name="Leah Montner Dixon" userId="d5b2ae9e-9213-4442-b7df-4db8cbe51e5d" providerId="ADAL" clId="{CF312BF2-4921-4865-99AE-CF24CDF89C01}" dt="2021-11-05T15:52:37.209" v="301" actId="478"/>
          <ac:picMkLst>
            <pc:docMk/>
            <pc:sldMk cId="1949396297" sldId="2144328209"/>
            <ac:picMk id="14" creationId="{B714D5FA-5971-4145-A46C-33557D6F7F83}"/>
          </ac:picMkLst>
        </pc:picChg>
        <pc:picChg chg="add del mod ord">
          <ac:chgData name="Leah Montner Dixon" userId="d5b2ae9e-9213-4442-b7df-4db8cbe51e5d" providerId="ADAL" clId="{CF312BF2-4921-4865-99AE-CF24CDF89C01}" dt="2021-11-05T15:52:37.209" v="301" actId="478"/>
          <ac:picMkLst>
            <pc:docMk/>
            <pc:sldMk cId="1949396297" sldId="2144328209"/>
            <ac:picMk id="17" creationId="{90FED55C-5D5D-4B0E-8FBF-30D3262E96EF}"/>
          </ac:picMkLst>
        </pc:picChg>
        <pc:picChg chg="add del mod ord">
          <ac:chgData name="Leah Montner Dixon" userId="d5b2ae9e-9213-4442-b7df-4db8cbe51e5d" providerId="ADAL" clId="{CF312BF2-4921-4865-99AE-CF24CDF89C01}" dt="2021-11-05T15:52:37.209" v="301" actId="478"/>
          <ac:picMkLst>
            <pc:docMk/>
            <pc:sldMk cId="1949396297" sldId="2144328209"/>
            <ac:picMk id="18" creationId="{2ADB0875-78D1-4EA5-B868-08F74BD1A4E7}"/>
          </ac:picMkLst>
        </pc:picChg>
        <pc:picChg chg="add del mod ord">
          <ac:chgData name="Leah Montner Dixon" userId="d5b2ae9e-9213-4442-b7df-4db8cbe51e5d" providerId="ADAL" clId="{CF312BF2-4921-4865-99AE-CF24CDF89C01}" dt="2021-11-05T15:52:37.209" v="301" actId="478"/>
          <ac:picMkLst>
            <pc:docMk/>
            <pc:sldMk cId="1949396297" sldId="2144328209"/>
            <ac:picMk id="21" creationId="{50321334-8198-4272-82A6-D9701BC897AB}"/>
          </ac:picMkLst>
        </pc:picChg>
        <pc:picChg chg="add del mod ord">
          <ac:chgData name="Leah Montner Dixon" userId="d5b2ae9e-9213-4442-b7df-4db8cbe51e5d" providerId="ADAL" clId="{CF312BF2-4921-4865-99AE-CF24CDF89C01}" dt="2021-11-05T15:52:37.209" v="301" actId="478"/>
          <ac:picMkLst>
            <pc:docMk/>
            <pc:sldMk cId="1949396297" sldId="2144328209"/>
            <ac:picMk id="22" creationId="{AFD1A578-22C9-4B80-A114-8CBDBC6AE455}"/>
          </ac:picMkLst>
        </pc:picChg>
        <pc:picChg chg="add del mod ord">
          <ac:chgData name="Leah Montner Dixon" userId="d5b2ae9e-9213-4442-b7df-4db8cbe51e5d" providerId="ADAL" clId="{CF312BF2-4921-4865-99AE-CF24CDF89C01}" dt="2021-11-05T15:52:37.209" v="301" actId="478"/>
          <ac:picMkLst>
            <pc:docMk/>
            <pc:sldMk cId="1949396297" sldId="2144328209"/>
            <ac:picMk id="26" creationId="{BFFDDFF2-0CA5-483B-BC65-F670291E5144}"/>
          </ac:picMkLst>
        </pc:picChg>
        <pc:picChg chg="add del mod ord">
          <ac:chgData name="Leah Montner Dixon" userId="d5b2ae9e-9213-4442-b7df-4db8cbe51e5d" providerId="ADAL" clId="{CF312BF2-4921-4865-99AE-CF24CDF89C01}" dt="2021-11-05T15:52:37.209" v="301" actId="478"/>
          <ac:picMkLst>
            <pc:docMk/>
            <pc:sldMk cId="1949396297" sldId="2144328209"/>
            <ac:picMk id="27" creationId="{D9AA47E4-BF7F-4F1C-8AF7-3F7A45E17AF5}"/>
          </ac:picMkLst>
        </pc:picChg>
        <pc:picChg chg="add del mod ord">
          <ac:chgData name="Leah Montner Dixon" userId="d5b2ae9e-9213-4442-b7df-4db8cbe51e5d" providerId="ADAL" clId="{CF312BF2-4921-4865-99AE-CF24CDF89C01}" dt="2021-11-05T16:18:57.730" v="376" actId="478"/>
          <ac:picMkLst>
            <pc:docMk/>
            <pc:sldMk cId="1949396297" sldId="2144328209"/>
            <ac:picMk id="28" creationId="{28C66AF3-E4B3-46D5-A93C-FB209D3B7440}"/>
          </ac:picMkLst>
        </pc:picChg>
        <pc:picChg chg="add mod ord">
          <ac:chgData name="Leah Montner Dixon" userId="d5b2ae9e-9213-4442-b7df-4db8cbe51e5d" providerId="ADAL" clId="{CF312BF2-4921-4865-99AE-CF24CDF89C01}" dt="2021-11-12T16:40:03.588" v="19049" actId="465"/>
          <ac:picMkLst>
            <pc:docMk/>
            <pc:sldMk cId="1949396297" sldId="2144328209"/>
            <ac:picMk id="30" creationId="{40785284-9D4C-4354-990B-F8796A716F1A}"/>
          </ac:picMkLst>
        </pc:picChg>
        <pc:picChg chg="add mod ord topLvl modCrop">
          <ac:chgData name="Leah Montner Dixon" userId="d5b2ae9e-9213-4442-b7df-4db8cbe51e5d" providerId="ADAL" clId="{CF312BF2-4921-4865-99AE-CF24CDF89C01}" dt="2021-11-12T16:40:19.101" v="19061" actId="12789"/>
          <ac:picMkLst>
            <pc:docMk/>
            <pc:sldMk cId="1949396297" sldId="2144328209"/>
            <ac:picMk id="37" creationId="{5EA06AE5-1E56-4A25-B23B-D6BB0A4D91FA}"/>
          </ac:picMkLst>
        </pc:picChg>
        <pc:picChg chg="add mod topLvl modCrop">
          <ac:chgData name="Leah Montner Dixon" userId="d5b2ae9e-9213-4442-b7df-4db8cbe51e5d" providerId="ADAL" clId="{CF312BF2-4921-4865-99AE-CF24CDF89C01}" dt="2021-11-12T16:40:19.101" v="19061" actId="12789"/>
          <ac:picMkLst>
            <pc:docMk/>
            <pc:sldMk cId="1949396297" sldId="2144328209"/>
            <ac:picMk id="46" creationId="{45365578-1E2A-458D-9C8E-90E75EC6570B}"/>
          </ac:picMkLst>
        </pc:picChg>
        <pc:picChg chg="add mod ord">
          <ac:chgData name="Leah Montner Dixon" userId="d5b2ae9e-9213-4442-b7df-4db8cbe51e5d" providerId="ADAL" clId="{CF312BF2-4921-4865-99AE-CF24CDF89C01}" dt="2021-11-12T16:39:45.302" v="19043" actId="408"/>
          <ac:picMkLst>
            <pc:docMk/>
            <pc:sldMk cId="1949396297" sldId="2144328209"/>
            <ac:picMk id="49" creationId="{FFFBBD92-2149-41FD-9C09-FCA3FCAD2264}"/>
          </ac:picMkLst>
        </pc:picChg>
        <pc:picChg chg="add mod ord">
          <ac:chgData name="Leah Montner Dixon" userId="d5b2ae9e-9213-4442-b7df-4db8cbe51e5d" providerId="ADAL" clId="{CF312BF2-4921-4865-99AE-CF24CDF89C01}" dt="2021-11-12T16:39:43.062" v="19042" actId="12789"/>
          <ac:picMkLst>
            <pc:docMk/>
            <pc:sldMk cId="1949396297" sldId="2144328209"/>
            <ac:picMk id="52" creationId="{598E3B3B-46F5-4D62-B884-5BBBF1187674}"/>
          </ac:picMkLst>
        </pc:picChg>
        <pc:picChg chg="add mod ord">
          <ac:chgData name="Leah Montner Dixon" userId="d5b2ae9e-9213-4442-b7df-4db8cbe51e5d" providerId="ADAL" clId="{CF312BF2-4921-4865-99AE-CF24CDF89C01}" dt="2021-11-12T16:39:58.837" v="19048" actId="465"/>
          <ac:picMkLst>
            <pc:docMk/>
            <pc:sldMk cId="1949396297" sldId="2144328209"/>
            <ac:picMk id="59" creationId="{876B6EF5-D01D-411D-A58E-E9FA3A9A6624}"/>
          </ac:picMkLst>
        </pc:picChg>
        <pc:picChg chg="add mod ord">
          <ac:chgData name="Leah Montner Dixon" userId="d5b2ae9e-9213-4442-b7df-4db8cbe51e5d" providerId="ADAL" clId="{CF312BF2-4921-4865-99AE-CF24CDF89C01}" dt="2021-11-12T16:40:23.367" v="19062" actId="465"/>
          <ac:picMkLst>
            <pc:docMk/>
            <pc:sldMk cId="1949396297" sldId="2144328209"/>
            <ac:picMk id="62" creationId="{E2B55571-C5F0-4590-826B-4FF7DB2616E4}"/>
          </ac:picMkLst>
        </pc:picChg>
        <pc:picChg chg="add mod ord">
          <ac:chgData name="Leah Montner Dixon" userId="d5b2ae9e-9213-4442-b7df-4db8cbe51e5d" providerId="ADAL" clId="{CF312BF2-4921-4865-99AE-CF24CDF89C01}" dt="2021-11-12T16:40:23.367" v="19062" actId="465"/>
          <ac:picMkLst>
            <pc:docMk/>
            <pc:sldMk cId="1949396297" sldId="2144328209"/>
            <ac:picMk id="66" creationId="{55D25665-8A65-41B4-ACE9-AF332B883348}"/>
          </ac:picMkLst>
        </pc:picChg>
        <pc:picChg chg="add mod ord">
          <ac:chgData name="Leah Montner Dixon" userId="d5b2ae9e-9213-4442-b7df-4db8cbe51e5d" providerId="ADAL" clId="{CF312BF2-4921-4865-99AE-CF24CDF89C01}" dt="2021-11-12T16:40:03.588" v="19049" actId="465"/>
          <ac:picMkLst>
            <pc:docMk/>
            <pc:sldMk cId="1949396297" sldId="2144328209"/>
            <ac:picMk id="71" creationId="{DCA9184F-51DB-4D84-ADFE-70BB28E115AA}"/>
          </ac:picMkLst>
        </pc:picChg>
        <pc:picChg chg="add mod">
          <ac:chgData name="Leah Montner Dixon" userId="d5b2ae9e-9213-4442-b7df-4db8cbe51e5d" providerId="ADAL" clId="{CF312BF2-4921-4865-99AE-CF24CDF89C01}" dt="2021-11-12T16:40:03.588" v="19049" actId="465"/>
          <ac:picMkLst>
            <pc:docMk/>
            <pc:sldMk cId="1949396297" sldId="2144328209"/>
            <ac:picMk id="73" creationId="{16CC16B2-7A66-4BED-8FBE-7B03D96741BC}"/>
          </ac:picMkLst>
        </pc:picChg>
        <pc:picChg chg="add mod ord">
          <ac:chgData name="Leah Montner Dixon" userId="d5b2ae9e-9213-4442-b7df-4db8cbe51e5d" providerId="ADAL" clId="{CF312BF2-4921-4865-99AE-CF24CDF89C01}" dt="2021-11-12T16:39:43.062" v="19042" actId="12789"/>
          <ac:picMkLst>
            <pc:docMk/>
            <pc:sldMk cId="1949396297" sldId="2144328209"/>
            <ac:picMk id="76" creationId="{E3E59B5E-89FB-4364-A17A-C8C284003374}"/>
          </ac:picMkLst>
        </pc:picChg>
        <pc:picChg chg="add mod ord">
          <ac:chgData name="Leah Montner Dixon" userId="d5b2ae9e-9213-4442-b7df-4db8cbe51e5d" providerId="ADAL" clId="{CF312BF2-4921-4865-99AE-CF24CDF89C01}" dt="2021-11-12T16:40:19.101" v="19061" actId="12789"/>
          <ac:picMkLst>
            <pc:docMk/>
            <pc:sldMk cId="1949396297" sldId="2144328209"/>
            <ac:picMk id="84" creationId="{1E284302-7C58-498C-A0A8-164F508B3070}"/>
          </ac:picMkLst>
        </pc:picChg>
        <pc:picChg chg="add mod">
          <ac:chgData name="Leah Montner Dixon" userId="d5b2ae9e-9213-4442-b7df-4db8cbe51e5d" providerId="ADAL" clId="{CF312BF2-4921-4865-99AE-CF24CDF89C01}" dt="2021-11-12T16:40:19.101" v="19061" actId="12789"/>
          <ac:picMkLst>
            <pc:docMk/>
            <pc:sldMk cId="1949396297" sldId="2144328209"/>
            <ac:picMk id="1026" creationId="{DAF31616-84DB-44D7-B266-DF1099B4EE63}"/>
          </ac:picMkLst>
        </pc:picChg>
        <pc:picChg chg="add del">
          <ac:chgData name="Leah Montner Dixon" userId="d5b2ae9e-9213-4442-b7df-4db8cbe51e5d" providerId="ADAL" clId="{CF312BF2-4921-4865-99AE-CF24CDF89C01}" dt="2021-11-05T16:33:50.892" v="479"/>
          <ac:picMkLst>
            <pc:docMk/>
            <pc:sldMk cId="1949396297" sldId="2144328209"/>
            <ac:picMk id="1028" creationId="{8EFAC042-06B0-4B20-A9F5-ABC94D14E160}"/>
          </ac:picMkLst>
        </pc:picChg>
        <pc:picChg chg="add mod">
          <ac:chgData name="Leah Montner Dixon" userId="d5b2ae9e-9213-4442-b7df-4db8cbe51e5d" providerId="ADAL" clId="{CF312BF2-4921-4865-99AE-CF24CDF89C01}" dt="2021-11-12T16:39:58.837" v="19048" actId="465"/>
          <ac:picMkLst>
            <pc:docMk/>
            <pc:sldMk cId="1949396297" sldId="2144328209"/>
            <ac:picMk id="1030" creationId="{3FDD8AD1-A5FC-4E10-9184-BEBE91C2DA78}"/>
          </ac:picMkLst>
        </pc:picChg>
        <pc:picChg chg="add mod">
          <ac:chgData name="Leah Montner Dixon" userId="d5b2ae9e-9213-4442-b7df-4db8cbe51e5d" providerId="ADAL" clId="{CF312BF2-4921-4865-99AE-CF24CDF89C01}" dt="2021-11-12T16:40:03.588" v="19049" actId="465"/>
          <ac:picMkLst>
            <pc:docMk/>
            <pc:sldMk cId="1949396297" sldId="2144328209"/>
            <ac:picMk id="1032" creationId="{7B530DB2-5020-468B-8930-EA4F4FE21F5E}"/>
          </ac:picMkLst>
        </pc:picChg>
        <pc:picChg chg="add mod topLvl">
          <ac:chgData name="Leah Montner Dixon" userId="d5b2ae9e-9213-4442-b7df-4db8cbe51e5d" providerId="ADAL" clId="{CF312BF2-4921-4865-99AE-CF24CDF89C01}" dt="2021-11-12T16:40:19.101" v="19061" actId="12789"/>
          <ac:picMkLst>
            <pc:docMk/>
            <pc:sldMk cId="1949396297" sldId="2144328209"/>
            <ac:picMk id="1034" creationId="{DF6FD65E-6552-479D-A271-3F293BBDEF61}"/>
          </ac:picMkLst>
        </pc:picChg>
        <pc:picChg chg="add mod">
          <ac:chgData name="Leah Montner Dixon" userId="d5b2ae9e-9213-4442-b7df-4db8cbe51e5d" providerId="ADAL" clId="{CF312BF2-4921-4865-99AE-CF24CDF89C01}" dt="2021-11-12T16:39:45.302" v="19043" actId="408"/>
          <ac:picMkLst>
            <pc:docMk/>
            <pc:sldMk cId="1949396297" sldId="2144328209"/>
            <ac:picMk id="1036" creationId="{E5D7D30F-FCBE-49BE-A433-99518FB12DC2}"/>
          </ac:picMkLst>
        </pc:picChg>
        <pc:picChg chg="add mod">
          <ac:chgData name="Leah Montner Dixon" userId="d5b2ae9e-9213-4442-b7df-4db8cbe51e5d" providerId="ADAL" clId="{CF312BF2-4921-4865-99AE-CF24CDF89C01}" dt="2021-11-12T16:39:43.062" v="19042" actId="12789"/>
          <ac:picMkLst>
            <pc:docMk/>
            <pc:sldMk cId="1949396297" sldId="2144328209"/>
            <ac:picMk id="1038" creationId="{C4D0C88E-EBD1-4E1D-8D69-C42530A9C525}"/>
          </ac:picMkLst>
        </pc:picChg>
        <pc:picChg chg="add mod">
          <ac:chgData name="Leah Montner Dixon" userId="d5b2ae9e-9213-4442-b7df-4db8cbe51e5d" providerId="ADAL" clId="{CF312BF2-4921-4865-99AE-CF24CDF89C01}" dt="2021-11-12T16:39:58.837" v="19048" actId="465"/>
          <ac:picMkLst>
            <pc:docMk/>
            <pc:sldMk cId="1949396297" sldId="2144328209"/>
            <ac:picMk id="1040" creationId="{28509F75-342B-41C1-A85A-F4A7AE207794}"/>
          </ac:picMkLst>
        </pc:picChg>
        <pc:picChg chg="add mod">
          <ac:chgData name="Leah Montner Dixon" userId="d5b2ae9e-9213-4442-b7df-4db8cbe51e5d" providerId="ADAL" clId="{CF312BF2-4921-4865-99AE-CF24CDF89C01}" dt="2021-11-12T16:39:43.062" v="19042" actId="12789"/>
          <ac:picMkLst>
            <pc:docMk/>
            <pc:sldMk cId="1949396297" sldId="2144328209"/>
            <ac:picMk id="1042" creationId="{B4AE2BB1-DD86-4C6A-998A-47ADB971DA1F}"/>
          </ac:picMkLst>
        </pc:picChg>
        <pc:picChg chg="add mod">
          <ac:chgData name="Leah Montner Dixon" userId="d5b2ae9e-9213-4442-b7df-4db8cbe51e5d" providerId="ADAL" clId="{CF312BF2-4921-4865-99AE-CF24CDF89C01}" dt="2021-11-12T16:40:19.101" v="19061" actId="12789"/>
          <ac:picMkLst>
            <pc:docMk/>
            <pc:sldMk cId="1949396297" sldId="2144328209"/>
            <ac:picMk id="1044" creationId="{F2E6D052-3743-4BA7-A134-FAE68F2A0376}"/>
          </ac:picMkLst>
        </pc:picChg>
      </pc:sldChg>
      <pc:sldChg chg="addSp delSp modSp mod">
        <pc:chgData name="Leah Montner Dixon" userId="d5b2ae9e-9213-4442-b7df-4db8cbe51e5d" providerId="ADAL" clId="{CF312BF2-4921-4865-99AE-CF24CDF89C01}" dt="2021-11-17T16:12:28.029" v="19182"/>
        <pc:sldMkLst>
          <pc:docMk/>
          <pc:sldMk cId="4059644176" sldId="2144328210"/>
        </pc:sldMkLst>
        <pc:spChg chg="mod">
          <ac:chgData name="Leah Montner Dixon" userId="d5b2ae9e-9213-4442-b7df-4db8cbe51e5d" providerId="ADAL" clId="{CF312BF2-4921-4865-99AE-CF24CDF89C01}" dt="2021-11-10T19:54:40.758" v="10226" actId="1076"/>
          <ac:spMkLst>
            <pc:docMk/>
            <pc:sldMk cId="4059644176" sldId="2144328210"/>
            <ac:spMk id="2" creationId="{892812D1-C2E7-6145-8C2A-95A25EFCD80C}"/>
          </ac:spMkLst>
        </pc:spChg>
        <pc:spChg chg="del">
          <ac:chgData name="Leah Montner Dixon" userId="d5b2ae9e-9213-4442-b7df-4db8cbe51e5d" providerId="ADAL" clId="{CF312BF2-4921-4865-99AE-CF24CDF89C01}" dt="2021-11-12T15:12:05.598" v="17971" actId="478"/>
          <ac:spMkLst>
            <pc:docMk/>
            <pc:sldMk cId="4059644176" sldId="2144328210"/>
            <ac:spMk id="3" creationId="{065E6A1D-7766-4145-AF0F-B414231628DA}"/>
          </ac:spMkLst>
        </pc:spChg>
        <pc:spChg chg="mod">
          <ac:chgData name="Leah Montner Dixon" userId="d5b2ae9e-9213-4442-b7df-4db8cbe51e5d" providerId="ADAL" clId="{CF312BF2-4921-4865-99AE-CF24CDF89C01}" dt="2021-11-12T15:12:11.966" v="17996" actId="1036"/>
          <ac:spMkLst>
            <pc:docMk/>
            <pc:sldMk cId="4059644176" sldId="2144328210"/>
            <ac:spMk id="4" creationId="{3ED54650-E124-0942-8B03-A438165B55A6}"/>
          </ac:spMkLst>
        </pc:spChg>
        <pc:spChg chg="add del mod">
          <ac:chgData name="Leah Montner Dixon" userId="d5b2ae9e-9213-4442-b7df-4db8cbe51e5d" providerId="ADAL" clId="{CF312BF2-4921-4865-99AE-CF24CDF89C01}" dt="2021-11-10T19:51:48.633" v="10208" actId="478"/>
          <ac:spMkLst>
            <pc:docMk/>
            <pc:sldMk cId="4059644176" sldId="2144328210"/>
            <ac:spMk id="6" creationId="{8E273048-11E6-4C82-9FA2-3AA07D4D5AF1}"/>
          </ac:spMkLst>
        </pc:spChg>
        <pc:spChg chg="mod">
          <ac:chgData name="Leah Montner Dixon" userId="d5b2ae9e-9213-4442-b7df-4db8cbe51e5d" providerId="ADAL" clId="{CF312BF2-4921-4865-99AE-CF24CDF89C01}" dt="2021-11-10T22:32:54.445" v="11398" actId="122"/>
          <ac:spMkLst>
            <pc:docMk/>
            <pc:sldMk cId="4059644176" sldId="2144328210"/>
            <ac:spMk id="17" creationId="{233B3C66-BB54-4899-9837-0457B0BFA117}"/>
          </ac:spMkLst>
        </pc:spChg>
        <pc:spChg chg="add mod">
          <ac:chgData name="Leah Montner Dixon" userId="d5b2ae9e-9213-4442-b7df-4db8cbe51e5d" providerId="ADAL" clId="{CF312BF2-4921-4865-99AE-CF24CDF89C01}" dt="2021-11-12T15:12:19.300" v="18014" actId="20577"/>
          <ac:spMkLst>
            <pc:docMk/>
            <pc:sldMk cId="4059644176" sldId="2144328210"/>
            <ac:spMk id="24" creationId="{A14134E8-0163-4229-9204-58D3FC3C1DD6}"/>
          </ac:spMkLst>
        </pc:spChg>
        <pc:spChg chg="add mod">
          <ac:chgData name="Leah Montner Dixon" userId="d5b2ae9e-9213-4442-b7df-4db8cbe51e5d" providerId="ADAL" clId="{CF312BF2-4921-4865-99AE-CF24CDF89C01}" dt="2021-11-12T15:12:40.557" v="18061" actId="20577"/>
          <ac:spMkLst>
            <pc:docMk/>
            <pc:sldMk cId="4059644176" sldId="2144328210"/>
            <ac:spMk id="25" creationId="{7306A345-BD77-4420-80E4-7B0817CCDD3D}"/>
          </ac:spMkLst>
        </pc:spChg>
        <pc:spChg chg="add del mod">
          <ac:chgData name="Leah Montner Dixon" userId="d5b2ae9e-9213-4442-b7df-4db8cbe51e5d" providerId="ADAL" clId="{CF312BF2-4921-4865-99AE-CF24CDF89C01}" dt="2021-11-17T16:12:27.739" v="19181" actId="478"/>
          <ac:spMkLst>
            <pc:docMk/>
            <pc:sldMk cId="4059644176" sldId="2144328210"/>
            <ac:spMk id="26" creationId="{5A7AAC0A-5BF7-42CB-8A3F-014648861BE7}"/>
          </ac:spMkLst>
        </pc:spChg>
        <pc:spChg chg="del mod">
          <ac:chgData name="Leah Montner Dixon" userId="d5b2ae9e-9213-4442-b7df-4db8cbe51e5d" providerId="ADAL" clId="{CF312BF2-4921-4865-99AE-CF24CDF89C01}" dt="2021-11-10T20:57:28.989" v="10273" actId="478"/>
          <ac:spMkLst>
            <pc:docMk/>
            <pc:sldMk cId="4059644176" sldId="2144328210"/>
            <ac:spMk id="27" creationId="{719015E9-1684-437D-A1DD-E20FD01DC6F8}"/>
          </ac:spMkLst>
        </pc:spChg>
        <pc:spChg chg="add mod">
          <ac:chgData name="Leah Montner Dixon" userId="d5b2ae9e-9213-4442-b7df-4db8cbe51e5d" providerId="ADAL" clId="{CF312BF2-4921-4865-99AE-CF24CDF89C01}" dt="2021-11-17T16:12:28.029" v="19182"/>
          <ac:spMkLst>
            <pc:docMk/>
            <pc:sldMk cId="4059644176" sldId="2144328210"/>
            <ac:spMk id="27" creationId="{D355BEB3-60DD-4855-B6BA-317C07DC15EF}"/>
          </ac:spMkLst>
        </pc:spChg>
        <pc:spChg chg="add mod topLvl">
          <ac:chgData name="Leah Montner Dixon" userId="d5b2ae9e-9213-4442-b7df-4db8cbe51e5d" providerId="ADAL" clId="{CF312BF2-4921-4865-99AE-CF24CDF89C01}" dt="2021-11-12T15:13:04.465" v="18079" actId="1036"/>
          <ac:spMkLst>
            <pc:docMk/>
            <pc:sldMk cId="4059644176" sldId="2144328210"/>
            <ac:spMk id="29" creationId="{0BC5910D-AA79-49B7-A623-75F804E08D81}"/>
          </ac:spMkLst>
        </pc:spChg>
        <pc:spChg chg="del">
          <ac:chgData name="Leah Montner Dixon" userId="d5b2ae9e-9213-4442-b7df-4db8cbe51e5d" providerId="ADAL" clId="{CF312BF2-4921-4865-99AE-CF24CDF89C01}" dt="2021-11-10T19:52:23.647" v="10209" actId="478"/>
          <ac:spMkLst>
            <pc:docMk/>
            <pc:sldMk cId="4059644176" sldId="2144328210"/>
            <ac:spMk id="35" creationId="{21F7D474-29F2-455F-B999-B3701395D204}"/>
          </ac:spMkLst>
        </pc:spChg>
        <pc:spChg chg="mod topLvl">
          <ac:chgData name="Leah Montner Dixon" userId="d5b2ae9e-9213-4442-b7df-4db8cbe51e5d" providerId="ADAL" clId="{CF312BF2-4921-4865-99AE-CF24CDF89C01}" dt="2021-11-12T15:13:04.465" v="18079" actId="1036"/>
          <ac:spMkLst>
            <pc:docMk/>
            <pc:sldMk cId="4059644176" sldId="2144328210"/>
            <ac:spMk id="36" creationId="{A38558FE-AF5C-4113-A1DA-E6484AA14A7C}"/>
          </ac:spMkLst>
        </pc:spChg>
        <pc:spChg chg="mod topLvl">
          <ac:chgData name="Leah Montner Dixon" userId="d5b2ae9e-9213-4442-b7df-4db8cbe51e5d" providerId="ADAL" clId="{CF312BF2-4921-4865-99AE-CF24CDF89C01}" dt="2021-11-12T15:13:26.421" v="18080"/>
          <ac:spMkLst>
            <pc:docMk/>
            <pc:sldMk cId="4059644176" sldId="2144328210"/>
            <ac:spMk id="43" creationId="{42A2294F-157E-4153-84A5-FDAA85CFE184}"/>
          </ac:spMkLst>
        </pc:spChg>
        <pc:spChg chg="mod topLvl">
          <ac:chgData name="Leah Montner Dixon" userId="d5b2ae9e-9213-4442-b7df-4db8cbe51e5d" providerId="ADAL" clId="{CF312BF2-4921-4865-99AE-CF24CDF89C01}" dt="2021-11-12T15:13:36.646" v="18081"/>
          <ac:spMkLst>
            <pc:docMk/>
            <pc:sldMk cId="4059644176" sldId="2144328210"/>
            <ac:spMk id="46" creationId="{90DDE846-22C5-437F-8C8B-835EDF9ED435}"/>
          </ac:spMkLst>
        </pc:spChg>
        <pc:spChg chg="del">
          <ac:chgData name="Leah Montner Dixon" userId="d5b2ae9e-9213-4442-b7df-4db8cbe51e5d" providerId="ADAL" clId="{CF312BF2-4921-4865-99AE-CF24CDF89C01}" dt="2021-11-10T19:52:23.647" v="10209" actId="478"/>
          <ac:spMkLst>
            <pc:docMk/>
            <pc:sldMk cId="4059644176" sldId="2144328210"/>
            <ac:spMk id="52" creationId="{47AC285D-93DC-4F60-8F7D-B7DD28FFB796}"/>
          </ac:spMkLst>
        </pc:spChg>
        <pc:spChg chg="del">
          <ac:chgData name="Leah Montner Dixon" userId="d5b2ae9e-9213-4442-b7df-4db8cbe51e5d" providerId="ADAL" clId="{CF312BF2-4921-4865-99AE-CF24CDF89C01}" dt="2021-11-10T19:52:28.281" v="10210" actId="478"/>
          <ac:spMkLst>
            <pc:docMk/>
            <pc:sldMk cId="4059644176" sldId="2144328210"/>
            <ac:spMk id="56" creationId="{FCD879EF-D885-41F6-80EA-7ABD8B9D24EA}"/>
          </ac:spMkLst>
        </pc:spChg>
        <pc:spChg chg="del">
          <ac:chgData name="Leah Montner Dixon" userId="d5b2ae9e-9213-4442-b7df-4db8cbe51e5d" providerId="ADAL" clId="{CF312BF2-4921-4865-99AE-CF24CDF89C01}" dt="2021-11-10T19:52:28.281" v="10210" actId="478"/>
          <ac:spMkLst>
            <pc:docMk/>
            <pc:sldMk cId="4059644176" sldId="2144328210"/>
            <ac:spMk id="60" creationId="{E1572E41-A815-4C34-8607-3697D5B358E2}"/>
          </ac:spMkLst>
        </pc:spChg>
        <pc:grpChg chg="add del mod">
          <ac:chgData name="Leah Montner Dixon" userId="d5b2ae9e-9213-4442-b7df-4db8cbe51e5d" providerId="ADAL" clId="{CF312BF2-4921-4865-99AE-CF24CDF89C01}" dt="2021-11-10T22:32:51.549" v="11397" actId="165"/>
          <ac:grpSpMkLst>
            <pc:docMk/>
            <pc:sldMk cId="4059644176" sldId="2144328210"/>
            <ac:grpSpMk id="3" creationId="{96B6DE72-E205-4EED-9EBF-114F88EE4546}"/>
          </ac:grpSpMkLst>
        </pc:grpChg>
        <pc:grpChg chg="add del mod">
          <ac:chgData name="Leah Montner Dixon" userId="d5b2ae9e-9213-4442-b7df-4db8cbe51e5d" providerId="ADAL" clId="{CF312BF2-4921-4865-99AE-CF24CDF89C01}" dt="2021-11-10T22:30:40.240" v="11311" actId="165"/>
          <ac:grpSpMkLst>
            <pc:docMk/>
            <pc:sldMk cId="4059644176" sldId="2144328210"/>
            <ac:grpSpMk id="41" creationId="{AD5A5840-97A0-4D6B-AB7F-73A8E14CCE9E}"/>
          </ac:grpSpMkLst>
        </pc:grpChg>
        <pc:grpChg chg="add del mod">
          <ac:chgData name="Leah Montner Dixon" userId="d5b2ae9e-9213-4442-b7df-4db8cbe51e5d" providerId="ADAL" clId="{CF312BF2-4921-4865-99AE-CF24CDF89C01}" dt="2021-11-10T22:30:40.240" v="11311" actId="165"/>
          <ac:grpSpMkLst>
            <pc:docMk/>
            <pc:sldMk cId="4059644176" sldId="2144328210"/>
            <ac:grpSpMk id="44" creationId="{FD8D61E0-F08A-4DDC-B239-0DBBEA22064B}"/>
          </ac:grpSpMkLst>
        </pc:grpChg>
        <pc:picChg chg="del">
          <ac:chgData name="Leah Montner Dixon" userId="d5b2ae9e-9213-4442-b7df-4db8cbe51e5d" providerId="ADAL" clId="{CF312BF2-4921-4865-99AE-CF24CDF89C01}" dt="2021-11-10T19:52:23.647" v="10209" actId="478"/>
          <ac:picMkLst>
            <pc:docMk/>
            <pc:sldMk cId="4059644176" sldId="2144328210"/>
            <ac:picMk id="3" creationId="{FC0DDBBE-4CA8-4214-B220-2C81BF6AB528}"/>
          </ac:picMkLst>
        </pc:picChg>
        <pc:picChg chg="mod topLvl">
          <ac:chgData name="Leah Montner Dixon" userId="d5b2ae9e-9213-4442-b7df-4db8cbe51e5d" providerId="ADAL" clId="{CF312BF2-4921-4865-99AE-CF24CDF89C01}" dt="2021-11-12T15:13:04.465" v="18079" actId="1036"/>
          <ac:picMkLst>
            <pc:docMk/>
            <pc:sldMk cId="4059644176" sldId="2144328210"/>
            <ac:picMk id="5" creationId="{6122124D-3D6E-4D2A-A194-3EBE089D7B79}"/>
          </ac:picMkLst>
        </pc:picChg>
        <pc:picChg chg="add mod topLvl">
          <ac:chgData name="Leah Montner Dixon" userId="d5b2ae9e-9213-4442-b7df-4db8cbe51e5d" providerId="ADAL" clId="{CF312BF2-4921-4865-99AE-CF24CDF89C01}" dt="2021-11-12T15:13:04.465" v="18079" actId="1036"/>
          <ac:picMkLst>
            <pc:docMk/>
            <pc:sldMk cId="4059644176" sldId="2144328210"/>
            <ac:picMk id="7" creationId="{F34A3017-6B7B-493A-998F-FA33C81A832F}"/>
          </ac:picMkLst>
        </pc:picChg>
        <pc:picChg chg="del mod">
          <ac:chgData name="Leah Montner Dixon" userId="d5b2ae9e-9213-4442-b7df-4db8cbe51e5d" providerId="ADAL" clId="{CF312BF2-4921-4865-99AE-CF24CDF89C01}" dt="2021-11-10T20:57:28.058" v="10272" actId="478"/>
          <ac:picMkLst>
            <pc:docMk/>
            <pc:sldMk cId="4059644176" sldId="2144328210"/>
            <ac:picMk id="28" creationId="{B2D9BC7E-A6EB-4261-85BA-6D66A21B8797}"/>
          </ac:picMkLst>
        </pc:picChg>
        <pc:picChg chg="mod topLvl">
          <ac:chgData name="Leah Montner Dixon" userId="d5b2ae9e-9213-4442-b7df-4db8cbe51e5d" providerId="ADAL" clId="{CF312BF2-4921-4865-99AE-CF24CDF89C01}" dt="2021-11-12T15:13:04.465" v="18079" actId="1036"/>
          <ac:picMkLst>
            <pc:docMk/>
            <pc:sldMk cId="4059644176" sldId="2144328210"/>
            <ac:picMk id="42" creationId="{D1C8CDAE-BD07-45A1-9938-3B04A2142D26}"/>
          </ac:picMkLst>
        </pc:picChg>
        <pc:picChg chg="mod topLvl">
          <ac:chgData name="Leah Montner Dixon" userId="d5b2ae9e-9213-4442-b7df-4db8cbe51e5d" providerId="ADAL" clId="{CF312BF2-4921-4865-99AE-CF24CDF89C01}" dt="2021-11-12T15:13:04.465" v="18079" actId="1036"/>
          <ac:picMkLst>
            <pc:docMk/>
            <pc:sldMk cId="4059644176" sldId="2144328210"/>
            <ac:picMk id="45" creationId="{9015A77E-7102-4A19-AAB9-6525D3EC579B}"/>
          </ac:picMkLst>
        </pc:picChg>
        <pc:picChg chg="del">
          <ac:chgData name="Leah Montner Dixon" userId="d5b2ae9e-9213-4442-b7df-4db8cbe51e5d" providerId="ADAL" clId="{CF312BF2-4921-4865-99AE-CF24CDF89C01}" dt="2021-11-10T19:52:23.647" v="10209" actId="478"/>
          <ac:picMkLst>
            <pc:docMk/>
            <pc:sldMk cId="4059644176" sldId="2144328210"/>
            <ac:picMk id="53" creationId="{FD676B38-9CB9-429E-A505-0FEBC9FE0A8C}"/>
          </ac:picMkLst>
        </pc:picChg>
        <pc:picChg chg="del">
          <ac:chgData name="Leah Montner Dixon" userId="d5b2ae9e-9213-4442-b7df-4db8cbe51e5d" providerId="ADAL" clId="{CF312BF2-4921-4865-99AE-CF24CDF89C01}" dt="2021-11-10T19:52:28.281" v="10210" actId="478"/>
          <ac:picMkLst>
            <pc:docMk/>
            <pc:sldMk cId="4059644176" sldId="2144328210"/>
            <ac:picMk id="57" creationId="{F497EBAA-C30A-456B-ACD6-7B43B51E1387}"/>
          </ac:picMkLst>
        </pc:picChg>
        <pc:picChg chg="del">
          <ac:chgData name="Leah Montner Dixon" userId="d5b2ae9e-9213-4442-b7df-4db8cbe51e5d" providerId="ADAL" clId="{CF312BF2-4921-4865-99AE-CF24CDF89C01}" dt="2021-11-10T19:52:28.281" v="10210" actId="478"/>
          <ac:picMkLst>
            <pc:docMk/>
            <pc:sldMk cId="4059644176" sldId="2144328210"/>
            <ac:picMk id="61" creationId="{B563C021-B6E7-4BD2-8E7F-42DC7A6D432C}"/>
          </ac:picMkLst>
        </pc:picChg>
      </pc:sldChg>
      <pc:sldChg chg="addSp delSp modSp mod">
        <pc:chgData name="Leah Montner Dixon" userId="d5b2ae9e-9213-4442-b7df-4db8cbe51e5d" providerId="ADAL" clId="{CF312BF2-4921-4865-99AE-CF24CDF89C01}" dt="2021-11-12T16:01:04.151" v="18518" actId="255"/>
        <pc:sldMkLst>
          <pc:docMk/>
          <pc:sldMk cId="3221154668" sldId="2144328211"/>
        </pc:sldMkLst>
        <pc:spChg chg="add mod">
          <ac:chgData name="Leah Montner Dixon" userId="d5b2ae9e-9213-4442-b7df-4db8cbe51e5d" providerId="ADAL" clId="{CF312BF2-4921-4865-99AE-CF24CDF89C01}" dt="2021-11-12T14:47:45.729" v="17691" actId="1035"/>
          <ac:spMkLst>
            <pc:docMk/>
            <pc:sldMk cId="3221154668" sldId="2144328211"/>
            <ac:spMk id="8" creationId="{711DC189-C7D8-4CE6-A679-7F1150374600}"/>
          </ac:spMkLst>
        </pc:spChg>
        <pc:spChg chg="add mod">
          <ac:chgData name="Leah Montner Dixon" userId="d5b2ae9e-9213-4442-b7df-4db8cbe51e5d" providerId="ADAL" clId="{CF312BF2-4921-4865-99AE-CF24CDF89C01}" dt="2021-11-05T20:33:44.346" v="3254" actId="20577"/>
          <ac:spMkLst>
            <pc:docMk/>
            <pc:sldMk cId="3221154668" sldId="2144328211"/>
            <ac:spMk id="9" creationId="{53B3F3CF-9947-40C5-84E5-41898E2AA628}"/>
          </ac:spMkLst>
        </pc:spChg>
        <pc:spChg chg="mod">
          <ac:chgData name="Leah Montner Dixon" userId="d5b2ae9e-9213-4442-b7df-4db8cbe51e5d" providerId="ADAL" clId="{CF312BF2-4921-4865-99AE-CF24CDF89C01}" dt="2021-11-12T16:01:04.151" v="18518" actId="255"/>
          <ac:spMkLst>
            <pc:docMk/>
            <pc:sldMk cId="3221154668" sldId="2144328211"/>
            <ac:spMk id="10" creationId="{1F5544B4-64B7-4E00-A1B6-76422658B8ED}"/>
          </ac:spMkLst>
        </pc:spChg>
        <pc:spChg chg="mod topLvl">
          <ac:chgData name="Leah Montner Dixon" userId="d5b2ae9e-9213-4442-b7df-4db8cbe51e5d" providerId="ADAL" clId="{CF312BF2-4921-4865-99AE-CF24CDF89C01}" dt="2021-11-12T14:48:53.352" v="17700" actId="165"/>
          <ac:spMkLst>
            <pc:docMk/>
            <pc:sldMk cId="3221154668" sldId="2144328211"/>
            <ac:spMk id="12" creationId="{4176EC3E-3ACE-430B-8F69-A000560CA7AF}"/>
          </ac:spMkLst>
        </pc:spChg>
        <pc:spChg chg="mod topLvl">
          <ac:chgData name="Leah Montner Dixon" userId="d5b2ae9e-9213-4442-b7df-4db8cbe51e5d" providerId="ADAL" clId="{CF312BF2-4921-4865-99AE-CF24CDF89C01}" dt="2021-11-12T14:48:53.352" v="17700" actId="165"/>
          <ac:spMkLst>
            <pc:docMk/>
            <pc:sldMk cId="3221154668" sldId="2144328211"/>
            <ac:spMk id="13" creationId="{A9F922C5-C364-486B-9AE7-41ADF3ECC969}"/>
          </ac:spMkLst>
        </pc:spChg>
        <pc:spChg chg="mod topLvl">
          <ac:chgData name="Leah Montner Dixon" userId="d5b2ae9e-9213-4442-b7df-4db8cbe51e5d" providerId="ADAL" clId="{CF312BF2-4921-4865-99AE-CF24CDF89C01}" dt="2021-11-12T14:48:53.352" v="17700" actId="165"/>
          <ac:spMkLst>
            <pc:docMk/>
            <pc:sldMk cId="3221154668" sldId="2144328211"/>
            <ac:spMk id="14" creationId="{299B5C39-2024-4D77-A851-A1036FA7F478}"/>
          </ac:spMkLst>
        </pc:spChg>
        <pc:spChg chg="del mod topLvl">
          <ac:chgData name="Leah Montner Dixon" userId="d5b2ae9e-9213-4442-b7df-4db8cbe51e5d" providerId="ADAL" clId="{CF312BF2-4921-4865-99AE-CF24CDF89C01}" dt="2021-11-05T20:25:08.052" v="2541" actId="478"/>
          <ac:spMkLst>
            <pc:docMk/>
            <pc:sldMk cId="3221154668" sldId="2144328211"/>
            <ac:spMk id="15" creationId="{AA008764-810F-4CFB-B2F1-52BCFC6137A6}"/>
          </ac:spMkLst>
        </pc:spChg>
        <pc:spChg chg="mod topLvl">
          <ac:chgData name="Leah Montner Dixon" userId="d5b2ae9e-9213-4442-b7df-4db8cbe51e5d" providerId="ADAL" clId="{CF312BF2-4921-4865-99AE-CF24CDF89C01}" dt="2021-11-12T14:48:53.352" v="17700" actId="165"/>
          <ac:spMkLst>
            <pc:docMk/>
            <pc:sldMk cId="3221154668" sldId="2144328211"/>
            <ac:spMk id="17" creationId="{C25C8061-8815-4B9D-A769-D7F4F331A6DD}"/>
          </ac:spMkLst>
        </pc:spChg>
        <pc:spChg chg="mod topLvl">
          <ac:chgData name="Leah Montner Dixon" userId="d5b2ae9e-9213-4442-b7df-4db8cbe51e5d" providerId="ADAL" clId="{CF312BF2-4921-4865-99AE-CF24CDF89C01}" dt="2021-11-12T14:48:53.352" v="17700" actId="165"/>
          <ac:spMkLst>
            <pc:docMk/>
            <pc:sldMk cId="3221154668" sldId="2144328211"/>
            <ac:spMk id="18" creationId="{1C5054D4-51E6-444C-9F36-CACE9C775DA1}"/>
          </ac:spMkLst>
        </pc:spChg>
        <pc:spChg chg="mod ord topLvl">
          <ac:chgData name="Leah Montner Dixon" userId="d5b2ae9e-9213-4442-b7df-4db8cbe51e5d" providerId="ADAL" clId="{CF312BF2-4921-4865-99AE-CF24CDF89C01}" dt="2021-11-12T14:48:53.352" v="17700" actId="165"/>
          <ac:spMkLst>
            <pc:docMk/>
            <pc:sldMk cId="3221154668" sldId="2144328211"/>
            <ac:spMk id="19" creationId="{DFF848E1-A2E2-4869-B695-336D0ACEEE6C}"/>
          </ac:spMkLst>
        </pc:spChg>
        <pc:spChg chg="del mod topLvl">
          <ac:chgData name="Leah Montner Dixon" userId="d5b2ae9e-9213-4442-b7df-4db8cbe51e5d" providerId="ADAL" clId="{CF312BF2-4921-4865-99AE-CF24CDF89C01}" dt="2021-11-05T20:25:08.052" v="2541" actId="478"/>
          <ac:spMkLst>
            <pc:docMk/>
            <pc:sldMk cId="3221154668" sldId="2144328211"/>
            <ac:spMk id="20" creationId="{A7A4E59D-9DE2-442F-A94F-B8FD1A84F419}"/>
          </ac:spMkLst>
        </pc:spChg>
        <pc:spChg chg="add mod">
          <ac:chgData name="Leah Montner Dixon" userId="d5b2ae9e-9213-4442-b7df-4db8cbe51e5d" providerId="ADAL" clId="{CF312BF2-4921-4865-99AE-CF24CDF89C01}" dt="2021-11-12T15:59:11.898" v="18477" actId="1035"/>
          <ac:spMkLst>
            <pc:docMk/>
            <pc:sldMk cId="3221154668" sldId="2144328211"/>
            <ac:spMk id="21" creationId="{E0258F4C-44C5-4787-BB27-CB446EFEE091}"/>
          </ac:spMkLst>
        </pc:spChg>
        <pc:spChg chg="mod topLvl">
          <ac:chgData name="Leah Montner Dixon" userId="d5b2ae9e-9213-4442-b7df-4db8cbe51e5d" providerId="ADAL" clId="{CF312BF2-4921-4865-99AE-CF24CDF89C01}" dt="2021-11-12T14:48:53.352" v="17700" actId="165"/>
          <ac:spMkLst>
            <pc:docMk/>
            <pc:sldMk cId="3221154668" sldId="2144328211"/>
            <ac:spMk id="22" creationId="{5B20CE4D-8A9D-4187-BFB3-95FC3C97E64F}"/>
          </ac:spMkLst>
        </pc:spChg>
        <pc:spChg chg="mod topLvl">
          <ac:chgData name="Leah Montner Dixon" userId="d5b2ae9e-9213-4442-b7df-4db8cbe51e5d" providerId="ADAL" clId="{CF312BF2-4921-4865-99AE-CF24CDF89C01}" dt="2021-11-12T14:48:53.352" v="17700" actId="165"/>
          <ac:spMkLst>
            <pc:docMk/>
            <pc:sldMk cId="3221154668" sldId="2144328211"/>
            <ac:spMk id="23" creationId="{C27CB6AC-D2BD-4806-8098-1E87E7978F6A}"/>
          </ac:spMkLst>
        </pc:spChg>
        <pc:spChg chg="mod topLvl">
          <ac:chgData name="Leah Montner Dixon" userId="d5b2ae9e-9213-4442-b7df-4db8cbe51e5d" providerId="ADAL" clId="{CF312BF2-4921-4865-99AE-CF24CDF89C01}" dt="2021-11-12T14:48:53.352" v="17700" actId="165"/>
          <ac:spMkLst>
            <pc:docMk/>
            <pc:sldMk cId="3221154668" sldId="2144328211"/>
            <ac:spMk id="24" creationId="{D15070E3-4126-467A-8060-B916EA805476}"/>
          </ac:spMkLst>
        </pc:spChg>
        <pc:spChg chg="del mod topLvl">
          <ac:chgData name="Leah Montner Dixon" userId="d5b2ae9e-9213-4442-b7df-4db8cbe51e5d" providerId="ADAL" clId="{CF312BF2-4921-4865-99AE-CF24CDF89C01}" dt="2021-11-05T20:25:08.052" v="2541" actId="478"/>
          <ac:spMkLst>
            <pc:docMk/>
            <pc:sldMk cId="3221154668" sldId="2144328211"/>
            <ac:spMk id="26" creationId="{6280649C-E8A1-45FC-9D30-EA2040A0BC64}"/>
          </ac:spMkLst>
        </pc:spChg>
        <pc:spChg chg="mod topLvl">
          <ac:chgData name="Leah Montner Dixon" userId="d5b2ae9e-9213-4442-b7df-4db8cbe51e5d" providerId="ADAL" clId="{CF312BF2-4921-4865-99AE-CF24CDF89C01}" dt="2021-11-12T14:48:53.352" v="17700" actId="165"/>
          <ac:spMkLst>
            <pc:docMk/>
            <pc:sldMk cId="3221154668" sldId="2144328211"/>
            <ac:spMk id="28" creationId="{6B4599EA-576B-401A-87F2-3A2DB3ACA914}"/>
          </ac:spMkLst>
        </pc:spChg>
        <pc:spChg chg="mod topLvl">
          <ac:chgData name="Leah Montner Dixon" userId="d5b2ae9e-9213-4442-b7df-4db8cbe51e5d" providerId="ADAL" clId="{CF312BF2-4921-4865-99AE-CF24CDF89C01}" dt="2021-11-12T14:48:53.352" v="17700" actId="165"/>
          <ac:spMkLst>
            <pc:docMk/>
            <pc:sldMk cId="3221154668" sldId="2144328211"/>
            <ac:spMk id="29" creationId="{AA3DB970-6FDE-4449-A70D-B0BA139E8459}"/>
          </ac:spMkLst>
        </pc:spChg>
        <pc:spChg chg="mod topLvl">
          <ac:chgData name="Leah Montner Dixon" userId="d5b2ae9e-9213-4442-b7df-4db8cbe51e5d" providerId="ADAL" clId="{CF312BF2-4921-4865-99AE-CF24CDF89C01}" dt="2021-11-12T14:48:53.352" v="17700" actId="165"/>
          <ac:spMkLst>
            <pc:docMk/>
            <pc:sldMk cId="3221154668" sldId="2144328211"/>
            <ac:spMk id="30" creationId="{CC660904-0892-4171-9C4B-B3AF5FBB8A1D}"/>
          </ac:spMkLst>
        </pc:spChg>
        <pc:spChg chg="del mod topLvl">
          <ac:chgData name="Leah Montner Dixon" userId="d5b2ae9e-9213-4442-b7df-4db8cbe51e5d" providerId="ADAL" clId="{CF312BF2-4921-4865-99AE-CF24CDF89C01}" dt="2021-11-05T20:25:08.052" v="2541" actId="478"/>
          <ac:spMkLst>
            <pc:docMk/>
            <pc:sldMk cId="3221154668" sldId="2144328211"/>
            <ac:spMk id="31" creationId="{5CE1380A-A197-43FC-981E-900525A5EC10}"/>
          </ac:spMkLst>
        </pc:spChg>
        <pc:spChg chg="del">
          <ac:chgData name="Leah Montner Dixon" userId="d5b2ae9e-9213-4442-b7df-4db8cbe51e5d" providerId="ADAL" clId="{CF312BF2-4921-4865-99AE-CF24CDF89C01}" dt="2021-11-04T21:09:03.316" v="158" actId="478"/>
          <ac:spMkLst>
            <pc:docMk/>
            <pc:sldMk cId="3221154668" sldId="2144328211"/>
            <ac:spMk id="35" creationId="{5B31E7CA-8837-4DFA-8272-56FD26FF1C6F}"/>
          </ac:spMkLst>
        </pc:spChg>
        <pc:grpChg chg="add del mod topLvl">
          <ac:chgData name="Leah Montner Dixon" userId="d5b2ae9e-9213-4442-b7df-4db8cbe51e5d" providerId="ADAL" clId="{CF312BF2-4921-4865-99AE-CF24CDF89C01}" dt="2021-11-12T14:48:53.352" v="17700" actId="165"/>
          <ac:grpSpMkLst>
            <pc:docMk/>
            <pc:sldMk cId="3221154668" sldId="2144328211"/>
            <ac:grpSpMk id="2" creationId="{A09C2C92-1150-4752-8931-09BE40E75E6A}"/>
          </ac:grpSpMkLst>
        </pc:grpChg>
        <pc:grpChg chg="add del mod topLvl">
          <ac:chgData name="Leah Montner Dixon" userId="d5b2ae9e-9213-4442-b7df-4db8cbe51e5d" providerId="ADAL" clId="{CF312BF2-4921-4865-99AE-CF24CDF89C01}" dt="2021-11-12T14:48:53.352" v="17700" actId="165"/>
          <ac:grpSpMkLst>
            <pc:docMk/>
            <pc:sldMk cId="3221154668" sldId="2144328211"/>
            <ac:grpSpMk id="4" creationId="{80CF7927-F0A1-408D-B99A-74C5D236BC2C}"/>
          </ac:grpSpMkLst>
        </pc:grpChg>
        <pc:grpChg chg="add del mod topLvl">
          <ac:chgData name="Leah Montner Dixon" userId="d5b2ae9e-9213-4442-b7df-4db8cbe51e5d" providerId="ADAL" clId="{CF312BF2-4921-4865-99AE-CF24CDF89C01}" dt="2021-11-12T14:48:53.352" v="17700" actId="165"/>
          <ac:grpSpMkLst>
            <pc:docMk/>
            <pc:sldMk cId="3221154668" sldId="2144328211"/>
            <ac:grpSpMk id="5" creationId="{22795C80-01BD-46D9-A622-8C341FE1CADE}"/>
          </ac:grpSpMkLst>
        </pc:grpChg>
        <pc:grpChg chg="add del mod topLvl">
          <ac:chgData name="Leah Montner Dixon" userId="d5b2ae9e-9213-4442-b7df-4db8cbe51e5d" providerId="ADAL" clId="{CF312BF2-4921-4865-99AE-CF24CDF89C01}" dt="2021-11-12T14:48:53.352" v="17700" actId="165"/>
          <ac:grpSpMkLst>
            <pc:docMk/>
            <pc:sldMk cId="3221154668" sldId="2144328211"/>
            <ac:grpSpMk id="6" creationId="{63BB1FB1-A348-4684-8AC2-F012F7AAD9AA}"/>
          </ac:grpSpMkLst>
        </pc:grpChg>
        <pc:grpChg chg="add del mod">
          <ac:chgData name="Leah Montner Dixon" userId="d5b2ae9e-9213-4442-b7df-4db8cbe51e5d" providerId="ADAL" clId="{CF312BF2-4921-4865-99AE-CF24CDF89C01}" dt="2021-11-12T14:48:17.192" v="17699" actId="165"/>
          <ac:grpSpMkLst>
            <pc:docMk/>
            <pc:sldMk cId="3221154668" sldId="2144328211"/>
            <ac:grpSpMk id="7" creationId="{AA126A10-4D62-40BE-B5F0-DF728CC1CEBA}"/>
          </ac:grpSpMkLst>
        </pc:grpChg>
        <pc:grpChg chg="add del mod">
          <ac:chgData name="Leah Montner Dixon" userId="d5b2ae9e-9213-4442-b7df-4db8cbe51e5d" providerId="ADAL" clId="{CF312BF2-4921-4865-99AE-CF24CDF89C01}" dt="2021-11-05T20:25:04.238" v="2540" actId="165"/>
          <ac:grpSpMkLst>
            <pc:docMk/>
            <pc:sldMk cId="3221154668" sldId="2144328211"/>
            <ac:grpSpMk id="11" creationId="{990CEC4B-44D3-4405-9256-EC773861A241}"/>
          </ac:grpSpMkLst>
        </pc:grpChg>
        <pc:grpChg chg="add del mod">
          <ac:chgData name="Leah Montner Dixon" userId="d5b2ae9e-9213-4442-b7df-4db8cbe51e5d" providerId="ADAL" clId="{CF312BF2-4921-4865-99AE-CF24CDF89C01}" dt="2021-11-05T20:25:04.238" v="2540" actId="165"/>
          <ac:grpSpMkLst>
            <pc:docMk/>
            <pc:sldMk cId="3221154668" sldId="2144328211"/>
            <ac:grpSpMk id="16" creationId="{D68A07E3-D0C1-4BA5-B805-A5244E43D74F}"/>
          </ac:grpSpMkLst>
        </pc:grpChg>
        <pc:grpChg chg="add del mod">
          <ac:chgData name="Leah Montner Dixon" userId="d5b2ae9e-9213-4442-b7df-4db8cbe51e5d" providerId="ADAL" clId="{CF312BF2-4921-4865-99AE-CF24CDF89C01}" dt="2021-11-05T20:25:04.238" v="2540" actId="165"/>
          <ac:grpSpMkLst>
            <pc:docMk/>
            <pc:sldMk cId="3221154668" sldId="2144328211"/>
            <ac:grpSpMk id="21" creationId="{BF339D26-2B23-47EA-9A1F-23751FDD3353}"/>
          </ac:grpSpMkLst>
        </pc:grpChg>
        <pc:grpChg chg="add del mod">
          <ac:chgData name="Leah Montner Dixon" userId="d5b2ae9e-9213-4442-b7df-4db8cbe51e5d" providerId="ADAL" clId="{CF312BF2-4921-4865-99AE-CF24CDF89C01}" dt="2021-11-05T20:25:04.238" v="2540" actId="165"/>
          <ac:grpSpMkLst>
            <pc:docMk/>
            <pc:sldMk cId="3221154668" sldId="2144328211"/>
            <ac:grpSpMk id="27" creationId="{E4FF9D5B-306A-4A78-A643-3A956317F6C3}"/>
          </ac:grpSpMkLst>
        </pc:grpChg>
      </pc:sldChg>
      <pc:sldChg chg="addSp delSp modSp add mod">
        <pc:chgData name="Leah Montner Dixon" userId="d5b2ae9e-9213-4442-b7df-4db8cbe51e5d" providerId="ADAL" clId="{CF312BF2-4921-4865-99AE-CF24CDF89C01}" dt="2021-11-05T20:35:15.864" v="3271"/>
        <pc:sldMkLst>
          <pc:docMk/>
          <pc:sldMk cId="4010353952" sldId="2144328212"/>
        </pc:sldMkLst>
        <pc:spChg chg="mod">
          <ac:chgData name="Leah Montner Dixon" userId="d5b2ae9e-9213-4442-b7df-4db8cbe51e5d" providerId="ADAL" clId="{CF312BF2-4921-4865-99AE-CF24CDF89C01}" dt="2021-11-05T20:31:58.388" v="3201" actId="1036"/>
          <ac:spMkLst>
            <pc:docMk/>
            <pc:sldMk cId="4010353952" sldId="2144328212"/>
            <ac:spMk id="8" creationId="{711DC189-C7D8-4CE6-A679-7F1150374600}"/>
          </ac:spMkLst>
        </pc:spChg>
        <pc:spChg chg="add mod">
          <ac:chgData name="Leah Montner Dixon" userId="d5b2ae9e-9213-4442-b7df-4db8cbe51e5d" providerId="ADAL" clId="{CF312BF2-4921-4865-99AE-CF24CDF89C01}" dt="2021-11-05T20:29:19.447" v="3012" actId="20577"/>
          <ac:spMkLst>
            <pc:docMk/>
            <pc:sldMk cId="4010353952" sldId="2144328212"/>
            <ac:spMk id="9" creationId="{8E2289C2-8BC9-4D41-9C99-C59603E783F8}"/>
          </ac:spMkLst>
        </pc:spChg>
        <pc:spChg chg="add del">
          <ac:chgData name="Leah Montner Dixon" userId="d5b2ae9e-9213-4442-b7df-4db8cbe51e5d" providerId="ADAL" clId="{CF312BF2-4921-4865-99AE-CF24CDF89C01}" dt="2021-11-04T21:09:42.208" v="168" actId="22"/>
          <ac:spMkLst>
            <pc:docMk/>
            <pc:sldMk cId="4010353952" sldId="2144328212"/>
            <ac:spMk id="9" creationId="{FA231EA9-2B71-4B7E-8492-D576CFD0BAFE}"/>
          </ac:spMkLst>
        </pc:spChg>
        <pc:spChg chg="mod">
          <ac:chgData name="Leah Montner Dixon" userId="d5b2ae9e-9213-4442-b7df-4db8cbe51e5d" providerId="ADAL" clId="{CF312BF2-4921-4865-99AE-CF24CDF89C01}" dt="2021-11-05T20:28:52.780" v="2970" actId="1076"/>
          <ac:spMkLst>
            <pc:docMk/>
            <pc:sldMk cId="4010353952" sldId="2144328212"/>
            <ac:spMk id="10" creationId="{1F5544B4-64B7-4E00-A1B6-76422658B8ED}"/>
          </ac:spMkLst>
        </pc:spChg>
        <pc:spChg chg="add mod">
          <ac:chgData name="Leah Montner Dixon" userId="d5b2ae9e-9213-4442-b7df-4db8cbe51e5d" providerId="ADAL" clId="{CF312BF2-4921-4865-99AE-CF24CDF89C01}" dt="2021-11-05T20:34:57.282" v="3269" actId="554"/>
          <ac:spMkLst>
            <pc:docMk/>
            <pc:sldMk cId="4010353952" sldId="2144328212"/>
            <ac:spMk id="11" creationId="{DE3E7B70-B469-4ACC-AF16-7ED85967B37F}"/>
          </ac:spMkLst>
        </pc:spChg>
        <pc:spChg chg="add mod">
          <ac:chgData name="Leah Montner Dixon" userId="d5b2ae9e-9213-4442-b7df-4db8cbe51e5d" providerId="ADAL" clId="{CF312BF2-4921-4865-99AE-CF24CDF89C01}" dt="2021-11-05T20:34:57.282" v="3269" actId="554"/>
          <ac:spMkLst>
            <pc:docMk/>
            <pc:sldMk cId="4010353952" sldId="2144328212"/>
            <ac:spMk id="12" creationId="{FE9ED3F2-A31E-4B2D-BCC1-8CB951DE7344}"/>
          </ac:spMkLst>
        </pc:spChg>
        <pc:spChg chg="add mod">
          <ac:chgData name="Leah Montner Dixon" userId="d5b2ae9e-9213-4442-b7df-4db8cbe51e5d" providerId="ADAL" clId="{CF312BF2-4921-4865-99AE-CF24CDF89C01}" dt="2021-11-05T20:33:38.142" v="3251" actId="20577"/>
          <ac:spMkLst>
            <pc:docMk/>
            <pc:sldMk cId="4010353952" sldId="2144328212"/>
            <ac:spMk id="13" creationId="{1342E39E-41B1-41CF-AF37-92B74ADA8EFE}"/>
          </ac:spMkLst>
        </pc:spChg>
        <pc:spChg chg="add del mod">
          <ac:chgData name="Leah Montner Dixon" userId="d5b2ae9e-9213-4442-b7df-4db8cbe51e5d" providerId="ADAL" clId="{CF312BF2-4921-4865-99AE-CF24CDF89C01}" dt="2021-11-05T20:35:00.963" v="3270" actId="478"/>
          <ac:spMkLst>
            <pc:docMk/>
            <pc:sldMk cId="4010353952" sldId="2144328212"/>
            <ac:spMk id="14" creationId="{1D74CCC8-5F21-4D92-9E9E-66CEDDCF21BA}"/>
          </ac:spMkLst>
        </pc:spChg>
        <pc:spChg chg="add del mod">
          <ac:chgData name="Leah Montner Dixon" userId="d5b2ae9e-9213-4442-b7df-4db8cbe51e5d" providerId="ADAL" clId="{CF312BF2-4921-4865-99AE-CF24CDF89C01}" dt="2021-11-05T20:35:00.963" v="3270" actId="478"/>
          <ac:spMkLst>
            <pc:docMk/>
            <pc:sldMk cId="4010353952" sldId="2144328212"/>
            <ac:spMk id="15" creationId="{0492A499-FFBA-4464-B448-EF1B8D518E31}"/>
          </ac:spMkLst>
        </pc:spChg>
        <pc:spChg chg="add del mod">
          <ac:chgData name="Leah Montner Dixon" userId="d5b2ae9e-9213-4442-b7df-4db8cbe51e5d" providerId="ADAL" clId="{CF312BF2-4921-4865-99AE-CF24CDF89C01}" dt="2021-11-05T20:35:00.963" v="3270" actId="478"/>
          <ac:spMkLst>
            <pc:docMk/>
            <pc:sldMk cId="4010353952" sldId="2144328212"/>
            <ac:spMk id="16" creationId="{A2E4827A-E011-4D9F-B3B5-8976D8EC501D}"/>
          </ac:spMkLst>
        </pc:spChg>
        <pc:spChg chg="add del mod">
          <ac:chgData name="Leah Montner Dixon" userId="d5b2ae9e-9213-4442-b7df-4db8cbe51e5d" providerId="ADAL" clId="{CF312BF2-4921-4865-99AE-CF24CDF89C01}" dt="2021-11-05T20:35:00.963" v="3270" actId="478"/>
          <ac:spMkLst>
            <pc:docMk/>
            <pc:sldMk cId="4010353952" sldId="2144328212"/>
            <ac:spMk id="17" creationId="{35645D85-A25B-476F-8AC0-FF4523D1A28B}"/>
          </ac:spMkLst>
        </pc:spChg>
        <pc:spChg chg="add del mod">
          <ac:chgData name="Leah Montner Dixon" userId="d5b2ae9e-9213-4442-b7df-4db8cbe51e5d" providerId="ADAL" clId="{CF312BF2-4921-4865-99AE-CF24CDF89C01}" dt="2021-11-05T20:35:00.963" v="3270" actId="478"/>
          <ac:spMkLst>
            <pc:docMk/>
            <pc:sldMk cId="4010353952" sldId="2144328212"/>
            <ac:spMk id="18" creationId="{EBC90263-D7CE-4EF1-80A2-588FB92E6BB2}"/>
          </ac:spMkLst>
        </pc:spChg>
        <pc:spChg chg="add del mod">
          <ac:chgData name="Leah Montner Dixon" userId="d5b2ae9e-9213-4442-b7df-4db8cbe51e5d" providerId="ADAL" clId="{CF312BF2-4921-4865-99AE-CF24CDF89C01}" dt="2021-11-05T20:35:00.963" v="3270" actId="478"/>
          <ac:spMkLst>
            <pc:docMk/>
            <pc:sldMk cId="4010353952" sldId="2144328212"/>
            <ac:spMk id="19" creationId="{AAA2094A-2659-4BD3-B693-37EB40713139}"/>
          </ac:spMkLst>
        </pc:spChg>
        <pc:spChg chg="add del mod">
          <ac:chgData name="Leah Montner Dixon" userId="d5b2ae9e-9213-4442-b7df-4db8cbe51e5d" providerId="ADAL" clId="{CF312BF2-4921-4865-99AE-CF24CDF89C01}" dt="2021-11-05T20:35:00.963" v="3270" actId="478"/>
          <ac:spMkLst>
            <pc:docMk/>
            <pc:sldMk cId="4010353952" sldId="2144328212"/>
            <ac:spMk id="20" creationId="{1AFCF4DC-A30E-4FF2-979A-2A2C94DE4C88}"/>
          </ac:spMkLst>
        </pc:spChg>
        <pc:spChg chg="add del mod">
          <ac:chgData name="Leah Montner Dixon" userId="d5b2ae9e-9213-4442-b7df-4db8cbe51e5d" providerId="ADAL" clId="{CF312BF2-4921-4865-99AE-CF24CDF89C01}" dt="2021-11-05T20:35:00.963" v="3270" actId="478"/>
          <ac:spMkLst>
            <pc:docMk/>
            <pc:sldMk cId="4010353952" sldId="2144328212"/>
            <ac:spMk id="21" creationId="{EC80219D-9576-42DE-92EB-12CEB397FB97}"/>
          </ac:spMkLst>
        </pc:spChg>
        <pc:spChg chg="add del mod">
          <ac:chgData name="Leah Montner Dixon" userId="d5b2ae9e-9213-4442-b7df-4db8cbe51e5d" providerId="ADAL" clId="{CF312BF2-4921-4865-99AE-CF24CDF89C01}" dt="2021-11-05T20:35:00.963" v="3270" actId="478"/>
          <ac:spMkLst>
            <pc:docMk/>
            <pc:sldMk cId="4010353952" sldId="2144328212"/>
            <ac:spMk id="22" creationId="{BA8CC7EB-B3D9-4128-AE3C-963294B95C63}"/>
          </ac:spMkLst>
        </pc:spChg>
        <pc:spChg chg="add del mod">
          <ac:chgData name="Leah Montner Dixon" userId="d5b2ae9e-9213-4442-b7df-4db8cbe51e5d" providerId="ADAL" clId="{CF312BF2-4921-4865-99AE-CF24CDF89C01}" dt="2021-11-05T20:35:00.963" v="3270" actId="478"/>
          <ac:spMkLst>
            <pc:docMk/>
            <pc:sldMk cId="4010353952" sldId="2144328212"/>
            <ac:spMk id="23" creationId="{2DE7F371-EA64-44F7-8AD7-BA1FC9653AAD}"/>
          </ac:spMkLst>
        </pc:spChg>
        <pc:spChg chg="add del mod">
          <ac:chgData name="Leah Montner Dixon" userId="d5b2ae9e-9213-4442-b7df-4db8cbe51e5d" providerId="ADAL" clId="{CF312BF2-4921-4865-99AE-CF24CDF89C01}" dt="2021-11-05T20:35:00.963" v="3270" actId="478"/>
          <ac:spMkLst>
            <pc:docMk/>
            <pc:sldMk cId="4010353952" sldId="2144328212"/>
            <ac:spMk id="24" creationId="{E85C9A2B-C25A-4D09-8F32-902CE7F6DAF4}"/>
          </ac:spMkLst>
        </pc:spChg>
        <pc:spChg chg="mod">
          <ac:chgData name="Leah Montner Dixon" userId="d5b2ae9e-9213-4442-b7df-4db8cbe51e5d" providerId="ADAL" clId="{CF312BF2-4921-4865-99AE-CF24CDF89C01}" dt="2021-11-05T20:34:54.490" v="3268" actId="1076"/>
          <ac:spMkLst>
            <pc:docMk/>
            <pc:sldMk cId="4010353952" sldId="2144328212"/>
            <ac:spMk id="25" creationId="{256EFC29-4811-4C2C-96D0-112123C3F8D1}"/>
          </ac:spMkLst>
        </pc:spChg>
        <pc:spChg chg="add del mod">
          <ac:chgData name="Leah Montner Dixon" userId="d5b2ae9e-9213-4442-b7df-4db8cbe51e5d" providerId="ADAL" clId="{CF312BF2-4921-4865-99AE-CF24CDF89C01}" dt="2021-11-05T20:35:00.963" v="3270" actId="478"/>
          <ac:spMkLst>
            <pc:docMk/>
            <pc:sldMk cId="4010353952" sldId="2144328212"/>
            <ac:spMk id="26" creationId="{1867B559-197F-498F-987F-DD09F731DEB4}"/>
          </ac:spMkLst>
        </pc:spChg>
        <pc:spChg chg="add del mod">
          <ac:chgData name="Leah Montner Dixon" userId="d5b2ae9e-9213-4442-b7df-4db8cbe51e5d" providerId="ADAL" clId="{CF312BF2-4921-4865-99AE-CF24CDF89C01}" dt="2021-11-05T20:35:00.963" v="3270" actId="478"/>
          <ac:spMkLst>
            <pc:docMk/>
            <pc:sldMk cId="4010353952" sldId="2144328212"/>
            <ac:spMk id="27" creationId="{144C126B-44DB-42F3-A059-B56AAD87F1D4}"/>
          </ac:spMkLst>
        </pc:spChg>
        <pc:spChg chg="add del mod">
          <ac:chgData name="Leah Montner Dixon" userId="d5b2ae9e-9213-4442-b7df-4db8cbe51e5d" providerId="ADAL" clId="{CF312BF2-4921-4865-99AE-CF24CDF89C01}" dt="2021-11-05T20:35:00.963" v="3270" actId="478"/>
          <ac:spMkLst>
            <pc:docMk/>
            <pc:sldMk cId="4010353952" sldId="2144328212"/>
            <ac:spMk id="28" creationId="{186FD02E-2A73-4C54-9669-497FB4857718}"/>
          </ac:spMkLst>
        </pc:spChg>
        <pc:spChg chg="add del mod">
          <ac:chgData name="Leah Montner Dixon" userId="d5b2ae9e-9213-4442-b7df-4db8cbe51e5d" providerId="ADAL" clId="{CF312BF2-4921-4865-99AE-CF24CDF89C01}" dt="2021-11-05T20:35:00.963" v="3270" actId="478"/>
          <ac:spMkLst>
            <pc:docMk/>
            <pc:sldMk cId="4010353952" sldId="2144328212"/>
            <ac:spMk id="29" creationId="{C864AF09-D715-412E-B3AD-22FEB21F21B7}"/>
          </ac:spMkLst>
        </pc:spChg>
        <pc:spChg chg="add del mod">
          <ac:chgData name="Leah Montner Dixon" userId="d5b2ae9e-9213-4442-b7df-4db8cbe51e5d" providerId="ADAL" clId="{CF312BF2-4921-4865-99AE-CF24CDF89C01}" dt="2021-11-05T20:35:00.963" v="3270" actId="478"/>
          <ac:spMkLst>
            <pc:docMk/>
            <pc:sldMk cId="4010353952" sldId="2144328212"/>
            <ac:spMk id="30" creationId="{AFB45F57-5F58-44AE-91F3-749AF78D9C17}"/>
          </ac:spMkLst>
        </pc:spChg>
        <pc:spChg chg="add mod">
          <ac:chgData name="Leah Montner Dixon" userId="d5b2ae9e-9213-4442-b7df-4db8cbe51e5d" providerId="ADAL" clId="{CF312BF2-4921-4865-99AE-CF24CDF89C01}" dt="2021-11-05T20:35:15.864" v="3271"/>
          <ac:spMkLst>
            <pc:docMk/>
            <pc:sldMk cId="4010353952" sldId="2144328212"/>
            <ac:spMk id="31" creationId="{2920DAE9-EB66-47AF-8A9B-837D1A3B6417}"/>
          </ac:spMkLst>
        </pc:spChg>
        <pc:spChg chg="add mod">
          <ac:chgData name="Leah Montner Dixon" userId="d5b2ae9e-9213-4442-b7df-4db8cbe51e5d" providerId="ADAL" clId="{CF312BF2-4921-4865-99AE-CF24CDF89C01}" dt="2021-11-05T20:35:15.864" v="3271"/>
          <ac:spMkLst>
            <pc:docMk/>
            <pc:sldMk cId="4010353952" sldId="2144328212"/>
            <ac:spMk id="34" creationId="{C0DBA7ED-A614-4DEC-811B-F1A200FB40E8}"/>
          </ac:spMkLst>
        </pc:spChg>
        <pc:spChg chg="add mod">
          <ac:chgData name="Leah Montner Dixon" userId="d5b2ae9e-9213-4442-b7df-4db8cbe51e5d" providerId="ADAL" clId="{CF312BF2-4921-4865-99AE-CF24CDF89C01}" dt="2021-11-05T20:35:15.864" v="3271"/>
          <ac:spMkLst>
            <pc:docMk/>
            <pc:sldMk cId="4010353952" sldId="2144328212"/>
            <ac:spMk id="35" creationId="{DB9B7B58-B933-4CB0-97B3-EF95801EFEBF}"/>
          </ac:spMkLst>
        </pc:spChg>
        <pc:spChg chg="add mod">
          <ac:chgData name="Leah Montner Dixon" userId="d5b2ae9e-9213-4442-b7df-4db8cbe51e5d" providerId="ADAL" clId="{CF312BF2-4921-4865-99AE-CF24CDF89C01}" dt="2021-11-05T20:35:15.864" v="3271"/>
          <ac:spMkLst>
            <pc:docMk/>
            <pc:sldMk cId="4010353952" sldId="2144328212"/>
            <ac:spMk id="36" creationId="{E1C6C1D8-7A50-4922-8717-DD4ED079792E}"/>
          </ac:spMkLst>
        </pc:spChg>
      </pc:sldChg>
      <pc:sldChg chg="delSp modSp add mod">
        <pc:chgData name="Leah Montner Dixon" userId="d5b2ae9e-9213-4442-b7df-4db8cbe51e5d" providerId="ADAL" clId="{CF312BF2-4921-4865-99AE-CF24CDF89C01}" dt="2021-11-12T14:54:58.232" v="17784" actId="20577"/>
        <pc:sldMkLst>
          <pc:docMk/>
          <pc:sldMk cId="1745458145" sldId="2144328213"/>
        </pc:sldMkLst>
        <pc:spChg chg="del">
          <ac:chgData name="Leah Montner Dixon" userId="d5b2ae9e-9213-4442-b7df-4db8cbe51e5d" providerId="ADAL" clId="{CF312BF2-4921-4865-99AE-CF24CDF89C01}" dt="2021-11-12T14:53:14.138" v="17772" actId="478"/>
          <ac:spMkLst>
            <pc:docMk/>
            <pc:sldMk cId="1745458145" sldId="2144328213"/>
            <ac:spMk id="2" creationId="{1E59A483-1BC4-42EA-9B65-FEA014FC8FD6}"/>
          </ac:spMkLst>
        </pc:spChg>
        <pc:spChg chg="mod">
          <ac:chgData name="Leah Montner Dixon" userId="d5b2ae9e-9213-4442-b7df-4db8cbe51e5d" providerId="ADAL" clId="{CF312BF2-4921-4865-99AE-CF24CDF89C01}" dt="2021-11-12T14:52:18.753" v="17754" actId="20577"/>
          <ac:spMkLst>
            <pc:docMk/>
            <pc:sldMk cId="1745458145" sldId="2144328213"/>
            <ac:spMk id="8" creationId="{711DC189-C7D8-4CE6-A679-7F1150374600}"/>
          </ac:spMkLst>
        </pc:spChg>
        <pc:spChg chg="mod">
          <ac:chgData name="Leah Montner Dixon" userId="d5b2ae9e-9213-4442-b7df-4db8cbe51e5d" providerId="ADAL" clId="{CF312BF2-4921-4865-99AE-CF24CDF89C01}" dt="2021-11-12T14:54:58.232" v="17784" actId="20577"/>
          <ac:spMkLst>
            <pc:docMk/>
            <pc:sldMk cId="1745458145" sldId="2144328213"/>
            <ac:spMk id="10" creationId="{1F5544B4-64B7-4E00-A1B6-76422658B8ED}"/>
          </ac:spMkLst>
        </pc:spChg>
        <pc:graphicFrameChg chg="mod">
          <ac:chgData name="Leah Montner Dixon" userId="d5b2ae9e-9213-4442-b7df-4db8cbe51e5d" providerId="ADAL" clId="{CF312BF2-4921-4865-99AE-CF24CDF89C01}" dt="2021-11-12T14:53:12.036" v="17771" actId="207"/>
          <ac:graphicFrameMkLst>
            <pc:docMk/>
            <pc:sldMk cId="1745458145" sldId="2144328213"/>
            <ac:graphicFrameMk id="5" creationId="{A9B82392-E97A-46B8-A1FB-E0028F589E06}"/>
          </ac:graphicFrameMkLst>
        </pc:graphicFrameChg>
      </pc:sldChg>
      <pc:sldChg chg="delSp modSp mod delCm">
        <pc:chgData name="Leah Montner Dixon" userId="d5b2ae9e-9213-4442-b7df-4db8cbe51e5d" providerId="ADAL" clId="{CF312BF2-4921-4865-99AE-CF24CDF89C01}" dt="2021-11-17T16:04:24.954" v="19178" actId="113"/>
        <pc:sldMkLst>
          <pc:docMk/>
          <pc:sldMk cId="2499329549" sldId="2144328214"/>
        </pc:sldMkLst>
        <pc:spChg chg="del">
          <ac:chgData name="Leah Montner Dixon" userId="d5b2ae9e-9213-4442-b7df-4db8cbe51e5d" providerId="ADAL" clId="{CF312BF2-4921-4865-99AE-CF24CDF89C01}" dt="2021-11-12T14:56:33.605" v="17817" actId="478"/>
          <ac:spMkLst>
            <pc:docMk/>
            <pc:sldMk cId="2499329549" sldId="2144328214"/>
            <ac:spMk id="2" creationId="{FAAF2017-3815-4E88-BB19-27D13E170CE8}"/>
          </ac:spMkLst>
        </pc:spChg>
        <pc:spChg chg="mod">
          <ac:chgData name="Leah Montner Dixon" userId="d5b2ae9e-9213-4442-b7df-4db8cbe51e5d" providerId="ADAL" clId="{CF312BF2-4921-4865-99AE-CF24CDF89C01}" dt="2021-11-17T16:04:24.954" v="19178" actId="113"/>
          <ac:spMkLst>
            <pc:docMk/>
            <pc:sldMk cId="2499329549" sldId="2144328214"/>
            <ac:spMk id="5" creationId="{C277FF69-640D-4122-B081-E07083E1411C}"/>
          </ac:spMkLst>
        </pc:spChg>
        <pc:spChg chg="del">
          <ac:chgData name="Leah Montner Dixon" userId="d5b2ae9e-9213-4442-b7df-4db8cbe51e5d" providerId="ADAL" clId="{CF312BF2-4921-4865-99AE-CF24CDF89C01}" dt="2021-11-12T14:56:33.605" v="17817" actId="478"/>
          <ac:spMkLst>
            <pc:docMk/>
            <pc:sldMk cId="2499329549" sldId="2144328214"/>
            <ac:spMk id="6" creationId="{C189850F-9F31-4938-AF8C-7AA98869FA2C}"/>
          </ac:spMkLst>
        </pc:spChg>
        <pc:picChg chg="del">
          <ac:chgData name="Leah Montner Dixon" userId="d5b2ae9e-9213-4442-b7df-4db8cbe51e5d" providerId="ADAL" clId="{CF312BF2-4921-4865-99AE-CF24CDF89C01}" dt="2021-11-04T21:14:01.410" v="253"/>
          <ac:picMkLst>
            <pc:docMk/>
            <pc:sldMk cId="2499329549" sldId="2144328214"/>
            <ac:picMk id="2" creationId="{D6CDD387-42E6-4B56-B68D-EDBF0D397529}"/>
          </ac:picMkLst>
        </pc:picChg>
      </pc:sldChg>
      <pc:sldChg chg="addSp delSp modSp mod">
        <pc:chgData name="Leah Montner Dixon" userId="d5b2ae9e-9213-4442-b7df-4db8cbe51e5d" providerId="ADAL" clId="{CF312BF2-4921-4865-99AE-CF24CDF89C01}" dt="2021-11-12T15:43:30.130" v="18095" actId="478"/>
        <pc:sldMkLst>
          <pc:docMk/>
          <pc:sldMk cId="3446840253" sldId="2144328215"/>
        </pc:sldMkLst>
        <pc:spChg chg="del">
          <ac:chgData name="Leah Montner Dixon" userId="d5b2ae9e-9213-4442-b7df-4db8cbe51e5d" providerId="ADAL" clId="{CF312BF2-4921-4865-99AE-CF24CDF89C01}" dt="2021-11-12T15:43:30.130" v="18095" actId="478"/>
          <ac:spMkLst>
            <pc:docMk/>
            <pc:sldMk cId="3446840253" sldId="2144328215"/>
            <ac:spMk id="2" creationId="{6061382A-BCC1-41E5-A37E-A98048ECDB15}"/>
          </ac:spMkLst>
        </pc:spChg>
        <pc:spChg chg="add mod ord">
          <ac:chgData name="Leah Montner Dixon" userId="d5b2ae9e-9213-4442-b7df-4db8cbe51e5d" providerId="ADAL" clId="{CF312BF2-4921-4865-99AE-CF24CDF89C01}" dt="2021-11-11T21:04:12.685" v="16576" actId="167"/>
          <ac:spMkLst>
            <pc:docMk/>
            <pc:sldMk cId="3446840253" sldId="2144328215"/>
            <ac:spMk id="5" creationId="{6E02A584-0F62-40EF-8EB6-25B3611BB86B}"/>
          </ac:spMkLst>
        </pc:spChg>
        <pc:spChg chg="mod">
          <ac:chgData name="Leah Montner Dixon" userId="d5b2ae9e-9213-4442-b7df-4db8cbe51e5d" providerId="ADAL" clId="{CF312BF2-4921-4865-99AE-CF24CDF89C01}" dt="2021-11-09T15:41:56.188" v="3398" actId="20577"/>
          <ac:spMkLst>
            <pc:docMk/>
            <pc:sldMk cId="3446840253" sldId="2144328215"/>
            <ac:spMk id="8" creationId="{711DC189-C7D8-4CE6-A679-7F1150374600}"/>
          </ac:spMkLst>
        </pc:spChg>
        <pc:spChg chg="mod">
          <ac:chgData name="Leah Montner Dixon" userId="d5b2ae9e-9213-4442-b7df-4db8cbe51e5d" providerId="ADAL" clId="{CF312BF2-4921-4865-99AE-CF24CDF89C01}" dt="2021-11-12T15:43:27.717" v="18094" actId="20577"/>
          <ac:spMkLst>
            <pc:docMk/>
            <pc:sldMk cId="3446840253" sldId="2144328215"/>
            <ac:spMk id="10" creationId="{1F5544B4-64B7-4E00-A1B6-76422658B8ED}"/>
          </ac:spMkLst>
        </pc:spChg>
        <pc:spChg chg="add mod ord">
          <ac:chgData name="Leah Montner Dixon" userId="d5b2ae9e-9213-4442-b7df-4db8cbe51e5d" providerId="ADAL" clId="{CF312BF2-4921-4865-99AE-CF24CDF89C01}" dt="2021-11-11T21:04:27.902" v="16578" actId="12788"/>
          <ac:spMkLst>
            <pc:docMk/>
            <pc:sldMk cId="3446840253" sldId="2144328215"/>
            <ac:spMk id="11" creationId="{117D5F2A-92D7-4B88-8CD7-88302E1C5BD1}"/>
          </ac:spMkLst>
        </pc:spChg>
        <pc:spChg chg="add mod">
          <ac:chgData name="Leah Montner Dixon" userId="d5b2ae9e-9213-4442-b7df-4db8cbe51e5d" providerId="ADAL" clId="{CF312BF2-4921-4865-99AE-CF24CDF89C01}" dt="2021-11-09T15:52:31.767" v="3759" actId="1035"/>
          <ac:spMkLst>
            <pc:docMk/>
            <pc:sldMk cId="3446840253" sldId="2144328215"/>
            <ac:spMk id="12" creationId="{890FF54C-8BA2-46B3-A038-5781393F06CD}"/>
          </ac:spMkLst>
        </pc:spChg>
        <pc:spChg chg="add del mod topLvl">
          <ac:chgData name="Leah Montner Dixon" userId="d5b2ae9e-9213-4442-b7df-4db8cbe51e5d" providerId="ADAL" clId="{CF312BF2-4921-4865-99AE-CF24CDF89C01}" dt="2021-11-09T15:44:25.596" v="3570" actId="478"/>
          <ac:spMkLst>
            <pc:docMk/>
            <pc:sldMk cId="3446840253" sldId="2144328215"/>
            <ac:spMk id="13" creationId="{5E6666BC-3ADE-4FC0-A637-81D73489E97F}"/>
          </ac:spMkLst>
        </pc:spChg>
        <pc:spChg chg="add mod topLvl">
          <ac:chgData name="Leah Montner Dixon" userId="d5b2ae9e-9213-4442-b7df-4db8cbe51e5d" providerId="ADAL" clId="{CF312BF2-4921-4865-99AE-CF24CDF89C01}" dt="2021-11-09T15:52:31.767" v="3759" actId="1035"/>
          <ac:spMkLst>
            <pc:docMk/>
            <pc:sldMk cId="3446840253" sldId="2144328215"/>
            <ac:spMk id="14" creationId="{F9A52054-9AF1-4AFC-94EE-CE8A1A16791E}"/>
          </ac:spMkLst>
        </pc:spChg>
        <pc:spChg chg="add del mod topLvl">
          <ac:chgData name="Leah Montner Dixon" userId="d5b2ae9e-9213-4442-b7df-4db8cbe51e5d" providerId="ADAL" clId="{CF312BF2-4921-4865-99AE-CF24CDF89C01}" dt="2021-11-09T15:46:21.551" v="3606" actId="478"/>
          <ac:spMkLst>
            <pc:docMk/>
            <pc:sldMk cId="3446840253" sldId="2144328215"/>
            <ac:spMk id="15" creationId="{F702120E-0471-48C3-AB33-8B44BB192485}"/>
          </ac:spMkLst>
        </pc:spChg>
        <pc:spChg chg="add del mod">
          <ac:chgData name="Leah Montner Dixon" userId="d5b2ae9e-9213-4442-b7df-4db8cbe51e5d" providerId="ADAL" clId="{CF312BF2-4921-4865-99AE-CF24CDF89C01}" dt="2021-11-09T15:42:24.987" v="3399" actId="478"/>
          <ac:spMkLst>
            <pc:docMk/>
            <pc:sldMk cId="3446840253" sldId="2144328215"/>
            <ac:spMk id="16" creationId="{84FD8AB9-2840-4BCB-B087-1FE3474CC1B3}"/>
          </ac:spMkLst>
        </pc:spChg>
        <pc:spChg chg="add del mod topLvl">
          <ac:chgData name="Leah Montner Dixon" userId="d5b2ae9e-9213-4442-b7df-4db8cbe51e5d" providerId="ADAL" clId="{CF312BF2-4921-4865-99AE-CF24CDF89C01}" dt="2021-11-09T15:46:23.761" v="3607" actId="478"/>
          <ac:spMkLst>
            <pc:docMk/>
            <pc:sldMk cId="3446840253" sldId="2144328215"/>
            <ac:spMk id="17" creationId="{814DC857-1EBF-4242-916C-981E6531A452}"/>
          </ac:spMkLst>
        </pc:spChg>
        <pc:spChg chg="add del mod">
          <ac:chgData name="Leah Montner Dixon" userId="d5b2ae9e-9213-4442-b7df-4db8cbe51e5d" providerId="ADAL" clId="{CF312BF2-4921-4865-99AE-CF24CDF89C01}" dt="2021-11-09T15:42:48.226" v="3412" actId="478"/>
          <ac:spMkLst>
            <pc:docMk/>
            <pc:sldMk cId="3446840253" sldId="2144328215"/>
            <ac:spMk id="18" creationId="{B8D25D39-72D3-49C5-9969-0CAC827A7EEE}"/>
          </ac:spMkLst>
        </pc:spChg>
        <pc:spChg chg="add del mod">
          <ac:chgData name="Leah Montner Dixon" userId="d5b2ae9e-9213-4442-b7df-4db8cbe51e5d" providerId="ADAL" clId="{CF312BF2-4921-4865-99AE-CF24CDF89C01}" dt="2021-11-09T15:42:24.987" v="3399" actId="478"/>
          <ac:spMkLst>
            <pc:docMk/>
            <pc:sldMk cId="3446840253" sldId="2144328215"/>
            <ac:spMk id="19" creationId="{C3681561-05F6-46C5-9566-3CE5C76CB34A}"/>
          </ac:spMkLst>
        </pc:spChg>
        <pc:spChg chg="add mod topLvl">
          <ac:chgData name="Leah Montner Dixon" userId="d5b2ae9e-9213-4442-b7df-4db8cbe51e5d" providerId="ADAL" clId="{CF312BF2-4921-4865-99AE-CF24CDF89C01}" dt="2021-11-09T15:52:31.767" v="3759" actId="1035"/>
          <ac:spMkLst>
            <pc:docMk/>
            <pc:sldMk cId="3446840253" sldId="2144328215"/>
            <ac:spMk id="20" creationId="{C6B946E9-0F5C-4828-9C45-C1F9ABC03379}"/>
          </ac:spMkLst>
        </pc:spChg>
        <pc:spChg chg="add del mod">
          <ac:chgData name="Leah Montner Dixon" userId="d5b2ae9e-9213-4442-b7df-4db8cbe51e5d" providerId="ADAL" clId="{CF312BF2-4921-4865-99AE-CF24CDF89C01}" dt="2021-11-09T15:42:48.226" v="3412" actId="478"/>
          <ac:spMkLst>
            <pc:docMk/>
            <pc:sldMk cId="3446840253" sldId="2144328215"/>
            <ac:spMk id="21" creationId="{277154FC-8A74-4EB0-AD4B-8AF555FF8E98}"/>
          </ac:spMkLst>
        </pc:spChg>
        <pc:spChg chg="add mod">
          <ac:chgData name="Leah Montner Dixon" userId="d5b2ae9e-9213-4442-b7df-4db8cbe51e5d" providerId="ADAL" clId="{CF312BF2-4921-4865-99AE-CF24CDF89C01}" dt="2021-11-09T15:49:02.593" v="3658" actId="1076"/>
          <ac:spMkLst>
            <pc:docMk/>
            <pc:sldMk cId="3446840253" sldId="2144328215"/>
            <ac:spMk id="22" creationId="{F720ABEA-E596-4931-B3E9-1F7B3129C8FB}"/>
          </ac:spMkLst>
        </pc:spChg>
        <pc:spChg chg="add del mod">
          <ac:chgData name="Leah Montner Dixon" userId="d5b2ae9e-9213-4442-b7df-4db8cbe51e5d" providerId="ADAL" clId="{CF312BF2-4921-4865-99AE-CF24CDF89C01}" dt="2021-11-09T15:49:00.056" v="3656"/>
          <ac:spMkLst>
            <pc:docMk/>
            <pc:sldMk cId="3446840253" sldId="2144328215"/>
            <ac:spMk id="23" creationId="{E46C6FB6-7CDA-4B3D-8ABE-9AF628D62AE5}"/>
          </ac:spMkLst>
        </pc:spChg>
        <pc:spChg chg="ord">
          <ac:chgData name="Leah Montner Dixon" userId="d5b2ae9e-9213-4442-b7df-4db8cbe51e5d" providerId="ADAL" clId="{CF312BF2-4921-4865-99AE-CF24CDF89C01}" dt="2021-11-11T21:04:19.062" v="16577" actId="167"/>
          <ac:spMkLst>
            <pc:docMk/>
            <pc:sldMk cId="3446840253" sldId="2144328215"/>
            <ac:spMk id="25" creationId="{256EFC29-4811-4C2C-96D0-112123C3F8D1}"/>
          </ac:spMkLst>
        </pc:spChg>
        <pc:spChg chg="add mod">
          <ac:chgData name="Leah Montner Dixon" userId="d5b2ae9e-9213-4442-b7df-4db8cbe51e5d" providerId="ADAL" clId="{CF312BF2-4921-4865-99AE-CF24CDF89C01}" dt="2021-11-11T21:04:27.902" v="16578" actId="12788"/>
          <ac:spMkLst>
            <pc:docMk/>
            <pc:sldMk cId="3446840253" sldId="2144328215"/>
            <ac:spMk id="26" creationId="{3A00C97E-9DD1-4015-8F3F-DCF7D2719C02}"/>
          </ac:spMkLst>
        </pc:spChg>
        <pc:spChg chg="add mod">
          <ac:chgData name="Leah Montner Dixon" userId="d5b2ae9e-9213-4442-b7df-4db8cbe51e5d" providerId="ADAL" clId="{CF312BF2-4921-4865-99AE-CF24CDF89C01}" dt="2021-11-11T21:04:27.902" v="16578" actId="12788"/>
          <ac:spMkLst>
            <pc:docMk/>
            <pc:sldMk cId="3446840253" sldId="2144328215"/>
            <ac:spMk id="27" creationId="{6963DB9F-1CFC-419D-A853-E88A5D0337D8}"/>
          </ac:spMkLst>
        </pc:spChg>
        <pc:spChg chg="add mod ord">
          <ac:chgData name="Leah Montner Dixon" userId="d5b2ae9e-9213-4442-b7df-4db8cbe51e5d" providerId="ADAL" clId="{CF312BF2-4921-4865-99AE-CF24CDF89C01}" dt="2021-11-11T21:04:27.902" v="16578" actId="12788"/>
          <ac:spMkLst>
            <pc:docMk/>
            <pc:sldMk cId="3446840253" sldId="2144328215"/>
            <ac:spMk id="28" creationId="{4496486F-E442-41AD-BF9D-EF2FEB98CA32}"/>
          </ac:spMkLst>
        </pc:spChg>
        <pc:grpChg chg="add del mod">
          <ac:chgData name="Leah Montner Dixon" userId="d5b2ae9e-9213-4442-b7df-4db8cbe51e5d" providerId="ADAL" clId="{CF312BF2-4921-4865-99AE-CF24CDF89C01}" dt="2021-11-09T15:43:34.553" v="3519" actId="165"/>
          <ac:grpSpMkLst>
            <pc:docMk/>
            <pc:sldMk cId="3446840253" sldId="2144328215"/>
            <ac:grpSpMk id="2" creationId="{06398A63-D6E7-4482-8654-09FF3D613D89}"/>
          </ac:grpSpMkLst>
        </pc:grpChg>
        <pc:grpChg chg="add del mod">
          <ac:chgData name="Leah Montner Dixon" userId="d5b2ae9e-9213-4442-b7df-4db8cbe51e5d" providerId="ADAL" clId="{CF312BF2-4921-4865-99AE-CF24CDF89C01}" dt="2021-11-09T15:43:34.553" v="3519" actId="165"/>
          <ac:grpSpMkLst>
            <pc:docMk/>
            <pc:sldMk cId="3446840253" sldId="2144328215"/>
            <ac:grpSpMk id="4" creationId="{1E72E68B-6AB0-4B35-BB87-8629BF7EFF51}"/>
          </ac:grpSpMkLst>
        </pc:grpChg>
        <pc:graphicFrameChg chg="add mod">
          <ac:chgData name="Leah Montner Dixon" userId="d5b2ae9e-9213-4442-b7df-4db8cbe51e5d" providerId="ADAL" clId="{CF312BF2-4921-4865-99AE-CF24CDF89C01}" dt="2021-11-10T21:50:42.544" v="10404" actId="208"/>
          <ac:graphicFrameMkLst>
            <pc:docMk/>
            <pc:sldMk cId="3446840253" sldId="2144328215"/>
            <ac:graphicFrameMk id="9" creationId="{09D9253A-4B2A-4B36-AFE9-8C8A980C2B0E}"/>
          </ac:graphicFrameMkLst>
        </pc:graphicFrameChg>
      </pc:sldChg>
      <pc:sldChg chg="addSp delSp modSp add mod">
        <pc:chgData name="Leah Montner Dixon" userId="d5b2ae9e-9213-4442-b7df-4db8cbe51e5d" providerId="ADAL" clId="{CF312BF2-4921-4865-99AE-CF24CDF89C01}" dt="2021-11-12T14:59:53.203" v="17871" actId="478"/>
        <pc:sldMkLst>
          <pc:docMk/>
          <pc:sldMk cId="2869734122" sldId="2144328216"/>
        </pc:sldMkLst>
        <pc:spChg chg="del">
          <ac:chgData name="Leah Montner Dixon" userId="d5b2ae9e-9213-4442-b7df-4db8cbe51e5d" providerId="ADAL" clId="{CF312BF2-4921-4865-99AE-CF24CDF89C01}" dt="2021-11-12T14:59:53.203" v="17871" actId="478"/>
          <ac:spMkLst>
            <pc:docMk/>
            <pc:sldMk cId="2869734122" sldId="2144328216"/>
            <ac:spMk id="2" creationId="{82C6AD4B-6681-4753-A74E-4FE9F8A49645}"/>
          </ac:spMkLst>
        </pc:spChg>
        <pc:spChg chg="add del mod">
          <ac:chgData name="Leah Montner Dixon" userId="d5b2ae9e-9213-4442-b7df-4db8cbe51e5d" providerId="ADAL" clId="{CF312BF2-4921-4865-99AE-CF24CDF89C01}" dt="2021-11-11T21:28:11.748" v="17031" actId="478"/>
          <ac:spMkLst>
            <pc:docMk/>
            <pc:sldMk cId="2869734122" sldId="2144328216"/>
            <ac:spMk id="4" creationId="{97F0BB20-E4F1-4CCD-A08D-4387C423B2E8}"/>
          </ac:spMkLst>
        </pc:spChg>
        <pc:spChg chg="mod">
          <ac:chgData name="Leah Montner Dixon" userId="d5b2ae9e-9213-4442-b7df-4db8cbe51e5d" providerId="ADAL" clId="{CF312BF2-4921-4865-99AE-CF24CDF89C01}" dt="2021-11-09T16:13:51.343" v="4365" actId="20577"/>
          <ac:spMkLst>
            <pc:docMk/>
            <pc:sldMk cId="2869734122" sldId="2144328216"/>
            <ac:spMk id="8" creationId="{711DC189-C7D8-4CE6-A679-7F1150374600}"/>
          </ac:spMkLst>
        </pc:spChg>
        <pc:spChg chg="add mod">
          <ac:chgData name="Leah Montner Dixon" userId="d5b2ae9e-9213-4442-b7df-4db8cbe51e5d" providerId="ADAL" clId="{CF312BF2-4921-4865-99AE-CF24CDF89C01}" dt="2021-11-09T15:54:58.317" v="3763"/>
          <ac:spMkLst>
            <pc:docMk/>
            <pc:sldMk cId="2869734122" sldId="2144328216"/>
            <ac:spMk id="9" creationId="{C47AEDBD-B902-42A0-9063-FFE07E499082}"/>
          </ac:spMkLst>
        </pc:spChg>
        <pc:spChg chg="mod">
          <ac:chgData name="Leah Montner Dixon" userId="d5b2ae9e-9213-4442-b7df-4db8cbe51e5d" providerId="ADAL" clId="{CF312BF2-4921-4865-99AE-CF24CDF89C01}" dt="2021-11-12T14:59:18.932" v="17869" actId="207"/>
          <ac:spMkLst>
            <pc:docMk/>
            <pc:sldMk cId="2869734122" sldId="2144328216"/>
            <ac:spMk id="10" creationId="{1F5544B4-64B7-4E00-A1B6-76422658B8ED}"/>
          </ac:spMkLst>
        </pc:spChg>
        <pc:spChg chg="add mod">
          <ac:chgData name="Leah Montner Dixon" userId="d5b2ae9e-9213-4442-b7df-4db8cbe51e5d" providerId="ADAL" clId="{CF312BF2-4921-4865-99AE-CF24CDF89C01}" dt="2021-11-09T16:05:00.884" v="3873" actId="207"/>
          <ac:spMkLst>
            <pc:docMk/>
            <pc:sldMk cId="2869734122" sldId="2144328216"/>
            <ac:spMk id="11" creationId="{5CAA5D6A-A936-4B80-8DAA-CE3A2D140BFF}"/>
          </ac:spMkLst>
        </pc:spChg>
        <pc:spChg chg="add mod">
          <ac:chgData name="Leah Montner Dixon" userId="d5b2ae9e-9213-4442-b7df-4db8cbe51e5d" providerId="ADAL" clId="{CF312BF2-4921-4865-99AE-CF24CDF89C01}" dt="2021-11-12T14:59:47.869" v="17870" actId="207"/>
          <ac:spMkLst>
            <pc:docMk/>
            <pc:sldMk cId="2869734122" sldId="2144328216"/>
            <ac:spMk id="12" creationId="{F1829445-B0C8-4130-B243-F34581F08661}"/>
          </ac:spMkLst>
        </pc:spChg>
        <pc:spChg chg="add mod">
          <ac:chgData name="Leah Montner Dixon" userId="d5b2ae9e-9213-4442-b7df-4db8cbe51e5d" providerId="ADAL" clId="{CF312BF2-4921-4865-99AE-CF24CDF89C01}" dt="2021-11-09T16:14:02.831" v="4395" actId="20577"/>
          <ac:spMkLst>
            <pc:docMk/>
            <pc:sldMk cId="2869734122" sldId="2144328216"/>
            <ac:spMk id="13" creationId="{E1824EF1-F473-4FA6-B635-7BB353DE4F16}"/>
          </ac:spMkLst>
        </pc:spChg>
        <pc:spChg chg="add mod">
          <ac:chgData name="Leah Montner Dixon" userId="d5b2ae9e-9213-4442-b7df-4db8cbe51e5d" providerId="ADAL" clId="{CF312BF2-4921-4865-99AE-CF24CDF89C01}" dt="2021-11-11T16:36:25.046" v="14674" actId="1035"/>
          <ac:spMkLst>
            <pc:docMk/>
            <pc:sldMk cId="2869734122" sldId="2144328216"/>
            <ac:spMk id="15" creationId="{2C86E19A-468D-48B7-AC83-967960E37132}"/>
          </ac:spMkLst>
        </pc:spChg>
        <pc:spChg chg="del">
          <ac:chgData name="Leah Montner Dixon" userId="d5b2ae9e-9213-4442-b7df-4db8cbe51e5d" providerId="ADAL" clId="{CF312BF2-4921-4865-99AE-CF24CDF89C01}" dt="2021-11-09T15:54:58.050" v="3762" actId="478"/>
          <ac:spMkLst>
            <pc:docMk/>
            <pc:sldMk cId="2869734122" sldId="2144328216"/>
            <ac:spMk id="25" creationId="{256EFC29-4811-4C2C-96D0-112123C3F8D1}"/>
          </ac:spMkLst>
        </pc:spChg>
        <pc:graphicFrameChg chg="add mod">
          <ac:chgData name="Leah Montner Dixon" userId="d5b2ae9e-9213-4442-b7df-4db8cbe51e5d" providerId="ADAL" clId="{CF312BF2-4921-4865-99AE-CF24CDF89C01}" dt="2021-11-10T21:50:47.456" v="10405" actId="208"/>
          <ac:graphicFrameMkLst>
            <pc:docMk/>
            <pc:sldMk cId="2869734122" sldId="2144328216"/>
            <ac:graphicFrameMk id="17" creationId="{8F494EB9-8C61-4C58-BB3A-0D0C94B49CE7}"/>
          </ac:graphicFrameMkLst>
        </pc:graphicFrameChg>
        <pc:picChg chg="add del mod">
          <ac:chgData name="Leah Montner Dixon" userId="d5b2ae9e-9213-4442-b7df-4db8cbe51e5d" providerId="ADAL" clId="{CF312BF2-4921-4865-99AE-CF24CDF89C01}" dt="2021-11-09T16:04:14.730" v="3846" actId="478"/>
          <ac:picMkLst>
            <pc:docMk/>
            <pc:sldMk cId="2869734122" sldId="2144328216"/>
            <ac:picMk id="4" creationId="{8AC2CC96-517F-4660-8910-1B5D9A58A648}"/>
          </ac:picMkLst>
        </pc:picChg>
        <pc:picChg chg="add del mod">
          <ac:chgData name="Leah Montner Dixon" userId="d5b2ae9e-9213-4442-b7df-4db8cbe51e5d" providerId="ADAL" clId="{CF312BF2-4921-4865-99AE-CF24CDF89C01}" dt="2021-11-09T16:05:02.831" v="3874" actId="478"/>
          <ac:picMkLst>
            <pc:docMk/>
            <pc:sldMk cId="2869734122" sldId="2144328216"/>
            <ac:picMk id="6" creationId="{783F7465-FD22-4CAF-93A6-1C6DF85168A1}"/>
          </ac:picMkLst>
        </pc:picChg>
        <pc:picChg chg="add mod">
          <ac:chgData name="Leah Montner Dixon" userId="d5b2ae9e-9213-4442-b7df-4db8cbe51e5d" providerId="ADAL" clId="{CF312BF2-4921-4865-99AE-CF24CDF89C01}" dt="2021-11-09T16:05:41.700" v="3889" actId="1076"/>
          <ac:picMkLst>
            <pc:docMk/>
            <pc:sldMk cId="2869734122" sldId="2144328216"/>
            <ac:picMk id="14" creationId="{23EB5D88-F8C9-404E-A5A5-9FECCF8627AC}"/>
          </ac:picMkLst>
        </pc:picChg>
      </pc:sldChg>
      <pc:sldChg chg="addSp delSp modSp add mod">
        <pc:chgData name="Leah Montner Dixon" userId="d5b2ae9e-9213-4442-b7df-4db8cbe51e5d" providerId="ADAL" clId="{CF312BF2-4921-4865-99AE-CF24CDF89C01}" dt="2021-11-12T15:01:17.996" v="17902" actId="20577"/>
        <pc:sldMkLst>
          <pc:docMk/>
          <pc:sldMk cId="3103446471" sldId="2144328217"/>
        </pc:sldMkLst>
        <pc:spChg chg="mod">
          <ac:chgData name="Leah Montner Dixon" userId="d5b2ae9e-9213-4442-b7df-4db8cbe51e5d" providerId="ADAL" clId="{CF312BF2-4921-4865-99AE-CF24CDF89C01}" dt="2021-11-09T16:37:45.408" v="4928" actId="20577"/>
          <ac:spMkLst>
            <pc:docMk/>
            <pc:sldMk cId="3103446471" sldId="2144328217"/>
            <ac:spMk id="8" creationId="{711DC189-C7D8-4CE6-A679-7F1150374600}"/>
          </ac:spMkLst>
        </pc:spChg>
        <pc:spChg chg="mod">
          <ac:chgData name="Leah Montner Dixon" userId="d5b2ae9e-9213-4442-b7df-4db8cbe51e5d" providerId="ADAL" clId="{CF312BF2-4921-4865-99AE-CF24CDF89C01}" dt="2021-11-12T15:00:59.897" v="17892" actId="207"/>
          <ac:spMkLst>
            <pc:docMk/>
            <pc:sldMk cId="3103446471" sldId="2144328217"/>
            <ac:spMk id="10" creationId="{1F5544B4-64B7-4E00-A1B6-76422658B8ED}"/>
          </ac:spMkLst>
        </pc:spChg>
        <pc:spChg chg="add mod">
          <ac:chgData name="Leah Montner Dixon" userId="d5b2ae9e-9213-4442-b7df-4db8cbe51e5d" providerId="ADAL" clId="{CF312BF2-4921-4865-99AE-CF24CDF89C01}" dt="2021-11-09T16:43:27.467" v="5059" actId="12788"/>
          <ac:spMkLst>
            <pc:docMk/>
            <pc:sldMk cId="3103446471" sldId="2144328217"/>
            <ac:spMk id="11" creationId="{AC37A6A3-67DC-4D39-B3E4-7A4F20151D7C}"/>
          </ac:spMkLst>
        </pc:spChg>
        <pc:spChg chg="add mod">
          <ac:chgData name="Leah Montner Dixon" userId="d5b2ae9e-9213-4442-b7df-4db8cbe51e5d" providerId="ADAL" clId="{CF312BF2-4921-4865-99AE-CF24CDF89C01}" dt="2021-11-12T15:01:17.996" v="17902" actId="20577"/>
          <ac:spMkLst>
            <pc:docMk/>
            <pc:sldMk cId="3103446471" sldId="2144328217"/>
            <ac:spMk id="12" creationId="{7323894A-03E3-4031-AA0E-709E866C6B27}"/>
          </ac:spMkLst>
        </pc:spChg>
        <pc:spChg chg="del">
          <ac:chgData name="Leah Montner Dixon" userId="d5b2ae9e-9213-4442-b7df-4db8cbe51e5d" providerId="ADAL" clId="{CF312BF2-4921-4865-99AE-CF24CDF89C01}" dt="2021-11-12T15:01:03.950" v="17893" actId="478"/>
          <ac:spMkLst>
            <pc:docMk/>
            <pc:sldMk cId="3103446471" sldId="2144328217"/>
            <ac:spMk id="13" creationId="{3AA7552F-2FB6-43D9-AC40-B2A96043E11A}"/>
          </ac:spMkLst>
        </pc:spChg>
        <pc:spChg chg="add mod">
          <ac:chgData name="Leah Montner Dixon" userId="d5b2ae9e-9213-4442-b7df-4db8cbe51e5d" providerId="ADAL" clId="{CF312BF2-4921-4865-99AE-CF24CDF89C01}" dt="2021-11-09T16:43:27.467" v="5059" actId="12788"/>
          <ac:spMkLst>
            <pc:docMk/>
            <pc:sldMk cId="3103446471" sldId="2144328217"/>
            <ac:spMk id="15" creationId="{8093EB80-DAA5-4CAD-9133-B3C8726D4980}"/>
          </ac:spMkLst>
        </pc:spChg>
        <pc:spChg chg="del">
          <ac:chgData name="Leah Montner Dixon" userId="d5b2ae9e-9213-4442-b7df-4db8cbe51e5d" providerId="ADAL" clId="{CF312BF2-4921-4865-99AE-CF24CDF89C01}" dt="2021-11-09T16:23:03.806" v="4474" actId="478"/>
          <ac:spMkLst>
            <pc:docMk/>
            <pc:sldMk cId="3103446471" sldId="2144328217"/>
            <ac:spMk id="25" creationId="{256EFC29-4811-4C2C-96D0-112123C3F8D1}"/>
          </ac:spMkLst>
        </pc:spChg>
        <pc:graphicFrameChg chg="add mod">
          <ac:chgData name="Leah Montner Dixon" userId="d5b2ae9e-9213-4442-b7df-4db8cbe51e5d" providerId="ADAL" clId="{CF312BF2-4921-4865-99AE-CF24CDF89C01}" dt="2021-11-09T16:43:27.467" v="5059" actId="12788"/>
          <ac:graphicFrameMkLst>
            <pc:docMk/>
            <pc:sldMk cId="3103446471" sldId="2144328217"/>
            <ac:graphicFrameMk id="7" creationId="{044B6730-B906-46E9-9F31-EE30A8A8D6CA}"/>
          </ac:graphicFrameMkLst>
        </pc:graphicFrameChg>
        <pc:picChg chg="add mod ord modCrop">
          <ac:chgData name="Leah Montner Dixon" userId="d5b2ae9e-9213-4442-b7df-4db8cbe51e5d" providerId="ADAL" clId="{CF312BF2-4921-4865-99AE-CF24CDF89C01}" dt="2021-11-09T16:35:04.602" v="4537" actId="552"/>
          <ac:picMkLst>
            <pc:docMk/>
            <pc:sldMk cId="3103446471" sldId="2144328217"/>
            <ac:picMk id="4" creationId="{620738BE-8AAA-478C-8D1E-5048BFA474B7}"/>
          </ac:picMkLst>
        </pc:picChg>
        <pc:picChg chg="add del mod">
          <ac:chgData name="Leah Montner Dixon" userId="d5b2ae9e-9213-4442-b7df-4db8cbe51e5d" providerId="ADAL" clId="{CF312BF2-4921-4865-99AE-CF24CDF89C01}" dt="2021-11-09T16:34:47.468" v="4531" actId="478"/>
          <ac:picMkLst>
            <pc:docMk/>
            <pc:sldMk cId="3103446471" sldId="2144328217"/>
            <ac:picMk id="9" creationId="{7328348F-37B7-48AA-983D-58FF53E36797}"/>
          </ac:picMkLst>
        </pc:picChg>
      </pc:sldChg>
      <pc:sldChg chg="addSp delSp modSp add mod addCm delCm">
        <pc:chgData name="Leah Montner Dixon" userId="d5b2ae9e-9213-4442-b7df-4db8cbe51e5d" providerId="ADAL" clId="{CF312BF2-4921-4865-99AE-CF24CDF89C01}" dt="2021-11-12T15:01:52.613" v="17903" actId="478"/>
        <pc:sldMkLst>
          <pc:docMk/>
          <pc:sldMk cId="2511574567" sldId="2144328218"/>
        </pc:sldMkLst>
        <pc:spChg chg="add mod">
          <ac:chgData name="Leah Montner Dixon" userId="d5b2ae9e-9213-4442-b7df-4db8cbe51e5d" providerId="ADAL" clId="{CF312BF2-4921-4865-99AE-CF24CDF89C01}" dt="2021-11-09T18:55:54.614" v="6812" actId="207"/>
          <ac:spMkLst>
            <pc:docMk/>
            <pc:sldMk cId="2511574567" sldId="2144328218"/>
            <ac:spMk id="6" creationId="{AEC67E81-DB49-46A0-828E-DEE6795C43C0}"/>
          </ac:spMkLst>
        </pc:spChg>
        <pc:spChg chg="mod">
          <ac:chgData name="Leah Montner Dixon" userId="d5b2ae9e-9213-4442-b7df-4db8cbe51e5d" providerId="ADAL" clId="{CF312BF2-4921-4865-99AE-CF24CDF89C01}" dt="2021-11-09T17:36:34.599" v="6557" actId="1035"/>
          <ac:spMkLst>
            <pc:docMk/>
            <pc:sldMk cId="2511574567" sldId="2144328218"/>
            <ac:spMk id="8" creationId="{711DC189-C7D8-4CE6-A679-7F1150374600}"/>
          </ac:spMkLst>
        </pc:spChg>
        <pc:spChg chg="mod">
          <ac:chgData name="Leah Montner Dixon" userId="d5b2ae9e-9213-4442-b7df-4db8cbe51e5d" providerId="ADAL" clId="{CF312BF2-4921-4865-99AE-CF24CDF89C01}" dt="2021-11-11T16:42:34.725" v="14911" actId="1076"/>
          <ac:spMkLst>
            <pc:docMk/>
            <pc:sldMk cId="2511574567" sldId="2144328218"/>
            <ac:spMk id="10" creationId="{1F5544B4-64B7-4E00-A1B6-76422658B8ED}"/>
          </ac:spMkLst>
        </pc:spChg>
        <pc:spChg chg="add mod ord">
          <ac:chgData name="Leah Montner Dixon" userId="d5b2ae9e-9213-4442-b7df-4db8cbe51e5d" providerId="ADAL" clId="{CF312BF2-4921-4865-99AE-CF24CDF89C01}" dt="2021-11-11T16:42:43.568" v="14920" actId="1035"/>
          <ac:spMkLst>
            <pc:docMk/>
            <pc:sldMk cId="2511574567" sldId="2144328218"/>
            <ac:spMk id="11" creationId="{2D0EF0D9-4ED7-4715-B30E-7615B76611D9}"/>
          </ac:spMkLst>
        </pc:spChg>
        <pc:spChg chg="add mod ord">
          <ac:chgData name="Leah Montner Dixon" userId="d5b2ae9e-9213-4442-b7df-4db8cbe51e5d" providerId="ADAL" clId="{CF312BF2-4921-4865-99AE-CF24CDF89C01}" dt="2021-11-11T16:42:43.568" v="14920" actId="1035"/>
          <ac:spMkLst>
            <pc:docMk/>
            <pc:sldMk cId="2511574567" sldId="2144328218"/>
            <ac:spMk id="12" creationId="{D3F76B5E-992B-4531-877A-0E71CC757B5B}"/>
          </ac:spMkLst>
        </pc:spChg>
        <pc:spChg chg="add mod ord">
          <ac:chgData name="Leah Montner Dixon" userId="d5b2ae9e-9213-4442-b7df-4db8cbe51e5d" providerId="ADAL" clId="{CF312BF2-4921-4865-99AE-CF24CDF89C01}" dt="2021-11-11T16:42:43.568" v="14920" actId="1035"/>
          <ac:spMkLst>
            <pc:docMk/>
            <pc:sldMk cId="2511574567" sldId="2144328218"/>
            <ac:spMk id="13" creationId="{B05B8580-468C-4B4A-87D8-F3CC7A9EAAAA}"/>
          </ac:spMkLst>
        </pc:spChg>
        <pc:spChg chg="add mod">
          <ac:chgData name="Leah Montner Dixon" userId="d5b2ae9e-9213-4442-b7df-4db8cbe51e5d" providerId="ADAL" clId="{CF312BF2-4921-4865-99AE-CF24CDF89C01}" dt="2021-11-11T16:42:43.568" v="14920" actId="1035"/>
          <ac:spMkLst>
            <pc:docMk/>
            <pc:sldMk cId="2511574567" sldId="2144328218"/>
            <ac:spMk id="14" creationId="{98C2DB77-34D6-4061-8A52-ECC147DA7CE0}"/>
          </ac:spMkLst>
        </pc:spChg>
        <pc:spChg chg="add mod">
          <ac:chgData name="Leah Montner Dixon" userId="d5b2ae9e-9213-4442-b7df-4db8cbe51e5d" providerId="ADAL" clId="{CF312BF2-4921-4865-99AE-CF24CDF89C01}" dt="2021-11-12T14:27:42.449" v="17551" actId="20577"/>
          <ac:spMkLst>
            <pc:docMk/>
            <pc:sldMk cId="2511574567" sldId="2144328218"/>
            <ac:spMk id="15" creationId="{2A94D77C-8787-4D07-9208-DF0DD4BBB511}"/>
          </ac:spMkLst>
        </pc:spChg>
        <pc:spChg chg="add mod">
          <ac:chgData name="Leah Montner Dixon" userId="d5b2ae9e-9213-4442-b7df-4db8cbe51e5d" providerId="ADAL" clId="{CF312BF2-4921-4865-99AE-CF24CDF89C01}" dt="2021-11-09T17:28:35.615" v="5835" actId="164"/>
          <ac:spMkLst>
            <pc:docMk/>
            <pc:sldMk cId="2511574567" sldId="2144328218"/>
            <ac:spMk id="17" creationId="{F830A5AB-9DDE-4096-9C48-673D1F889CBF}"/>
          </ac:spMkLst>
        </pc:spChg>
        <pc:spChg chg="add mod">
          <ac:chgData name="Leah Montner Dixon" userId="d5b2ae9e-9213-4442-b7df-4db8cbe51e5d" providerId="ADAL" clId="{CF312BF2-4921-4865-99AE-CF24CDF89C01}" dt="2021-11-12T14:27:51.499" v="17557" actId="20577"/>
          <ac:spMkLst>
            <pc:docMk/>
            <pc:sldMk cId="2511574567" sldId="2144328218"/>
            <ac:spMk id="19" creationId="{F94DF335-F264-4156-9F35-73F8D742D753}"/>
          </ac:spMkLst>
        </pc:spChg>
        <pc:spChg chg="mod">
          <ac:chgData name="Leah Montner Dixon" userId="d5b2ae9e-9213-4442-b7df-4db8cbe51e5d" providerId="ADAL" clId="{CF312BF2-4921-4865-99AE-CF24CDF89C01}" dt="2021-11-09T18:55:59.279" v="6814" actId="207"/>
          <ac:spMkLst>
            <pc:docMk/>
            <pc:sldMk cId="2511574567" sldId="2144328218"/>
            <ac:spMk id="22" creationId="{BA44E830-F223-45BA-86AB-AF87BAFC8E62}"/>
          </ac:spMkLst>
        </pc:spChg>
        <pc:spChg chg="mod">
          <ac:chgData name="Leah Montner Dixon" userId="d5b2ae9e-9213-4442-b7df-4db8cbe51e5d" providerId="ADAL" clId="{CF312BF2-4921-4865-99AE-CF24CDF89C01}" dt="2021-11-09T18:55:47.794" v="6811" actId="1076"/>
          <ac:spMkLst>
            <pc:docMk/>
            <pc:sldMk cId="2511574567" sldId="2144328218"/>
            <ac:spMk id="23" creationId="{C06FB227-CE44-44FC-8CA2-398AE88BC17E}"/>
          </ac:spMkLst>
        </pc:spChg>
        <pc:spChg chg="add del mod">
          <ac:chgData name="Leah Montner Dixon" userId="d5b2ae9e-9213-4442-b7df-4db8cbe51e5d" providerId="ADAL" clId="{CF312BF2-4921-4865-99AE-CF24CDF89C01}" dt="2021-11-09T17:29:23.011" v="5919"/>
          <ac:spMkLst>
            <pc:docMk/>
            <pc:sldMk cId="2511574567" sldId="2144328218"/>
            <ac:spMk id="24" creationId="{18E92042-B066-4240-B9CD-DAED8830FBDF}"/>
          </ac:spMkLst>
        </pc:spChg>
        <pc:spChg chg="del">
          <ac:chgData name="Leah Montner Dixon" userId="d5b2ae9e-9213-4442-b7df-4db8cbe51e5d" providerId="ADAL" clId="{CF312BF2-4921-4865-99AE-CF24CDF89C01}" dt="2021-11-09T17:02:39.233" v="5607" actId="478"/>
          <ac:spMkLst>
            <pc:docMk/>
            <pc:sldMk cId="2511574567" sldId="2144328218"/>
            <ac:spMk id="25" creationId="{256EFC29-4811-4C2C-96D0-112123C3F8D1}"/>
          </ac:spMkLst>
        </pc:spChg>
        <pc:spChg chg="mod">
          <ac:chgData name="Leah Montner Dixon" userId="d5b2ae9e-9213-4442-b7df-4db8cbe51e5d" providerId="ADAL" clId="{CF312BF2-4921-4865-99AE-CF24CDF89C01}" dt="2021-11-09T17:29:19.540" v="5916"/>
          <ac:spMkLst>
            <pc:docMk/>
            <pc:sldMk cId="2511574567" sldId="2144328218"/>
            <ac:spMk id="28" creationId="{6E5FC793-09F9-4835-9042-79F2F71B57AC}"/>
          </ac:spMkLst>
        </pc:spChg>
        <pc:spChg chg="mod">
          <ac:chgData name="Leah Montner Dixon" userId="d5b2ae9e-9213-4442-b7df-4db8cbe51e5d" providerId="ADAL" clId="{CF312BF2-4921-4865-99AE-CF24CDF89C01}" dt="2021-11-09T17:29:19.540" v="5916"/>
          <ac:spMkLst>
            <pc:docMk/>
            <pc:sldMk cId="2511574567" sldId="2144328218"/>
            <ac:spMk id="29" creationId="{38B0E722-F4F8-48AC-A651-5B10700EDF18}"/>
          </ac:spMkLst>
        </pc:spChg>
        <pc:spChg chg="add mod">
          <ac:chgData name="Leah Montner Dixon" userId="d5b2ae9e-9213-4442-b7df-4db8cbe51e5d" providerId="ADAL" clId="{CF312BF2-4921-4865-99AE-CF24CDF89C01}" dt="2021-11-12T14:27:56.354" v="17563" actId="20577"/>
          <ac:spMkLst>
            <pc:docMk/>
            <pc:sldMk cId="2511574567" sldId="2144328218"/>
            <ac:spMk id="30" creationId="{E13B316F-43A5-4DBD-B28F-80C7538596AA}"/>
          </ac:spMkLst>
        </pc:spChg>
        <pc:spChg chg="mod">
          <ac:chgData name="Leah Montner Dixon" userId="d5b2ae9e-9213-4442-b7df-4db8cbe51e5d" providerId="ADAL" clId="{CF312BF2-4921-4865-99AE-CF24CDF89C01}" dt="2021-11-09T18:56:07.536" v="6821" actId="1037"/>
          <ac:spMkLst>
            <pc:docMk/>
            <pc:sldMk cId="2511574567" sldId="2144328218"/>
            <ac:spMk id="35" creationId="{85F47536-A1FA-430A-AEE8-1496272DDA72}"/>
          </ac:spMkLst>
        </pc:spChg>
        <pc:spChg chg="mod">
          <ac:chgData name="Leah Montner Dixon" userId="d5b2ae9e-9213-4442-b7df-4db8cbe51e5d" providerId="ADAL" clId="{CF312BF2-4921-4865-99AE-CF24CDF89C01}" dt="2021-11-09T17:30:49.873" v="6054" actId="1038"/>
          <ac:spMkLst>
            <pc:docMk/>
            <pc:sldMk cId="2511574567" sldId="2144328218"/>
            <ac:spMk id="36" creationId="{A6228DE7-9844-4368-AD30-F69BAA1F84CC}"/>
          </ac:spMkLst>
        </pc:spChg>
        <pc:spChg chg="add mod">
          <ac:chgData name="Leah Montner Dixon" userId="d5b2ae9e-9213-4442-b7df-4db8cbe51e5d" providerId="ADAL" clId="{CF312BF2-4921-4865-99AE-CF24CDF89C01}" dt="2021-11-11T16:42:43.568" v="14920" actId="1035"/>
          <ac:spMkLst>
            <pc:docMk/>
            <pc:sldMk cId="2511574567" sldId="2144328218"/>
            <ac:spMk id="37" creationId="{0FC53480-1024-482F-80E5-3DD10A493D46}"/>
          </ac:spMkLst>
        </pc:spChg>
        <pc:spChg chg="add mod">
          <ac:chgData name="Leah Montner Dixon" userId="d5b2ae9e-9213-4442-b7df-4db8cbe51e5d" providerId="ADAL" clId="{CF312BF2-4921-4865-99AE-CF24CDF89C01}" dt="2021-11-11T16:42:43.568" v="14920" actId="1035"/>
          <ac:spMkLst>
            <pc:docMk/>
            <pc:sldMk cId="2511574567" sldId="2144328218"/>
            <ac:spMk id="38" creationId="{6692865E-6A24-4D7D-9121-E13EB042F3FD}"/>
          </ac:spMkLst>
        </pc:spChg>
        <pc:spChg chg="add mod">
          <ac:chgData name="Leah Montner Dixon" userId="d5b2ae9e-9213-4442-b7df-4db8cbe51e5d" providerId="ADAL" clId="{CF312BF2-4921-4865-99AE-CF24CDF89C01}" dt="2021-11-11T16:42:43.568" v="14920" actId="1035"/>
          <ac:spMkLst>
            <pc:docMk/>
            <pc:sldMk cId="2511574567" sldId="2144328218"/>
            <ac:spMk id="41" creationId="{AF0AC9F2-0093-484E-BB21-C38ED173BEFD}"/>
          </ac:spMkLst>
        </pc:spChg>
        <pc:spChg chg="add mod">
          <ac:chgData name="Leah Montner Dixon" userId="d5b2ae9e-9213-4442-b7df-4db8cbe51e5d" providerId="ADAL" clId="{CF312BF2-4921-4865-99AE-CF24CDF89C01}" dt="2021-11-11T16:42:43.568" v="14920" actId="1035"/>
          <ac:spMkLst>
            <pc:docMk/>
            <pc:sldMk cId="2511574567" sldId="2144328218"/>
            <ac:spMk id="42" creationId="{F0763616-E666-4C6B-AEFC-06FABD888F64}"/>
          </ac:spMkLst>
        </pc:spChg>
        <pc:spChg chg="add mod">
          <ac:chgData name="Leah Montner Dixon" userId="d5b2ae9e-9213-4442-b7df-4db8cbe51e5d" providerId="ADAL" clId="{CF312BF2-4921-4865-99AE-CF24CDF89C01}" dt="2021-11-11T16:42:43.568" v="14920" actId="1035"/>
          <ac:spMkLst>
            <pc:docMk/>
            <pc:sldMk cId="2511574567" sldId="2144328218"/>
            <ac:spMk id="43" creationId="{3B07031F-4C5E-46FD-BEE9-385CE381EB57}"/>
          </ac:spMkLst>
        </pc:spChg>
        <pc:spChg chg="del">
          <ac:chgData name="Leah Montner Dixon" userId="d5b2ae9e-9213-4442-b7df-4db8cbe51e5d" providerId="ADAL" clId="{CF312BF2-4921-4865-99AE-CF24CDF89C01}" dt="2021-11-12T15:01:52.613" v="17903" actId="478"/>
          <ac:spMkLst>
            <pc:docMk/>
            <pc:sldMk cId="2511574567" sldId="2144328218"/>
            <ac:spMk id="44" creationId="{79840108-B759-4C8B-94A0-467FCDB76ACC}"/>
          </ac:spMkLst>
        </pc:spChg>
        <pc:grpChg chg="add mod ord">
          <ac:chgData name="Leah Montner Dixon" userId="d5b2ae9e-9213-4442-b7df-4db8cbe51e5d" providerId="ADAL" clId="{CF312BF2-4921-4865-99AE-CF24CDF89C01}" dt="2021-11-11T16:42:43.568" v="14920" actId="1035"/>
          <ac:grpSpMkLst>
            <pc:docMk/>
            <pc:sldMk cId="2511574567" sldId="2144328218"/>
            <ac:grpSpMk id="7" creationId="{9A1C3BDC-8F0E-4D9D-A814-1CE601FCA5CA}"/>
          </ac:grpSpMkLst>
        </pc:grpChg>
        <pc:grpChg chg="add mod ord">
          <ac:chgData name="Leah Montner Dixon" userId="d5b2ae9e-9213-4442-b7df-4db8cbe51e5d" providerId="ADAL" clId="{CF312BF2-4921-4865-99AE-CF24CDF89C01}" dt="2021-11-11T16:42:43.568" v="14920" actId="1035"/>
          <ac:grpSpMkLst>
            <pc:docMk/>
            <pc:sldMk cId="2511574567" sldId="2144328218"/>
            <ac:grpSpMk id="20" creationId="{A4D4F708-768D-48FC-A82C-118E451750AA}"/>
          </ac:grpSpMkLst>
        </pc:grpChg>
        <pc:grpChg chg="add del mod">
          <ac:chgData name="Leah Montner Dixon" userId="d5b2ae9e-9213-4442-b7df-4db8cbe51e5d" providerId="ADAL" clId="{CF312BF2-4921-4865-99AE-CF24CDF89C01}" dt="2021-11-09T17:29:23.011" v="5919"/>
          <ac:grpSpMkLst>
            <pc:docMk/>
            <pc:sldMk cId="2511574567" sldId="2144328218"/>
            <ac:grpSpMk id="26" creationId="{FE3C26BF-49F2-4006-A910-1AFFE8C34727}"/>
          </ac:grpSpMkLst>
        </pc:grpChg>
        <pc:grpChg chg="add mod ord">
          <ac:chgData name="Leah Montner Dixon" userId="d5b2ae9e-9213-4442-b7df-4db8cbe51e5d" providerId="ADAL" clId="{CF312BF2-4921-4865-99AE-CF24CDF89C01}" dt="2021-11-11T16:42:43.568" v="14920" actId="1035"/>
          <ac:grpSpMkLst>
            <pc:docMk/>
            <pc:sldMk cId="2511574567" sldId="2144328218"/>
            <ac:grpSpMk id="31" creationId="{B470F7C6-0128-4DE8-A7CE-15BED8CCB8F1}"/>
          </ac:grpSpMkLst>
        </pc:grpChg>
        <pc:graphicFrameChg chg="add mod">
          <ac:chgData name="Leah Montner Dixon" userId="d5b2ae9e-9213-4442-b7df-4db8cbe51e5d" providerId="ADAL" clId="{CF312BF2-4921-4865-99AE-CF24CDF89C01}" dt="2021-11-09T17:28:35.615" v="5835" actId="164"/>
          <ac:graphicFrameMkLst>
            <pc:docMk/>
            <pc:sldMk cId="2511574567" sldId="2144328218"/>
            <ac:graphicFrameMk id="5" creationId="{112E172A-41F8-45A7-B28F-09CBCD7189F9}"/>
          </ac:graphicFrameMkLst>
        </pc:graphicFrameChg>
        <pc:graphicFrameChg chg="mod">
          <ac:chgData name="Leah Montner Dixon" userId="d5b2ae9e-9213-4442-b7df-4db8cbe51e5d" providerId="ADAL" clId="{CF312BF2-4921-4865-99AE-CF24CDF89C01}" dt="2021-11-09T18:55:36.118" v="6799"/>
          <ac:graphicFrameMkLst>
            <pc:docMk/>
            <pc:sldMk cId="2511574567" sldId="2144328218"/>
            <ac:graphicFrameMk id="21" creationId="{3D481FCF-D135-46C0-BAF3-2A58F855750F}"/>
          </ac:graphicFrameMkLst>
        </pc:graphicFrameChg>
        <pc:graphicFrameChg chg="mod">
          <ac:chgData name="Leah Montner Dixon" userId="d5b2ae9e-9213-4442-b7df-4db8cbe51e5d" providerId="ADAL" clId="{CF312BF2-4921-4865-99AE-CF24CDF89C01}" dt="2021-11-09T17:29:19.540" v="5916"/>
          <ac:graphicFrameMkLst>
            <pc:docMk/>
            <pc:sldMk cId="2511574567" sldId="2144328218"/>
            <ac:graphicFrameMk id="27" creationId="{411C4C9B-50F8-44DB-8DBF-0F6E77127779}"/>
          </ac:graphicFrameMkLst>
        </pc:graphicFrameChg>
        <pc:graphicFrameChg chg="mod">
          <ac:chgData name="Leah Montner Dixon" userId="d5b2ae9e-9213-4442-b7df-4db8cbe51e5d" providerId="ADAL" clId="{CF312BF2-4921-4865-99AE-CF24CDF89C01}" dt="2021-11-09T17:29:24.925" v="5920"/>
          <ac:graphicFrameMkLst>
            <pc:docMk/>
            <pc:sldMk cId="2511574567" sldId="2144328218"/>
            <ac:graphicFrameMk id="34" creationId="{79DF3799-9544-4C63-A3E2-7BD8905127A1}"/>
          </ac:graphicFrameMkLst>
        </pc:graphicFrameChg>
        <pc:graphicFrameChg chg="add mod">
          <ac:chgData name="Leah Montner Dixon" userId="d5b2ae9e-9213-4442-b7df-4db8cbe51e5d" providerId="ADAL" clId="{CF312BF2-4921-4865-99AE-CF24CDF89C01}" dt="2021-11-11T16:42:43.568" v="14920" actId="1035"/>
          <ac:graphicFrameMkLst>
            <pc:docMk/>
            <pc:sldMk cId="2511574567" sldId="2144328218"/>
            <ac:graphicFrameMk id="46" creationId="{6F46D7A1-F44F-4CD1-9179-710B28A1F7C0}"/>
          </ac:graphicFrameMkLst>
        </pc:graphicFrameChg>
        <pc:graphicFrameChg chg="add mod">
          <ac:chgData name="Leah Montner Dixon" userId="d5b2ae9e-9213-4442-b7df-4db8cbe51e5d" providerId="ADAL" clId="{CF312BF2-4921-4865-99AE-CF24CDF89C01}" dt="2021-11-11T16:42:43.568" v="14920" actId="1035"/>
          <ac:graphicFrameMkLst>
            <pc:docMk/>
            <pc:sldMk cId="2511574567" sldId="2144328218"/>
            <ac:graphicFrameMk id="47" creationId="{19C3C60A-3FAD-4B06-AAD7-2603B41247C3}"/>
          </ac:graphicFrameMkLst>
        </pc:graphicFrameChg>
        <pc:graphicFrameChg chg="add mod">
          <ac:chgData name="Leah Montner Dixon" userId="d5b2ae9e-9213-4442-b7df-4db8cbe51e5d" providerId="ADAL" clId="{CF312BF2-4921-4865-99AE-CF24CDF89C01}" dt="2021-11-11T16:42:43.568" v="14920" actId="1035"/>
          <ac:graphicFrameMkLst>
            <pc:docMk/>
            <pc:sldMk cId="2511574567" sldId="2144328218"/>
            <ac:graphicFrameMk id="48" creationId="{490EDEC9-B1CC-49AB-BA5B-53A37C420726}"/>
          </ac:graphicFrameMkLst>
        </pc:graphicFrameChg>
        <pc:picChg chg="add del mod">
          <ac:chgData name="Leah Montner Dixon" userId="d5b2ae9e-9213-4442-b7df-4db8cbe51e5d" providerId="ADAL" clId="{CF312BF2-4921-4865-99AE-CF24CDF89C01}" dt="2021-11-09T16:50:49.210" v="5606" actId="478"/>
          <ac:picMkLst>
            <pc:docMk/>
            <pc:sldMk cId="2511574567" sldId="2144328218"/>
            <ac:picMk id="9" creationId="{006D94B2-2B23-4D9A-8FA4-8264FFE9E2B5}"/>
          </ac:picMkLst>
        </pc:picChg>
        <pc:cxnChg chg="add mod">
          <ac:chgData name="Leah Montner Dixon" userId="d5b2ae9e-9213-4442-b7df-4db8cbe51e5d" providerId="ADAL" clId="{CF312BF2-4921-4865-99AE-CF24CDF89C01}" dt="2021-11-11T16:42:43.568" v="14920" actId="1035"/>
          <ac:cxnSpMkLst>
            <pc:docMk/>
            <pc:sldMk cId="2511574567" sldId="2144328218"/>
            <ac:cxnSpMk id="18" creationId="{041160D4-8F50-42D2-BC8A-CCEF96BD1B6B}"/>
          </ac:cxnSpMkLst>
        </pc:cxnChg>
        <pc:cxnChg chg="add mod">
          <ac:chgData name="Leah Montner Dixon" userId="d5b2ae9e-9213-4442-b7df-4db8cbe51e5d" providerId="ADAL" clId="{CF312BF2-4921-4865-99AE-CF24CDF89C01}" dt="2021-11-11T16:42:43.568" v="14920" actId="1035"/>
          <ac:cxnSpMkLst>
            <pc:docMk/>
            <pc:sldMk cId="2511574567" sldId="2144328218"/>
            <ac:cxnSpMk id="39" creationId="{573FF9FD-DD5B-4B4B-BD85-039C81149E7B}"/>
          </ac:cxnSpMkLst>
        </pc:cxnChg>
        <pc:cxnChg chg="add mod">
          <ac:chgData name="Leah Montner Dixon" userId="d5b2ae9e-9213-4442-b7df-4db8cbe51e5d" providerId="ADAL" clId="{CF312BF2-4921-4865-99AE-CF24CDF89C01}" dt="2021-11-11T16:42:43.568" v="14920" actId="1035"/>
          <ac:cxnSpMkLst>
            <pc:docMk/>
            <pc:sldMk cId="2511574567" sldId="2144328218"/>
            <ac:cxnSpMk id="40" creationId="{EB12AB59-998C-454D-B0EB-AF09F9627F2D}"/>
          </ac:cxnSpMkLst>
        </pc:cxnChg>
      </pc:sldChg>
      <pc:sldChg chg="addSp delSp modSp add mod addCm delCm modCm">
        <pc:chgData name="Leah Montner Dixon" userId="d5b2ae9e-9213-4442-b7df-4db8cbe51e5d" providerId="ADAL" clId="{CF312BF2-4921-4865-99AE-CF24CDF89C01}" dt="2021-11-12T15:07:59.999" v="17961" actId="165"/>
        <pc:sldMkLst>
          <pc:docMk/>
          <pc:sldMk cId="3978689545" sldId="2144328219"/>
        </pc:sldMkLst>
        <pc:spChg chg="add del">
          <ac:chgData name="Leah Montner Dixon" userId="d5b2ae9e-9213-4442-b7df-4db8cbe51e5d" providerId="ADAL" clId="{CF312BF2-4921-4865-99AE-CF24CDF89C01}" dt="2021-11-09T19:18:59.643" v="6823" actId="478"/>
          <ac:spMkLst>
            <pc:docMk/>
            <pc:sldMk cId="3978689545" sldId="2144328219"/>
            <ac:spMk id="2" creationId="{41FCFD73-4D63-464C-AE4D-5E95BD029C98}"/>
          </ac:spMkLst>
        </pc:spChg>
        <pc:spChg chg="del mod">
          <ac:chgData name="Leah Montner Dixon" userId="d5b2ae9e-9213-4442-b7df-4db8cbe51e5d" providerId="ADAL" clId="{CF312BF2-4921-4865-99AE-CF24CDF89C01}" dt="2021-11-12T15:07:18.716" v="17928" actId="478"/>
          <ac:spMkLst>
            <pc:docMk/>
            <pc:sldMk cId="3978689545" sldId="2144328219"/>
            <ac:spMk id="2" creationId="{8128CB28-3304-4942-88EF-AEC7CF7D32E8}"/>
          </ac:spMkLst>
        </pc:spChg>
        <pc:spChg chg="add del mod">
          <ac:chgData name="Leah Montner Dixon" userId="d5b2ae9e-9213-4442-b7df-4db8cbe51e5d" providerId="ADAL" clId="{CF312BF2-4921-4865-99AE-CF24CDF89C01}" dt="2021-11-10T21:59:30.265" v="10495" actId="478"/>
          <ac:spMkLst>
            <pc:docMk/>
            <pc:sldMk cId="3978689545" sldId="2144328219"/>
            <ac:spMk id="4" creationId="{BC3A7EEC-A58D-435A-8C17-7B2E079CEFD7}"/>
          </ac:spMkLst>
        </pc:spChg>
        <pc:spChg chg="mod">
          <ac:chgData name="Leah Montner Dixon" userId="d5b2ae9e-9213-4442-b7df-4db8cbe51e5d" providerId="ADAL" clId="{CF312BF2-4921-4865-99AE-CF24CDF89C01}" dt="2021-11-11T01:17:33.304" v="11731" actId="1036"/>
          <ac:spMkLst>
            <pc:docMk/>
            <pc:sldMk cId="3978689545" sldId="2144328219"/>
            <ac:spMk id="8" creationId="{711DC189-C7D8-4CE6-A679-7F1150374600}"/>
          </ac:spMkLst>
        </pc:spChg>
        <pc:spChg chg="add mod">
          <ac:chgData name="Leah Montner Dixon" userId="d5b2ae9e-9213-4442-b7df-4db8cbe51e5d" providerId="ADAL" clId="{CF312BF2-4921-4865-99AE-CF24CDF89C01}" dt="2021-11-12T15:07:55.076" v="17959" actId="12788"/>
          <ac:spMkLst>
            <pc:docMk/>
            <pc:sldMk cId="3978689545" sldId="2144328219"/>
            <ac:spMk id="9" creationId="{3C0932BE-C1BA-476B-9381-9B373666D864}"/>
          </ac:spMkLst>
        </pc:spChg>
        <pc:spChg chg="mod">
          <ac:chgData name="Leah Montner Dixon" userId="d5b2ae9e-9213-4442-b7df-4db8cbe51e5d" providerId="ADAL" clId="{CF312BF2-4921-4865-99AE-CF24CDF89C01}" dt="2021-11-11T16:59:06.505" v="15264" actId="1076"/>
          <ac:spMkLst>
            <pc:docMk/>
            <pc:sldMk cId="3978689545" sldId="2144328219"/>
            <ac:spMk id="10" creationId="{1F5544B4-64B7-4E00-A1B6-76422658B8ED}"/>
          </ac:spMkLst>
        </pc:spChg>
        <pc:spChg chg="add mod">
          <ac:chgData name="Leah Montner Dixon" userId="d5b2ae9e-9213-4442-b7df-4db8cbe51e5d" providerId="ADAL" clId="{CF312BF2-4921-4865-99AE-CF24CDF89C01}" dt="2021-11-10T21:11:26.117" v="10394" actId="14100"/>
          <ac:spMkLst>
            <pc:docMk/>
            <pc:sldMk cId="3978689545" sldId="2144328219"/>
            <ac:spMk id="11" creationId="{3ECF5B14-4421-420C-8E29-DD25CE5B28FB}"/>
          </ac:spMkLst>
        </pc:spChg>
        <pc:spChg chg="add mod">
          <ac:chgData name="Leah Montner Dixon" userId="d5b2ae9e-9213-4442-b7df-4db8cbe51e5d" providerId="ADAL" clId="{CF312BF2-4921-4865-99AE-CF24CDF89C01}" dt="2021-11-10T16:52:03.094" v="9591" actId="20577"/>
          <ac:spMkLst>
            <pc:docMk/>
            <pc:sldMk cId="3978689545" sldId="2144328219"/>
            <ac:spMk id="13" creationId="{BBEC1ED9-692B-4B54-82D2-131871EDF138}"/>
          </ac:spMkLst>
        </pc:spChg>
        <pc:spChg chg="add del mod">
          <ac:chgData name="Leah Montner Dixon" userId="d5b2ae9e-9213-4442-b7df-4db8cbe51e5d" providerId="ADAL" clId="{CF312BF2-4921-4865-99AE-CF24CDF89C01}" dt="2021-11-11T21:12:45.253" v="16645" actId="20577"/>
          <ac:spMkLst>
            <pc:docMk/>
            <pc:sldMk cId="3978689545" sldId="2144328219"/>
            <ac:spMk id="14" creationId="{0C230DF3-0012-4546-86FB-881CA928CA37}"/>
          </ac:spMkLst>
        </pc:spChg>
        <pc:spChg chg="add del mod">
          <ac:chgData name="Leah Montner Dixon" userId="d5b2ae9e-9213-4442-b7df-4db8cbe51e5d" providerId="ADAL" clId="{CF312BF2-4921-4865-99AE-CF24CDF89C01}" dt="2021-11-09T19:25:44.834" v="7117" actId="478"/>
          <ac:spMkLst>
            <pc:docMk/>
            <pc:sldMk cId="3978689545" sldId="2144328219"/>
            <ac:spMk id="15" creationId="{2C4A2C5E-5BEA-463A-AAEE-42A5575E1847}"/>
          </ac:spMkLst>
        </pc:spChg>
        <pc:spChg chg="add del mod">
          <ac:chgData name="Leah Montner Dixon" userId="d5b2ae9e-9213-4442-b7df-4db8cbe51e5d" providerId="ADAL" clId="{CF312BF2-4921-4865-99AE-CF24CDF89C01}" dt="2021-11-10T19:18:16.274" v="9795"/>
          <ac:spMkLst>
            <pc:docMk/>
            <pc:sldMk cId="3978689545" sldId="2144328219"/>
            <ac:spMk id="15" creationId="{C66B281A-6DEB-49FA-8261-7D82A3D69055}"/>
          </ac:spMkLst>
        </pc:spChg>
        <pc:spChg chg="add mod">
          <ac:chgData name="Leah Montner Dixon" userId="d5b2ae9e-9213-4442-b7df-4db8cbe51e5d" providerId="ADAL" clId="{CF312BF2-4921-4865-99AE-CF24CDF89C01}" dt="2021-11-12T15:07:55.076" v="17959" actId="12788"/>
          <ac:spMkLst>
            <pc:docMk/>
            <pc:sldMk cId="3978689545" sldId="2144328219"/>
            <ac:spMk id="15" creationId="{C8EC3C54-CBF8-459B-BF87-8C7D2F61E660}"/>
          </ac:spMkLst>
        </pc:spChg>
        <pc:spChg chg="add del mod">
          <ac:chgData name="Leah Montner Dixon" userId="d5b2ae9e-9213-4442-b7df-4db8cbe51e5d" providerId="ADAL" clId="{CF312BF2-4921-4865-99AE-CF24CDF89C01}" dt="2021-11-09T22:39:29.751" v="9224"/>
          <ac:spMkLst>
            <pc:docMk/>
            <pc:sldMk cId="3978689545" sldId="2144328219"/>
            <ac:spMk id="16" creationId="{97C08422-805C-42C7-B628-E359DBBCAA32}"/>
          </ac:spMkLst>
        </pc:spChg>
        <pc:spChg chg="add mod topLvl">
          <ac:chgData name="Leah Montner Dixon" userId="d5b2ae9e-9213-4442-b7df-4db8cbe51e5d" providerId="ADAL" clId="{CF312BF2-4921-4865-99AE-CF24CDF89C01}" dt="2021-11-12T15:07:59.999" v="17961" actId="165"/>
          <ac:spMkLst>
            <pc:docMk/>
            <pc:sldMk cId="3978689545" sldId="2144328219"/>
            <ac:spMk id="16" creationId="{DC6A0F2C-E18F-4B42-AD7F-F84590214FAD}"/>
          </ac:spMkLst>
        </pc:spChg>
        <pc:spChg chg="add del mod">
          <ac:chgData name="Leah Montner Dixon" userId="d5b2ae9e-9213-4442-b7df-4db8cbe51e5d" providerId="ADAL" clId="{CF312BF2-4921-4865-99AE-CF24CDF89C01}" dt="2021-11-10T22:16:28.451" v="10763"/>
          <ac:spMkLst>
            <pc:docMk/>
            <pc:sldMk cId="3978689545" sldId="2144328219"/>
            <ac:spMk id="17" creationId="{3BC242B2-A45E-49F1-B96A-F591F2C3FF45}"/>
          </ac:spMkLst>
        </pc:spChg>
        <pc:spChg chg="add del mod">
          <ac:chgData name="Leah Montner Dixon" userId="d5b2ae9e-9213-4442-b7df-4db8cbe51e5d" providerId="ADAL" clId="{CF312BF2-4921-4865-99AE-CF24CDF89C01}" dt="2021-11-10T15:36:30.482" v="9376" actId="478"/>
          <ac:spMkLst>
            <pc:docMk/>
            <pc:sldMk cId="3978689545" sldId="2144328219"/>
            <ac:spMk id="17" creationId="{8DBA8B03-327E-4F13-A24D-18909F2FFC66}"/>
          </ac:spMkLst>
        </pc:spChg>
        <pc:spChg chg="add del mod">
          <ac:chgData name="Leah Montner Dixon" userId="d5b2ae9e-9213-4442-b7df-4db8cbe51e5d" providerId="ADAL" clId="{CF312BF2-4921-4865-99AE-CF24CDF89C01}" dt="2021-11-10T22:16:54.153" v="10771" actId="478"/>
          <ac:spMkLst>
            <pc:docMk/>
            <pc:sldMk cId="3978689545" sldId="2144328219"/>
            <ac:spMk id="18" creationId="{D99AA4D7-7C04-44A5-BF28-69435BDE3C76}"/>
          </ac:spMkLst>
        </pc:spChg>
        <pc:spChg chg="add del mod">
          <ac:chgData name="Leah Montner Dixon" userId="d5b2ae9e-9213-4442-b7df-4db8cbe51e5d" providerId="ADAL" clId="{CF312BF2-4921-4865-99AE-CF24CDF89C01}" dt="2021-11-10T22:17:24.911" v="10779" actId="478"/>
          <ac:spMkLst>
            <pc:docMk/>
            <pc:sldMk cId="3978689545" sldId="2144328219"/>
            <ac:spMk id="19" creationId="{AC9E8D81-469E-4C07-8525-9CF37F6B17D8}"/>
          </ac:spMkLst>
        </pc:spChg>
        <pc:spChg chg="add mod">
          <ac:chgData name="Leah Montner Dixon" userId="d5b2ae9e-9213-4442-b7df-4db8cbe51e5d" providerId="ADAL" clId="{CF312BF2-4921-4865-99AE-CF24CDF89C01}" dt="2021-11-12T15:07:55.076" v="17959" actId="12788"/>
          <ac:spMkLst>
            <pc:docMk/>
            <pc:sldMk cId="3978689545" sldId="2144328219"/>
            <ac:spMk id="20" creationId="{6EDC941B-68DE-430B-AB14-FB1ED6516C1F}"/>
          </ac:spMkLst>
        </pc:spChg>
        <pc:spChg chg="add mod topLvl">
          <ac:chgData name="Leah Montner Dixon" userId="d5b2ae9e-9213-4442-b7df-4db8cbe51e5d" providerId="ADAL" clId="{CF312BF2-4921-4865-99AE-CF24CDF89C01}" dt="2021-11-12T15:07:59.999" v="17961" actId="165"/>
          <ac:spMkLst>
            <pc:docMk/>
            <pc:sldMk cId="3978689545" sldId="2144328219"/>
            <ac:spMk id="21" creationId="{915F4630-4C7A-4829-AB17-FCD880FD3F26}"/>
          </ac:spMkLst>
        </pc:spChg>
        <pc:spChg chg="add mod topLvl">
          <ac:chgData name="Leah Montner Dixon" userId="d5b2ae9e-9213-4442-b7df-4db8cbe51e5d" providerId="ADAL" clId="{CF312BF2-4921-4865-99AE-CF24CDF89C01}" dt="2021-11-12T15:07:59.999" v="17961" actId="165"/>
          <ac:spMkLst>
            <pc:docMk/>
            <pc:sldMk cId="3978689545" sldId="2144328219"/>
            <ac:spMk id="22" creationId="{4B0FB82A-6790-4981-A6CE-0A1376CB5136}"/>
          </ac:spMkLst>
        </pc:spChg>
        <pc:spChg chg="add mod topLvl">
          <ac:chgData name="Leah Montner Dixon" userId="d5b2ae9e-9213-4442-b7df-4db8cbe51e5d" providerId="ADAL" clId="{CF312BF2-4921-4865-99AE-CF24CDF89C01}" dt="2021-11-12T15:07:59.999" v="17961" actId="165"/>
          <ac:spMkLst>
            <pc:docMk/>
            <pc:sldMk cId="3978689545" sldId="2144328219"/>
            <ac:spMk id="23" creationId="{8589FC39-9CD8-4AB3-BE66-270FA7369F71}"/>
          </ac:spMkLst>
        </pc:spChg>
        <pc:spChg chg="add mod topLvl">
          <ac:chgData name="Leah Montner Dixon" userId="d5b2ae9e-9213-4442-b7df-4db8cbe51e5d" providerId="ADAL" clId="{CF312BF2-4921-4865-99AE-CF24CDF89C01}" dt="2021-11-12T15:07:59.999" v="17961" actId="165"/>
          <ac:spMkLst>
            <pc:docMk/>
            <pc:sldMk cId="3978689545" sldId="2144328219"/>
            <ac:spMk id="24" creationId="{3DDB27DC-56C8-4E98-937F-A086FBF7D107}"/>
          </ac:spMkLst>
        </pc:spChg>
        <pc:spChg chg="del">
          <ac:chgData name="Leah Montner Dixon" userId="d5b2ae9e-9213-4442-b7df-4db8cbe51e5d" providerId="ADAL" clId="{CF312BF2-4921-4865-99AE-CF24CDF89C01}" dt="2021-11-09T19:23:21.953" v="6943" actId="478"/>
          <ac:spMkLst>
            <pc:docMk/>
            <pc:sldMk cId="3978689545" sldId="2144328219"/>
            <ac:spMk id="25" creationId="{256EFC29-4811-4C2C-96D0-112123C3F8D1}"/>
          </ac:spMkLst>
        </pc:spChg>
        <pc:spChg chg="add mod topLvl">
          <ac:chgData name="Leah Montner Dixon" userId="d5b2ae9e-9213-4442-b7df-4db8cbe51e5d" providerId="ADAL" clId="{CF312BF2-4921-4865-99AE-CF24CDF89C01}" dt="2021-11-12T15:07:59.999" v="17961" actId="165"/>
          <ac:spMkLst>
            <pc:docMk/>
            <pc:sldMk cId="3978689545" sldId="2144328219"/>
            <ac:spMk id="25" creationId="{9F695D3D-0324-49E9-BB91-C56CBD51E24D}"/>
          </ac:spMkLst>
        </pc:spChg>
        <pc:spChg chg="add mod topLvl">
          <ac:chgData name="Leah Montner Dixon" userId="d5b2ae9e-9213-4442-b7df-4db8cbe51e5d" providerId="ADAL" clId="{CF312BF2-4921-4865-99AE-CF24CDF89C01}" dt="2021-11-12T15:07:59.999" v="17961" actId="165"/>
          <ac:spMkLst>
            <pc:docMk/>
            <pc:sldMk cId="3978689545" sldId="2144328219"/>
            <ac:spMk id="26" creationId="{21C85893-E749-443D-970E-3329E858C10F}"/>
          </ac:spMkLst>
        </pc:spChg>
        <pc:spChg chg="add mod topLvl">
          <ac:chgData name="Leah Montner Dixon" userId="d5b2ae9e-9213-4442-b7df-4db8cbe51e5d" providerId="ADAL" clId="{CF312BF2-4921-4865-99AE-CF24CDF89C01}" dt="2021-11-12T15:07:59.999" v="17961" actId="165"/>
          <ac:spMkLst>
            <pc:docMk/>
            <pc:sldMk cId="3978689545" sldId="2144328219"/>
            <ac:spMk id="27" creationId="{BF0AD26D-0CE8-4AE7-84C7-3EB2F991C2D4}"/>
          </ac:spMkLst>
        </pc:spChg>
        <pc:spChg chg="add del mod">
          <ac:chgData name="Leah Montner Dixon" userId="d5b2ae9e-9213-4442-b7df-4db8cbe51e5d" providerId="ADAL" clId="{CF312BF2-4921-4865-99AE-CF24CDF89C01}" dt="2021-11-11T21:28:54.906" v="17032" actId="478"/>
          <ac:spMkLst>
            <pc:docMk/>
            <pc:sldMk cId="3978689545" sldId="2144328219"/>
            <ac:spMk id="30" creationId="{EADB9BFB-A761-4BC7-883F-4F6CF4E3B4D3}"/>
          </ac:spMkLst>
        </pc:spChg>
        <pc:spChg chg="add mod">
          <ac:chgData name="Leah Montner Dixon" userId="d5b2ae9e-9213-4442-b7df-4db8cbe51e5d" providerId="ADAL" clId="{CF312BF2-4921-4865-99AE-CF24CDF89C01}" dt="2021-11-11T21:29:26.122" v="17071" actId="20577"/>
          <ac:spMkLst>
            <pc:docMk/>
            <pc:sldMk cId="3978689545" sldId="2144328219"/>
            <ac:spMk id="39" creationId="{EA786D6E-E0EB-46C0-BF9C-58799E9A2122}"/>
          </ac:spMkLst>
        </pc:spChg>
        <pc:spChg chg="add del mod">
          <ac:chgData name="Leah Montner Dixon" userId="d5b2ae9e-9213-4442-b7df-4db8cbe51e5d" providerId="ADAL" clId="{CF312BF2-4921-4865-99AE-CF24CDF89C01}" dt="2021-11-10T23:53:47.626" v="11427" actId="478"/>
          <ac:spMkLst>
            <pc:docMk/>
            <pc:sldMk cId="3978689545" sldId="2144328219"/>
            <ac:spMk id="40" creationId="{74DF1356-3B42-410D-B642-49D1B3B62440}"/>
          </ac:spMkLst>
        </pc:spChg>
        <pc:grpChg chg="add del mod topLvl">
          <ac:chgData name="Leah Montner Dixon" userId="d5b2ae9e-9213-4442-b7df-4db8cbe51e5d" providerId="ADAL" clId="{CF312BF2-4921-4865-99AE-CF24CDF89C01}" dt="2021-11-10T23:57:37.293" v="11559" actId="165"/>
          <ac:grpSpMkLst>
            <pc:docMk/>
            <pc:sldMk cId="3978689545" sldId="2144328219"/>
            <ac:grpSpMk id="2" creationId="{7DD329F7-ECCE-487D-8454-42B475A456FB}"/>
          </ac:grpSpMkLst>
        </pc:grpChg>
        <pc:grpChg chg="add del mod topLvl">
          <ac:chgData name="Leah Montner Dixon" userId="d5b2ae9e-9213-4442-b7df-4db8cbe51e5d" providerId="ADAL" clId="{CF312BF2-4921-4865-99AE-CF24CDF89C01}" dt="2021-11-10T23:57:37.293" v="11559" actId="165"/>
          <ac:grpSpMkLst>
            <pc:docMk/>
            <pc:sldMk cId="3978689545" sldId="2144328219"/>
            <ac:grpSpMk id="4" creationId="{70A8E129-D932-405F-AFF6-00A954D497C0}"/>
          </ac:grpSpMkLst>
        </pc:grpChg>
        <pc:grpChg chg="add del mod topLvl">
          <ac:chgData name="Leah Montner Dixon" userId="d5b2ae9e-9213-4442-b7df-4db8cbe51e5d" providerId="ADAL" clId="{CF312BF2-4921-4865-99AE-CF24CDF89C01}" dt="2021-11-12T15:07:59.999" v="17961" actId="165"/>
          <ac:grpSpMkLst>
            <pc:docMk/>
            <pc:sldMk cId="3978689545" sldId="2144328219"/>
            <ac:grpSpMk id="4" creationId="{C9D3A0D9-357C-4297-95F1-5D0D3E358734}"/>
          </ac:grpSpMkLst>
        </pc:grpChg>
        <pc:grpChg chg="add del mod topLvl">
          <ac:chgData name="Leah Montner Dixon" userId="d5b2ae9e-9213-4442-b7df-4db8cbe51e5d" providerId="ADAL" clId="{CF312BF2-4921-4865-99AE-CF24CDF89C01}" dt="2021-11-12T15:07:59.999" v="17961" actId="165"/>
          <ac:grpSpMkLst>
            <pc:docMk/>
            <pc:sldMk cId="3978689545" sldId="2144328219"/>
            <ac:grpSpMk id="5" creationId="{CD4BAD15-B8B6-4F2A-8491-B51878692FB0}"/>
          </ac:grpSpMkLst>
        </pc:grpChg>
        <pc:grpChg chg="add del mod topLvl">
          <ac:chgData name="Leah Montner Dixon" userId="d5b2ae9e-9213-4442-b7df-4db8cbe51e5d" providerId="ADAL" clId="{CF312BF2-4921-4865-99AE-CF24CDF89C01}" dt="2021-11-10T23:57:37.293" v="11559" actId="165"/>
          <ac:grpSpMkLst>
            <pc:docMk/>
            <pc:sldMk cId="3978689545" sldId="2144328219"/>
            <ac:grpSpMk id="5" creationId="{F7574270-19C5-49BF-A772-32BD8F505250}"/>
          </ac:grpSpMkLst>
        </pc:grpChg>
        <pc:grpChg chg="add del mod topLvl">
          <ac:chgData name="Leah Montner Dixon" userId="d5b2ae9e-9213-4442-b7df-4db8cbe51e5d" providerId="ADAL" clId="{CF312BF2-4921-4865-99AE-CF24CDF89C01}" dt="2021-11-12T15:07:59.999" v="17961" actId="165"/>
          <ac:grpSpMkLst>
            <pc:docMk/>
            <pc:sldMk cId="3978689545" sldId="2144328219"/>
            <ac:grpSpMk id="6" creationId="{1A301F21-B543-4C5E-8C53-A4C8C348B36D}"/>
          </ac:grpSpMkLst>
        </pc:grpChg>
        <pc:grpChg chg="add del mod topLvl">
          <ac:chgData name="Leah Montner Dixon" userId="d5b2ae9e-9213-4442-b7df-4db8cbe51e5d" providerId="ADAL" clId="{CF312BF2-4921-4865-99AE-CF24CDF89C01}" dt="2021-11-10T23:57:37.293" v="11559" actId="165"/>
          <ac:grpSpMkLst>
            <pc:docMk/>
            <pc:sldMk cId="3978689545" sldId="2144328219"/>
            <ac:grpSpMk id="6" creationId="{55820D81-BF7F-45D5-AC7D-1BD0EC222356}"/>
          </ac:grpSpMkLst>
        </pc:grpChg>
        <pc:grpChg chg="add del mod">
          <ac:chgData name="Leah Montner Dixon" userId="d5b2ae9e-9213-4442-b7df-4db8cbe51e5d" providerId="ADAL" clId="{CF312BF2-4921-4865-99AE-CF24CDF89C01}" dt="2021-11-10T22:23:07.275" v="11059" actId="165"/>
          <ac:grpSpMkLst>
            <pc:docMk/>
            <pc:sldMk cId="3978689545" sldId="2144328219"/>
            <ac:grpSpMk id="6" creationId="{E8EB4792-71A8-41DB-978B-825A4BF8F18A}"/>
          </ac:grpSpMkLst>
        </pc:grpChg>
        <pc:grpChg chg="add del mod">
          <ac:chgData name="Leah Montner Dixon" userId="d5b2ae9e-9213-4442-b7df-4db8cbe51e5d" providerId="ADAL" clId="{CF312BF2-4921-4865-99AE-CF24CDF89C01}" dt="2021-11-10T23:57:33.136" v="11558" actId="165"/>
          <ac:grpSpMkLst>
            <pc:docMk/>
            <pc:sldMk cId="3978689545" sldId="2144328219"/>
            <ac:grpSpMk id="7" creationId="{4BBB518F-B0F3-4E5D-9776-02A6CC45BA1D}"/>
          </ac:grpSpMkLst>
        </pc:grpChg>
        <pc:grpChg chg="add del mod">
          <ac:chgData name="Leah Montner Dixon" userId="d5b2ae9e-9213-4442-b7df-4db8cbe51e5d" providerId="ADAL" clId="{CF312BF2-4921-4865-99AE-CF24CDF89C01}" dt="2021-11-12T15:07:57.787" v="17960" actId="165"/>
          <ac:grpSpMkLst>
            <pc:docMk/>
            <pc:sldMk cId="3978689545" sldId="2144328219"/>
            <ac:grpSpMk id="7" creationId="{58406EC2-79F5-40CC-AF6B-D9D91B1A2D8E}"/>
          </ac:grpSpMkLst>
        </pc:grpChg>
        <pc:grpChg chg="add del mod">
          <ac:chgData name="Leah Montner Dixon" userId="d5b2ae9e-9213-4442-b7df-4db8cbe51e5d" providerId="ADAL" clId="{CF312BF2-4921-4865-99AE-CF24CDF89C01}" dt="2021-11-10T22:23:07.275" v="11059" actId="165"/>
          <ac:grpSpMkLst>
            <pc:docMk/>
            <pc:sldMk cId="3978689545" sldId="2144328219"/>
            <ac:grpSpMk id="7" creationId="{694D2DD5-A1D5-44E1-B113-AF283F1E9709}"/>
          </ac:grpSpMkLst>
        </pc:grpChg>
        <pc:grpChg chg="add del mod topLvl">
          <ac:chgData name="Leah Montner Dixon" userId="d5b2ae9e-9213-4442-b7df-4db8cbe51e5d" providerId="ADAL" clId="{CF312BF2-4921-4865-99AE-CF24CDF89C01}" dt="2021-11-10T23:59:26.404" v="11571" actId="165"/>
          <ac:grpSpMkLst>
            <pc:docMk/>
            <pc:sldMk cId="3978689545" sldId="2144328219"/>
            <ac:grpSpMk id="17" creationId="{392E2283-9D16-4384-9652-E696E0BF2A54}"/>
          </ac:grpSpMkLst>
        </pc:grpChg>
        <pc:grpChg chg="add del mod topLvl">
          <ac:chgData name="Leah Montner Dixon" userId="d5b2ae9e-9213-4442-b7df-4db8cbe51e5d" providerId="ADAL" clId="{CF312BF2-4921-4865-99AE-CF24CDF89C01}" dt="2021-11-10T23:59:26.404" v="11571" actId="165"/>
          <ac:grpSpMkLst>
            <pc:docMk/>
            <pc:sldMk cId="3978689545" sldId="2144328219"/>
            <ac:grpSpMk id="18" creationId="{A7BB62CB-2F0E-490D-88F6-673E2F06D2D6}"/>
          </ac:grpSpMkLst>
        </pc:grpChg>
        <pc:grpChg chg="add del mod topLvl">
          <ac:chgData name="Leah Montner Dixon" userId="d5b2ae9e-9213-4442-b7df-4db8cbe51e5d" providerId="ADAL" clId="{CF312BF2-4921-4865-99AE-CF24CDF89C01}" dt="2021-11-10T23:59:26.404" v="11571" actId="165"/>
          <ac:grpSpMkLst>
            <pc:docMk/>
            <pc:sldMk cId="3978689545" sldId="2144328219"/>
            <ac:grpSpMk id="19" creationId="{9F6A0EC9-4F14-435B-AA9A-51C20069761B}"/>
          </ac:grpSpMkLst>
        </pc:grpChg>
        <pc:grpChg chg="add del mod">
          <ac:chgData name="Leah Montner Dixon" userId="d5b2ae9e-9213-4442-b7df-4db8cbe51e5d" providerId="ADAL" clId="{CF312BF2-4921-4865-99AE-CF24CDF89C01}" dt="2021-11-10T22:23:07.275" v="11059" actId="165"/>
          <ac:grpSpMkLst>
            <pc:docMk/>
            <pc:sldMk cId="3978689545" sldId="2144328219"/>
            <ac:grpSpMk id="28" creationId="{5F421E5D-191D-44C3-B028-15C7050F96B1}"/>
          </ac:grpSpMkLst>
        </pc:grpChg>
        <pc:grpChg chg="add del mod">
          <ac:chgData name="Leah Montner Dixon" userId="d5b2ae9e-9213-4442-b7df-4db8cbe51e5d" providerId="ADAL" clId="{CF312BF2-4921-4865-99AE-CF24CDF89C01}" dt="2021-11-10T23:54:08.435" v="11453"/>
          <ac:grpSpMkLst>
            <pc:docMk/>
            <pc:sldMk cId="3978689545" sldId="2144328219"/>
            <ac:grpSpMk id="28" creationId="{F609B85E-32BE-4B44-B35E-861E3D92F68E}"/>
          </ac:grpSpMkLst>
        </pc:grpChg>
        <pc:grpChg chg="add del mod">
          <ac:chgData name="Leah Montner Dixon" userId="d5b2ae9e-9213-4442-b7df-4db8cbe51e5d" providerId="ADAL" clId="{CF312BF2-4921-4865-99AE-CF24CDF89C01}" dt="2021-11-10T22:23:07.275" v="11059" actId="165"/>
          <ac:grpSpMkLst>
            <pc:docMk/>
            <pc:sldMk cId="3978689545" sldId="2144328219"/>
            <ac:grpSpMk id="29" creationId="{095E1203-A986-4460-A449-D0DF07E67083}"/>
          </ac:grpSpMkLst>
        </pc:grpChg>
        <pc:grpChg chg="add del mod">
          <ac:chgData name="Leah Montner Dixon" userId="d5b2ae9e-9213-4442-b7df-4db8cbe51e5d" providerId="ADAL" clId="{CF312BF2-4921-4865-99AE-CF24CDF89C01}" dt="2021-11-10T22:25:06.058" v="11127" actId="165"/>
          <ac:grpSpMkLst>
            <pc:docMk/>
            <pc:sldMk cId="3978689545" sldId="2144328219"/>
            <ac:grpSpMk id="30" creationId="{593746E5-F9CF-4A71-8C65-7621CEBA4E76}"/>
          </ac:grpSpMkLst>
        </pc:grpChg>
        <pc:grpChg chg="add del mod">
          <ac:chgData name="Leah Montner Dixon" userId="d5b2ae9e-9213-4442-b7df-4db8cbe51e5d" providerId="ADAL" clId="{CF312BF2-4921-4865-99AE-CF24CDF89C01}" dt="2021-11-10T22:25:06.058" v="11127" actId="165"/>
          <ac:grpSpMkLst>
            <pc:docMk/>
            <pc:sldMk cId="3978689545" sldId="2144328219"/>
            <ac:grpSpMk id="31" creationId="{1F86C889-0992-493C-B931-C231ABA78AB1}"/>
          </ac:grpSpMkLst>
        </pc:grpChg>
        <pc:grpChg chg="add del mod">
          <ac:chgData name="Leah Montner Dixon" userId="d5b2ae9e-9213-4442-b7df-4db8cbe51e5d" providerId="ADAL" clId="{CF312BF2-4921-4865-99AE-CF24CDF89C01}" dt="2021-11-10T22:25:06.058" v="11127" actId="165"/>
          <ac:grpSpMkLst>
            <pc:docMk/>
            <pc:sldMk cId="3978689545" sldId="2144328219"/>
            <ac:grpSpMk id="37" creationId="{80A3494D-14F3-4890-B169-0001692570E2}"/>
          </ac:grpSpMkLst>
        </pc:grpChg>
        <pc:grpChg chg="add del mod topLvl">
          <ac:chgData name="Leah Montner Dixon" userId="d5b2ae9e-9213-4442-b7df-4db8cbe51e5d" providerId="ADAL" clId="{CF312BF2-4921-4865-99AE-CF24CDF89C01}" dt="2021-11-11T00:41:53.685" v="11596" actId="478"/>
          <ac:grpSpMkLst>
            <pc:docMk/>
            <pc:sldMk cId="3978689545" sldId="2144328219"/>
            <ac:grpSpMk id="38" creationId="{1F0ADCB7-5FC1-488D-9AA2-862F01D757B2}"/>
          </ac:grpSpMkLst>
        </pc:grpChg>
        <pc:grpChg chg="add del mod">
          <ac:chgData name="Leah Montner Dixon" userId="d5b2ae9e-9213-4442-b7df-4db8cbe51e5d" providerId="ADAL" clId="{CF312BF2-4921-4865-99AE-CF24CDF89C01}" dt="2021-11-10T22:25:06.058" v="11127" actId="165"/>
          <ac:grpSpMkLst>
            <pc:docMk/>
            <pc:sldMk cId="3978689545" sldId="2144328219"/>
            <ac:grpSpMk id="38" creationId="{E671E44C-1DF7-4F3D-A279-56034B48B871}"/>
          </ac:grpSpMkLst>
        </pc:grpChg>
        <pc:grpChg chg="add del mod">
          <ac:chgData name="Leah Montner Dixon" userId="d5b2ae9e-9213-4442-b7df-4db8cbe51e5d" providerId="ADAL" clId="{CF312BF2-4921-4865-99AE-CF24CDF89C01}" dt="2021-11-10T23:59:24.679" v="11570" actId="165"/>
          <ac:grpSpMkLst>
            <pc:docMk/>
            <pc:sldMk cId="3978689545" sldId="2144328219"/>
            <ac:grpSpMk id="46" creationId="{F6F98CDA-2CA1-4429-BA91-F60A6A5567E1}"/>
          </ac:grpSpMkLst>
        </pc:grpChg>
        <pc:grpChg chg="add del mod topLvl">
          <ac:chgData name="Leah Montner Dixon" userId="d5b2ae9e-9213-4442-b7df-4db8cbe51e5d" providerId="ADAL" clId="{CF312BF2-4921-4865-99AE-CF24CDF89C01}" dt="2021-11-11T01:17:01.592" v="11719" actId="165"/>
          <ac:grpSpMkLst>
            <pc:docMk/>
            <pc:sldMk cId="3978689545" sldId="2144328219"/>
            <ac:grpSpMk id="53" creationId="{318184B6-6DAB-4A1C-9435-70B1A78E45E3}"/>
          </ac:grpSpMkLst>
        </pc:grpChg>
        <pc:grpChg chg="add del mod topLvl">
          <ac:chgData name="Leah Montner Dixon" userId="d5b2ae9e-9213-4442-b7df-4db8cbe51e5d" providerId="ADAL" clId="{CF312BF2-4921-4865-99AE-CF24CDF89C01}" dt="2021-11-11T01:17:01.592" v="11719" actId="165"/>
          <ac:grpSpMkLst>
            <pc:docMk/>
            <pc:sldMk cId="3978689545" sldId="2144328219"/>
            <ac:grpSpMk id="54" creationId="{554087DD-619E-4634-8749-48AD4A4EE053}"/>
          </ac:grpSpMkLst>
        </pc:grpChg>
        <pc:grpChg chg="add del mod topLvl">
          <ac:chgData name="Leah Montner Dixon" userId="d5b2ae9e-9213-4442-b7df-4db8cbe51e5d" providerId="ADAL" clId="{CF312BF2-4921-4865-99AE-CF24CDF89C01}" dt="2021-11-11T01:17:01.592" v="11719" actId="165"/>
          <ac:grpSpMkLst>
            <pc:docMk/>
            <pc:sldMk cId="3978689545" sldId="2144328219"/>
            <ac:grpSpMk id="55" creationId="{23A5B60F-57A5-4A5B-ACD6-B6CFBBEFA960}"/>
          </ac:grpSpMkLst>
        </pc:grpChg>
        <pc:grpChg chg="add del mod">
          <ac:chgData name="Leah Montner Dixon" userId="d5b2ae9e-9213-4442-b7df-4db8cbe51e5d" providerId="ADAL" clId="{CF312BF2-4921-4865-99AE-CF24CDF89C01}" dt="2021-11-11T01:16:59.814" v="11718" actId="165"/>
          <ac:grpSpMkLst>
            <pc:docMk/>
            <pc:sldMk cId="3978689545" sldId="2144328219"/>
            <ac:grpSpMk id="56" creationId="{DD0CBBDA-373E-49D6-8637-BD12B583BB87}"/>
          </ac:grpSpMkLst>
        </pc:grpChg>
        <pc:graphicFrameChg chg="add del mod">
          <ac:chgData name="Leah Montner Dixon" userId="d5b2ae9e-9213-4442-b7df-4db8cbe51e5d" providerId="ADAL" clId="{CF312BF2-4921-4865-99AE-CF24CDF89C01}" dt="2021-11-10T21:11:27.233" v="10396" actId="14100"/>
          <ac:graphicFrameMkLst>
            <pc:docMk/>
            <pc:sldMk cId="3978689545" sldId="2144328219"/>
            <ac:graphicFrameMk id="12" creationId="{C12246FA-D64B-4EDC-8B7F-8172320C598D}"/>
          </ac:graphicFrameMkLst>
        </pc:graphicFrameChg>
        <pc:picChg chg="mod">
          <ac:chgData name="Leah Montner Dixon" userId="d5b2ae9e-9213-4442-b7df-4db8cbe51e5d" providerId="ADAL" clId="{CF312BF2-4921-4865-99AE-CF24CDF89C01}" dt="2021-11-10T22:17:16.019" v="10777" actId="1076"/>
          <ac:picMkLst>
            <pc:docMk/>
            <pc:sldMk cId="3978689545" sldId="2144328219"/>
            <ac:picMk id="3" creationId="{115885C1-468B-4AF8-97CD-18CF27D88AF4}"/>
          </ac:picMkLst>
        </pc:picChg>
        <pc:picChg chg="del">
          <ac:chgData name="Leah Montner Dixon" userId="d5b2ae9e-9213-4442-b7df-4db8cbe51e5d" providerId="ADAL" clId="{CF312BF2-4921-4865-99AE-CF24CDF89C01}" dt="2021-11-04T21:15:39.626" v="274" actId="478"/>
          <ac:picMkLst>
            <pc:docMk/>
            <pc:sldMk cId="3978689545" sldId="2144328219"/>
            <ac:picMk id="9" creationId="{006D94B2-2B23-4D9A-8FA4-8264FFE9E2B5}"/>
          </ac:picMkLst>
        </pc:picChg>
        <pc:picChg chg="mod">
          <ac:chgData name="Leah Montner Dixon" userId="d5b2ae9e-9213-4442-b7df-4db8cbe51e5d" providerId="ADAL" clId="{CF312BF2-4921-4865-99AE-CF24CDF89C01}" dt="2021-11-10T23:54:04.550" v="11428"/>
          <ac:picMkLst>
            <pc:docMk/>
            <pc:sldMk cId="3978689545" sldId="2144328219"/>
            <ac:picMk id="29" creationId="{D99350C1-78EA-4AF6-8996-A7667B9F0040}"/>
          </ac:picMkLst>
        </pc:picChg>
        <pc:picChg chg="mod">
          <ac:chgData name="Leah Montner Dixon" userId="d5b2ae9e-9213-4442-b7df-4db8cbe51e5d" providerId="ADAL" clId="{CF312BF2-4921-4865-99AE-CF24CDF89C01}" dt="2021-11-10T23:54:04.550" v="11428"/>
          <ac:picMkLst>
            <pc:docMk/>
            <pc:sldMk cId="3978689545" sldId="2144328219"/>
            <ac:picMk id="30" creationId="{67E5E890-B65A-4875-B40E-62430FC4DFA2}"/>
          </ac:picMkLst>
        </pc:picChg>
        <pc:picChg chg="add del mod">
          <ac:chgData name="Leah Montner Dixon" userId="d5b2ae9e-9213-4442-b7df-4db8cbe51e5d" providerId="ADAL" clId="{CF312BF2-4921-4865-99AE-CF24CDF89C01}" dt="2021-11-10T23:54:08.435" v="11453"/>
          <ac:picMkLst>
            <pc:docMk/>
            <pc:sldMk cId="3978689545" sldId="2144328219"/>
            <ac:picMk id="31" creationId="{A8C9FA02-7890-49C9-9C6E-41D6275264E2}"/>
          </ac:picMkLst>
        </pc:picChg>
        <pc:picChg chg="add del mod">
          <ac:chgData name="Leah Montner Dixon" userId="d5b2ae9e-9213-4442-b7df-4db8cbe51e5d" providerId="ADAL" clId="{CF312BF2-4921-4865-99AE-CF24CDF89C01}" dt="2021-11-10T23:54:08.435" v="11453"/>
          <ac:picMkLst>
            <pc:docMk/>
            <pc:sldMk cId="3978689545" sldId="2144328219"/>
            <ac:picMk id="37" creationId="{6D5EA465-326F-4F09-A45F-76DFDE60DDB5}"/>
          </ac:picMkLst>
        </pc:picChg>
        <pc:picChg chg="mod">
          <ac:chgData name="Leah Montner Dixon" userId="d5b2ae9e-9213-4442-b7df-4db8cbe51e5d" providerId="ADAL" clId="{CF312BF2-4921-4865-99AE-CF24CDF89C01}" dt="2021-11-10T23:59:26.404" v="11571" actId="165"/>
          <ac:picMkLst>
            <pc:docMk/>
            <pc:sldMk cId="3978689545" sldId="2144328219"/>
            <ac:picMk id="41" creationId="{1BAF2FEB-9434-4B29-8363-C2BFF84E35B9}"/>
          </ac:picMkLst>
        </pc:picChg>
        <pc:picChg chg="mod">
          <ac:chgData name="Leah Montner Dixon" userId="d5b2ae9e-9213-4442-b7df-4db8cbe51e5d" providerId="ADAL" clId="{CF312BF2-4921-4865-99AE-CF24CDF89C01}" dt="2021-11-10T23:59:26.404" v="11571" actId="165"/>
          <ac:picMkLst>
            <pc:docMk/>
            <pc:sldMk cId="3978689545" sldId="2144328219"/>
            <ac:picMk id="42" creationId="{41301FDA-1BC2-4ACE-83C2-06B392261A87}"/>
          </ac:picMkLst>
        </pc:picChg>
        <pc:picChg chg="add del mod topLvl">
          <ac:chgData name="Leah Montner Dixon" userId="d5b2ae9e-9213-4442-b7df-4db8cbe51e5d" providerId="ADAL" clId="{CF312BF2-4921-4865-99AE-CF24CDF89C01}" dt="2021-11-11T01:04:40.397" v="11629" actId="478"/>
          <ac:picMkLst>
            <pc:docMk/>
            <pc:sldMk cId="3978689545" sldId="2144328219"/>
            <ac:picMk id="43" creationId="{17493409-FD81-4B3F-AC32-79625C8A0211}"/>
          </ac:picMkLst>
        </pc:picChg>
        <pc:picChg chg="add mod topLvl">
          <ac:chgData name="Leah Montner Dixon" userId="d5b2ae9e-9213-4442-b7df-4db8cbe51e5d" providerId="ADAL" clId="{CF312BF2-4921-4865-99AE-CF24CDF89C01}" dt="2021-11-12T15:07:59.999" v="17961" actId="165"/>
          <ac:picMkLst>
            <pc:docMk/>
            <pc:sldMk cId="3978689545" sldId="2144328219"/>
            <ac:picMk id="44" creationId="{723C19B2-4713-411B-8D12-C7F800F314BE}"/>
          </ac:picMkLst>
        </pc:picChg>
        <pc:picChg chg="add del mod topLvl">
          <ac:chgData name="Leah Montner Dixon" userId="d5b2ae9e-9213-4442-b7df-4db8cbe51e5d" providerId="ADAL" clId="{CF312BF2-4921-4865-99AE-CF24CDF89C01}" dt="2021-11-11T01:09:23.926" v="11662" actId="478"/>
          <ac:picMkLst>
            <pc:docMk/>
            <pc:sldMk cId="3978689545" sldId="2144328219"/>
            <ac:picMk id="45" creationId="{FE4F3D85-A0DF-46E2-991F-B4620C7FBC2D}"/>
          </ac:picMkLst>
        </pc:picChg>
        <pc:picChg chg="add mod topLvl">
          <ac:chgData name="Leah Montner Dixon" userId="d5b2ae9e-9213-4442-b7df-4db8cbe51e5d" providerId="ADAL" clId="{CF312BF2-4921-4865-99AE-CF24CDF89C01}" dt="2021-11-12T15:07:59.999" v="17961" actId="165"/>
          <ac:picMkLst>
            <pc:docMk/>
            <pc:sldMk cId="3978689545" sldId="2144328219"/>
            <ac:picMk id="48" creationId="{A2914B53-A949-4967-8BF3-8EBD70FD3D28}"/>
          </ac:picMkLst>
        </pc:picChg>
        <pc:picChg chg="add mod topLvl">
          <ac:chgData name="Leah Montner Dixon" userId="d5b2ae9e-9213-4442-b7df-4db8cbe51e5d" providerId="ADAL" clId="{CF312BF2-4921-4865-99AE-CF24CDF89C01}" dt="2021-11-12T15:07:59.999" v="17961" actId="165"/>
          <ac:picMkLst>
            <pc:docMk/>
            <pc:sldMk cId="3978689545" sldId="2144328219"/>
            <ac:picMk id="50" creationId="{CA8C37A3-0F40-4073-B4C9-8BADE90BCACD}"/>
          </ac:picMkLst>
        </pc:picChg>
        <pc:picChg chg="add mod topLvl">
          <ac:chgData name="Leah Montner Dixon" userId="d5b2ae9e-9213-4442-b7df-4db8cbe51e5d" providerId="ADAL" clId="{CF312BF2-4921-4865-99AE-CF24CDF89C01}" dt="2021-11-12T15:07:59.999" v="17961" actId="165"/>
          <ac:picMkLst>
            <pc:docMk/>
            <pc:sldMk cId="3978689545" sldId="2144328219"/>
            <ac:picMk id="52" creationId="{50C12319-69DE-4EFE-A209-ACF972F3D579}"/>
          </ac:picMkLst>
        </pc:picChg>
        <pc:cxnChg chg="add mod topLvl">
          <ac:chgData name="Leah Montner Dixon" userId="d5b2ae9e-9213-4442-b7df-4db8cbe51e5d" providerId="ADAL" clId="{CF312BF2-4921-4865-99AE-CF24CDF89C01}" dt="2021-11-12T15:07:55.076" v="17959" actId="12788"/>
          <ac:cxnSpMkLst>
            <pc:docMk/>
            <pc:sldMk cId="3978689545" sldId="2144328219"/>
            <ac:cxnSpMk id="34" creationId="{12D2AFB7-DD50-4097-8BF5-A9BD6C2DBB3F}"/>
          </ac:cxnSpMkLst>
        </pc:cxnChg>
        <pc:cxnChg chg="add mod topLvl">
          <ac:chgData name="Leah Montner Dixon" userId="d5b2ae9e-9213-4442-b7df-4db8cbe51e5d" providerId="ADAL" clId="{CF312BF2-4921-4865-99AE-CF24CDF89C01}" dt="2021-11-12T15:07:55.076" v="17959" actId="12788"/>
          <ac:cxnSpMkLst>
            <pc:docMk/>
            <pc:sldMk cId="3978689545" sldId="2144328219"/>
            <ac:cxnSpMk id="35" creationId="{167AFFC0-5779-4A59-A636-D37C05D09623}"/>
          </ac:cxnSpMkLst>
        </pc:cxnChg>
        <pc:cxnChg chg="add mod topLvl">
          <ac:chgData name="Leah Montner Dixon" userId="d5b2ae9e-9213-4442-b7df-4db8cbe51e5d" providerId="ADAL" clId="{CF312BF2-4921-4865-99AE-CF24CDF89C01}" dt="2021-11-12T15:07:55.076" v="17959" actId="12788"/>
          <ac:cxnSpMkLst>
            <pc:docMk/>
            <pc:sldMk cId="3978689545" sldId="2144328219"/>
            <ac:cxnSpMk id="36" creationId="{446C5385-00D7-48AE-A625-1FBD2AE444CF}"/>
          </ac:cxnSpMkLst>
        </pc:cxnChg>
      </pc:sldChg>
      <pc:sldChg chg="modSp mod">
        <pc:chgData name="Leah Montner Dixon" userId="d5b2ae9e-9213-4442-b7df-4db8cbe51e5d" providerId="ADAL" clId="{CF312BF2-4921-4865-99AE-CF24CDF89C01}" dt="2021-11-04T21:16:53.207" v="286" actId="1036"/>
        <pc:sldMkLst>
          <pc:docMk/>
          <pc:sldMk cId="1464629104" sldId="2144328220"/>
        </pc:sldMkLst>
        <pc:spChg chg="mod">
          <ac:chgData name="Leah Montner Dixon" userId="d5b2ae9e-9213-4442-b7df-4db8cbe51e5d" providerId="ADAL" clId="{CF312BF2-4921-4865-99AE-CF24CDF89C01}" dt="2021-11-04T21:16:53.207" v="286" actId="1036"/>
          <ac:spMkLst>
            <pc:docMk/>
            <pc:sldMk cId="1464629104" sldId="2144328220"/>
            <ac:spMk id="13" creationId="{F2549165-0953-44EA-9111-A62F74631E9D}"/>
          </ac:spMkLst>
        </pc:spChg>
      </pc:sldChg>
      <pc:sldChg chg="addSp delSp modSp mod delCm modNotesTx">
        <pc:chgData name="Leah Montner Dixon" userId="d5b2ae9e-9213-4442-b7df-4db8cbe51e5d" providerId="ADAL" clId="{CF312BF2-4921-4865-99AE-CF24CDF89C01}" dt="2021-11-12T15:02:42.397" v="17904" actId="20577"/>
        <pc:sldMkLst>
          <pc:docMk/>
          <pc:sldMk cId="1973405504" sldId="2144328221"/>
        </pc:sldMkLst>
        <pc:spChg chg="del">
          <ac:chgData name="Leah Montner Dixon" userId="d5b2ae9e-9213-4442-b7df-4db8cbe51e5d" providerId="ADAL" clId="{CF312BF2-4921-4865-99AE-CF24CDF89C01}" dt="2021-11-10T16:52:54.203" v="9594" actId="478"/>
          <ac:spMkLst>
            <pc:docMk/>
            <pc:sldMk cId="1973405504" sldId="2144328221"/>
            <ac:spMk id="8" creationId="{711DC189-C7D8-4CE6-A679-7F1150374600}"/>
          </ac:spMkLst>
        </pc:spChg>
        <pc:spChg chg="add del mod">
          <ac:chgData name="Leah Montner Dixon" userId="d5b2ae9e-9213-4442-b7df-4db8cbe51e5d" providerId="ADAL" clId="{CF312BF2-4921-4865-99AE-CF24CDF89C01}" dt="2021-11-10T19:04:58.554" v="9601" actId="478"/>
          <ac:spMkLst>
            <pc:docMk/>
            <pc:sldMk cId="1973405504" sldId="2144328221"/>
            <ac:spMk id="9" creationId="{8F32B288-8EDD-44A3-A068-4F7AB51BEDD3}"/>
          </ac:spMkLst>
        </pc:spChg>
        <pc:spChg chg="mod">
          <ac:chgData name="Leah Montner Dixon" userId="d5b2ae9e-9213-4442-b7df-4db8cbe51e5d" providerId="ADAL" clId="{CF312BF2-4921-4865-99AE-CF24CDF89C01}" dt="2021-11-11T17:00:06.099" v="15354" actId="20577"/>
          <ac:spMkLst>
            <pc:docMk/>
            <pc:sldMk cId="1973405504" sldId="2144328221"/>
            <ac:spMk id="10" creationId="{1F5544B4-64B7-4E00-A1B6-76422658B8ED}"/>
          </ac:spMkLst>
        </pc:spChg>
        <pc:spChg chg="add del mod ord">
          <ac:chgData name="Leah Montner Dixon" userId="d5b2ae9e-9213-4442-b7df-4db8cbe51e5d" providerId="ADAL" clId="{CF312BF2-4921-4865-99AE-CF24CDF89C01}" dt="2021-11-10T15:28:33.776" v="9269" actId="478"/>
          <ac:spMkLst>
            <pc:docMk/>
            <pc:sldMk cId="1973405504" sldId="2144328221"/>
            <ac:spMk id="11" creationId="{71B01912-CB65-4B33-812B-A8B3D24D8EBA}"/>
          </ac:spMkLst>
        </pc:spChg>
        <pc:spChg chg="add del mod">
          <ac:chgData name="Leah Montner Dixon" userId="d5b2ae9e-9213-4442-b7df-4db8cbe51e5d" providerId="ADAL" clId="{CF312BF2-4921-4865-99AE-CF24CDF89C01}" dt="2021-11-10T19:44:15.939" v="10127" actId="478"/>
          <ac:spMkLst>
            <pc:docMk/>
            <pc:sldMk cId="1973405504" sldId="2144328221"/>
            <ac:spMk id="12" creationId="{9A9E5D9C-EC17-4561-8A53-6FD1178DBD94}"/>
          </ac:spMkLst>
        </pc:spChg>
        <pc:spChg chg="add del mod">
          <ac:chgData name="Leah Montner Dixon" userId="d5b2ae9e-9213-4442-b7df-4db8cbe51e5d" providerId="ADAL" clId="{CF312BF2-4921-4865-99AE-CF24CDF89C01}" dt="2021-11-10T19:04:53.155" v="9600" actId="478"/>
          <ac:spMkLst>
            <pc:docMk/>
            <pc:sldMk cId="1973405504" sldId="2144328221"/>
            <ac:spMk id="13" creationId="{05B9F446-6F22-4553-B61E-51D6A22169E6}"/>
          </ac:spMkLst>
        </pc:spChg>
        <pc:spChg chg="add mod">
          <ac:chgData name="Leah Montner Dixon" userId="d5b2ae9e-9213-4442-b7df-4db8cbe51e5d" providerId="ADAL" clId="{CF312BF2-4921-4865-99AE-CF24CDF89C01}" dt="2021-11-11T21:30:29.779" v="17161" actId="20577"/>
          <ac:spMkLst>
            <pc:docMk/>
            <pc:sldMk cId="1973405504" sldId="2144328221"/>
            <ac:spMk id="14" creationId="{64E5940B-DFCE-4C36-A5C6-6C233C3523DC}"/>
          </ac:spMkLst>
        </pc:spChg>
        <pc:spChg chg="add del mod">
          <ac:chgData name="Leah Montner Dixon" userId="d5b2ae9e-9213-4442-b7df-4db8cbe51e5d" providerId="ADAL" clId="{CF312BF2-4921-4865-99AE-CF24CDF89C01}" dt="2021-11-11T21:29:43.802" v="17072" actId="478"/>
          <ac:spMkLst>
            <pc:docMk/>
            <pc:sldMk cId="1973405504" sldId="2144328221"/>
            <ac:spMk id="15" creationId="{5329EBEA-1FEE-4C6E-830E-5BEAA56EDAE5}"/>
          </ac:spMkLst>
        </pc:spChg>
        <pc:spChg chg="add del mod">
          <ac:chgData name="Leah Montner Dixon" userId="d5b2ae9e-9213-4442-b7df-4db8cbe51e5d" providerId="ADAL" clId="{CF312BF2-4921-4865-99AE-CF24CDF89C01}" dt="2021-11-10T21:52:21.037" v="10410" actId="478"/>
          <ac:spMkLst>
            <pc:docMk/>
            <pc:sldMk cId="1973405504" sldId="2144328221"/>
            <ac:spMk id="15" creationId="{8D3BDD95-A6CB-4C30-9721-C410151A4E3D}"/>
          </ac:spMkLst>
        </pc:spChg>
        <pc:spChg chg="add del mod ord">
          <ac:chgData name="Leah Montner Dixon" userId="d5b2ae9e-9213-4442-b7df-4db8cbe51e5d" providerId="ADAL" clId="{CF312BF2-4921-4865-99AE-CF24CDF89C01}" dt="2021-11-10T19:18:18.265" v="9796" actId="478"/>
          <ac:spMkLst>
            <pc:docMk/>
            <pc:sldMk cId="1973405504" sldId="2144328221"/>
            <ac:spMk id="16" creationId="{37055163-1E0F-4721-A494-B3206DFB8441}"/>
          </ac:spMkLst>
        </pc:spChg>
        <pc:spChg chg="add mod ord">
          <ac:chgData name="Leah Montner Dixon" userId="d5b2ae9e-9213-4442-b7df-4db8cbe51e5d" providerId="ADAL" clId="{CF312BF2-4921-4865-99AE-CF24CDF89C01}" dt="2021-11-12T15:02:42.397" v="17904" actId="20577"/>
          <ac:spMkLst>
            <pc:docMk/>
            <pc:sldMk cId="1973405504" sldId="2144328221"/>
            <ac:spMk id="17" creationId="{10835A16-D360-4056-8673-3E044493A9FD}"/>
          </ac:spMkLst>
        </pc:spChg>
        <pc:spChg chg="add mod">
          <ac:chgData name="Leah Montner Dixon" userId="d5b2ae9e-9213-4442-b7df-4db8cbe51e5d" providerId="ADAL" clId="{CF312BF2-4921-4865-99AE-CF24CDF89C01}" dt="2021-11-10T19:47:09.134" v="10186" actId="1036"/>
          <ac:spMkLst>
            <pc:docMk/>
            <pc:sldMk cId="1973405504" sldId="2144328221"/>
            <ac:spMk id="18" creationId="{8EA881C7-5D54-4653-A50C-FBB0664D0461}"/>
          </ac:spMkLst>
        </pc:spChg>
        <pc:spChg chg="add del mod">
          <ac:chgData name="Leah Montner Dixon" userId="d5b2ae9e-9213-4442-b7df-4db8cbe51e5d" providerId="ADAL" clId="{CF312BF2-4921-4865-99AE-CF24CDF89C01}" dt="2021-11-10T19:27:19.507" v="9955" actId="207"/>
          <ac:spMkLst>
            <pc:docMk/>
            <pc:sldMk cId="1973405504" sldId="2144328221"/>
            <ac:spMk id="19" creationId="{BA77F2DB-5AE8-4FEA-B86F-C367C4E7E57D}"/>
          </ac:spMkLst>
        </pc:spChg>
        <pc:spChg chg="add del mod">
          <ac:chgData name="Leah Montner Dixon" userId="d5b2ae9e-9213-4442-b7df-4db8cbe51e5d" providerId="ADAL" clId="{CF312BF2-4921-4865-99AE-CF24CDF89C01}" dt="2021-11-10T19:18:19.626" v="9799"/>
          <ac:spMkLst>
            <pc:docMk/>
            <pc:sldMk cId="1973405504" sldId="2144328221"/>
            <ac:spMk id="21" creationId="{B8404D30-DE77-47EC-B741-19B1CA0ACFA7}"/>
          </ac:spMkLst>
        </pc:spChg>
        <pc:spChg chg="add del mod">
          <ac:chgData name="Leah Montner Dixon" userId="d5b2ae9e-9213-4442-b7df-4db8cbe51e5d" providerId="ADAL" clId="{CF312BF2-4921-4865-99AE-CF24CDF89C01}" dt="2021-11-10T19:18:19.626" v="9799"/>
          <ac:spMkLst>
            <pc:docMk/>
            <pc:sldMk cId="1973405504" sldId="2144328221"/>
            <ac:spMk id="22" creationId="{D7B929D5-77CE-4CDF-A0E4-F6B59830C47C}"/>
          </ac:spMkLst>
        </pc:spChg>
        <pc:spChg chg="add del mod">
          <ac:chgData name="Leah Montner Dixon" userId="d5b2ae9e-9213-4442-b7df-4db8cbe51e5d" providerId="ADAL" clId="{CF312BF2-4921-4865-99AE-CF24CDF89C01}" dt="2021-11-10T19:18:19.626" v="9799"/>
          <ac:spMkLst>
            <pc:docMk/>
            <pc:sldMk cId="1973405504" sldId="2144328221"/>
            <ac:spMk id="23" creationId="{5ADB78F4-FD17-4F7A-ACD5-5391BE8E6E6B}"/>
          </ac:spMkLst>
        </pc:spChg>
        <pc:spChg chg="add del mod ord">
          <ac:chgData name="Leah Montner Dixon" userId="d5b2ae9e-9213-4442-b7df-4db8cbe51e5d" providerId="ADAL" clId="{CF312BF2-4921-4865-99AE-CF24CDF89C01}" dt="2021-11-10T19:18:19.144" v="9798"/>
          <ac:spMkLst>
            <pc:docMk/>
            <pc:sldMk cId="1973405504" sldId="2144328221"/>
            <ac:spMk id="24" creationId="{B8CA6BAD-8B04-4679-9A1C-A0512C338763}"/>
          </ac:spMkLst>
        </pc:spChg>
        <pc:spChg chg="add del mod">
          <ac:chgData name="Leah Montner Dixon" userId="d5b2ae9e-9213-4442-b7df-4db8cbe51e5d" providerId="ADAL" clId="{CF312BF2-4921-4865-99AE-CF24CDF89C01}" dt="2021-11-10T19:18:21.163" v="9801"/>
          <ac:spMkLst>
            <pc:docMk/>
            <pc:sldMk cId="1973405504" sldId="2144328221"/>
            <ac:spMk id="25" creationId="{1B16AAB4-67A9-4A71-961D-51D52D3474EB}"/>
          </ac:spMkLst>
        </pc:spChg>
        <pc:spChg chg="del">
          <ac:chgData name="Leah Montner Dixon" userId="d5b2ae9e-9213-4442-b7df-4db8cbe51e5d" providerId="ADAL" clId="{CF312BF2-4921-4865-99AE-CF24CDF89C01}" dt="2021-11-10T16:53:08.650" v="9596" actId="478"/>
          <ac:spMkLst>
            <pc:docMk/>
            <pc:sldMk cId="1973405504" sldId="2144328221"/>
            <ac:spMk id="25" creationId="{256EFC29-4811-4C2C-96D0-112123C3F8D1}"/>
          </ac:spMkLst>
        </pc:spChg>
        <pc:spChg chg="add mod">
          <ac:chgData name="Leah Montner Dixon" userId="d5b2ae9e-9213-4442-b7df-4db8cbe51e5d" providerId="ADAL" clId="{CF312BF2-4921-4865-99AE-CF24CDF89C01}" dt="2021-11-10T21:52:30.421" v="10416" actId="20577"/>
          <ac:spMkLst>
            <pc:docMk/>
            <pc:sldMk cId="1973405504" sldId="2144328221"/>
            <ac:spMk id="26" creationId="{47876B4A-0986-4063-8953-AA8DF19F2324}"/>
          </ac:spMkLst>
        </pc:spChg>
        <pc:spChg chg="add mod">
          <ac:chgData name="Leah Montner Dixon" userId="d5b2ae9e-9213-4442-b7df-4db8cbe51e5d" providerId="ADAL" clId="{CF312BF2-4921-4865-99AE-CF24CDF89C01}" dt="2021-11-10T21:52:39.285" v="10422" actId="20577"/>
          <ac:spMkLst>
            <pc:docMk/>
            <pc:sldMk cId="1973405504" sldId="2144328221"/>
            <ac:spMk id="27" creationId="{EE380273-1419-4A0D-B61E-DDB872A11332}"/>
          </ac:spMkLst>
        </pc:spChg>
        <pc:spChg chg="add del mod">
          <ac:chgData name="Leah Montner Dixon" userId="d5b2ae9e-9213-4442-b7df-4db8cbe51e5d" providerId="ADAL" clId="{CF312BF2-4921-4865-99AE-CF24CDF89C01}" dt="2021-11-10T19:43:46.068" v="10092" actId="478"/>
          <ac:spMkLst>
            <pc:docMk/>
            <pc:sldMk cId="1973405504" sldId="2144328221"/>
            <ac:spMk id="29" creationId="{B718E245-CD43-4458-80EE-CE363DC90C23}"/>
          </ac:spMkLst>
        </pc:spChg>
        <pc:graphicFrameChg chg="add mod">
          <ac:chgData name="Leah Montner Dixon" userId="d5b2ae9e-9213-4442-b7df-4db8cbe51e5d" providerId="ADAL" clId="{CF312BF2-4921-4865-99AE-CF24CDF89C01}" dt="2021-11-10T21:50:58.253" v="10406" actId="208"/>
          <ac:graphicFrameMkLst>
            <pc:docMk/>
            <pc:sldMk cId="1973405504" sldId="2144328221"/>
            <ac:graphicFrameMk id="28" creationId="{A82F6982-325A-4AAA-94F7-0C89D040C832}"/>
          </ac:graphicFrameMkLst>
        </pc:graphicFrameChg>
        <pc:picChg chg="add mod ord modCrop">
          <ac:chgData name="Leah Montner Dixon" userId="d5b2ae9e-9213-4442-b7df-4db8cbe51e5d" providerId="ADAL" clId="{CF312BF2-4921-4865-99AE-CF24CDF89C01}" dt="2021-11-10T19:26:14.039" v="9876" actId="12788"/>
          <ac:picMkLst>
            <pc:docMk/>
            <pc:sldMk cId="1973405504" sldId="2144328221"/>
            <ac:picMk id="4" creationId="{519F2148-F168-4FB8-B2DC-93E4A3B73744}"/>
          </ac:picMkLst>
        </pc:picChg>
        <pc:picChg chg="add del mod ord">
          <ac:chgData name="Leah Montner Dixon" userId="d5b2ae9e-9213-4442-b7df-4db8cbe51e5d" providerId="ADAL" clId="{CF312BF2-4921-4865-99AE-CF24CDF89C01}" dt="2021-11-10T19:07:16.989" v="9615" actId="478"/>
          <ac:picMkLst>
            <pc:docMk/>
            <pc:sldMk cId="1973405504" sldId="2144328221"/>
            <ac:picMk id="15" creationId="{F3C8A803-E0F6-4DB4-B4B2-6AE303E0906D}"/>
          </ac:picMkLst>
        </pc:picChg>
        <pc:picChg chg="add del mod">
          <ac:chgData name="Leah Montner Dixon" userId="d5b2ae9e-9213-4442-b7df-4db8cbe51e5d" providerId="ADAL" clId="{CF312BF2-4921-4865-99AE-CF24CDF89C01}" dt="2021-11-10T19:27:29.229" v="9956" actId="478"/>
          <ac:picMkLst>
            <pc:docMk/>
            <pc:sldMk cId="1973405504" sldId="2144328221"/>
            <ac:picMk id="20" creationId="{A934DB80-B0FC-47C0-B20C-79E2453CC15B}"/>
          </ac:picMkLst>
        </pc:picChg>
      </pc:sldChg>
      <pc:sldChg chg="modSp mod">
        <pc:chgData name="Leah Montner Dixon" userId="d5b2ae9e-9213-4442-b7df-4db8cbe51e5d" providerId="ADAL" clId="{CF312BF2-4921-4865-99AE-CF24CDF89C01}" dt="2021-11-17T16:04:13.252" v="19177" actId="113"/>
        <pc:sldMkLst>
          <pc:docMk/>
          <pc:sldMk cId="1630042239" sldId="2144328222"/>
        </pc:sldMkLst>
        <pc:spChg chg="mod">
          <ac:chgData name="Leah Montner Dixon" userId="d5b2ae9e-9213-4442-b7df-4db8cbe51e5d" providerId="ADAL" clId="{CF312BF2-4921-4865-99AE-CF24CDF89C01}" dt="2021-11-17T16:04:13.252" v="19177" actId="113"/>
          <ac:spMkLst>
            <pc:docMk/>
            <pc:sldMk cId="1630042239" sldId="2144328222"/>
            <ac:spMk id="5" creationId="{C277FF69-640D-4122-B081-E07083E1411C}"/>
          </ac:spMkLst>
        </pc:spChg>
      </pc:sldChg>
      <pc:sldChg chg="addSp delSp modSp mod addCm delCm modCm">
        <pc:chgData name="Leah Montner Dixon" userId="d5b2ae9e-9213-4442-b7df-4db8cbe51e5d" providerId="ADAL" clId="{CF312BF2-4921-4865-99AE-CF24CDF89C01}" dt="2021-11-11T21:30:39.673" v="17164" actId="1035"/>
        <pc:sldMkLst>
          <pc:docMk/>
          <pc:sldMk cId="1354921652" sldId="2144328223"/>
        </pc:sldMkLst>
        <pc:spChg chg="add mod">
          <ac:chgData name="Leah Montner Dixon" userId="d5b2ae9e-9213-4442-b7df-4db8cbe51e5d" providerId="ADAL" clId="{CF312BF2-4921-4865-99AE-CF24CDF89C01}" dt="2021-11-11T18:58:12.609" v="16417" actId="1036"/>
          <ac:spMkLst>
            <pc:docMk/>
            <pc:sldMk cId="1354921652" sldId="2144328223"/>
            <ac:spMk id="2" creationId="{816ADED1-90A3-48AF-91E7-EDA64D46A21F}"/>
          </ac:spMkLst>
        </pc:spChg>
        <pc:spChg chg="add del mod">
          <ac:chgData name="Leah Montner Dixon" userId="d5b2ae9e-9213-4442-b7df-4db8cbe51e5d" providerId="ADAL" clId="{CF312BF2-4921-4865-99AE-CF24CDF89C01}" dt="2021-11-11T18:55:28.504" v="16161" actId="478"/>
          <ac:spMkLst>
            <pc:docMk/>
            <pc:sldMk cId="1354921652" sldId="2144328223"/>
            <ac:spMk id="4" creationId="{F1B8E95E-7F07-410B-AE20-0FACD8BA6FE5}"/>
          </ac:spMkLst>
        </pc:spChg>
        <pc:spChg chg="del">
          <ac:chgData name="Leah Montner Dixon" userId="d5b2ae9e-9213-4442-b7df-4db8cbe51e5d" providerId="ADAL" clId="{CF312BF2-4921-4865-99AE-CF24CDF89C01}" dt="2021-11-09T20:56:53.120" v="7184" actId="478"/>
          <ac:spMkLst>
            <pc:docMk/>
            <pc:sldMk cId="1354921652" sldId="2144328223"/>
            <ac:spMk id="8" creationId="{711DC189-C7D8-4CE6-A679-7F1150374600}"/>
          </ac:spMkLst>
        </pc:spChg>
        <pc:spChg chg="mod">
          <ac:chgData name="Leah Montner Dixon" userId="d5b2ae9e-9213-4442-b7df-4db8cbe51e5d" providerId="ADAL" clId="{CF312BF2-4921-4865-99AE-CF24CDF89C01}" dt="2021-11-11T17:23:49.026" v="15994" actId="20577"/>
          <ac:spMkLst>
            <pc:docMk/>
            <pc:sldMk cId="1354921652" sldId="2144328223"/>
            <ac:spMk id="10" creationId="{1F5544B4-64B7-4E00-A1B6-76422658B8ED}"/>
          </ac:spMkLst>
        </pc:spChg>
        <pc:spChg chg="add mod">
          <ac:chgData name="Leah Montner Dixon" userId="d5b2ae9e-9213-4442-b7df-4db8cbe51e5d" providerId="ADAL" clId="{CF312BF2-4921-4865-99AE-CF24CDF89C01}" dt="2021-11-09T20:57:31.779" v="7193" actId="20577"/>
          <ac:spMkLst>
            <pc:docMk/>
            <pc:sldMk cId="1354921652" sldId="2144328223"/>
            <ac:spMk id="11" creationId="{7C9FE17D-7627-4C01-80E3-FCEA45E3E857}"/>
          </ac:spMkLst>
        </pc:spChg>
        <pc:spChg chg="add mod">
          <ac:chgData name="Leah Montner Dixon" userId="d5b2ae9e-9213-4442-b7df-4db8cbe51e5d" providerId="ADAL" clId="{CF312BF2-4921-4865-99AE-CF24CDF89C01}" dt="2021-11-11T21:30:39.673" v="17164" actId="1035"/>
          <ac:spMkLst>
            <pc:docMk/>
            <pc:sldMk cId="1354921652" sldId="2144328223"/>
            <ac:spMk id="12" creationId="{E9226E0C-7D4F-4A52-B0E7-4F4B999B62CA}"/>
          </ac:spMkLst>
        </pc:spChg>
        <pc:spChg chg="add mod">
          <ac:chgData name="Leah Montner Dixon" userId="d5b2ae9e-9213-4442-b7df-4db8cbe51e5d" providerId="ADAL" clId="{CF312BF2-4921-4865-99AE-CF24CDF89C01}" dt="2021-11-11T18:56:56.328" v="16269" actId="408"/>
          <ac:spMkLst>
            <pc:docMk/>
            <pc:sldMk cId="1354921652" sldId="2144328223"/>
            <ac:spMk id="13" creationId="{3957E1C2-117B-415C-BE25-F0B47360F44E}"/>
          </ac:spMkLst>
        </pc:spChg>
        <pc:spChg chg="add del mod">
          <ac:chgData name="Leah Montner Dixon" userId="d5b2ae9e-9213-4442-b7df-4db8cbe51e5d" providerId="ADAL" clId="{CF312BF2-4921-4865-99AE-CF24CDF89C01}" dt="2021-11-11T17:07:47.953" v="15410" actId="478"/>
          <ac:spMkLst>
            <pc:docMk/>
            <pc:sldMk cId="1354921652" sldId="2144328223"/>
            <ac:spMk id="15" creationId="{9830CAED-25C1-471D-8824-E6C5AB6B0ACB}"/>
          </ac:spMkLst>
        </pc:spChg>
        <pc:spChg chg="add del mod">
          <ac:chgData name="Leah Montner Dixon" userId="d5b2ae9e-9213-4442-b7df-4db8cbe51e5d" providerId="ADAL" clId="{CF312BF2-4921-4865-99AE-CF24CDF89C01}" dt="2021-11-11T17:07:47.953" v="15410" actId="478"/>
          <ac:spMkLst>
            <pc:docMk/>
            <pc:sldMk cId="1354921652" sldId="2144328223"/>
            <ac:spMk id="16" creationId="{0642DCFF-BD89-4F2B-BB40-54A7333A8D00}"/>
          </ac:spMkLst>
        </pc:spChg>
        <pc:spChg chg="add mod">
          <ac:chgData name="Leah Montner Dixon" userId="d5b2ae9e-9213-4442-b7df-4db8cbe51e5d" providerId="ADAL" clId="{CF312BF2-4921-4865-99AE-CF24CDF89C01}" dt="2021-11-11T18:58:12.609" v="16417" actId="1036"/>
          <ac:spMkLst>
            <pc:docMk/>
            <pc:sldMk cId="1354921652" sldId="2144328223"/>
            <ac:spMk id="18" creationId="{A13EFCCC-C552-4572-81A3-7C3C061B6F36}"/>
          </ac:spMkLst>
        </pc:spChg>
        <pc:spChg chg="add mod">
          <ac:chgData name="Leah Montner Dixon" userId="d5b2ae9e-9213-4442-b7df-4db8cbe51e5d" providerId="ADAL" clId="{CF312BF2-4921-4865-99AE-CF24CDF89C01}" dt="2021-11-11T18:58:12.609" v="16417" actId="1036"/>
          <ac:spMkLst>
            <pc:docMk/>
            <pc:sldMk cId="1354921652" sldId="2144328223"/>
            <ac:spMk id="19" creationId="{452AFD18-CD6C-45CE-A39F-53D6C0A9341A}"/>
          </ac:spMkLst>
        </pc:spChg>
        <pc:spChg chg="add mod">
          <ac:chgData name="Leah Montner Dixon" userId="d5b2ae9e-9213-4442-b7df-4db8cbe51e5d" providerId="ADAL" clId="{CF312BF2-4921-4865-99AE-CF24CDF89C01}" dt="2021-11-11T18:58:12.609" v="16417" actId="1036"/>
          <ac:spMkLst>
            <pc:docMk/>
            <pc:sldMk cId="1354921652" sldId="2144328223"/>
            <ac:spMk id="20" creationId="{B4AC0FCD-2A10-4D25-AA36-D7086A90EF9F}"/>
          </ac:spMkLst>
        </pc:spChg>
        <pc:spChg chg="add del mod">
          <ac:chgData name="Leah Montner Dixon" userId="d5b2ae9e-9213-4442-b7df-4db8cbe51e5d" providerId="ADAL" clId="{CF312BF2-4921-4865-99AE-CF24CDF89C01}" dt="2021-11-11T18:56:02.741" v="16167" actId="478"/>
          <ac:spMkLst>
            <pc:docMk/>
            <pc:sldMk cId="1354921652" sldId="2144328223"/>
            <ac:spMk id="21" creationId="{6B114642-1BBC-4AF3-92F2-C4E7DFE76E82}"/>
          </ac:spMkLst>
        </pc:spChg>
        <pc:spChg chg="add del mod">
          <ac:chgData name="Leah Montner Dixon" userId="d5b2ae9e-9213-4442-b7df-4db8cbe51e5d" providerId="ADAL" clId="{CF312BF2-4921-4865-99AE-CF24CDF89C01}" dt="2021-11-11T18:56:02.741" v="16167" actId="478"/>
          <ac:spMkLst>
            <pc:docMk/>
            <pc:sldMk cId="1354921652" sldId="2144328223"/>
            <ac:spMk id="22" creationId="{99409DD2-8D30-41E3-9FD2-42D5C5755F73}"/>
          </ac:spMkLst>
        </pc:spChg>
        <pc:spChg chg="add del mod">
          <ac:chgData name="Leah Montner Dixon" userId="d5b2ae9e-9213-4442-b7df-4db8cbe51e5d" providerId="ADAL" clId="{CF312BF2-4921-4865-99AE-CF24CDF89C01}" dt="2021-11-11T17:34:15.820" v="16104" actId="478"/>
          <ac:spMkLst>
            <pc:docMk/>
            <pc:sldMk cId="1354921652" sldId="2144328223"/>
            <ac:spMk id="23" creationId="{0E9DDD43-2121-4438-BE41-10D7B85966EF}"/>
          </ac:spMkLst>
        </pc:spChg>
        <pc:spChg chg="add del mod">
          <ac:chgData name="Leah Montner Dixon" userId="d5b2ae9e-9213-4442-b7df-4db8cbe51e5d" providerId="ADAL" clId="{CF312BF2-4921-4865-99AE-CF24CDF89C01}" dt="2021-11-11T17:34:15.820" v="16104" actId="478"/>
          <ac:spMkLst>
            <pc:docMk/>
            <pc:sldMk cId="1354921652" sldId="2144328223"/>
            <ac:spMk id="24" creationId="{685F0F3D-7DEA-491F-88B8-D2D81EDCBA89}"/>
          </ac:spMkLst>
        </pc:spChg>
        <pc:spChg chg="mod">
          <ac:chgData name="Leah Montner Dixon" userId="d5b2ae9e-9213-4442-b7df-4db8cbe51e5d" providerId="ADAL" clId="{CF312BF2-4921-4865-99AE-CF24CDF89C01}" dt="2021-11-11T17:07:52.693" v="15412" actId="1076"/>
          <ac:spMkLst>
            <pc:docMk/>
            <pc:sldMk cId="1354921652" sldId="2144328223"/>
            <ac:spMk id="25" creationId="{256EFC29-4811-4C2C-96D0-112123C3F8D1}"/>
          </ac:spMkLst>
        </pc:spChg>
        <pc:spChg chg="add del mod">
          <ac:chgData name="Leah Montner Dixon" userId="d5b2ae9e-9213-4442-b7df-4db8cbe51e5d" providerId="ADAL" clId="{CF312BF2-4921-4865-99AE-CF24CDF89C01}" dt="2021-11-11T18:56:02.741" v="16167" actId="478"/>
          <ac:spMkLst>
            <pc:docMk/>
            <pc:sldMk cId="1354921652" sldId="2144328223"/>
            <ac:spMk id="26" creationId="{53221D2B-1FEC-438E-9263-E0A4B780B333}"/>
          </ac:spMkLst>
        </pc:spChg>
        <pc:spChg chg="add del mod">
          <ac:chgData name="Leah Montner Dixon" userId="d5b2ae9e-9213-4442-b7df-4db8cbe51e5d" providerId="ADAL" clId="{CF312BF2-4921-4865-99AE-CF24CDF89C01}" dt="2021-11-11T18:56:02.741" v="16167" actId="478"/>
          <ac:spMkLst>
            <pc:docMk/>
            <pc:sldMk cId="1354921652" sldId="2144328223"/>
            <ac:spMk id="27" creationId="{3C9E8A0D-BF3E-4037-9D22-3C32D711BE47}"/>
          </ac:spMkLst>
        </pc:spChg>
        <pc:spChg chg="add del mod">
          <ac:chgData name="Leah Montner Dixon" userId="d5b2ae9e-9213-4442-b7df-4db8cbe51e5d" providerId="ADAL" clId="{CF312BF2-4921-4865-99AE-CF24CDF89C01}" dt="2021-11-11T18:56:02.741" v="16167" actId="478"/>
          <ac:spMkLst>
            <pc:docMk/>
            <pc:sldMk cId="1354921652" sldId="2144328223"/>
            <ac:spMk id="28" creationId="{75996FF8-FE4D-4A3A-8453-7E98DCB34C3D}"/>
          </ac:spMkLst>
        </pc:spChg>
        <pc:spChg chg="add del mod">
          <ac:chgData name="Leah Montner Dixon" userId="d5b2ae9e-9213-4442-b7df-4db8cbe51e5d" providerId="ADAL" clId="{CF312BF2-4921-4865-99AE-CF24CDF89C01}" dt="2021-11-11T18:56:02.741" v="16167" actId="478"/>
          <ac:spMkLst>
            <pc:docMk/>
            <pc:sldMk cId="1354921652" sldId="2144328223"/>
            <ac:spMk id="29" creationId="{D9DC1F55-B25D-4598-AF56-A6F3F80310DF}"/>
          </ac:spMkLst>
        </pc:spChg>
        <pc:spChg chg="add del mod">
          <ac:chgData name="Leah Montner Dixon" userId="d5b2ae9e-9213-4442-b7df-4db8cbe51e5d" providerId="ADAL" clId="{CF312BF2-4921-4865-99AE-CF24CDF89C01}" dt="2021-11-11T18:57:32.515" v="16375" actId="478"/>
          <ac:spMkLst>
            <pc:docMk/>
            <pc:sldMk cId="1354921652" sldId="2144328223"/>
            <ac:spMk id="30" creationId="{6C7A89CB-7540-4228-AA11-DCB7BB591B4E}"/>
          </ac:spMkLst>
        </pc:spChg>
        <pc:spChg chg="add del mod">
          <ac:chgData name="Leah Montner Dixon" userId="d5b2ae9e-9213-4442-b7df-4db8cbe51e5d" providerId="ADAL" clId="{CF312BF2-4921-4865-99AE-CF24CDF89C01}" dt="2021-11-11T18:57:32.515" v="16375" actId="478"/>
          <ac:spMkLst>
            <pc:docMk/>
            <pc:sldMk cId="1354921652" sldId="2144328223"/>
            <ac:spMk id="31" creationId="{522577C0-81BE-494A-A1E6-E508DE40B9AD}"/>
          </ac:spMkLst>
        </pc:spChg>
        <pc:spChg chg="add del mod">
          <ac:chgData name="Leah Montner Dixon" userId="d5b2ae9e-9213-4442-b7df-4db8cbe51e5d" providerId="ADAL" clId="{CF312BF2-4921-4865-99AE-CF24CDF89C01}" dt="2021-11-11T18:54:38.617" v="16151" actId="478"/>
          <ac:spMkLst>
            <pc:docMk/>
            <pc:sldMk cId="1354921652" sldId="2144328223"/>
            <ac:spMk id="34" creationId="{476BF759-DBC7-494D-8816-20BF156DD19D}"/>
          </ac:spMkLst>
        </pc:spChg>
        <pc:spChg chg="add mod">
          <ac:chgData name="Leah Montner Dixon" userId="d5b2ae9e-9213-4442-b7df-4db8cbe51e5d" providerId="ADAL" clId="{CF312BF2-4921-4865-99AE-CF24CDF89C01}" dt="2021-11-11T18:58:12.609" v="16417" actId="1036"/>
          <ac:spMkLst>
            <pc:docMk/>
            <pc:sldMk cId="1354921652" sldId="2144328223"/>
            <ac:spMk id="35" creationId="{E3432CEC-924B-4321-AFFC-CAF25FB31870}"/>
          </ac:spMkLst>
        </pc:spChg>
        <pc:spChg chg="add mod">
          <ac:chgData name="Leah Montner Dixon" userId="d5b2ae9e-9213-4442-b7df-4db8cbe51e5d" providerId="ADAL" clId="{CF312BF2-4921-4865-99AE-CF24CDF89C01}" dt="2021-11-11T18:58:12.609" v="16417" actId="1036"/>
          <ac:spMkLst>
            <pc:docMk/>
            <pc:sldMk cId="1354921652" sldId="2144328223"/>
            <ac:spMk id="36" creationId="{B549BF0B-D390-402C-A4C2-F7B01CA50900}"/>
          </ac:spMkLst>
        </pc:spChg>
        <pc:graphicFrameChg chg="add mod">
          <ac:chgData name="Leah Montner Dixon" userId="d5b2ae9e-9213-4442-b7df-4db8cbe51e5d" providerId="ADAL" clId="{CF312BF2-4921-4865-99AE-CF24CDF89C01}" dt="2021-11-11T18:56:14.954" v="16222" actId="12788"/>
          <ac:graphicFrameMkLst>
            <pc:docMk/>
            <pc:sldMk cId="1354921652" sldId="2144328223"/>
            <ac:graphicFrameMk id="9" creationId="{3B29E8A1-4D3D-4B07-A7D4-1A90A6130724}"/>
          </ac:graphicFrameMkLst>
        </pc:graphicFrameChg>
        <pc:cxnChg chg="add mod">
          <ac:chgData name="Leah Montner Dixon" userId="d5b2ae9e-9213-4442-b7df-4db8cbe51e5d" providerId="ADAL" clId="{CF312BF2-4921-4865-99AE-CF24CDF89C01}" dt="2021-11-11T18:56:46.241" v="16252" actId="1038"/>
          <ac:cxnSpMkLst>
            <pc:docMk/>
            <pc:sldMk cId="1354921652" sldId="2144328223"/>
            <ac:cxnSpMk id="14" creationId="{58318F92-64A4-48E3-A344-E93F1F43728A}"/>
          </ac:cxnSpMkLst>
        </pc:cxnChg>
        <pc:cxnChg chg="add mod">
          <ac:chgData name="Leah Montner Dixon" userId="d5b2ae9e-9213-4442-b7df-4db8cbe51e5d" providerId="ADAL" clId="{CF312BF2-4921-4865-99AE-CF24CDF89C01}" dt="2021-11-11T18:56:48.839" v="16268" actId="1037"/>
          <ac:cxnSpMkLst>
            <pc:docMk/>
            <pc:sldMk cId="1354921652" sldId="2144328223"/>
            <ac:cxnSpMk id="17" creationId="{B02B6E10-98EC-4589-BC9A-43734DB3E9DD}"/>
          </ac:cxnSpMkLst>
        </pc:cxnChg>
      </pc:sldChg>
      <pc:sldChg chg="addSp delSp modSp add mod delCm modCm">
        <pc:chgData name="Leah Montner Dixon" userId="d5b2ae9e-9213-4442-b7df-4db8cbe51e5d" providerId="ADAL" clId="{CF312BF2-4921-4865-99AE-CF24CDF89C01}" dt="2021-11-12T15:10:00.170" v="17970" actId="1035"/>
        <pc:sldMkLst>
          <pc:docMk/>
          <pc:sldMk cId="4085098342" sldId="2144328224"/>
        </pc:sldMkLst>
        <pc:spChg chg="add del mod">
          <ac:chgData name="Leah Montner Dixon" userId="d5b2ae9e-9213-4442-b7df-4db8cbe51e5d" providerId="ADAL" clId="{CF312BF2-4921-4865-99AE-CF24CDF89C01}" dt="2021-11-09T21:09:28.801" v="7765" actId="478"/>
          <ac:spMkLst>
            <pc:docMk/>
            <pc:sldMk cId="4085098342" sldId="2144328224"/>
            <ac:spMk id="4" creationId="{DB22EA6B-3396-4AAD-8109-75BB7B9CADAE}"/>
          </ac:spMkLst>
        </pc:spChg>
        <pc:spChg chg="del">
          <ac:chgData name="Leah Montner Dixon" userId="d5b2ae9e-9213-4442-b7df-4db8cbe51e5d" providerId="ADAL" clId="{CF312BF2-4921-4865-99AE-CF24CDF89C01}" dt="2021-11-09T21:04:58.691" v="7529" actId="478"/>
          <ac:spMkLst>
            <pc:docMk/>
            <pc:sldMk cId="4085098342" sldId="2144328224"/>
            <ac:spMk id="8" creationId="{711DC189-C7D8-4CE6-A679-7F1150374600}"/>
          </ac:spMkLst>
        </pc:spChg>
        <pc:spChg chg="add mod ord topLvl">
          <ac:chgData name="Leah Montner Dixon" userId="d5b2ae9e-9213-4442-b7df-4db8cbe51e5d" providerId="ADAL" clId="{CF312BF2-4921-4865-99AE-CF24CDF89C01}" dt="2021-11-11T21:35:01.930" v="17316" actId="164"/>
          <ac:spMkLst>
            <pc:docMk/>
            <pc:sldMk cId="4085098342" sldId="2144328224"/>
            <ac:spMk id="9" creationId="{E8E0FBF9-8766-4F3C-A453-25AC3C3A235C}"/>
          </ac:spMkLst>
        </pc:spChg>
        <pc:spChg chg="mod">
          <ac:chgData name="Leah Montner Dixon" userId="d5b2ae9e-9213-4442-b7df-4db8cbe51e5d" providerId="ADAL" clId="{CF312BF2-4921-4865-99AE-CF24CDF89C01}" dt="2021-11-11T21:21:56.185" v="16886" actId="1035"/>
          <ac:spMkLst>
            <pc:docMk/>
            <pc:sldMk cId="4085098342" sldId="2144328224"/>
            <ac:spMk id="10" creationId="{1F5544B4-64B7-4E00-A1B6-76422658B8ED}"/>
          </ac:spMkLst>
        </pc:spChg>
        <pc:spChg chg="add mod">
          <ac:chgData name="Leah Montner Dixon" userId="d5b2ae9e-9213-4442-b7df-4db8cbe51e5d" providerId="ADAL" clId="{CF312BF2-4921-4865-99AE-CF24CDF89C01}" dt="2021-11-11T21:34:15.336" v="17304" actId="1076"/>
          <ac:spMkLst>
            <pc:docMk/>
            <pc:sldMk cId="4085098342" sldId="2144328224"/>
            <ac:spMk id="11" creationId="{604C1FB5-68F6-4BA7-937E-EC3FCF7F649D}"/>
          </ac:spMkLst>
        </pc:spChg>
        <pc:spChg chg="add mod">
          <ac:chgData name="Leah Montner Dixon" userId="d5b2ae9e-9213-4442-b7df-4db8cbe51e5d" providerId="ADAL" clId="{CF312BF2-4921-4865-99AE-CF24CDF89C01}" dt="2021-11-11T21:32:23.030" v="17268" actId="1076"/>
          <ac:spMkLst>
            <pc:docMk/>
            <pc:sldMk cId="4085098342" sldId="2144328224"/>
            <ac:spMk id="12" creationId="{413EC21B-2681-4F29-89C9-4F72C6660219}"/>
          </ac:spMkLst>
        </pc:spChg>
        <pc:spChg chg="add mod topLvl">
          <ac:chgData name="Leah Montner Dixon" userId="d5b2ae9e-9213-4442-b7df-4db8cbe51e5d" providerId="ADAL" clId="{CF312BF2-4921-4865-99AE-CF24CDF89C01}" dt="2021-11-11T21:35:01.930" v="17316" actId="164"/>
          <ac:spMkLst>
            <pc:docMk/>
            <pc:sldMk cId="4085098342" sldId="2144328224"/>
            <ac:spMk id="14" creationId="{D161E73D-3A84-4DB3-A7F4-67DBF628C4F8}"/>
          </ac:spMkLst>
        </pc:spChg>
        <pc:spChg chg="add del mod">
          <ac:chgData name="Leah Montner Dixon" userId="d5b2ae9e-9213-4442-b7df-4db8cbe51e5d" providerId="ADAL" clId="{CF312BF2-4921-4865-99AE-CF24CDF89C01}" dt="2021-11-09T21:07:31.346" v="7658"/>
          <ac:spMkLst>
            <pc:docMk/>
            <pc:sldMk cId="4085098342" sldId="2144328224"/>
            <ac:spMk id="15" creationId="{400F1B29-AC1C-47AF-8270-C82CA4918840}"/>
          </ac:spMkLst>
        </pc:spChg>
        <pc:spChg chg="add del mod">
          <ac:chgData name="Leah Montner Dixon" userId="d5b2ae9e-9213-4442-b7df-4db8cbe51e5d" providerId="ADAL" clId="{CF312BF2-4921-4865-99AE-CF24CDF89C01}" dt="2021-11-09T21:07:31.346" v="7658"/>
          <ac:spMkLst>
            <pc:docMk/>
            <pc:sldMk cId="4085098342" sldId="2144328224"/>
            <ac:spMk id="17" creationId="{534B5B26-F2E6-4189-A013-5A9B6C8C33F7}"/>
          </ac:spMkLst>
        </pc:spChg>
        <pc:spChg chg="add del mod">
          <ac:chgData name="Leah Montner Dixon" userId="d5b2ae9e-9213-4442-b7df-4db8cbe51e5d" providerId="ADAL" clId="{CF312BF2-4921-4865-99AE-CF24CDF89C01}" dt="2021-11-09T21:09:57.930" v="7798"/>
          <ac:spMkLst>
            <pc:docMk/>
            <pc:sldMk cId="4085098342" sldId="2144328224"/>
            <ac:spMk id="19" creationId="{23878B4A-F5A2-4F41-8C8B-5CF5FDDD8090}"/>
          </ac:spMkLst>
        </pc:spChg>
        <pc:spChg chg="add del mod ord">
          <ac:chgData name="Leah Montner Dixon" userId="d5b2ae9e-9213-4442-b7df-4db8cbe51e5d" providerId="ADAL" clId="{CF312BF2-4921-4865-99AE-CF24CDF89C01}" dt="2021-11-11T17:24:16.334" v="16000"/>
          <ac:spMkLst>
            <pc:docMk/>
            <pc:sldMk cId="4085098342" sldId="2144328224"/>
            <ac:spMk id="20" creationId="{58413F70-8B4A-4DAA-88D8-7D4A9C18077B}"/>
          </ac:spMkLst>
        </pc:spChg>
        <pc:spChg chg="add del mod">
          <ac:chgData name="Leah Montner Dixon" userId="d5b2ae9e-9213-4442-b7df-4db8cbe51e5d" providerId="ADAL" clId="{CF312BF2-4921-4865-99AE-CF24CDF89C01}" dt="2021-11-09T21:09:57.930" v="7798"/>
          <ac:spMkLst>
            <pc:docMk/>
            <pc:sldMk cId="4085098342" sldId="2144328224"/>
            <ac:spMk id="21" creationId="{83B35ECB-8136-4C94-865D-E44642EE29C4}"/>
          </ac:spMkLst>
        </pc:spChg>
        <pc:spChg chg="add del mod">
          <ac:chgData name="Leah Montner Dixon" userId="d5b2ae9e-9213-4442-b7df-4db8cbe51e5d" providerId="ADAL" clId="{CF312BF2-4921-4865-99AE-CF24CDF89C01}" dt="2021-11-11T21:31:54.042" v="17169" actId="478"/>
          <ac:spMkLst>
            <pc:docMk/>
            <pc:sldMk cId="4085098342" sldId="2144328224"/>
            <ac:spMk id="21" creationId="{CF57C64D-05A7-4D37-A76C-41DD4F632F9A}"/>
          </ac:spMkLst>
        </pc:spChg>
        <pc:spChg chg="add del mod">
          <ac:chgData name="Leah Montner Dixon" userId="d5b2ae9e-9213-4442-b7df-4db8cbe51e5d" providerId="ADAL" clId="{CF312BF2-4921-4865-99AE-CF24CDF89C01}" dt="2021-11-11T21:31:52.748" v="17168" actId="478"/>
          <ac:spMkLst>
            <pc:docMk/>
            <pc:sldMk cId="4085098342" sldId="2144328224"/>
            <ac:spMk id="22" creationId="{367500B1-822C-4D6D-90A0-94DB31DA40AD}"/>
          </ac:spMkLst>
        </pc:spChg>
        <pc:spChg chg="add del mod">
          <ac:chgData name="Leah Montner Dixon" userId="d5b2ae9e-9213-4442-b7df-4db8cbe51e5d" providerId="ADAL" clId="{CF312BF2-4921-4865-99AE-CF24CDF89C01}" dt="2021-11-09T21:09:57.023" v="7796"/>
          <ac:spMkLst>
            <pc:docMk/>
            <pc:sldMk cId="4085098342" sldId="2144328224"/>
            <ac:spMk id="22" creationId="{9EDE37FF-94B0-400B-9C29-9044FF98C9F7}"/>
          </ac:spMkLst>
        </pc:spChg>
        <pc:spChg chg="add mod">
          <ac:chgData name="Leah Montner Dixon" userId="d5b2ae9e-9213-4442-b7df-4db8cbe51e5d" providerId="ADAL" clId="{CF312BF2-4921-4865-99AE-CF24CDF89C01}" dt="2021-11-11T21:35:15.921" v="17320" actId="12789"/>
          <ac:spMkLst>
            <pc:docMk/>
            <pc:sldMk cId="4085098342" sldId="2144328224"/>
            <ac:spMk id="23" creationId="{45A10478-6E46-41AF-8DC9-B41FB323D268}"/>
          </ac:spMkLst>
        </pc:spChg>
        <pc:spChg chg="add del mod">
          <ac:chgData name="Leah Montner Dixon" userId="d5b2ae9e-9213-4442-b7df-4db8cbe51e5d" providerId="ADAL" clId="{CF312BF2-4921-4865-99AE-CF24CDF89C01}" dt="2021-11-09T21:09:57.023" v="7796"/>
          <ac:spMkLst>
            <pc:docMk/>
            <pc:sldMk cId="4085098342" sldId="2144328224"/>
            <ac:spMk id="24" creationId="{7C278F09-915F-48C4-A2B8-D48B14D38281}"/>
          </ac:spMkLst>
        </pc:spChg>
        <pc:spChg chg="add mod">
          <ac:chgData name="Leah Montner Dixon" userId="d5b2ae9e-9213-4442-b7df-4db8cbe51e5d" providerId="ADAL" clId="{CF312BF2-4921-4865-99AE-CF24CDF89C01}" dt="2021-11-11T21:35:21.052" v="17321" actId="12789"/>
          <ac:spMkLst>
            <pc:docMk/>
            <pc:sldMk cId="4085098342" sldId="2144328224"/>
            <ac:spMk id="24" creationId="{F5E1F9F8-3547-4815-AE9B-9792BB98D0C1}"/>
          </ac:spMkLst>
        </pc:spChg>
        <pc:spChg chg="del mod">
          <ac:chgData name="Leah Montner Dixon" userId="d5b2ae9e-9213-4442-b7df-4db8cbe51e5d" providerId="ADAL" clId="{CF312BF2-4921-4865-99AE-CF24CDF89C01}" dt="2021-11-09T21:19:49.894" v="7975" actId="478"/>
          <ac:spMkLst>
            <pc:docMk/>
            <pc:sldMk cId="4085098342" sldId="2144328224"/>
            <ac:spMk id="25" creationId="{256EFC29-4811-4C2C-96D0-112123C3F8D1}"/>
          </ac:spMkLst>
        </pc:spChg>
        <pc:spChg chg="add del mod">
          <ac:chgData name="Leah Montner Dixon" userId="d5b2ae9e-9213-4442-b7df-4db8cbe51e5d" providerId="ADAL" clId="{CF312BF2-4921-4865-99AE-CF24CDF89C01}" dt="2021-11-09T21:09:56.392" v="7794"/>
          <ac:spMkLst>
            <pc:docMk/>
            <pc:sldMk cId="4085098342" sldId="2144328224"/>
            <ac:spMk id="26" creationId="{E562D19D-B6DE-4294-905E-309DF742FB46}"/>
          </ac:spMkLst>
        </pc:spChg>
        <pc:spChg chg="add del mod">
          <ac:chgData name="Leah Montner Dixon" userId="d5b2ae9e-9213-4442-b7df-4db8cbe51e5d" providerId="ADAL" clId="{CF312BF2-4921-4865-99AE-CF24CDF89C01}" dt="2021-11-09T21:09:56.392" v="7794"/>
          <ac:spMkLst>
            <pc:docMk/>
            <pc:sldMk cId="4085098342" sldId="2144328224"/>
            <ac:spMk id="28" creationId="{82B5F579-F9CE-472B-A420-EB633E37F535}"/>
          </ac:spMkLst>
        </pc:spChg>
        <pc:spChg chg="mod topLvl">
          <ac:chgData name="Leah Montner Dixon" userId="d5b2ae9e-9213-4442-b7df-4db8cbe51e5d" providerId="ADAL" clId="{CF312BF2-4921-4865-99AE-CF24CDF89C01}" dt="2021-11-12T15:09:54.009" v="17966" actId="165"/>
          <ac:spMkLst>
            <pc:docMk/>
            <pc:sldMk cId="4085098342" sldId="2144328224"/>
            <ac:spMk id="30" creationId="{D3A2BF39-B047-43AB-ADD5-A401CC42C9FB}"/>
          </ac:spMkLst>
        </pc:spChg>
        <pc:spChg chg="mod topLvl">
          <ac:chgData name="Leah Montner Dixon" userId="d5b2ae9e-9213-4442-b7df-4db8cbe51e5d" providerId="ADAL" clId="{CF312BF2-4921-4865-99AE-CF24CDF89C01}" dt="2021-11-12T15:10:00.170" v="17970" actId="1035"/>
          <ac:spMkLst>
            <pc:docMk/>
            <pc:sldMk cId="4085098342" sldId="2144328224"/>
            <ac:spMk id="34" creationId="{F6CCAA97-5297-4A61-ACD1-DA692A2793C5}"/>
          </ac:spMkLst>
        </pc:spChg>
        <pc:spChg chg="mod topLvl">
          <ac:chgData name="Leah Montner Dixon" userId="d5b2ae9e-9213-4442-b7df-4db8cbe51e5d" providerId="ADAL" clId="{CF312BF2-4921-4865-99AE-CF24CDF89C01}" dt="2021-11-12T15:09:51.216" v="17965" actId="165"/>
          <ac:spMkLst>
            <pc:docMk/>
            <pc:sldMk cId="4085098342" sldId="2144328224"/>
            <ac:spMk id="36" creationId="{768CF444-11BB-4AC7-9D82-247E0EFD67CE}"/>
          </ac:spMkLst>
        </pc:spChg>
        <pc:spChg chg="del mod topLvl">
          <ac:chgData name="Leah Montner Dixon" userId="d5b2ae9e-9213-4442-b7df-4db8cbe51e5d" providerId="ADAL" clId="{CF312BF2-4921-4865-99AE-CF24CDF89C01}" dt="2021-11-09T21:11:23.514" v="7892" actId="478"/>
          <ac:spMkLst>
            <pc:docMk/>
            <pc:sldMk cId="4085098342" sldId="2144328224"/>
            <ac:spMk id="38" creationId="{1FBE0C0E-3073-4C57-990B-B6945E3BED55}"/>
          </ac:spMkLst>
        </pc:spChg>
        <pc:spChg chg="mod topLvl">
          <ac:chgData name="Leah Montner Dixon" userId="d5b2ae9e-9213-4442-b7df-4db8cbe51e5d" providerId="ADAL" clId="{CF312BF2-4921-4865-99AE-CF24CDF89C01}" dt="2021-11-11T21:35:04.407" v="17317" actId="164"/>
          <ac:spMkLst>
            <pc:docMk/>
            <pc:sldMk cId="4085098342" sldId="2144328224"/>
            <ac:spMk id="40" creationId="{E276BEDC-3F65-402B-ABF2-0A109AEB4B1A}"/>
          </ac:spMkLst>
        </pc:spChg>
        <pc:spChg chg="mod topLvl">
          <ac:chgData name="Leah Montner Dixon" userId="d5b2ae9e-9213-4442-b7df-4db8cbe51e5d" providerId="ADAL" clId="{CF312BF2-4921-4865-99AE-CF24CDF89C01}" dt="2021-11-11T21:35:04.407" v="17317" actId="164"/>
          <ac:spMkLst>
            <pc:docMk/>
            <pc:sldMk cId="4085098342" sldId="2144328224"/>
            <ac:spMk id="42" creationId="{9E7D01FC-123D-4167-BDE5-B8613D85D39A}"/>
          </ac:spMkLst>
        </pc:spChg>
        <pc:spChg chg="add mod topLvl">
          <ac:chgData name="Leah Montner Dixon" userId="d5b2ae9e-9213-4442-b7df-4db8cbe51e5d" providerId="ADAL" clId="{CF312BF2-4921-4865-99AE-CF24CDF89C01}" dt="2021-11-12T15:10:00.170" v="17970" actId="1035"/>
          <ac:spMkLst>
            <pc:docMk/>
            <pc:sldMk cId="4085098342" sldId="2144328224"/>
            <ac:spMk id="44" creationId="{7E6E0BF0-5D97-4B8E-80E6-38CA7EABC37A}"/>
          </ac:spMkLst>
        </pc:spChg>
        <pc:spChg chg="add mod ord topLvl">
          <ac:chgData name="Leah Montner Dixon" userId="d5b2ae9e-9213-4442-b7df-4db8cbe51e5d" providerId="ADAL" clId="{CF312BF2-4921-4865-99AE-CF24CDF89C01}" dt="2021-11-11T21:35:15.921" v="17320" actId="12789"/>
          <ac:spMkLst>
            <pc:docMk/>
            <pc:sldMk cId="4085098342" sldId="2144328224"/>
            <ac:spMk id="47" creationId="{93ABDC7C-6968-433D-8E13-276BF07EFD0B}"/>
          </ac:spMkLst>
        </pc:spChg>
        <pc:spChg chg="add mod ord topLvl">
          <ac:chgData name="Leah Montner Dixon" userId="d5b2ae9e-9213-4442-b7df-4db8cbe51e5d" providerId="ADAL" clId="{CF312BF2-4921-4865-99AE-CF24CDF89C01}" dt="2021-11-11T21:35:15.921" v="17320" actId="12789"/>
          <ac:spMkLst>
            <pc:docMk/>
            <pc:sldMk cId="4085098342" sldId="2144328224"/>
            <ac:spMk id="48" creationId="{2A3885E5-7BA3-4EA4-A593-3B1041ECD1DF}"/>
          </ac:spMkLst>
        </pc:spChg>
        <pc:spChg chg="add mod ord topLvl">
          <ac:chgData name="Leah Montner Dixon" userId="d5b2ae9e-9213-4442-b7df-4db8cbe51e5d" providerId="ADAL" clId="{CF312BF2-4921-4865-99AE-CF24CDF89C01}" dt="2021-11-11T21:35:21.052" v="17321" actId="12789"/>
          <ac:spMkLst>
            <pc:docMk/>
            <pc:sldMk cId="4085098342" sldId="2144328224"/>
            <ac:spMk id="49" creationId="{05682F57-CEE1-4CD4-A405-DD75E2A94440}"/>
          </ac:spMkLst>
        </pc:spChg>
        <pc:spChg chg="add mod ord topLvl">
          <ac:chgData name="Leah Montner Dixon" userId="d5b2ae9e-9213-4442-b7df-4db8cbe51e5d" providerId="ADAL" clId="{CF312BF2-4921-4865-99AE-CF24CDF89C01}" dt="2021-11-11T21:35:21.052" v="17321" actId="12789"/>
          <ac:spMkLst>
            <pc:docMk/>
            <pc:sldMk cId="4085098342" sldId="2144328224"/>
            <ac:spMk id="50" creationId="{B8E8D0B1-8DA8-4584-9DF2-99208C7B5815}"/>
          </ac:spMkLst>
        </pc:spChg>
        <pc:grpChg chg="add del mod">
          <ac:chgData name="Leah Montner Dixon" userId="d5b2ae9e-9213-4442-b7df-4db8cbe51e5d" providerId="ADAL" clId="{CF312BF2-4921-4865-99AE-CF24CDF89C01}" dt="2021-11-11T21:33:06.649" v="17277" actId="165"/>
          <ac:grpSpMkLst>
            <pc:docMk/>
            <pc:sldMk cId="4085098342" sldId="2144328224"/>
            <ac:grpSpMk id="2" creationId="{CE992481-1F0A-4A3C-9452-F4F86F85ACEF}"/>
          </ac:grpSpMkLst>
        </pc:grpChg>
        <pc:grpChg chg="add mod">
          <ac:chgData name="Leah Montner Dixon" userId="d5b2ae9e-9213-4442-b7df-4db8cbe51e5d" providerId="ADAL" clId="{CF312BF2-4921-4865-99AE-CF24CDF89C01}" dt="2021-11-11T21:35:15.921" v="17320" actId="12789"/>
          <ac:grpSpMkLst>
            <pc:docMk/>
            <pc:sldMk cId="4085098342" sldId="2144328224"/>
            <ac:grpSpMk id="4" creationId="{F3EDE75D-7C9C-48FE-9F49-2B6E5F46AF70}"/>
          </ac:grpSpMkLst>
        </pc:grpChg>
        <pc:grpChg chg="add mod">
          <ac:chgData name="Leah Montner Dixon" userId="d5b2ae9e-9213-4442-b7df-4db8cbe51e5d" providerId="ADAL" clId="{CF312BF2-4921-4865-99AE-CF24CDF89C01}" dt="2021-11-11T21:35:15.921" v="17320" actId="12789"/>
          <ac:grpSpMkLst>
            <pc:docMk/>
            <pc:sldMk cId="4085098342" sldId="2144328224"/>
            <ac:grpSpMk id="5" creationId="{72FC44F2-F2C9-4466-A6B2-BC3D805A344A}"/>
          </ac:grpSpMkLst>
        </pc:grpChg>
        <pc:grpChg chg="add del mod">
          <ac:chgData name="Leah Montner Dixon" userId="d5b2ae9e-9213-4442-b7df-4db8cbe51e5d" providerId="ADAL" clId="{CF312BF2-4921-4865-99AE-CF24CDF89C01}" dt="2021-11-09T21:11:01.884" v="7870" actId="165"/>
          <ac:grpSpMkLst>
            <pc:docMk/>
            <pc:sldMk cId="4085098342" sldId="2144328224"/>
            <ac:grpSpMk id="5" creationId="{ABB96DCC-E159-46C3-B96C-F42E9C1CC968}"/>
          </ac:grpSpMkLst>
        </pc:grpChg>
        <pc:grpChg chg="add del mod">
          <ac:chgData name="Leah Montner Dixon" userId="d5b2ae9e-9213-4442-b7df-4db8cbe51e5d" providerId="ADAL" clId="{CF312BF2-4921-4865-99AE-CF24CDF89C01}" dt="2021-11-12T15:09:54.009" v="17966" actId="165"/>
          <ac:grpSpMkLst>
            <pc:docMk/>
            <pc:sldMk cId="4085098342" sldId="2144328224"/>
            <ac:grpSpMk id="6" creationId="{BFA3246F-13FB-436E-8D9E-C361B8C2246A}"/>
          </ac:grpSpMkLst>
        </pc:grpChg>
        <pc:grpChg chg="add del mod">
          <ac:chgData name="Leah Montner Dixon" userId="d5b2ae9e-9213-4442-b7df-4db8cbe51e5d" providerId="ADAL" clId="{CF312BF2-4921-4865-99AE-CF24CDF89C01}" dt="2021-11-12T15:09:51.216" v="17965" actId="165"/>
          <ac:grpSpMkLst>
            <pc:docMk/>
            <pc:sldMk cId="4085098342" sldId="2144328224"/>
            <ac:grpSpMk id="7" creationId="{1D62C65E-6661-4611-97F4-F0CE8F9701AD}"/>
          </ac:grpSpMkLst>
        </pc:grpChg>
        <pc:grpChg chg="add del mod">
          <ac:chgData name="Leah Montner Dixon" userId="d5b2ae9e-9213-4442-b7df-4db8cbe51e5d" providerId="ADAL" clId="{CF312BF2-4921-4865-99AE-CF24CDF89C01}" dt="2021-11-09T21:11:01.884" v="7870" actId="165"/>
          <ac:grpSpMkLst>
            <pc:docMk/>
            <pc:sldMk cId="4085098342" sldId="2144328224"/>
            <ac:grpSpMk id="29" creationId="{555BA216-F323-45C6-97AD-5EB6C9FA9C98}"/>
          </ac:grpSpMkLst>
        </pc:grpChg>
        <pc:grpChg chg="add del mod">
          <ac:chgData name="Leah Montner Dixon" userId="d5b2ae9e-9213-4442-b7df-4db8cbe51e5d" providerId="ADAL" clId="{CF312BF2-4921-4865-99AE-CF24CDF89C01}" dt="2021-11-09T21:11:01.884" v="7870" actId="165"/>
          <ac:grpSpMkLst>
            <pc:docMk/>
            <pc:sldMk cId="4085098342" sldId="2144328224"/>
            <ac:grpSpMk id="35" creationId="{DD7CBCB8-CB9D-4C99-AC46-1626C8BA2D0A}"/>
          </ac:grpSpMkLst>
        </pc:grpChg>
        <pc:grpChg chg="add del mod">
          <ac:chgData name="Leah Montner Dixon" userId="d5b2ae9e-9213-4442-b7df-4db8cbe51e5d" providerId="ADAL" clId="{CF312BF2-4921-4865-99AE-CF24CDF89C01}" dt="2021-11-09T21:11:01.884" v="7870" actId="165"/>
          <ac:grpSpMkLst>
            <pc:docMk/>
            <pc:sldMk cId="4085098342" sldId="2144328224"/>
            <ac:grpSpMk id="39" creationId="{0719ACFD-3ED6-4E06-8775-BCE154B11018}"/>
          </ac:grpSpMkLst>
        </pc:grpChg>
        <pc:grpChg chg="add del mod">
          <ac:chgData name="Leah Montner Dixon" userId="d5b2ae9e-9213-4442-b7df-4db8cbe51e5d" providerId="ADAL" clId="{CF312BF2-4921-4865-99AE-CF24CDF89C01}" dt="2021-11-09T21:20:43.378" v="8002" actId="165"/>
          <ac:grpSpMkLst>
            <pc:docMk/>
            <pc:sldMk cId="4085098342" sldId="2144328224"/>
            <ac:grpSpMk id="51" creationId="{F1A33B45-3F0C-40DD-9E3F-2C26650EC8E7}"/>
          </ac:grpSpMkLst>
        </pc:grpChg>
        <pc:picChg chg="add del">
          <ac:chgData name="Leah Montner Dixon" userId="d5b2ae9e-9213-4442-b7df-4db8cbe51e5d" providerId="ADAL" clId="{CF312BF2-4921-4865-99AE-CF24CDF89C01}" dt="2021-11-09T21:11:20.069" v="7891" actId="22"/>
          <ac:picMkLst>
            <pc:docMk/>
            <pc:sldMk cId="4085098342" sldId="2144328224"/>
            <ac:picMk id="7" creationId="{ED1A64BA-A4A1-4B74-9E00-A7168CFF56EE}"/>
          </ac:picMkLst>
        </pc:picChg>
        <pc:picChg chg="add del mod topLvl">
          <ac:chgData name="Leah Montner Dixon" userId="d5b2ae9e-9213-4442-b7df-4db8cbe51e5d" providerId="ADAL" clId="{CF312BF2-4921-4865-99AE-CF24CDF89C01}" dt="2021-11-09T21:20:47.518" v="8004" actId="478"/>
          <ac:picMkLst>
            <pc:docMk/>
            <pc:sldMk cId="4085098342" sldId="2144328224"/>
            <ac:picMk id="13" creationId="{466D284B-D70A-4E37-B6FB-6348C30F8A34}"/>
          </ac:picMkLst>
        </pc:picChg>
        <pc:picChg chg="add del mod">
          <ac:chgData name="Leah Montner Dixon" userId="d5b2ae9e-9213-4442-b7df-4db8cbe51e5d" providerId="ADAL" clId="{CF312BF2-4921-4865-99AE-CF24CDF89C01}" dt="2021-11-09T21:07:31.346" v="7658"/>
          <ac:picMkLst>
            <pc:docMk/>
            <pc:sldMk cId="4085098342" sldId="2144328224"/>
            <ac:picMk id="16" creationId="{8AF559E3-BCE4-4D8A-97CB-FC62BD0609DA}"/>
          </ac:picMkLst>
        </pc:picChg>
        <pc:picChg chg="add del mod">
          <ac:chgData name="Leah Montner Dixon" userId="d5b2ae9e-9213-4442-b7df-4db8cbe51e5d" providerId="ADAL" clId="{CF312BF2-4921-4865-99AE-CF24CDF89C01}" dt="2021-11-09T21:08:09.628" v="7687" actId="478"/>
          <ac:picMkLst>
            <pc:docMk/>
            <pc:sldMk cId="4085098342" sldId="2144328224"/>
            <ac:picMk id="18" creationId="{C0AE17C5-E99D-4670-9B92-B7EFF700CC41}"/>
          </ac:picMkLst>
        </pc:picChg>
        <pc:picChg chg="add del mod">
          <ac:chgData name="Leah Montner Dixon" userId="d5b2ae9e-9213-4442-b7df-4db8cbe51e5d" providerId="ADAL" clId="{CF312BF2-4921-4865-99AE-CF24CDF89C01}" dt="2021-11-09T21:09:57.930" v="7798"/>
          <ac:picMkLst>
            <pc:docMk/>
            <pc:sldMk cId="4085098342" sldId="2144328224"/>
            <ac:picMk id="20" creationId="{78FBFED6-DEF0-44F2-9B29-BFA4BCE22B36}"/>
          </ac:picMkLst>
        </pc:picChg>
        <pc:picChg chg="add del mod">
          <ac:chgData name="Leah Montner Dixon" userId="d5b2ae9e-9213-4442-b7df-4db8cbe51e5d" providerId="ADAL" clId="{CF312BF2-4921-4865-99AE-CF24CDF89C01}" dt="2021-11-09T21:09:57.023" v="7796"/>
          <ac:picMkLst>
            <pc:docMk/>
            <pc:sldMk cId="4085098342" sldId="2144328224"/>
            <ac:picMk id="23" creationId="{9DDAB946-8F2B-4D16-819F-DAD708D71B10}"/>
          </ac:picMkLst>
        </pc:picChg>
        <pc:picChg chg="add del mod">
          <ac:chgData name="Leah Montner Dixon" userId="d5b2ae9e-9213-4442-b7df-4db8cbe51e5d" providerId="ADAL" clId="{CF312BF2-4921-4865-99AE-CF24CDF89C01}" dt="2021-11-09T21:09:56.392" v="7794"/>
          <ac:picMkLst>
            <pc:docMk/>
            <pc:sldMk cId="4085098342" sldId="2144328224"/>
            <ac:picMk id="27" creationId="{8057F725-C0EB-4923-86A6-70EC72DBA4EB}"/>
          </ac:picMkLst>
        </pc:picChg>
        <pc:picChg chg="del mod topLvl">
          <ac:chgData name="Leah Montner Dixon" userId="d5b2ae9e-9213-4442-b7df-4db8cbe51e5d" providerId="ADAL" clId="{CF312BF2-4921-4865-99AE-CF24CDF89C01}" dt="2021-11-09T21:20:47.518" v="8004" actId="478"/>
          <ac:picMkLst>
            <pc:docMk/>
            <pc:sldMk cId="4085098342" sldId="2144328224"/>
            <ac:picMk id="31" creationId="{DD6CF32D-39CD-4900-9F8B-74EEE721EB5D}"/>
          </ac:picMkLst>
        </pc:picChg>
        <pc:picChg chg="del mod topLvl">
          <ac:chgData name="Leah Montner Dixon" userId="d5b2ae9e-9213-4442-b7df-4db8cbe51e5d" providerId="ADAL" clId="{CF312BF2-4921-4865-99AE-CF24CDF89C01}" dt="2021-11-09T21:20:47.518" v="8004" actId="478"/>
          <ac:picMkLst>
            <pc:docMk/>
            <pc:sldMk cId="4085098342" sldId="2144328224"/>
            <ac:picMk id="37" creationId="{F50699B9-CF34-4363-8CEE-12CA0C5BB817}"/>
          </ac:picMkLst>
        </pc:picChg>
        <pc:picChg chg="del mod topLvl">
          <ac:chgData name="Leah Montner Dixon" userId="d5b2ae9e-9213-4442-b7df-4db8cbe51e5d" providerId="ADAL" clId="{CF312BF2-4921-4865-99AE-CF24CDF89C01}" dt="2021-11-09T21:20:47.518" v="8004" actId="478"/>
          <ac:picMkLst>
            <pc:docMk/>
            <pc:sldMk cId="4085098342" sldId="2144328224"/>
            <ac:picMk id="41" creationId="{A2726E65-1DAF-4801-86C2-6671B953A434}"/>
          </ac:picMkLst>
        </pc:picChg>
        <pc:picChg chg="add del mod">
          <ac:chgData name="Leah Montner Dixon" userId="d5b2ae9e-9213-4442-b7df-4db8cbe51e5d" providerId="ADAL" clId="{CF312BF2-4921-4865-99AE-CF24CDF89C01}" dt="2021-11-09T21:17:35.425" v="7974" actId="478"/>
          <ac:picMkLst>
            <pc:docMk/>
            <pc:sldMk cId="4085098342" sldId="2144328224"/>
            <ac:picMk id="46" creationId="{45893012-8BE1-4C91-A775-5943D0B9A49E}"/>
          </ac:picMkLst>
        </pc:picChg>
      </pc:sldChg>
      <pc:sldChg chg="addSp delSp modSp add mod delCm modCm">
        <pc:chgData name="Leah Montner Dixon" userId="d5b2ae9e-9213-4442-b7df-4db8cbe51e5d" providerId="ADAL" clId="{CF312BF2-4921-4865-99AE-CF24CDF89C01}" dt="2021-11-11T21:37:26.520" v="17545" actId="20577"/>
        <pc:sldMkLst>
          <pc:docMk/>
          <pc:sldMk cId="4074485824" sldId="2144328225"/>
        </pc:sldMkLst>
        <pc:spChg chg="add del mod">
          <ac:chgData name="Leah Montner Dixon" userId="d5b2ae9e-9213-4442-b7df-4db8cbe51e5d" providerId="ADAL" clId="{CF312BF2-4921-4865-99AE-CF24CDF89C01}" dt="2021-11-11T21:35:33.140" v="17322" actId="478"/>
          <ac:spMkLst>
            <pc:docMk/>
            <pc:sldMk cId="4074485824" sldId="2144328225"/>
            <ac:spMk id="2" creationId="{9B66933B-058E-47CD-876B-A3B71DD5CF41}"/>
          </ac:spMkLst>
        </pc:spChg>
        <pc:spChg chg="del">
          <ac:chgData name="Leah Montner Dixon" userId="d5b2ae9e-9213-4442-b7df-4db8cbe51e5d" providerId="ADAL" clId="{CF312BF2-4921-4865-99AE-CF24CDF89C01}" dt="2021-11-09T21:47:21.600" v="8724" actId="478"/>
          <ac:spMkLst>
            <pc:docMk/>
            <pc:sldMk cId="4074485824" sldId="2144328225"/>
            <ac:spMk id="8" creationId="{711DC189-C7D8-4CE6-A679-7F1150374600}"/>
          </ac:spMkLst>
        </pc:spChg>
        <pc:spChg chg="add del mod">
          <ac:chgData name="Leah Montner Dixon" userId="d5b2ae9e-9213-4442-b7df-4db8cbe51e5d" providerId="ADAL" clId="{CF312BF2-4921-4865-99AE-CF24CDF89C01}" dt="2021-11-09T21:47:20.453" v="8723"/>
          <ac:spMkLst>
            <pc:docMk/>
            <pc:sldMk cId="4074485824" sldId="2144328225"/>
            <ac:spMk id="9" creationId="{38C71F66-2BCC-4104-A0D3-3C45FCA01C16}"/>
          </ac:spMkLst>
        </pc:spChg>
        <pc:spChg chg="mod">
          <ac:chgData name="Leah Montner Dixon" userId="d5b2ae9e-9213-4442-b7df-4db8cbe51e5d" providerId="ADAL" clId="{CF312BF2-4921-4865-99AE-CF24CDF89C01}" dt="2021-11-11T17:19:00.835" v="15835" actId="1076"/>
          <ac:spMkLst>
            <pc:docMk/>
            <pc:sldMk cId="4074485824" sldId="2144328225"/>
            <ac:spMk id="10" creationId="{1F5544B4-64B7-4E00-A1B6-76422658B8ED}"/>
          </ac:spMkLst>
        </pc:spChg>
        <pc:spChg chg="add del mod">
          <ac:chgData name="Leah Montner Dixon" userId="d5b2ae9e-9213-4442-b7df-4db8cbe51e5d" providerId="ADAL" clId="{CF312BF2-4921-4865-99AE-CF24CDF89C01}" dt="2021-11-09T21:47:20.453" v="8723"/>
          <ac:spMkLst>
            <pc:docMk/>
            <pc:sldMk cId="4074485824" sldId="2144328225"/>
            <ac:spMk id="11" creationId="{6115FE44-5E2C-4C7A-83CC-3EEDEB11C2AF}"/>
          </ac:spMkLst>
        </pc:spChg>
        <pc:spChg chg="add del mod">
          <ac:chgData name="Leah Montner Dixon" userId="d5b2ae9e-9213-4442-b7df-4db8cbe51e5d" providerId="ADAL" clId="{CF312BF2-4921-4865-99AE-CF24CDF89C01}" dt="2021-11-09T21:47:20.453" v="8723"/>
          <ac:spMkLst>
            <pc:docMk/>
            <pc:sldMk cId="4074485824" sldId="2144328225"/>
            <ac:spMk id="13" creationId="{8340F701-69AE-448B-843A-B413B8BEA03A}"/>
          </ac:spMkLst>
        </pc:spChg>
        <pc:spChg chg="add del mod">
          <ac:chgData name="Leah Montner Dixon" userId="d5b2ae9e-9213-4442-b7df-4db8cbe51e5d" providerId="ADAL" clId="{CF312BF2-4921-4865-99AE-CF24CDF89C01}" dt="2021-11-09T21:47:20.453" v="8723"/>
          <ac:spMkLst>
            <pc:docMk/>
            <pc:sldMk cId="4074485824" sldId="2144328225"/>
            <ac:spMk id="14" creationId="{2C798E7C-B124-4D2A-A388-B8C08293B4CB}"/>
          </ac:spMkLst>
        </pc:spChg>
        <pc:spChg chg="add del mod">
          <ac:chgData name="Leah Montner Dixon" userId="d5b2ae9e-9213-4442-b7df-4db8cbe51e5d" providerId="ADAL" clId="{CF312BF2-4921-4865-99AE-CF24CDF89C01}" dt="2021-11-09T21:47:20.453" v="8723"/>
          <ac:spMkLst>
            <pc:docMk/>
            <pc:sldMk cId="4074485824" sldId="2144328225"/>
            <ac:spMk id="15" creationId="{7309FE8A-0872-464B-A432-9205336E0469}"/>
          </ac:spMkLst>
        </pc:spChg>
        <pc:spChg chg="add del mod">
          <ac:chgData name="Leah Montner Dixon" userId="d5b2ae9e-9213-4442-b7df-4db8cbe51e5d" providerId="ADAL" clId="{CF312BF2-4921-4865-99AE-CF24CDF89C01}" dt="2021-11-09T21:47:20.453" v="8723"/>
          <ac:spMkLst>
            <pc:docMk/>
            <pc:sldMk cId="4074485824" sldId="2144328225"/>
            <ac:spMk id="16" creationId="{2F8D173F-9380-4E3E-963A-FB1D5E33761B}"/>
          </ac:spMkLst>
        </pc:spChg>
        <pc:spChg chg="add del mod">
          <ac:chgData name="Leah Montner Dixon" userId="d5b2ae9e-9213-4442-b7df-4db8cbe51e5d" providerId="ADAL" clId="{CF312BF2-4921-4865-99AE-CF24CDF89C01}" dt="2021-11-09T21:47:20.453" v="8723"/>
          <ac:spMkLst>
            <pc:docMk/>
            <pc:sldMk cId="4074485824" sldId="2144328225"/>
            <ac:spMk id="17" creationId="{3AFCD1B5-E551-4302-9784-61C3341C252F}"/>
          </ac:spMkLst>
        </pc:spChg>
        <pc:spChg chg="add mod">
          <ac:chgData name="Leah Montner Dixon" userId="d5b2ae9e-9213-4442-b7df-4db8cbe51e5d" providerId="ADAL" clId="{CF312BF2-4921-4865-99AE-CF24CDF89C01}" dt="2021-11-11T21:37:26.520" v="17545" actId="20577"/>
          <ac:spMkLst>
            <pc:docMk/>
            <pc:sldMk cId="4074485824" sldId="2144328225"/>
            <ac:spMk id="19" creationId="{B17C00D0-7F10-4F8D-9DBD-040B0A3EEB48}"/>
          </ac:spMkLst>
        </pc:spChg>
        <pc:spChg chg="add del mod">
          <ac:chgData name="Leah Montner Dixon" userId="d5b2ae9e-9213-4442-b7df-4db8cbe51e5d" providerId="ADAL" clId="{CF312BF2-4921-4865-99AE-CF24CDF89C01}" dt="2021-11-09T21:47:20.453" v="8723"/>
          <ac:spMkLst>
            <pc:docMk/>
            <pc:sldMk cId="4074485824" sldId="2144328225"/>
            <ac:spMk id="20" creationId="{23B297D9-3460-42A9-AC44-7C5FADB19C14}"/>
          </ac:spMkLst>
        </pc:spChg>
        <pc:spChg chg="add del mod">
          <ac:chgData name="Leah Montner Dixon" userId="d5b2ae9e-9213-4442-b7df-4db8cbe51e5d" providerId="ADAL" clId="{CF312BF2-4921-4865-99AE-CF24CDF89C01}" dt="2021-11-09T21:47:20.453" v="8723"/>
          <ac:spMkLst>
            <pc:docMk/>
            <pc:sldMk cId="4074485824" sldId="2144328225"/>
            <ac:spMk id="21" creationId="{D5106545-71E6-4BAF-8925-45553990D5C8}"/>
          </ac:spMkLst>
        </pc:spChg>
        <pc:spChg chg="add mod topLvl">
          <ac:chgData name="Leah Montner Dixon" userId="d5b2ae9e-9213-4442-b7df-4db8cbe51e5d" providerId="ADAL" clId="{CF312BF2-4921-4865-99AE-CF24CDF89C01}" dt="2021-11-09T21:54:05.350" v="9066" actId="14100"/>
          <ac:spMkLst>
            <pc:docMk/>
            <pc:sldMk cId="4074485824" sldId="2144328225"/>
            <ac:spMk id="22" creationId="{2DB67D66-5685-42EF-9F3D-CF63A7759E3E}"/>
          </ac:spMkLst>
        </pc:spChg>
        <pc:spChg chg="add mod topLvl">
          <ac:chgData name="Leah Montner Dixon" userId="d5b2ae9e-9213-4442-b7df-4db8cbe51e5d" providerId="ADAL" clId="{CF312BF2-4921-4865-99AE-CF24CDF89C01}" dt="2021-11-09T21:54:10.237" v="9067" actId="14100"/>
          <ac:spMkLst>
            <pc:docMk/>
            <pc:sldMk cId="4074485824" sldId="2144328225"/>
            <ac:spMk id="23" creationId="{22A3BF73-0CEE-4D50-8ABF-2697AE2D995B}"/>
          </ac:spMkLst>
        </pc:spChg>
        <pc:spChg chg="del">
          <ac:chgData name="Leah Montner Dixon" userId="d5b2ae9e-9213-4442-b7df-4db8cbe51e5d" providerId="ADAL" clId="{CF312BF2-4921-4865-99AE-CF24CDF89C01}" dt="2021-11-09T21:47:19.366" v="8721" actId="478"/>
          <ac:spMkLst>
            <pc:docMk/>
            <pc:sldMk cId="4074485824" sldId="2144328225"/>
            <ac:spMk id="25" creationId="{256EFC29-4811-4C2C-96D0-112123C3F8D1}"/>
          </ac:spMkLst>
        </pc:spChg>
        <pc:spChg chg="add del mod">
          <ac:chgData name="Leah Montner Dixon" userId="d5b2ae9e-9213-4442-b7df-4db8cbe51e5d" providerId="ADAL" clId="{CF312BF2-4921-4865-99AE-CF24CDF89C01}" dt="2021-11-09T21:48:32.704" v="8762" actId="478"/>
          <ac:spMkLst>
            <pc:docMk/>
            <pc:sldMk cId="4074485824" sldId="2144328225"/>
            <ac:spMk id="26" creationId="{EE34DB39-161A-458A-B93A-E64B6E64CB64}"/>
          </ac:spMkLst>
        </pc:spChg>
        <pc:spChg chg="add mod">
          <ac:chgData name="Leah Montner Dixon" userId="d5b2ae9e-9213-4442-b7df-4db8cbe51e5d" providerId="ADAL" clId="{CF312BF2-4921-4865-99AE-CF24CDF89C01}" dt="2021-11-10T21:57:06.347" v="10494" actId="20577"/>
          <ac:spMkLst>
            <pc:docMk/>
            <pc:sldMk cId="4074485824" sldId="2144328225"/>
            <ac:spMk id="27" creationId="{77D90C63-4170-4419-8AE9-EC6AC982D922}"/>
          </ac:spMkLst>
        </pc:spChg>
        <pc:spChg chg="add mod topLvl">
          <ac:chgData name="Leah Montner Dixon" userId="d5b2ae9e-9213-4442-b7df-4db8cbe51e5d" providerId="ADAL" clId="{CF312BF2-4921-4865-99AE-CF24CDF89C01}" dt="2021-11-09T21:54:57.900" v="9069" actId="207"/>
          <ac:spMkLst>
            <pc:docMk/>
            <pc:sldMk cId="4074485824" sldId="2144328225"/>
            <ac:spMk id="28" creationId="{EFA31F8E-AB52-4E1D-9D01-4C1E8477257A}"/>
          </ac:spMkLst>
        </pc:spChg>
        <pc:spChg chg="add mod topLvl">
          <ac:chgData name="Leah Montner Dixon" userId="d5b2ae9e-9213-4442-b7df-4db8cbe51e5d" providerId="ADAL" clId="{CF312BF2-4921-4865-99AE-CF24CDF89C01}" dt="2021-11-09T21:54:57.900" v="9069" actId="207"/>
          <ac:spMkLst>
            <pc:docMk/>
            <pc:sldMk cId="4074485824" sldId="2144328225"/>
            <ac:spMk id="29" creationId="{C8FCB9C6-7B8C-4121-9484-17A16A61E85C}"/>
          </ac:spMkLst>
        </pc:spChg>
        <pc:spChg chg="add mod topLvl">
          <ac:chgData name="Leah Montner Dixon" userId="d5b2ae9e-9213-4442-b7df-4db8cbe51e5d" providerId="ADAL" clId="{CF312BF2-4921-4865-99AE-CF24CDF89C01}" dt="2021-11-09T22:05:42.729" v="9086" actId="1076"/>
          <ac:spMkLst>
            <pc:docMk/>
            <pc:sldMk cId="4074485824" sldId="2144328225"/>
            <ac:spMk id="30" creationId="{84BCF678-3FB3-41A7-A3A8-A5C1A2E5AF07}"/>
          </ac:spMkLst>
        </pc:spChg>
        <pc:spChg chg="add mod topLvl">
          <ac:chgData name="Leah Montner Dixon" userId="d5b2ae9e-9213-4442-b7df-4db8cbe51e5d" providerId="ADAL" clId="{CF312BF2-4921-4865-99AE-CF24CDF89C01}" dt="2021-11-09T22:05:52.632" v="9094" actId="20577"/>
          <ac:spMkLst>
            <pc:docMk/>
            <pc:sldMk cId="4074485824" sldId="2144328225"/>
            <ac:spMk id="35" creationId="{37928F13-3119-457C-8BFC-5566B25B50FD}"/>
          </ac:spMkLst>
        </pc:spChg>
        <pc:spChg chg="add mod topLvl">
          <ac:chgData name="Leah Montner Dixon" userId="d5b2ae9e-9213-4442-b7df-4db8cbe51e5d" providerId="ADAL" clId="{CF312BF2-4921-4865-99AE-CF24CDF89C01}" dt="2021-11-09T22:05:50.225" v="9090" actId="20577"/>
          <ac:spMkLst>
            <pc:docMk/>
            <pc:sldMk cId="4074485824" sldId="2144328225"/>
            <ac:spMk id="36" creationId="{BC70664E-B014-479E-A0D7-1FB46AE75D04}"/>
          </ac:spMkLst>
        </pc:spChg>
        <pc:spChg chg="add mod topLvl">
          <ac:chgData name="Leah Montner Dixon" userId="d5b2ae9e-9213-4442-b7df-4db8cbe51e5d" providerId="ADAL" clId="{CF312BF2-4921-4865-99AE-CF24CDF89C01}" dt="2021-11-09T21:53:56.462" v="9062" actId="165"/>
          <ac:spMkLst>
            <pc:docMk/>
            <pc:sldMk cId="4074485824" sldId="2144328225"/>
            <ac:spMk id="38" creationId="{445BB095-9050-4736-98DA-A12A836CC244}"/>
          </ac:spMkLst>
        </pc:spChg>
        <pc:spChg chg="add mod topLvl">
          <ac:chgData name="Leah Montner Dixon" userId="d5b2ae9e-9213-4442-b7df-4db8cbe51e5d" providerId="ADAL" clId="{CF312BF2-4921-4865-99AE-CF24CDF89C01}" dt="2021-11-09T21:53:56.462" v="9062" actId="165"/>
          <ac:spMkLst>
            <pc:docMk/>
            <pc:sldMk cId="4074485824" sldId="2144328225"/>
            <ac:spMk id="39" creationId="{E20BC6C1-B098-4C79-81E7-E4AABDE6AA98}"/>
          </ac:spMkLst>
        </pc:spChg>
        <pc:grpChg chg="add del mod topLvl">
          <ac:chgData name="Leah Montner Dixon" userId="d5b2ae9e-9213-4442-b7df-4db8cbe51e5d" providerId="ADAL" clId="{CF312BF2-4921-4865-99AE-CF24CDF89C01}" dt="2021-11-09T21:54:53.261" v="9068" actId="165"/>
          <ac:grpSpMkLst>
            <pc:docMk/>
            <pc:sldMk cId="4074485824" sldId="2144328225"/>
            <ac:grpSpMk id="2" creationId="{85600234-1C02-419A-962E-BFF333D3DCD1}"/>
          </ac:grpSpMkLst>
        </pc:grpChg>
        <pc:grpChg chg="add del mod">
          <ac:chgData name="Leah Montner Dixon" userId="d5b2ae9e-9213-4442-b7df-4db8cbe51e5d" providerId="ADAL" clId="{CF312BF2-4921-4865-99AE-CF24CDF89C01}" dt="2021-11-09T21:53:11.191" v="8883" actId="165"/>
          <ac:grpSpMkLst>
            <pc:docMk/>
            <pc:sldMk cId="4074485824" sldId="2144328225"/>
            <ac:grpSpMk id="4" creationId="{0595A39A-81BE-4FE6-9190-8045832489F6}"/>
          </ac:grpSpMkLst>
        </pc:grpChg>
        <pc:grpChg chg="add del mod ord">
          <ac:chgData name="Leah Montner Dixon" userId="d5b2ae9e-9213-4442-b7df-4db8cbe51e5d" providerId="ADAL" clId="{CF312BF2-4921-4865-99AE-CF24CDF89C01}" dt="2021-11-09T21:53:56.462" v="9062" actId="165"/>
          <ac:grpSpMkLst>
            <pc:docMk/>
            <pc:sldMk cId="4074485824" sldId="2144328225"/>
            <ac:grpSpMk id="5" creationId="{9010CAFB-8637-4869-AA56-66B7F4AD2F08}"/>
          </ac:grpSpMkLst>
        </pc:grpChg>
        <pc:grpChg chg="add del mod">
          <ac:chgData name="Leah Montner Dixon" userId="d5b2ae9e-9213-4442-b7df-4db8cbe51e5d" providerId="ADAL" clId="{CF312BF2-4921-4865-99AE-CF24CDF89C01}" dt="2021-11-09T21:53:51.993" v="9061" actId="165"/>
          <ac:grpSpMkLst>
            <pc:docMk/>
            <pc:sldMk cId="4074485824" sldId="2144328225"/>
            <ac:grpSpMk id="6" creationId="{03C6924A-9962-4E70-81D7-EEAC58E2719B}"/>
          </ac:grpSpMkLst>
        </pc:grpChg>
        <pc:graphicFrameChg chg="add del mod">
          <ac:chgData name="Leah Montner Dixon" userId="d5b2ae9e-9213-4442-b7df-4db8cbe51e5d" providerId="ADAL" clId="{CF312BF2-4921-4865-99AE-CF24CDF89C01}" dt="2021-11-09T21:47:20.453" v="8723"/>
          <ac:graphicFrameMkLst>
            <pc:docMk/>
            <pc:sldMk cId="4074485824" sldId="2144328225"/>
            <ac:graphicFrameMk id="12" creationId="{7B497A8C-FAE8-4E4E-A6C4-B50275F3538B}"/>
          </ac:graphicFrameMkLst>
        </pc:graphicFrameChg>
        <pc:graphicFrameChg chg="add del mod">
          <ac:chgData name="Leah Montner Dixon" userId="d5b2ae9e-9213-4442-b7df-4db8cbe51e5d" providerId="ADAL" clId="{CF312BF2-4921-4865-99AE-CF24CDF89C01}" dt="2021-11-09T21:47:20.453" v="8723"/>
          <ac:graphicFrameMkLst>
            <pc:docMk/>
            <pc:sldMk cId="4074485824" sldId="2144328225"/>
            <ac:graphicFrameMk id="18" creationId="{48644A10-B96D-4C5E-A7F9-B21CAB2EB989}"/>
          </ac:graphicFrameMkLst>
        </pc:graphicFrameChg>
        <pc:graphicFrameChg chg="add del mod">
          <ac:chgData name="Leah Montner Dixon" userId="d5b2ae9e-9213-4442-b7df-4db8cbe51e5d" providerId="ADAL" clId="{CF312BF2-4921-4865-99AE-CF24CDF89C01}" dt="2021-11-09T21:47:20.453" v="8723"/>
          <ac:graphicFrameMkLst>
            <pc:docMk/>
            <pc:sldMk cId="4074485824" sldId="2144328225"/>
            <ac:graphicFrameMk id="19" creationId="{189660D6-21C0-42CF-ABE7-F6C55593F5C3}"/>
          </ac:graphicFrameMkLst>
        </pc:graphicFrameChg>
        <pc:graphicFrameChg chg="add del mod">
          <ac:chgData name="Leah Montner Dixon" userId="d5b2ae9e-9213-4442-b7df-4db8cbe51e5d" providerId="ADAL" clId="{CF312BF2-4921-4865-99AE-CF24CDF89C01}" dt="2021-11-09T21:48:32.704" v="8762" actId="478"/>
          <ac:graphicFrameMkLst>
            <pc:docMk/>
            <pc:sldMk cId="4074485824" sldId="2144328225"/>
            <ac:graphicFrameMk id="24" creationId="{C0C39131-018D-42B3-BB6A-7F29156A7C48}"/>
          </ac:graphicFrameMkLst>
        </pc:graphicFrameChg>
        <pc:graphicFrameChg chg="add mod topLvl">
          <ac:chgData name="Leah Montner Dixon" userId="d5b2ae9e-9213-4442-b7df-4db8cbe51e5d" providerId="ADAL" clId="{CF312BF2-4921-4865-99AE-CF24CDF89C01}" dt="2021-11-09T21:54:53.261" v="9068" actId="165"/>
          <ac:graphicFrameMkLst>
            <pc:docMk/>
            <pc:sldMk cId="4074485824" sldId="2144328225"/>
            <ac:graphicFrameMk id="31" creationId="{07338BA0-6255-4C90-BEA4-5587D9B71FAC}"/>
          </ac:graphicFrameMkLst>
        </pc:graphicFrameChg>
        <pc:graphicFrameChg chg="add mod topLvl">
          <ac:chgData name="Leah Montner Dixon" userId="d5b2ae9e-9213-4442-b7df-4db8cbe51e5d" providerId="ADAL" clId="{CF312BF2-4921-4865-99AE-CF24CDF89C01}" dt="2021-11-09T21:54:53.261" v="9068" actId="165"/>
          <ac:graphicFrameMkLst>
            <pc:docMk/>
            <pc:sldMk cId="4074485824" sldId="2144328225"/>
            <ac:graphicFrameMk id="34" creationId="{4567F177-6514-4B64-B75F-12E8F49B9569}"/>
          </ac:graphicFrameMkLst>
        </pc:graphicFrameChg>
        <pc:graphicFrameChg chg="add mod topLvl">
          <ac:chgData name="Leah Montner Dixon" userId="d5b2ae9e-9213-4442-b7df-4db8cbe51e5d" providerId="ADAL" clId="{CF312BF2-4921-4865-99AE-CF24CDF89C01}" dt="2021-11-09T21:53:56.462" v="9062" actId="165"/>
          <ac:graphicFrameMkLst>
            <pc:docMk/>
            <pc:sldMk cId="4074485824" sldId="2144328225"/>
            <ac:graphicFrameMk id="37" creationId="{5FA3E44C-3CDB-4B27-AD17-932DBD79D81F}"/>
          </ac:graphicFrameMkLst>
        </pc:graphicFrameChg>
      </pc:sldChg>
      <pc:sldChg chg="addSp modSp new del">
        <pc:chgData name="Leah Montner Dixon" userId="d5b2ae9e-9213-4442-b7df-4db8cbe51e5d" providerId="ADAL" clId="{CF312BF2-4921-4865-99AE-CF24CDF89C01}" dt="2021-11-09T22:07:09.647" v="9103" actId="47"/>
        <pc:sldMkLst>
          <pc:docMk/>
          <pc:sldMk cId="2406747243" sldId="2144328226"/>
        </pc:sldMkLst>
        <pc:picChg chg="add mod">
          <ac:chgData name="Leah Montner Dixon" userId="d5b2ae9e-9213-4442-b7df-4db8cbe51e5d" providerId="ADAL" clId="{CF312BF2-4921-4865-99AE-CF24CDF89C01}" dt="2021-11-05T19:30:13.228" v="1578"/>
          <ac:picMkLst>
            <pc:docMk/>
            <pc:sldMk cId="2406747243" sldId="2144328226"/>
            <ac:picMk id="2" creationId="{90C540EE-9135-43CF-87B9-03D0C3453701}"/>
          </ac:picMkLst>
        </pc:picChg>
      </pc:sldChg>
      <pc:sldChg chg="del">
        <pc:chgData name="Leah Montner Dixon" userId="d5b2ae9e-9213-4442-b7df-4db8cbe51e5d" providerId="ADAL" clId="{CF312BF2-4921-4865-99AE-CF24CDF89C01}" dt="2021-11-09T22:35:10.412" v="9117" actId="2696"/>
        <pc:sldMkLst>
          <pc:docMk/>
          <pc:sldMk cId="1872154994" sldId="2144328227"/>
        </pc:sldMkLst>
      </pc:sldChg>
      <pc:sldChg chg="addSp delSp modSp mod ord">
        <pc:chgData name="Leah Montner Dixon" userId="d5b2ae9e-9213-4442-b7df-4db8cbe51e5d" providerId="ADAL" clId="{CF312BF2-4921-4865-99AE-CF24CDF89C01}" dt="2021-11-12T15:56:53.589" v="18360" actId="20577"/>
        <pc:sldMkLst>
          <pc:docMk/>
          <pc:sldMk cId="1534030172" sldId="2144328228"/>
        </pc:sldMkLst>
        <pc:spChg chg="add del mod">
          <ac:chgData name="Leah Montner Dixon" userId="d5b2ae9e-9213-4442-b7df-4db8cbe51e5d" providerId="ADAL" clId="{CF312BF2-4921-4865-99AE-CF24CDF89C01}" dt="2021-11-11T21:24:14.856" v="16899" actId="478"/>
          <ac:spMkLst>
            <pc:docMk/>
            <pc:sldMk cId="1534030172" sldId="2144328228"/>
            <ac:spMk id="2" creationId="{313C49EE-A62D-4F42-882D-137748FD550C}"/>
          </ac:spMkLst>
        </pc:spChg>
        <pc:spChg chg="del">
          <ac:chgData name="Leah Montner Dixon" userId="d5b2ae9e-9213-4442-b7df-4db8cbe51e5d" providerId="ADAL" clId="{CF312BF2-4921-4865-99AE-CF24CDF89C01}" dt="2021-11-12T15:52:41.009" v="18121" actId="478"/>
          <ac:spMkLst>
            <pc:docMk/>
            <pc:sldMk cId="1534030172" sldId="2144328228"/>
            <ac:spMk id="2" creationId="{3EBBB243-6526-48B8-894E-359AEF2730EB}"/>
          </ac:spMkLst>
        </pc:spChg>
        <pc:spChg chg="del">
          <ac:chgData name="Leah Montner Dixon" userId="d5b2ae9e-9213-4442-b7df-4db8cbe51e5d" providerId="ADAL" clId="{CF312BF2-4921-4865-99AE-CF24CDF89C01}" dt="2021-11-09T22:35:19.776" v="9118" actId="478"/>
          <ac:spMkLst>
            <pc:docMk/>
            <pc:sldMk cId="1534030172" sldId="2144328228"/>
            <ac:spMk id="2" creationId="{C4ABE0AD-B679-416B-8A4F-2B86E0396D16}"/>
          </ac:spMkLst>
        </pc:spChg>
        <pc:spChg chg="add del mod">
          <ac:chgData name="Leah Montner Dixon" userId="d5b2ae9e-9213-4442-b7df-4db8cbe51e5d" providerId="ADAL" clId="{CF312BF2-4921-4865-99AE-CF24CDF89C01}" dt="2021-11-10T15:32:47.068" v="9270" actId="478"/>
          <ac:spMkLst>
            <pc:docMk/>
            <pc:sldMk cId="1534030172" sldId="2144328228"/>
            <ac:spMk id="5" creationId="{E83FD9C7-97E3-41BD-971D-C068F128F094}"/>
          </ac:spMkLst>
        </pc:spChg>
        <pc:spChg chg="mod">
          <ac:chgData name="Leah Montner Dixon" userId="d5b2ae9e-9213-4442-b7df-4db8cbe51e5d" providerId="ADAL" clId="{CF312BF2-4921-4865-99AE-CF24CDF89C01}" dt="2021-11-12T15:56:19.299" v="18337" actId="20577"/>
          <ac:spMkLst>
            <pc:docMk/>
            <pc:sldMk cId="1534030172" sldId="2144328228"/>
            <ac:spMk id="8" creationId="{711DC189-C7D8-4CE6-A679-7F1150374600}"/>
          </ac:spMkLst>
        </pc:spChg>
        <pc:spChg chg="del mod">
          <ac:chgData name="Leah Montner Dixon" userId="d5b2ae9e-9213-4442-b7df-4db8cbe51e5d" providerId="ADAL" clId="{CF312BF2-4921-4865-99AE-CF24CDF89C01}" dt="2021-11-12T14:45:24.734" v="17639" actId="21"/>
          <ac:spMkLst>
            <pc:docMk/>
            <pc:sldMk cId="1534030172" sldId="2144328228"/>
            <ac:spMk id="9" creationId="{8E2289C2-8BC9-4D41-9C99-C59603E783F8}"/>
          </ac:spMkLst>
        </pc:spChg>
        <pc:spChg chg="mod">
          <ac:chgData name="Leah Montner Dixon" userId="d5b2ae9e-9213-4442-b7df-4db8cbe51e5d" providerId="ADAL" clId="{CF312BF2-4921-4865-99AE-CF24CDF89C01}" dt="2021-11-12T15:56:53.589" v="18360" actId="20577"/>
          <ac:spMkLst>
            <pc:docMk/>
            <pc:sldMk cId="1534030172" sldId="2144328228"/>
            <ac:spMk id="10" creationId="{1F5544B4-64B7-4E00-A1B6-76422658B8ED}"/>
          </ac:spMkLst>
        </pc:spChg>
        <pc:spChg chg="mod">
          <ac:chgData name="Leah Montner Dixon" userId="d5b2ae9e-9213-4442-b7df-4db8cbe51e5d" providerId="ADAL" clId="{CF312BF2-4921-4865-99AE-CF24CDF89C01}" dt="2021-11-11T21:25:45.842" v="16973" actId="1076"/>
          <ac:spMkLst>
            <pc:docMk/>
            <pc:sldMk cId="1534030172" sldId="2144328228"/>
            <ac:spMk id="18" creationId="{900681E7-99FA-4A09-8CB4-66FAD00D4BA4}"/>
          </ac:spMkLst>
        </pc:spChg>
        <pc:spChg chg="mod topLvl">
          <ac:chgData name="Leah Montner Dixon" userId="d5b2ae9e-9213-4442-b7df-4db8cbe51e5d" providerId="ADAL" clId="{CF312BF2-4921-4865-99AE-CF24CDF89C01}" dt="2021-11-11T21:25:59.119" v="16977" actId="208"/>
          <ac:spMkLst>
            <pc:docMk/>
            <pc:sldMk cId="1534030172" sldId="2144328228"/>
            <ac:spMk id="19" creationId="{5517EC68-09EA-4ED1-8DF8-F67B1C8FBA57}"/>
          </ac:spMkLst>
        </pc:spChg>
        <pc:spChg chg="mod topLvl">
          <ac:chgData name="Leah Montner Dixon" userId="d5b2ae9e-9213-4442-b7df-4db8cbe51e5d" providerId="ADAL" clId="{CF312BF2-4921-4865-99AE-CF24CDF89C01}" dt="2021-11-12T14:50:00.251" v="17705" actId="20577"/>
          <ac:spMkLst>
            <pc:docMk/>
            <pc:sldMk cId="1534030172" sldId="2144328228"/>
            <ac:spMk id="20" creationId="{CDDB36DB-6D0A-48D1-928A-EB37489E101B}"/>
          </ac:spMkLst>
        </pc:spChg>
        <pc:spChg chg="mod topLvl">
          <ac:chgData name="Leah Montner Dixon" userId="d5b2ae9e-9213-4442-b7df-4db8cbe51e5d" providerId="ADAL" clId="{CF312BF2-4921-4865-99AE-CF24CDF89C01}" dt="2021-11-11T21:25:56.627" v="16976" actId="208"/>
          <ac:spMkLst>
            <pc:docMk/>
            <pc:sldMk cId="1534030172" sldId="2144328228"/>
            <ac:spMk id="21" creationId="{6EC24010-91E9-4D06-97A5-897B417CA0FB}"/>
          </ac:spMkLst>
        </pc:spChg>
        <pc:spChg chg="mod topLvl">
          <ac:chgData name="Leah Montner Dixon" userId="d5b2ae9e-9213-4442-b7df-4db8cbe51e5d" providerId="ADAL" clId="{CF312BF2-4921-4865-99AE-CF24CDF89C01}" dt="2021-11-11T21:26:55.426" v="17013" actId="1035"/>
          <ac:spMkLst>
            <pc:docMk/>
            <pc:sldMk cId="1534030172" sldId="2144328228"/>
            <ac:spMk id="22" creationId="{19191A4A-19A4-4C10-BB33-58B0899415E8}"/>
          </ac:spMkLst>
        </pc:spChg>
        <pc:spChg chg="add del mod">
          <ac:chgData name="Leah Montner Dixon" userId="d5b2ae9e-9213-4442-b7df-4db8cbe51e5d" providerId="ADAL" clId="{CF312BF2-4921-4865-99AE-CF24CDF89C01}" dt="2021-11-10T15:32:47.068" v="9270" actId="478"/>
          <ac:spMkLst>
            <pc:docMk/>
            <pc:sldMk cId="1534030172" sldId="2144328228"/>
            <ac:spMk id="23" creationId="{13C0DDFC-4263-449D-9CAA-B9A471D860A3}"/>
          </ac:spMkLst>
        </pc:spChg>
        <pc:spChg chg="add mod">
          <ac:chgData name="Leah Montner Dixon" userId="d5b2ae9e-9213-4442-b7df-4db8cbe51e5d" providerId="ADAL" clId="{CF312BF2-4921-4865-99AE-CF24CDF89C01}" dt="2021-11-11T21:27:08.996" v="17019" actId="1035"/>
          <ac:spMkLst>
            <pc:docMk/>
            <pc:sldMk cId="1534030172" sldId="2144328228"/>
            <ac:spMk id="23" creationId="{ECD710FE-4D18-4284-9A1D-AAE57527C0EB}"/>
          </ac:spMkLst>
        </pc:spChg>
        <pc:spChg chg="add mod">
          <ac:chgData name="Leah Montner Dixon" userId="d5b2ae9e-9213-4442-b7df-4db8cbe51e5d" providerId="ADAL" clId="{CF312BF2-4921-4865-99AE-CF24CDF89C01}" dt="2021-11-11T21:27:08.996" v="17019" actId="1035"/>
          <ac:spMkLst>
            <pc:docMk/>
            <pc:sldMk cId="1534030172" sldId="2144328228"/>
            <ac:spMk id="24" creationId="{25FEC53E-3B09-4C63-BD40-3A43AE580CB3}"/>
          </ac:spMkLst>
        </pc:spChg>
        <pc:spChg chg="mod topLvl">
          <ac:chgData name="Leah Montner Dixon" userId="d5b2ae9e-9213-4442-b7df-4db8cbe51e5d" providerId="ADAL" clId="{CF312BF2-4921-4865-99AE-CF24CDF89C01}" dt="2021-11-11T21:26:48.940" v="17004" actId="1036"/>
          <ac:spMkLst>
            <pc:docMk/>
            <pc:sldMk cId="1534030172" sldId="2144328228"/>
            <ac:spMk id="31" creationId="{0BB9F64B-3ACD-42E7-90F1-8B9D041F112A}"/>
          </ac:spMkLst>
        </pc:spChg>
        <pc:spChg chg="mod topLvl">
          <ac:chgData name="Leah Montner Dixon" userId="d5b2ae9e-9213-4442-b7df-4db8cbe51e5d" providerId="ADAL" clId="{CF312BF2-4921-4865-99AE-CF24CDF89C01}" dt="2021-11-11T21:26:48.940" v="17004" actId="1036"/>
          <ac:spMkLst>
            <pc:docMk/>
            <pc:sldMk cId="1534030172" sldId="2144328228"/>
            <ac:spMk id="34" creationId="{E6D9FE95-757C-43F2-AB92-CC0B00456FF2}"/>
          </ac:spMkLst>
        </pc:spChg>
        <pc:grpChg chg="add del mod topLvl">
          <ac:chgData name="Leah Montner Dixon" userId="d5b2ae9e-9213-4442-b7df-4db8cbe51e5d" providerId="ADAL" clId="{CF312BF2-4921-4865-99AE-CF24CDF89C01}" dt="2021-11-11T21:25:03.462" v="16909" actId="165"/>
          <ac:grpSpMkLst>
            <pc:docMk/>
            <pc:sldMk cId="1534030172" sldId="2144328228"/>
            <ac:grpSpMk id="5" creationId="{9B0C52CF-D1EB-4AA0-A2EB-AFDC25B4398F}"/>
          </ac:grpSpMkLst>
        </pc:grpChg>
        <pc:grpChg chg="add del mod topLvl">
          <ac:chgData name="Leah Montner Dixon" userId="d5b2ae9e-9213-4442-b7df-4db8cbe51e5d" providerId="ADAL" clId="{CF312BF2-4921-4865-99AE-CF24CDF89C01}" dt="2021-11-11T21:25:03.462" v="16909" actId="165"/>
          <ac:grpSpMkLst>
            <pc:docMk/>
            <pc:sldMk cId="1534030172" sldId="2144328228"/>
            <ac:grpSpMk id="6" creationId="{FED05D23-F726-4B90-A67E-5B82D13AFE57}"/>
          </ac:grpSpMkLst>
        </pc:grpChg>
        <pc:grpChg chg="add del mod">
          <ac:chgData name="Leah Montner Dixon" userId="d5b2ae9e-9213-4442-b7df-4db8cbe51e5d" providerId="ADAL" clId="{CF312BF2-4921-4865-99AE-CF24CDF89C01}" dt="2021-11-11T21:25:01.733" v="16908" actId="165"/>
          <ac:grpSpMkLst>
            <pc:docMk/>
            <pc:sldMk cId="1534030172" sldId="2144328228"/>
            <ac:grpSpMk id="7" creationId="{CA17891D-0A57-457B-B2AF-8117DFB81E14}"/>
          </ac:grpSpMkLst>
        </pc:grpChg>
      </pc:sldChg>
      <pc:sldChg chg="ord">
        <pc:chgData name="Leah Montner Dixon" userId="d5b2ae9e-9213-4442-b7df-4db8cbe51e5d" providerId="ADAL" clId="{CF312BF2-4921-4865-99AE-CF24CDF89C01}" dt="2021-11-11T21:16:32.177" v="16741"/>
        <pc:sldMkLst>
          <pc:docMk/>
          <pc:sldMk cId="2436974462" sldId="2144328229"/>
        </pc:sldMkLst>
      </pc:sldChg>
      <pc:sldChg chg="add del">
        <pc:chgData name="Leah Montner Dixon" userId="d5b2ae9e-9213-4442-b7df-4db8cbe51e5d" providerId="ADAL" clId="{CF312BF2-4921-4865-99AE-CF24CDF89C01}" dt="2021-11-11T00:41:50.684" v="11595"/>
        <pc:sldMkLst>
          <pc:docMk/>
          <pc:sldMk cId="745289198" sldId="2144328230"/>
        </pc:sldMkLst>
      </pc:sldChg>
      <pc:sldChg chg="modSp add del mod ord">
        <pc:chgData name="Leah Montner Dixon" userId="d5b2ae9e-9213-4442-b7df-4db8cbe51e5d" providerId="ADAL" clId="{CF312BF2-4921-4865-99AE-CF24CDF89C01}" dt="2021-11-11T17:03:09.456" v="15364" actId="47"/>
        <pc:sldMkLst>
          <pc:docMk/>
          <pc:sldMk cId="3288315903" sldId="2144328230"/>
        </pc:sldMkLst>
        <pc:graphicFrameChg chg="mod">
          <ac:chgData name="Leah Montner Dixon" userId="d5b2ae9e-9213-4442-b7df-4db8cbe51e5d" providerId="ADAL" clId="{CF312BF2-4921-4865-99AE-CF24CDF89C01}" dt="2021-11-11T17:02:39.807" v="15361" actId="14100"/>
          <ac:graphicFrameMkLst>
            <pc:docMk/>
            <pc:sldMk cId="3288315903" sldId="2144328230"/>
            <ac:graphicFrameMk id="9" creationId="{3B29E8A1-4D3D-4B07-A7D4-1A90A6130724}"/>
          </ac:graphicFrameMkLst>
        </pc:graphicFrameChg>
      </pc:sldChg>
    </pc:docChg>
  </pc:docChgLst>
  <pc:docChgLst>
    <pc:chgData name="Jason Wiese" userId="4bff8d5b-7de6-4655-b397-69b0afc81113" providerId="ADAL" clId="{677CCF3C-7D1C-4042-B8CE-B88F53457FC4}"/>
    <pc:docChg chg="custSel modSld">
      <pc:chgData name="Jason Wiese" userId="4bff8d5b-7de6-4655-b397-69b0afc81113" providerId="ADAL" clId="{677CCF3C-7D1C-4042-B8CE-B88F53457FC4}" dt="2021-11-12T14:21:28.707" v="40" actId="313"/>
      <pc:docMkLst>
        <pc:docMk/>
      </pc:docMkLst>
      <pc:sldChg chg="addSp modSp mod">
        <pc:chgData name="Jason Wiese" userId="4bff8d5b-7de6-4655-b397-69b0afc81113" providerId="ADAL" clId="{677CCF3C-7D1C-4042-B8CE-B88F53457FC4}" dt="2021-11-12T14:21:28.707" v="40" actId="313"/>
        <pc:sldMkLst>
          <pc:docMk/>
          <pc:sldMk cId="2499329549" sldId="2144328214"/>
        </pc:sldMkLst>
        <pc:spChg chg="add mod">
          <ac:chgData name="Jason Wiese" userId="4bff8d5b-7de6-4655-b397-69b0afc81113" providerId="ADAL" clId="{677CCF3C-7D1C-4042-B8CE-B88F53457FC4}" dt="2021-11-12T14:21:28.707" v="40" actId="313"/>
          <ac:spMkLst>
            <pc:docMk/>
            <pc:sldMk cId="2499329549" sldId="2144328214"/>
            <ac:spMk id="6" creationId="{C189850F-9F31-4938-AF8C-7AA98869FA2C}"/>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mn-cs"/>
              </a:defRPr>
            </a:pPr>
            <a:r>
              <a:rPr lang="en-US"/>
              <a:t>Meaningful Actions to Support the AAPI Community</a:t>
            </a:r>
          </a:p>
          <a:p>
            <a:pPr>
              <a:defRPr sz="1400" b="1" u="sng"/>
            </a:pPr>
            <a:r>
              <a:rPr lang="en-US" sz="1200" b="0" u="none">
                <a:solidFill>
                  <a:srgbClr val="1F1A62"/>
                </a:solidFill>
              </a:rPr>
              <a:t>% of</a:t>
            </a:r>
            <a:r>
              <a:rPr lang="en-US" sz="1200" b="0" u="none" baseline="0">
                <a:solidFill>
                  <a:srgbClr val="1F1A62"/>
                </a:solidFill>
              </a:rPr>
              <a:t> respondents</a:t>
            </a:r>
            <a:endParaRPr lang="en-US" sz="1200" b="0" u="none">
              <a:solidFill>
                <a:srgbClr val="1F1A62"/>
              </a:solidFill>
            </a:endParaRPr>
          </a:p>
        </c:rich>
      </c:tx>
      <c:overlay val="0"/>
      <c:spPr>
        <a:noFill/>
        <a:ln>
          <a:noFill/>
        </a:ln>
        <a:effectLst/>
      </c:spPr>
      <c:txPr>
        <a:bodyPr rot="0" spcFirstLastPara="1" vertOverflow="ellipsis" vert="horz" wrap="square" anchor="ctr" anchorCtr="1"/>
        <a:lstStyle/>
        <a:p>
          <a:pPr>
            <a:defRPr sz="1400" b="1" i="0" u="sng"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1.1739293566791497E-2"/>
          <c:y val="0.16882419975718296"/>
          <c:w val="0.97652141286641703"/>
          <c:h val="0.7018425460636516"/>
        </c:manualLayout>
      </c:layout>
      <c:barChart>
        <c:barDir val="col"/>
        <c:grouping val="clustered"/>
        <c:varyColors val="0"/>
        <c:ser>
          <c:idx val="0"/>
          <c:order val="0"/>
          <c:tx>
            <c:strRef>
              <c:f>Sheet1!$B$1</c:f>
              <c:strCache>
                <c:ptCount val="1"/>
                <c:pt idx="0">
                  <c:v>Meaningful Actions to Support the AAPI Community</c:v>
                </c:pt>
              </c:strCache>
            </c:strRef>
          </c:tx>
          <c:spPr>
            <a:solidFill>
              <a:schemeClr val="accent1"/>
            </a:solidFill>
            <a:ln>
              <a:noFill/>
            </a:ln>
            <a:effectLst/>
          </c:spPr>
          <c:invertIfNegative val="0"/>
          <c:dPt>
            <c:idx val="0"/>
            <c:invertIfNegative val="0"/>
            <c:bubble3D val="0"/>
            <c:spPr>
              <a:solidFill>
                <a:srgbClr val="1F1A62"/>
              </a:solidFill>
              <a:ln>
                <a:noFill/>
              </a:ln>
              <a:effectLst/>
            </c:spPr>
            <c:extLst>
              <c:ext xmlns:c16="http://schemas.microsoft.com/office/drawing/2014/chart" uri="{C3380CC4-5D6E-409C-BE32-E72D297353CC}">
                <c16:uniqueId val="{00000004-5A42-4307-8B6A-2F1E3A3B07B1}"/>
              </c:ext>
            </c:extLst>
          </c:dPt>
          <c:dPt>
            <c:idx val="1"/>
            <c:invertIfNegative val="0"/>
            <c:bubble3D val="0"/>
            <c:spPr>
              <a:solidFill>
                <a:srgbClr val="00BFF2"/>
              </a:solidFill>
              <a:ln>
                <a:noFill/>
              </a:ln>
              <a:effectLst/>
            </c:spPr>
            <c:extLst>
              <c:ext xmlns:c16="http://schemas.microsoft.com/office/drawing/2014/chart" uri="{C3380CC4-5D6E-409C-BE32-E72D297353CC}">
                <c16:uniqueId val="{00000005-5A42-4307-8B6A-2F1E3A3B07B1}"/>
              </c:ext>
            </c:extLst>
          </c:dPt>
          <c:dPt>
            <c:idx val="2"/>
            <c:invertIfNegative val="0"/>
            <c:bubble3D val="0"/>
            <c:spPr>
              <a:solidFill>
                <a:srgbClr val="ED3C8D"/>
              </a:solidFill>
              <a:ln>
                <a:noFill/>
              </a:ln>
              <a:effectLst/>
            </c:spPr>
            <c:extLst>
              <c:ext xmlns:c16="http://schemas.microsoft.com/office/drawing/2014/chart" uri="{C3380CC4-5D6E-409C-BE32-E72D297353CC}">
                <c16:uniqueId val="{00000006-5A42-4307-8B6A-2F1E3A3B07B1}"/>
              </c:ext>
            </c:extLst>
          </c:dPt>
          <c:dPt>
            <c:idx val="3"/>
            <c:invertIfNegative val="0"/>
            <c:bubble3D val="0"/>
            <c:spPr>
              <a:solidFill>
                <a:srgbClr val="4EBEA4"/>
              </a:solidFill>
              <a:ln>
                <a:noFill/>
              </a:ln>
              <a:effectLst/>
            </c:spPr>
            <c:extLst>
              <c:ext xmlns:c16="http://schemas.microsoft.com/office/drawing/2014/chart" uri="{C3380CC4-5D6E-409C-BE32-E72D297353CC}">
                <c16:uniqueId val="{00000007-5A42-4307-8B6A-2F1E3A3B07B1}"/>
              </c:ext>
            </c:extLst>
          </c:dPt>
          <c:dPt>
            <c:idx val="4"/>
            <c:invertIfNegative val="0"/>
            <c:bubble3D val="0"/>
            <c:spPr>
              <a:solidFill>
                <a:srgbClr val="FFE600"/>
              </a:solidFill>
              <a:ln>
                <a:noFill/>
              </a:ln>
              <a:effectLst/>
            </c:spPr>
            <c:extLst>
              <c:ext xmlns:c16="http://schemas.microsoft.com/office/drawing/2014/chart" uri="{C3380CC4-5D6E-409C-BE32-E72D297353CC}">
                <c16:uniqueId val="{00000008-5A42-4307-8B6A-2F1E3A3B07B1}"/>
              </c:ext>
            </c:extLst>
          </c:dPt>
          <c:dPt>
            <c:idx val="5"/>
            <c:invertIfNegative val="0"/>
            <c:bubble3D val="0"/>
            <c:spPr>
              <a:solidFill>
                <a:srgbClr val="2C82FF"/>
              </a:solidFill>
              <a:ln>
                <a:noFill/>
              </a:ln>
              <a:effectLst/>
            </c:spPr>
            <c:extLst>
              <c:ext xmlns:c16="http://schemas.microsoft.com/office/drawing/2014/chart" uri="{C3380CC4-5D6E-409C-BE32-E72D297353CC}">
                <c16:uniqueId val="{00000009-5A42-4307-8B6A-2F1E3A3B07B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Create initiatives
targeted towards DEI</c:v>
                </c:pt>
                <c:pt idx="1">
                  <c:v>Representation in ads</c:v>
                </c:pt>
                <c:pt idx="2">
                  <c:v>Promote more AAPI
brands &amp; products</c:v>
                </c:pt>
                <c:pt idx="3">
                  <c:v>Statements or messages 
of solidarity</c:v>
                </c:pt>
                <c:pt idx="4">
                  <c:v>Donate to causes</c:v>
                </c:pt>
                <c:pt idx="5">
                  <c:v>Celebrate AAPI 
Heritage Month</c:v>
                </c:pt>
              </c:strCache>
            </c:strRef>
          </c:cat>
          <c:val>
            <c:numRef>
              <c:f>Sheet1!$B$2:$B$7</c:f>
              <c:numCache>
                <c:formatCode>0%</c:formatCode>
                <c:ptCount val="6"/>
                <c:pt idx="0">
                  <c:v>0.56000000000000005</c:v>
                </c:pt>
                <c:pt idx="1">
                  <c:v>0.55000000000000004</c:v>
                </c:pt>
                <c:pt idx="2">
                  <c:v>0.54</c:v>
                </c:pt>
                <c:pt idx="3">
                  <c:v>0.49</c:v>
                </c:pt>
                <c:pt idx="4">
                  <c:v>0.47</c:v>
                </c:pt>
                <c:pt idx="5">
                  <c:v>0.32</c:v>
                </c:pt>
              </c:numCache>
            </c:numRef>
          </c:val>
          <c:extLst>
            <c:ext xmlns:c16="http://schemas.microsoft.com/office/drawing/2014/chart" uri="{C3380CC4-5D6E-409C-BE32-E72D297353CC}">
              <c16:uniqueId val="{00000000-5A42-4307-8B6A-2F1E3A3B07B1}"/>
            </c:ext>
          </c:extLst>
        </c:ser>
        <c:dLbls>
          <c:showLegendKey val="0"/>
          <c:showVal val="0"/>
          <c:showCatName val="0"/>
          <c:showSerName val="0"/>
          <c:showPercent val="0"/>
          <c:showBubbleSize val="0"/>
        </c:dLbls>
        <c:gapWidth val="219"/>
        <c:overlap val="-27"/>
        <c:axId val="1851179168"/>
        <c:axId val="1851183744"/>
      </c:barChart>
      <c:catAx>
        <c:axId val="18511791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851183744"/>
        <c:crosses val="autoZero"/>
        <c:auto val="1"/>
        <c:lblAlgn val="ctr"/>
        <c:lblOffset val="100"/>
        <c:noMultiLvlLbl val="0"/>
      </c:catAx>
      <c:valAx>
        <c:axId val="1851183744"/>
        <c:scaling>
          <c:orientation val="minMax"/>
        </c:scaling>
        <c:delete val="1"/>
        <c:axPos val="l"/>
        <c:numFmt formatCode="0%" sourceLinked="1"/>
        <c:majorTickMark val="none"/>
        <c:minorTickMark val="none"/>
        <c:tickLblPos val="nextTo"/>
        <c:crossAx val="185117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Languages Spoken at Home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other</c:v>
                </c:pt>
                <c:pt idx="1">
                  <c:v>Vietnamese</c:v>
                </c:pt>
                <c:pt idx="2">
                  <c:v>Tagalog</c:v>
                </c:pt>
                <c:pt idx="3">
                  <c:v>English Only</c:v>
                </c:pt>
                <c:pt idx="4">
                  <c:v>Hindi</c:v>
                </c:pt>
                <c:pt idx="5">
                  <c:v>Chinese</c:v>
                </c:pt>
              </c:strCache>
            </c:strRef>
          </c:cat>
          <c:val>
            <c:numRef>
              <c:f>Sheet1!$B$2:$B$7</c:f>
              <c:numCache>
                <c:formatCode>0%</c:formatCode>
                <c:ptCount val="6"/>
                <c:pt idx="0">
                  <c:v>0.25</c:v>
                </c:pt>
                <c:pt idx="1">
                  <c:v>0.09</c:v>
                </c:pt>
                <c:pt idx="2">
                  <c:v>0.13</c:v>
                </c:pt>
                <c:pt idx="3">
                  <c:v>0.14000000000000001</c:v>
                </c:pt>
                <c:pt idx="4">
                  <c:v>0.18</c:v>
                </c:pt>
                <c:pt idx="5">
                  <c:v>0.22</c:v>
                </c:pt>
              </c:numCache>
            </c:numRef>
          </c:val>
          <c:extLst>
            <c:ext xmlns:c16="http://schemas.microsoft.com/office/drawing/2014/chart" uri="{C3380CC4-5D6E-409C-BE32-E72D297353CC}">
              <c16:uniqueId val="{00000000-E88D-4FF5-A478-EEF0F24D7769}"/>
            </c:ext>
          </c:extLst>
        </c:ser>
        <c:dLbls>
          <c:showLegendKey val="0"/>
          <c:showVal val="0"/>
          <c:showCatName val="0"/>
          <c:showSerName val="0"/>
          <c:showPercent val="0"/>
          <c:showBubbleSize val="0"/>
        </c:dLbls>
        <c:gapWidth val="182"/>
        <c:axId val="1275468240"/>
        <c:axId val="1275469904"/>
      </c:barChart>
      <c:catAx>
        <c:axId val="12754682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275469904"/>
        <c:crosses val="autoZero"/>
        <c:auto val="1"/>
        <c:lblAlgn val="ctr"/>
        <c:lblOffset val="100"/>
        <c:noMultiLvlLbl val="0"/>
      </c:catAx>
      <c:valAx>
        <c:axId val="1275469904"/>
        <c:scaling>
          <c:orientation val="minMax"/>
        </c:scaling>
        <c:delete val="1"/>
        <c:axPos val="b"/>
        <c:numFmt formatCode="0%" sourceLinked="1"/>
        <c:majorTickMark val="none"/>
        <c:minorTickMark val="none"/>
        <c:tickLblPos val="nextTo"/>
        <c:crossAx val="127546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0557996933822E-2"/>
          <c:y val="0.1378762821339006"/>
          <c:w val="0.97957881438669847"/>
          <c:h val="0.72884693060338468"/>
        </c:manualLayout>
      </c:layout>
      <c:barChart>
        <c:barDir val="col"/>
        <c:grouping val="percentStacked"/>
        <c:varyColors val="0"/>
        <c:ser>
          <c:idx val="0"/>
          <c:order val="0"/>
          <c:tx>
            <c:strRef>
              <c:f>Sheet1!$B$1</c:f>
              <c:strCache>
                <c:ptCount val="1"/>
                <c:pt idx="0">
                  <c:v>High School or Less</c:v>
                </c:pt>
              </c:strCache>
            </c:strRef>
          </c:tx>
          <c:spPr>
            <a:solidFill>
              <a:srgbClr val="1F1A62"/>
            </a:solidFill>
            <a:ln>
              <a:noFill/>
            </a:ln>
            <a:effectLst/>
          </c:spPr>
          <c:invertIfNegative val="0"/>
          <c:dLbls>
            <c:dLbl>
              <c:idx val="0"/>
              <c:tx>
                <c:rich>
                  <a:bodyPr/>
                  <a:lstStyle/>
                  <a:p>
                    <a:fld id="{C3EF2610-FE54-4FFF-A161-A943192E6F8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3AB-45EC-8E05-E790846236EB}"/>
                </c:ext>
              </c:extLst>
            </c:dLbl>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 A18+</c:v>
                </c:pt>
                <c:pt idx="1">
                  <c:v>Asian Americans</c:v>
                </c:pt>
              </c:strCache>
            </c:strRef>
          </c:cat>
          <c:val>
            <c:numRef>
              <c:f>Sheet1!$B$2:$B$3</c:f>
              <c:numCache>
                <c:formatCode>0%</c:formatCode>
                <c:ptCount val="2"/>
                <c:pt idx="0">
                  <c:v>0.37611902410388826</c:v>
                </c:pt>
                <c:pt idx="1">
                  <c:v>0.25560850865976986</c:v>
                </c:pt>
              </c:numCache>
            </c:numRef>
          </c:val>
          <c:extLst>
            <c:ext xmlns:c16="http://schemas.microsoft.com/office/drawing/2014/chart" uri="{C3380CC4-5D6E-409C-BE32-E72D297353CC}">
              <c16:uniqueId val="{00000001-F3AB-45EC-8E05-E790846236EB}"/>
            </c:ext>
          </c:extLst>
        </c:ser>
        <c:ser>
          <c:idx val="1"/>
          <c:order val="1"/>
          <c:tx>
            <c:strRef>
              <c:f>Sheet1!$C$1</c:f>
              <c:strCache>
                <c:ptCount val="1"/>
                <c:pt idx="0">
                  <c:v>Some College</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 A18+</c:v>
                </c:pt>
                <c:pt idx="1">
                  <c:v>Asian Americans</c:v>
                </c:pt>
              </c:strCache>
            </c:strRef>
          </c:cat>
          <c:val>
            <c:numRef>
              <c:f>Sheet1!$C$2:$C$3</c:f>
              <c:numCache>
                <c:formatCode>0%</c:formatCode>
                <c:ptCount val="2"/>
                <c:pt idx="0">
                  <c:v>0.17495448541748473</c:v>
                </c:pt>
                <c:pt idx="1">
                  <c:v>0.11972567708938742</c:v>
                </c:pt>
              </c:numCache>
            </c:numRef>
          </c:val>
          <c:extLst>
            <c:ext xmlns:c16="http://schemas.microsoft.com/office/drawing/2014/chart" uri="{C3380CC4-5D6E-409C-BE32-E72D297353CC}">
              <c16:uniqueId val="{00000003-F3AB-45EC-8E05-E790846236EB}"/>
            </c:ext>
          </c:extLst>
        </c:ser>
        <c:ser>
          <c:idx val="2"/>
          <c:order val="2"/>
          <c:tx>
            <c:strRef>
              <c:f>Sheet1!$D$1</c:f>
              <c:strCache>
                <c:ptCount val="1"/>
                <c:pt idx="0">
                  <c:v>Associate's Degree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 A18+</c:v>
                </c:pt>
                <c:pt idx="1">
                  <c:v>Asian Americans</c:v>
                </c:pt>
              </c:strCache>
            </c:strRef>
          </c:cat>
          <c:val>
            <c:numRef>
              <c:f>Sheet1!$D$2:$D$3</c:f>
              <c:numCache>
                <c:formatCode>0%</c:formatCode>
                <c:ptCount val="2"/>
                <c:pt idx="0">
                  <c:v>0.10099675944105316</c:v>
                </c:pt>
                <c:pt idx="1">
                  <c:v>6.4802975706149013E-2</c:v>
                </c:pt>
              </c:numCache>
            </c:numRef>
          </c:val>
          <c:extLst>
            <c:ext xmlns:c16="http://schemas.microsoft.com/office/drawing/2014/chart" uri="{C3380CC4-5D6E-409C-BE32-E72D297353CC}">
              <c16:uniqueId val="{00000004-F3AB-45EC-8E05-E790846236EB}"/>
            </c:ext>
          </c:extLst>
        </c:ser>
        <c:ser>
          <c:idx val="3"/>
          <c:order val="3"/>
          <c:tx>
            <c:strRef>
              <c:f>Sheet1!$E$1</c:f>
              <c:strCache>
                <c:ptCount val="1"/>
                <c:pt idx="0">
                  <c:v>Bachelor's+</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 A18+</c:v>
                </c:pt>
                <c:pt idx="1">
                  <c:v>Asian Americans</c:v>
                </c:pt>
              </c:strCache>
            </c:strRef>
          </c:cat>
          <c:val>
            <c:numRef>
              <c:f>Sheet1!$E$2:$E$3</c:f>
              <c:numCache>
                <c:formatCode>0%</c:formatCode>
                <c:ptCount val="2"/>
                <c:pt idx="0">
                  <c:v>0.34792576462515418</c:v>
                </c:pt>
                <c:pt idx="1">
                  <c:v>0.5599790770661397</c:v>
                </c:pt>
              </c:numCache>
            </c:numRef>
          </c:val>
          <c:extLst>
            <c:ext xmlns:c16="http://schemas.microsoft.com/office/drawing/2014/chart" uri="{C3380CC4-5D6E-409C-BE32-E72D297353CC}">
              <c16:uniqueId val="{00000005-F3AB-45EC-8E05-E790846236EB}"/>
            </c:ext>
          </c:extLst>
        </c:ser>
        <c:dLbls>
          <c:showLegendKey val="0"/>
          <c:showVal val="0"/>
          <c:showCatName val="0"/>
          <c:showSerName val="0"/>
          <c:showPercent val="0"/>
          <c:showBubbleSize val="0"/>
        </c:dLbls>
        <c:gapWidth val="219"/>
        <c:overlap val="100"/>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min val="0"/>
        </c:scaling>
        <c:delete val="1"/>
        <c:axPos val="l"/>
        <c:numFmt formatCode="0%" sourceLinked="1"/>
        <c:majorTickMark val="out"/>
        <c:minorTickMark val="none"/>
        <c:tickLblPos val="nextTo"/>
        <c:crossAx val="61398290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0557996933822E-2"/>
          <c:y val="9.5452810708085034E-2"/>
          <c:w val="0.97957881438669847"/>
          <c:h val="0.77127040202920039"/>
        </c:manualLayout>
      </c:layout>
      <c:barChart>
        <c:barDir val="col"/>
        <c:grouping val="clustered"/>
        <c:varyColors val="0"/>
        <c:ser>
          <c:idx val="0"/>
          <c:order val="0"/>
          <c:tx>
            <c:strRef>
              <c:f>Sheet1!$B$1</c:f>
              <c:strCache>
                <c:ptCount val="1"/>
                <c:pt idx="0">
                  <c:v>Average Annual Expenditures</c:v>
                </c:pt>
              </c:strCache>
            </c:strRef>
          </c:tx>
          <c:spPr>
            <a:solidFill>
              <a:srgbClr val="00BFF2"/>
            </a:solidFill>
            <a:ln>
              <a:noFill/>
            </a:ln>
            <a:effectLst/>
          </c:spPr>
          <c:invertIfNegative val="0"/>
          <c:dLbls>
            <c:dLbl>
              <c:idx val="0"/>
              <c:tx>
                <c:rich>
                  <a:bodyPr/>
                  <a:lstStyle/>
                  <a:p>
                    <a:fld id="{C3EF2610-FE54-4FFF-A161-A943192E6F8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3E5-4393-B885-797563B15564}"/>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Average U.S. HH</c:v>
                </c:pt>
                <c:pt idx="1">
                  <c:v>Asian American HH</c:v>
                </c:pt>
              </c:strCache>
            </c:strRef>
          </c:cat>
          <c:val>
            <c:numRef>
              <c:f>Sheet1!$B$2:$B$3</c:f>
              <c:numCache>
                <c:formatCode>"$"#,##0</c:formatCode>
                <c:ptCount val="2"/>
                <c:pt idx="0">
                  <c:v>61350.32</c:v>
                </c:pt>
                <c:pt idx="1">
                  <c:v>69339.64</c:v>
                </c:pt>
              </c:numCache>
            </c:numRef>
          </c:val>
          <c:extLst>
            <c:ext xmlns:c16="http://schemas.microsoft.com/office/drawing/2014/chart" uri="{C3380CC4-5D6E-409C-BE32-E72D297353CC}">
              <c16:uniqueId val="{00000001-A743-4929-86C6-6A91685430B3}"/>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min val="0"/>
        </c:scaling>
        <c:delete val="1"/>
        <c:axPos val="l"/>
        <c:numFmt formatCode="&quot;$&quot;#,##0" sourceLinked="1"/>
        <c:majorTickMark val="out"/>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64255249343833E-2"/>
          <c:y val="0.11588194402840929"/>
          <c:w val="0.97627156875334187"/>
          <c:h val="0.61275479427434643"/>
        </c:manualLayout>
      </c:layout>
      <c:barChart>
        <c:barDir val="col"/>
        <c:grouping val="clustered"/>
        <c:varyColors val="0"/>
        <c:ser>
          <c:idx val="0"/>
          <c:order val="0"/>
          <c:tx>
            <c:strRef>
              <c:f>Sheet1!$B$1</c:f>
              <c:strCache>
                <c:ptCount val="1"/>
                <c:pt idx="0">
                  <c:v>Non-Hispanic White A18+</c:v>
                </c:pt>
              </c:strCache>
            </c:strRef>
          </c:tx>
          <c:spPr>
            <a:solidFill>
              <a:srgbClr val="1F1A62"/>
            </a:solidFill>
            <a:ln>
              <a:noFill/>
            </a:ln>
            <a:effectLst/>
          </c:spPr>
          <c:invertIfNegative val="0"/>
          <c:dPt>
            <c:idx val="1"/>
            <c:invertIfNegative val="0"/>
            <c:bubble3D val="0"/>
            <c:spPr>
              <a:solidFill>
                <a:srgbClr val="1F1A62"/>
              </a:solidFill>
              <a:ln>
                <a:noFill/>
              </a:ln>
              <a:effectLst/>
            </c:spPr>
            <c:extLst>
              <c:ext xmlns:c16="http://schemas.microsoft.com/office/drawing/2014/chart" uri="{C3380CC4-5D6E-409C-BE32-E72D297353CC}">
                <c16:uniqueId val="{00000001-7E45-4101-B77D-A24632271A30}"/>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Live+Time-Shifted TV</c:v>
                </c:pt>
                <c:pt idx="1">
                  <c:v>Internet-Connected Devices (For TV)</c:v>
                </c:pt>
                <c:pt idx="2">
                  <c:v>Social Networking (On a Smartphone)</c:v>
                </c:pt>
              </c:strCache>
            </c:strRef>
          </c:cat>
          <c:val>
            <c:numRef>
              <c:f>Sheet1!$B$2:$B$4</c:f>
              <c:numCache>
                <c:formatCode>[h]:mm</c:formatCode>
                <c:ptCount val="3"/>
                <c:pt idx="0">
                  <c:v>1.0916666666666666</c:v>
                </c:pt>
                <c:pt idx="1">
                  <c:v>0.23124999999999998</c:v>
                </c:pt>
                <c:pt idx="2">
                  <c:v>0.17222222222222225</c:v>
                </c:pt>
              </c:numCache>
            </c:numRef>
          </c:val>
          <c:extLst>
            <c:ext xmlns:c16="http://schemas.microsoft.com/office/drawing/2014/chart" uri="{C3380CC4-5D6E-409C-BE32-E72D297353CC}">
              <c16:uniqueId val="{00000001-6C02-468F-8EDE-E9DC5BDB4A6E}"/>
            </c:ext>
          </c:extLst>
        </c:ser>
        <c:ser>
          <c:idx val="1"/>
          <c:order val="1"/>
          <c:tx>
            <c:strRef>
              <c:f>Sheet1!$C$1</c:f>
              <c:strCache>
                <c:ptCount val="1"/>
                <c:pt idx="0">
                  <c:v>Asian American A18+</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Live+Time-Shifted TV</c:v>
                </c:pt>
                <c:pt idx="1">
                  <c:v>Internet-Connected Devices (For TV)</c:v>
                </c:pt>
                <c:pt idx="2">
                  <c:v>Social Networking (On a Smartphone)</c:v>
                </c:pt>
              </c:strCache>
            </c:strRef>
          </c:cat>
          <c:val>
            <c:numRef>
              <c:f>Sheet1!$C$2:$C$4</c:f>
              <c:numCache>
                <c:formatCode>[h]:mm</c:formatCode>
                <c:ptCount val="3"/>
                <c:pt idx="0">
                  <c:v>0.57777777777777783</c:v>
                </c:pt>
                <c:pt idx="1">
                  <c:v>0.27569444444444446</c:v>
                </c:pt>
                <c:pt idx="2">
                  <c:v>0.18888888888888888</c:v>
                </c:pt>
              </c:numCache>
            </c:numRef>
          </c:val>
          <c:extLst>
            <c:ext xmlns:c16="http://schemas.microsoft.com/office/drawing/2014/chart" uri="{C3380CC4-5D6E-409C-BE32-E72D297353CC}">
              <c16:uniqueId val="{00000002-6C02-468F-8EDE-E9DC5BDB4A6E}"/>
            </c:ext>
          </c:extLst>
        </c:ser>
        <c:dLbls>
          <c:showLegendKey val="0"/>
          <c:showVal val="0"/>
          <c:showCatName val="0"/>
          <c:showSerName val="0"/>
          <c:showPercent val="0"/>
          <c:showBubbleSize val="0"/>
        </c:dLbls>
        <c:gapWidth val="219"/>
        <c:overlap val="-27"/>
        <c:axId val="634126448"/>
        <c:axId val="634126840"/>
      </c:barChart>
      <c:catAx>
        <c:axId val="6341264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crossAx val="634126840"/>
        <c:crosses val="autoZero"/>
        <c:auto val="1"/>
        <c:lblAlgn val="ctr"/>
        <c:lblOffset val="100"/>
        <c:noMultiLvlLbl val="0"/>
      </c:catAx>
      <c:valAx>
        <c:axId val="634126840"/>
        <c:scaling>
          <c:orientation val="minMax"/>
        </c:scaling>
        <c:delete val="1"/>
        <c:axPos val="l"/>
        <c:numFmt formatCode="[h]:mm" sourceLinked="1"/>
        <c:majorTickMark val="none"/>
        <c:minorTickMark val="none"/>
        <c:tickLblPos val="nextTo"/>
        <c:crossAx val="634126448"/>
        <c:crosses val="autoZero"/>
        <c:crossBetween val="between"/>
      </c:valAx>
      <c:spPr>
        <a:noFill/>
        <a:ln>
          <a:noFill/>
        </a:ln>
        <a:effectLst/>
      </c:spPr>
    </c:plotArea>
    <c:legend>
      <c:legendPos val="t"/>
      <c:layout>
        <c:manualLayout>
          <c:xMode val="edge"/>
          <c:yMode val="edge"/>
          <c:x val="0.32385679133858269"/>
          <c:y val="8.7247699604065559E-2"/>
          <c:w val="0.38834557540503856"/>
          <c:h val="7.0846987258385868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4.7472477710897416E-2"/>
          <c:w val="0.96562499999999996"/>
          <c:h val="0.85897283228598398"/>
        </c:manualLayout>
      </c:layout>
      <c:barChart>
        <c:barDir val="col"/>
        <c:grouping val="clustered"/>
        <c:varyColors val="0"/>
        <c:ser>
          <c:idx val="0"/>
          <c:order val="0"/>
          <c:tx>
            <c:strRef>
              <c:f>Sheet1!$B$1</c:f>
              <c:strCache>
                <c:ptCount val="1"/>
                <c:pt idx="0">
                  <c:v>Series 1</c:v>
                </c:pt>
              </c:strCache>
            </c:strRef>
          </c:tx>
          <c:spPr>
            <a:solidFill>
              <a:srgbClr val="1F1A62"/>
            </a:solidFill>
            <a:ln>
              <a:noFill/>
            </a:ln>
            <a:effectLst/>
          </c:spPr>
          <c:invertIfNegative val="0"/>
          <c:dPt>
            <c:idx val="1"/>
            <c:invertIfNegative val="0"/>
            <c:bubble3D val="0"/>
            <c:spPr>
              <a:solidFill>
                <a:srgbClr val="1F1A62"/>
              </a:solidFill>
              <a:ln>
                <a:noFill/>
              </a:ln>
              <a:effectLst/>
            </c:spPr>
            <c:extLst>
              <c:ext xmlns:c16="http://schemas.microsoft.com/office/drawing/2014/chart" uri="{C3380CC4-5D6E-409C-BE32-E72D297353CC}">
                <c16:uniqueId val="{00000001-0010-45B3-84BD-FA87B0DDB76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July '18</c:v>
                </c:pt>
                <c:pt idx="1">
                  <c:v>July '21</c:v>
                </c:pt>
              </c:strCache>
            </c:strRef>
          </c:cat>
          <c:val>
            <c:numRef>
              <c:f>Sheet1!$B$2:$B$3</c:f>
              <c:numCache>
                <c:formatCode>0%</c:formatCode>
                <c:ptCount val="2"/>
                <c:pt idx="0">
                  <c:v>0.76</c:v>
                </c:pt>
                <c:pt idx="1">
                  <c:v>0.88</c:v>
                </c:pt>
              </c:numCache>
            </c:numRef>
          </c:val>
          <c:extLst>
            <c:ext xmlns:c16="http://schemas.microsoft.com/office/drawing/2014/chart" uri="{C3380CC4-5D6E-409C-BE32-E72D297353CC}">
              <c16:uniqueId val="{00000004-0010-45B3-84BD-FA87B0DDB760}"/>
            </c:ext>
          </c:extLst>
        </c:ser>
        <c:dLbls>
          <c:showLegendKey val="0"/>
          <c:showVal val="0"/>
          <c:showCatName val="0"/>
          <c:showSerName val="0"/>
          <c:showPercent val="0"/>
          <c:showBubbleSize val="0"/>
        </c:dLbls>
        <c:gapWidth val="219"/>
        <c:overlap val="-27"/>
        <c:axId val="1558953952"/>
        <c:axId val="1558953536"/>
      </c:barChart>
      <c:catAx>
        <c:axId val="155895395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0" i="0" u="none" strike="noStrike" kern="1200" baseline="0">
                <a:solidFill>
                  <a:srgbClr val="1F1A62"/>
                </a:solidFill>
                <a:latin typeface="Helvetica" panose="020B0604020202020204" pitchFamily="34" charset="0"/>
                <a:ea typeface="+mn-ea"/>
                <a:cs typeface="Helvetica" panose="020B0604020202020204" pitchFamily="34" charset="0"/>
              </a:defRPr>
            </a:pPr>
            <a:endParaRPr lang="en-US"/>
          </a:p>
        </c:txPr>
        <c:crossAx val="1558953536"/>
        <c:crosses val="autoZero"/>
        <c:auto val="1"/>
        <c:lblAlgn val="ctr"/>
        <c:lblOffset val="100"/>
        <c:noMultiLvlLbl val="0"/>
      </c:catAx>
      <c:valAx>
        <c:axId val="1558953536"/>
        <c:scaling>
          <c:orientation val="minMax"/>
          <c:max val="1"/>
          <c:min val="0"/>
        </c:scaling>
        <c:delete val="1"/>
        <c:axPos val="l"/>
        <c:numFmt formatCode="0%" sourceLinked="1"/>
        <c:majorTickMark val="out"/>
        <c:minorTickMark val="none"/>
        <c:tickLblPos val="nextTo"/>
        <c:crossAx val="155895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Free Streaming Service </c:v>
                </c:pt>
              </c:strCache>
            </c:strRef>
          </c:tx>
          <c:spPr>
            <a:solidFill>
              <a:srgbClr val="00C0F3"/>
            </a:solidFill>
            <a:ln>
              <a:solidFill>
                <a:srgbClr val="1F1A62"/>
              </a:solidFill>
            </a:ln>
          </c:spPr>
          <c:dPt>
            <c:idx val="0"/>
            <c:bubble3D val="0"/>
            <c:spPr>
              <a:solidFill>
                <a:srgbClr val="FFE900"/>
              </a:solidFill>
              <a:ln w="19050">
                <a:solidFill>
                  <a:srgbClr val="1F1A62"/>
                </a:solidFill>
              </a:ln>
              <a:effectLst/>
            </c:spPr>
            <c:extLst>
              <c:ext xmlns:c16="http://schemas.microsoft.com/office/drawing/2014/chart" uri="{C3380CC4-5D6E-409C-BE32-E72D297353CC}">
                <c16:uniqueId val="{00000001-FA96-417E-8D1B-BE8E4CAA4306}"/>
              </c:ext>
            </c:extLst>
          </c:dPt>
          <c:dPt>
            <c:idx val="1"/>
            <c:bubble3D val="0"/>
            <c:spPr>
              <a:solidFill>
                <a:srgbClr val="E2E8F1"/>
              </a:solidFill>
              <a:ln w="19050">
                <a:solidFill>
                  <a:srgbClr val="1F1A62"/>
                </a:solidFill>
              </a:ln>
              <a:effectLst/>
            </c:spPr>
            <c:extLst>
              <c:ext xmlns:c16="http://schemas.microsoft.com/office/drawing/2014/chart" uri="{C3380CC4-5D6E-409C-BE32-E72D297353CC}">
                <c16:uniqueId val="{00000003-FA96-417E-8D1B-BE8E4CAA4306}"/>
              </c:ext>
            </c:extLst>
          </c:dPt>
          <c:cat>
            <c:numRef>
              <c:f>Sheet1!$A$2:$A$3</c:f>
              <c:numCache>
                <c:formatCode>General</c:formatCode>
                <c:ptCount val="2"/>
              </c:numCache>
            </c:numRef>
          </c:cat>
          <c:val>
            <c:numRef>
              <c:f>Sheet1!$B$2:$B$3</c:f>
              <c:numCache>
                <c:formatCode>0%</c:formatCode>
                <c:ptCount val="2"/>
                <c:pt idx="0">
                  <c:v>0.28000000000000003</c:v>
                </c:pt>
                <c:pt idx="1">
                  <c:v>0.72</c:v>
                </c:pt>
              </c:numCache>
            </c:numRef>
          </c:val>
          <c:extLst>
            <c:ext xmlns:c16="http://schemas.microsoft.com/office/drawing/2014/chart" uri="{C3380CC4-5D6E-409C-BE32-E72D297353CC}">
              <c16:uniqueId val="{00000004-FA96-417E-8D1B-BE8E4CAA43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3343914194134"/>
          <c:y val="6.2940742889993823E-2"/>
          <c:w val="0.75287662302384961"/>
          <c:h val="0.87411851422001241"/>
        </c:manualLayout>
      </c:layout>
      <c:doughnutChart>
        <c:varyColors val="1"/>
        <c:ser>
          <c:idx val="0"/>
          <c:order val="0"/>
          <c:tx>
            <c:strRef>
              <c:f>Sheet1!$B$1</c:f>
              <c:strCache>
                <c:ptCount val="1"/>
                <c:pt idx="0">
                  <c:v>Subscription Streaming Service</c:v>
                </c:pt>
              </c:strCache>
            </c:strRef>
          </c:tx>
          <c:spPr>
            <a:solidFill>
              <a:srgbClr val="00C0F3"/>
            </a:solidFill>
            <a:ln>
              <a:solidFill>
                <a:srgbClr val="1F1A62"/>
              </a:solidFill>
            </a:ln>
          </c:spPr>
          <c:dPt>
            <c:idx val="0"/>
            <c:bubble3D val="0"/>
            <c:spPr>
              <a:solidFill>
                <a:srgbClr val="FFE900"/>
              </a:solidFill>
              <a:ln w="19050">
                <a:solidFill>
                  <a:srgbClr val="1F1A62"/>
                </a:solidFill>
              </a:ln>
              <a:effectLst/>
            </c:spPr>
            <c:extLst>
              <c:ext xmlns:c16="http://schemas.microsoft.com/office/drawing/2014/chart" uri="{C3380CC4-5D6E-409C-BE32-E72D297353CC}">
                <c16:uniqueId val="{00000001-CC03-49F9-9F69-A5C0E3B37946}"/>
              </c:ext>
            </c:extLst>
          </c:dPt>
          <c:dPt>
            <c:idx val="1"/>
            <c:bubble3D val="0"/>
            <c:spPr>
              <a:solidFill>
                <a:srgbClr val="E2E8F1"/>
              </a:solidFill>
              <a:ln w="19050">
                <a:solidFill>
                  <a:srgbClr val="1F1A62"/>
                </a:solidFill>
              </a:ln>
              <a:effectLst/>
            </c:spPr>
            <c:extLst>
              <c:ext xmlns:c16="http://schemas.microsoft.com/office/drawing/2014/chart" uri="{C3380CC4-5D6E-409C-BE32-E72D297353CC}">
                <c16:uniqueId val="{00000003-CC03-49F9-9F69-A5C0E3B37946}"/>
              </c:ext>
            </c:extLst>
          </c:dPt>
          <c:cat>
            <c:numRef>
              <c:f>Sheet1!$A$2:$A$3</c:f>
              <c:numCache>
                <c:formatCode>General</c:formatCode>
                <c:ptCount val="2"/>
              </c:numCache>
            </c:numRef>
          </c:cat>
          <c:val>
            <c:numRef>
              <c:f>Sheet1!$B$2:$B$3</c:f>
              <c:numCache>
                <c:formatCode>0%</c:formatCode>
                <c:ptCount val="2"/>
                <c:pt idx="0">
                  <c:v>0.16</c:v>
                </c:pt>
                <c:pt idx="1">
                  <c:v>0.84</c:v>
                </c:pt>
              </c:numCache>
            </c:numRef>
          </c:val>
          <c:extLst>
            <c:ext xmlns:c16="http://schemas.microsoft.com/office/drawing/2014/chart" uri="{C3380CC4-5D6E-409C-BE32-E72D297353CC}">
              <c16:uniqueId val="{00000004-CC03-49F9-9F69-A5C0E3B3794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210557996933822E-2"/>
          <c:y val="4.2423471425815575E-2"/>
          <c:w val="0.97957881438669847"/>
          <c:h val="0.82429974131146966"/>
        </c:manualLayout>
      </c:layout>
      <c:barChart>
        <c:barDir val="col"/>
        <c:grouping val="clustered"/>
        <c:varyColors val="0"/>
        <c:ser>
          <c:idx val="0"/>
          <c:order val="0"/>
          <c:tx>
            <c:strRef>
              <c:f>Sheet1!$B$1</c:f>
              <c:strCache>
                <c:ptCount val="1"/>
                <c:pt idx="0">
                  <c:v>Asian American</c:v>
                </c:pt>
              </c:strCache>
            </c:strRef>
          </c:tx>
          <c:spPr>
            <a:solidFill>
              <a:srgbClr val="1F1A62"/>
            </a:solidFill>
            <a:ln>
              <a:noFill/>
            </a:ln>
            <a:effectLst/>
          </c:spPr>
          <c:invertIfNegative val="0"/>
          <c:dLbls>
            <c:dLbl>
              <c:idx val="1"/>
              <c:tx>
                <c:rich>
                  <a:bodyPr/>
                  <a:lstStyle/>
                  <a:p>
                    <a:fld id="{C3EF2610-FE54-4FFF-A161-A943192E6F80}" type="VALUE">
                      <a:rPr lang="en-US"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2C-4CEC-B801-00A394891CEB}"/>
                </c:ext>
              </c:extLst>
            </c:dLbl>
            <c:spPr>
              <a:noFill/>
              <a:ln>
                <a:noFill/>
              </a:ln>
              <a:effectLst/>
            </c:spPr>
            <c:txPr>
              <a:bodyPr rot="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_(* #,##0_);_(* \(#,##0\);_(* "-"??_);_(@_)</c:formatCode>
                <c:ptCount val="3"/>
                <c:pt idx="0">
                  <c:v>11898</c:v>
                </c:pt>
                <c:pt idx="1">
                  <c:v>15281</c:v>
                </c:pt>
                <c:pt idx="2">
                  <c:v>23617</c:v>
                </c:pt>
              </c:numCache>
            </c:numRef>
          </c:val>
          <c:extLst>
            <c:ext xmlns:c16="http://schemas.microsoft.com/office/drawing/2014/chart" uri="{C3380CC4-5D6E-409C-BE32-E72D297353CC}">
              <c16:uniqueId val="{00000001-9A2C-4CEC-B801-00A394891CEB}"/>
            </c:ext>
          </c:extLst>
        </c:ser>
        <c:dLbls>
          <c:showLegendKey val="0"/>
          <c:showVal val="0"/>
          <c:showCatName val="0"/>
          <c:showSerName val="0"/>
          <c:showPercent val="0"/>
          <c:showBubbleSize val="0"/>
        </c:dLbls>
        <c:gapWidth val="219"/>
        <c:axId val="613982904"/>
        <c:axId val="613985784"/>
      </c:barChart>
      <c:catAx>
        <c:axId val="61398290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crossAx val="613985784"/>
        <c:crosses val="autoZero"/>
        <c:auto val="1"/>
        <c:lblAlgn val="ctr"/>
        <c:lblOffset val="100"/>
        <c:noMultiLvlLbl val="0"/>
      </c:catAx>
      <c:valAx>
        <c:axId val="613985784"/>
        <c:scaling>
          <c:orientation val="minMax"/>
        </c:scaling>
        <c:delete val="1"/>
        <c:axPos val="l"/>
        <c:numFmt formatCode="_(* #,##0_);_(* \(#,##0\);_(* &quot;-&quot;??_);_(@_)" sourceLinked="1"/>
        <c:majorTickMark val="none"/>
        <c:minorTickMark val="none"/>
        <c:tickLblPos val="nextTo"/>
        <c:crossAx val="613982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rgbClr val="1F1A62"/>
          </a:solidFill>
          <a:latin typeface="Helvetica" panose="020B0604020202020204" pitchFamily="34" charset="0"/>
          <a:ea typeface="Open Sans" panose="020B0606030504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Asian</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2035</c:v>
                </c:pt>
                <c:pt idx="2">
                  <c:v>2055</c:v>
                </c:pt>
              </c:numCache>
            </c:numRef>
          </c:cat>
          <c:val>
            <c:numRef>
              <c:f>Sheet1!$B$2:$B$4</c:f>
              <c:numCache>
                <c:formatCode>0%</c:formatCode>
                <c:ptCount val="3"/>
                <c:pt idx="0">
                  <c:v>0.28999999999999998</c:v>
                </c:pt>
                <c:pt idx="1">
                  <c:v>0.32</c:v>
                </c:pt>
                <c:pt idx="2">
                  <c:v>0.36</c:v>
                </c:pt>
              </c:numCache>
            </c:numRef>
          </c:val>
          <c:extLst>
            <c:ext xmlns:c16="http://schemas.microsoft.com/office/drawing/2014/chart" uri="{C3380CC4-5D6E-409C-BE32-E72D297353CC}">
              <c16:uniqueId val="{00000000-FF22-4A07-B25C-421FCA4DF2AD}"/>
            </c:ext>
          </c:extLst>
        </c:ser>
        <c:ser>
          <c:idx val="1"/>
          <c:order val="1"/>
          <c:tx>
            <c:strRef>
              <c:f>Sheet1!$C$1</c:f>
              <c:strCache>
                <c:ptCount val="1"/>
                <c:pt idx="0">
                  <c:v>Hispanic</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2035</c:v>
                </c:pt>
                <c:pt idx="2">
                  <c:v>2055</c:v>
                </c:pt>
              </c:numCache>
            </c:numRef>
          </c:cat>
          <c:val>
            <c:numRef>
              <c:f>Sheet1!$C$2:$C$4</c:f>
              <c:numCache>
                <c:formatCode>0%</c:formatCode>
                <c:ptCount val="3"/>
                <c:pt idx="0">
                  <c:v>0.43</c:v>
                </c:pt>
                <c:pt idx="1">
                  <c:v>0.4</c:v>
                </c:pt>
                <c:pt idx="2">
                  <c:v>0.34</c:v>
                </c:pt>
              </c:numCache>
            </c:numRef>
          </c:val>
          <c:extLst>
            <c:ext xmlns:c16="http://schemas.microsoft.com/office/drawing/2014/chart" uri="{C3380CC4-5D6E-409C-BE32-E72D297353CC}">
              <c16:uniqueId val="{00000001-FF22-4A07-B25C-421FCA4DF2AD}"/>
            </c:ext>
          </c:extLst>
        </c:ser>
        <c:ser>
          <c:idx val="2"/>
          <c:order val="2"/>
          <c:tx>
            <c:strRef>
              <c:f>Sheet1!$D$1</c:f>
              <c:strCache>
                <c:ptCount val="1"/>
                <c:pt idx="0">
                  <c:v>Black</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2035</c:v>
                </c:pt>
                <c:pt idx="2">
                  <c:v>2055</c:v>
                </c:pt>
              </c:numCache>
            </c:numRef>
          </c:cat>
          <c:val>
            <c:numRef>
              <c:f>Sheet1!$D$2:$D$4</c:f>
              <c:numCache>
                <c:formatCode>0%</c:formatCode>
                <c:ptCount val="3"/>
                <c:pt idx="0">
                  <c:v>0.08</c:v>
                </c:pt>
                <c:pt idx="1">
                  <c:v>0.09</c:v>
                </c:pt>
                <c:pt idx="2">
                  <c:v>0.09</c:v>
                </c:pt>
              </c:numCache>
            </c:numRef>
          </c:val>
          <c:extLst>
            <c:ext xmlns:c16="http://schemas.microsoft.com/office/drawing/2014/chart" uri="{C3380CC4-5D6E-409C-BE32-E72D297353CC}">
              <c16:uniqueId val="{00000002-FF22-4A07-B25C-421FCA4DF2AD}"/>
            </c:ext>
          </c:extLst>
        </c:ser>
        <c:ser>
          <c:idx val="3"/>
          <c:order val="3"/>
          <c:tx>
            <c:strRef>
              <c:f>Sheet1!$E$1</c:f>
              <c:strCache>
                <c:ptCount val="1"/>
                <c:pt idx="0">
                  <c:v>White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2025</c:v>
                </c:pt>
                <c:pt idx="1">
                  <c:v>2035</c:v>
                </c:pt>
                <c:pt idx="2">
                  <c:v>2055</c:v>
                </c:pt>
              </c:numCache>
            </c:numRef>
          </c:cat>
          <c:val>
            <c:numRef>
              <c:f>Sheet1!$E$2:$E$4</c:f>
              <c:numCache>
                <c:formatCode>0%</c:formatCode>
                <c:ptCount val="3"/>
                <c:pt idx="0">
                  <c:v>0.18</c:v>
                </c:pt>
                <c:pt idx="1">
                  <c:v>0.18</c:v>
                </c:pt>
                <c:pt idx="2">
                  <c:v>0.19</c:v>
                </c:pt>
              </c:numCache>
            </c:numRef>
          </c:val>
          <c:extLst>
            <c:ext xmlns:c16="http://schemas.microsoft.com/office/drawing/2014/chart" uri="{C3380CC4-5D6E-409C-BE32-E72D297353CC}">
              <c16:uniqueId val="{00000005-FF22-4A07-B25C-421FCA4DF2AD}"/>
            </c:ext>
          </c:extLst>
        </c:ser>
        <c:ser>
          <c:idx val="4"/>
          <c:order val="4"/>
          <c:tx>
            <c:strRef>
              <c:f>Sheet1!$F$1</c:f>
              <c:strCache>
                <c:ptCount val="1"/>
                <c:pt idx="0">
                  <c:v>Other</c:v>
                </c:pt>
              </c:strCache>
            </c:strRef>
          </c:tx>
          <c:spPr>
            <a:solidFill>
              <a:srgbClr val="ACBDCE"/>
            </a:solidFill>
            <a:ln>
              <a:noFill/>
            </a:ln>
            <a:effectLst/>
          </c:spPr>
          <c:invertIfNegative val="0"/>
          <c:cat>
            <c:numRef>
              <c:f>Sheet1!$A$2:$A$4</c:f>
              <c:numCache>
                <c:formatCode>General</c:formatCode>
                <c:ptCount val="3"/>
                <c:pt idx="0">
                  <c:v>2025</c:v>
                </c:pt>
                <c:pt idx="1">
                  <c:v>2035</c:v>
                </c:pt>
                <c:pt idx="2">
                  <c:v>2055</c:v>
                </c:pt>
              </c:numCache>
            </c:numRef>
          </c:cat>
          <c:val>
            <c:numRef>
              <c:f>Sheet1!$F$2:$F$4</c:f>
              <c:numCache>
                <c:formatCode>0%</c:formatCode>
                <c:ptCount val="3"/>
                <c:pt idx="0">
                  <c:v>0.02</c:v>
                </c:pt>
                <c:pt idx="1">
                  <c:v>0.02</c:v>
                </c:pt>
                <c:pt idx="2">
                  <c:v>0.02</c:v>
                </c:pt>
              </c:numCache>
            </c:numRef>
          </c:val>
          <c:extLst>
            <c:ext xmlns:c16="http://schemas.microsoft.com/office/drawing/2014/chart" uri="{C3380CC4-5D6E-409C-BE32-E72D297353CC}">
              <c16:uniqueId val="{00000006-FF22-4A07-B25C-421FCA4DF2AD}"/>
            </c:ext>
          </c:extLst>
        </c:ser>
        <c:dLbls>
          <c:showLegendKey val="0"/>
          <c:showVal val="0"/>
          <c:showCatName val="0"/>
          <c:showSerName val="0"/>
          <c:showPercent val="0"/>
          <c:showBubbleSize val="0"/>
        </c:dLbls>
        <c:gapWidth val="150"/>
        <c:overlap val="100"/>
        <c:axId val="1484453952"/>
        <c:axId val="1484446464"/>
      </c:barChart>
      <c:catAx>
        <c:axId val="14844539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484446464"/>
        <c:crosses val="autoZero"/>
        <c:auto val="1"/>
        <c:lblAlgn val="ctr"/>
        <c:lblOffset val="100"/>
        <c:noMultiLvlLbl val="0"/>
      </c:catAx>
      <c:valAx>
        <c:axId val="1484446464"/>
        <c:scaling>
          <c:orientation val="minMax"/>
        </c:scaling>
        <c:delete val="1"/>
        <c:axPos val="l"/>
        <c:numFmt formatCode="0%" sourceLinked="1"/>
        <c:majorTickMark val="none"/>
        <c:minorTickMark val="none"/>
        <c:tickLblPos val="nextTo"/>
        <c:crossAx val="14844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of U.S. Asian Population</c:v>
                </c:pt>
              </c:strCache>
            </c:strRef>
          </c:tx>
          <c:dPt>
            <c:idx val="0"/>
            <c:bubble3D val="0"/>
            <c:spPr>
              <a:solidFill>
                <a:srgbClr val="1F1A62"/>
              </a:solidFill>
              <a:ln w="19050">
                <a:solidFill>
                  <a:schemeClr val="lt1"/>
                </a:solidFill>
              </a:ln>
              <a:effectLst/>
            </c:spPr>
            <c:extLst>
              <c:ext xmlns:c16="http://schemas.microsoft.com/office/drawing/2014/chart" uri="{C3380CC4-5D6E-409C-BE32-E72D297353CC}">
                <c16:uniqueId val="{00000002-9D1C-494B-A631-0A9F462CB5EE}"/>
              </c:ext>
            </c:extLst>
          </c:dPt>
          <c:dPt>
            <c:idx val="1"/>
            <c:bubble3D val="0"/>
            <c:spPr>
              <a:solidFill>
                <a:srgbClr val="00BFF2"/>
              </a:solidFill>
              <a:ln w="19050">
                <a:solidFill>
                  <a:schemeClr val="lt1"/>
                </a:solidFill>
              </a:ln>
              <a:effectLst/>
            </c:spPr>
            <c:extLst>
              <c:ext xmlns:c16="http://schemas.microsoft.com/office/drawing/2014/chart" uri="{C3380CC4-5D6E-409C-BE32-E72D297353CC}">
                <c16:uniqueId val="{00000003-9D1C-494B-A631-0A9F462CB5EE}"/>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4-9D1C-494B-A631-0A9F462CB5EE}"/>
              </c:ext>
            </c:extLst>
          </c:dPt>
          <c:dPt>
            <c:idx val="3"/>
            <c:bubble3D val="0"/>
            <c:spPr>
              <a:solidFill>
                <a:srgbClr val="4EBEA4"/>
              </a:solidFill>
              <a:ln w="19050">
                <a:solidFill>
                  <a:schemeClr val="lt1"/>
                </a:solidFill>
              </a:ln>
              <a:effectLst/>
            </c:spPr>
            <c:extLst>
              <c:ext xmlns:c16="http://schemas.microsoft.com/office/drawing/2014/chart" uri="{C3380CC4-5D6E-409C-BE32-E72D297353CC}">
                <c16:uniqueId val="{00000005-9D1C-494B-A631-0A9F462CB5EE}"/>
              </c:ext>
            </c:extLst>
          </c:dPt>
          <c:dPt>
            <c:idx val="4"/>
            <c:bubble3D val="0"/>
            <c:spPr>
              <a:solidFill>
                <a:srgbClr val="FFE600"/>
              </a:solidFill>
              <a:ln w="19050">
                <a:solidFill>
                  <a:schemeClr val="lt1"/>
                </a:solidFill>
              </a:ln>
              <a:effectLst/>
            </c:spPr>
            <c:extLst>
              <c:ext xmlns:c16="http://schemas.microsoft.com/office/drawing/2014/chart" uri="{C3380CC4-5D6E-409C-BE32-E72D297353CC}">
                <c16:uniqueId val="{00000006-9D1C-494B-A631-0A9F462CB5EE}"/>
              </c:ext>
            </c:extLst>
          </c:dPt>
          <c:dPt>
            <c:idx val="5"/>
            <c:bubble3D val="0"/>
            <c:spPr>
              <a:solidFill>
                <a:srgbClr val="2C82FF"/>
              </a:solidFill>
              <a:ln w="19050">
                <a:solidFill>
                  <a:schemeClr val="lt1"/>
                </a:solidFill>
              </a:ln>
              <a:effectLst/>
            </c:spPr>
            <c:extLst>
              <c:ext xmlns:c16="http://schemas.microsoft.com/office/drawing/2014/chart" uri="{C3380CC4-5D6E-409C-BE32-E72D297353CC}">
                <c16:uniqueId val="{00000007-9D1C-494B-A631-0A9F462CB5EE}"/>
              </c:ext>
            </c:extLst>
          </c:dPt>
          <c:dPt>
            <c:idx val="6"/>
            <c:bubble3D val="0"/>
            <c:spPr>
              <a:solidFill>
                <a:srgbClr val="ACBDCE"/>
              </a:solidFill>
              <a:ln w="19050">
                <a:solidFill>
                  <a:schemeClr val="lt1"/>
                </a:solidFill>
              </a:ln>
              <a:effectLst/>
            </c:spPr>
            <c:extLst>
              <c:ext xmlns:c16="http://schemas.microsoft.com/office/drawing/2014/chart" uri="{C3380CC4-5D6E-409C-BE32-E72D297353CC}">
                <c16:uniqueId val="{00000008-9D1C-494B-A631-0A9F462CB5EE}"/>
              </c:ext>
            </c:extLst>
          </c:dPt>
          <c:dLbls>
            <c:dLbl>
              <c:idx val="0"/>
              <c:tx>
                <c:rich>
                  <a:bodyPr/>
                  <a:lstStyle/>
                  <a:p>
                    <a:fld id="{61F5912F-CDB6-4973-881F-4A5FEC2E442D}" type="CATEGORYNAME">
                      <a:rPr lang="en-US" smtClean="0"/>
                      <a:pPr/>
                      <a:t>[CATEGORY NAME]</a:t>
                    </a:fld>
                    <a:r>
                      <a:rPr lang="en-US" baseline="0"/>
                      <a:t> </a:t>
                    </a:r>
                    <a:br>
                      <a:rPr lang="en-US" baseline="0"/>
                    </a:br>
                    <a:fld id="{8479326B-3DE6-4BAC-B3FA-29C7FB8BFCFC}"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D1C-494B-A631-0A9F462CB5EE}"/>
                </c:ext>
              </c:extLst>
            </c:dLbl>
            <c:dLbl>
              <c:idx val="1"/>
              <c:tx>
                <c:rich>
                  <a:bodyPr/>
                  <a:lstStyle/>
                  <a:p>
                    <a:fld id="{79D5D00E-2005-41F5-932D-1F18E7F7F8A7}" type="CATEGORYNAME">
                      <a:rPr lang="en-US" smtClean="0"/>
                      <a:pPr/>
                      <a:t>[CATEGORY NAME]</a:t>
                    </a:fld>
                    <a:br>
                      <a:rPr lang="en-US" baseline="0"/>
                    </a:br>
                    <a:fld id="{65479A42-86BC-4659-9FAC-C15134B4E1A5}"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D1C-494B-A631-0A9F462CB5EE}"/>
                </c:ext>
              </c:extLst>
            </c:dLbl>
            <c:dLbl>
              <c:idx val="2"/>
              <c:tx>
                <c:rich>
                  <a:bodyPr/>
                  <a:lstStyle/>
                  <a:p>
                    <a:fld id="{7D210DFA-EF1A-48B2-9227-6B74F14754D2}" type="CATEGORYNAME">
                      <a:rPr lang="en-US" smtClean="0"/>
                      <a:pPr/>
                      <a:t>[CATEGORY NAME]</a:t>
                    </a:fld>
                    <a:br>
                      <a:rPr lang="en-US" baseline="0"/>
                    </a:br>
                    <a:fld id="{2BFC62C2-D8B3-4E14-A824-70BED2665470}" type="VALUE">
                      <a:rPr lang="en-US" baseline="0" smtClean="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D1C-494B-A631-0A9F462CB5EE}"/>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fld id="{E5E526C2-6DFE-4534-8B67-2D53C06103BD}" type="CATEGORYNAME">
                      <a:rPr lang="en-US" smtClean="0"/>
                      <a:pPr>
                        <a:defRPr sz="1400" b="1"/>
                      </a:pPr>
                      <a:t>[CATEGORY NAME]</a:t>
                    </a:fld>
                    <a:r>
                      <a:rPr lang="en-US" baseline="0"/>
                      <a:t> </a:t>
                    </a:r>
                    <a:fld id="{EE49B232-AB59-40F8-A1E4-BE7D6CDBBF32}" type="VALUE">
                      <a:rPr lang="en-US" baseline="0"/>
                      <a:pPr>
                        <a:defRPr sz="1400" b="1"/>
                      </a:pPr>
                      <a:t>[VALUE]</a:t>
                    </a:fld>
                    <a:endParaRPr lang="en-US" baseline="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D1C-494B-A631-0A9F462CB5EE}"/>
                </c:ext>
              </c:extLst>
            </c:dLbl>
            <c:dLbl>
              <c:idx val="4"/>
              <c:tx>
                <c:rich>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fld id="{1B71C2A7-29FC-49BC-9618-000F57D8705C}" type="CATEGORYNAME">
                      <a:rPr lang="en-US" smtClean="0">
                        <a:solidFill>
                          <a:srgbClr val="1F1A62"/>
                        </a:solidFill>
                      </a:rPr>
                      <a:pPr>
                        <a:defRPr sz="1400" b="1"/>
                      </a:pPr>
                      <a:t>[CATEGORY NAME]</a:t>
                    </a:fld>
                    <a:br>
                      <a:rPr lang="en-US" baseline="0">
                        <a:solidFill>
                          <a:srgbClr val="1F1A62"/>
                        </a:solidFill>
                      </a:rPr>
                    </a:br>
                    <a:fld id="{3EE732BE-A308-471F-822B-474CC847B784}" type="VALUE">
                      <a:rPr lang="en-US" baseline="0" smtClean="0">
                        <a:solidFill>
                          <a:srgbClr val="1F1A62"/>
                        </a:solidFill>
                      </a:rPr>
                      <a:pPr>
                        <a:defRPr sz="1400" b="1"/>
                      </a:pPr>
                      <a:t>[VALUE]</a:t>
                    </a:fld>
                    <a:endParaRPr lang="en-US" baseline="0">
                      <a:solidFill>
                        <a:srgbClr val="1F1A62"/>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D1C-494B-A631-0A9F462CB5EE}"/>
                </c:ext>
              </c:extLst>
            </c:dLbl>
            <c:dLbl>
              <c:idx val="5"/>
              <c:tx>
                <c:rich>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fld id="{2DC4ED09-5C89-4021-9A12-9292815C9575}" type="CATEGORYNAME">
                      <a:rPr lang="en-US" smtClean="0">
                        <a:solidFill>
                          <a:srgbClr val="1F1A62"/>
                        </a:solidFill>
                      </a:rPr>
                      <a:pPr>
                        <a:defRPr sz="1400" b="1"/>
                      </a:pPr>
                      <a:t>[CATEGORY NAME]</a:t>
                    </a:fld>
                    <a:r>
                      <a:rPr lang="en-US" baseline="0">
                        <a:solidFill>
                          <a:srgbClr val="1F1A62"/>
                        </a:solidFill>
                      </a:rPr>
                      <a:t> </a:t>
                    </a:r>
                    <a:fld id="{918C7F37-CDA4-4972-9AAF-296F43630CE3}" type="VALUE">
                      <a:rPr lang="en-US" baseline="0">
                        <a:solidFill>
                          <a:srgbClr val="1F1A62"/>
                        </a:solidFill>
                      </a:rPr>
                      <a:pPr>
                        <a:defRPr sz="1400" b="1"/>
                      </a:pPr>
                      <a:t>[VALUE]</a:t>
                    </a:fld>
                    <a:endParaRPr lang="en-US" baseline="0">
                      <a:solidFill>
                        <a:srgbClr val="1F1A62"/>
                      </a:solidFill>
                    </a:endParaRP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D1C-494B-A631-0A9F462CB5EE}"/>
                </c:ext>
              </c:extLst>
            </c:dLbl>
            <c:dLbl>
              <c:idx val="6"/>
              <c:tx>
                <c:rich>
                  <a:bodyPr/>
                  <a:lstStyle/>
                  <a:p>
                    <a:fld id="{956E286E-797E-4797-BC35-4E2A39597734}" type="CATEGORYNAME">
                      <a:rPr lang="en-US" smtClean="0"/>
                      <a:pPr/>
                      <a:t>[CATEGORY NAME]</a:t>
                    </a:fld>
                    <a:r>
                      <a:rPr lang="en-US" baseline="0"/>
                      <a:t> </a:t>
                    </a:r>
                    <a:fld id="{C3980052-23FF-474D-A6DD-259671A43872}" type="VALUE">
                      <a:rPr lang="en-US" baseline="0"/>
                      <a:pPr/>
                      <a:t>[VALUE]</a:t>
                    </a:fld>
                    <a:endParaRPr lang="en-US"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9D1C-494B-A631-0A9F462CB5E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Chinese*</c:v>
                </c:pt>
                <c:pt idx="1">
                  <c:v>Indian</c:v>
                </c:pt>
                <c:pt idx="2">
                  <c:v>Filipino</c:v>
                </c:pt>
                <c:pt idx="3">
                  <c:v>Vietnamese</c:v>
                </c:pt>
                <c:pt idx="4">
                  <c:v>Korean</c:v>
                </c:pt>
                <c:pt idx="5">
                  <c:v>Japanese</c:v>
                </c:pt>
                <c:pt idx="6">
                  <c:v>All others**</c:v>
                </c:pt>
              </c:strCache>
            </c:strRef>
          </c:cat>
          <c:val>
            <c:numRef>
              <c:f>Sheet1!$B$2:$B$8</c:f>
              <c:numCache>
                <c:formatCode>0%</c:formatCode>
                <c:ptCount val="7"/>
                <c:pt idx="0">
                  <c:v>0.24</c:v>
                </c:pt>
                <c:pt idx="1">
                  <c:v>0.21</c:v>
                </c:pt>
                <c:pt idx="2">
                  <c:v>0.19</c:v>
                </c:pt>
                <c:pt idx="3">
                  <c:v>0.1</c:v>
                </c:pt>
                <c:pt idx="4">
                  <c:v>0.09</c:v>
                </c:pt>
                <c:pt idx="5">
                  <c:v>7.0000000000000007E-2</c:v>
                </c:pt>
                <c:pt idx="6">
                  <c:v>0.15</c:v>
                </c:pt>
              </c:numCache>
            </c:numRef>
          </c:val>
          <c:extLst>
            <c:ext xmlns:c16="http://schemas.microsoft.com/office/drawing/2014/chart" uri="{C3380CC4-5D6E-409C-BE32-E72D297353CC}">
              <c16:uniqueId val="{00000000-9D1C-494B-A631-0A9F462CB5E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27231137213834E-2"/>
          <c:y val="0.23496997734328204"/>
          <c:w val="0.9189455377255723"/>
          <c:h val="0.56559971270130727"/>
        </c:manualLayout>
      </c:layout>
      <c:barChart>
        <c:barDir val="bar"/>
        <c:grouping val="percentStacked"/>
        <c:varyColors val="0"/>
        <c:ser>
          <c:idx val="0"/>
          <c:order val="0"/>
          <c:tx>
            <c:strRef>
              <c:f>Sheet1!$B$1</c:f>
              <c:strCache>
                <c:ptCount val="1"/>
                <c:pt idx="0">
                  <c:v>Proficient</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0.56999999999999995</c:v>
                </c:pt>
              </c:numCache>
            </c:numRef>
          </c:val>
          <c:extLst>
            <c:ext xmlns:c16="http://schemas.microsoft.com/office/drawing/2014/chart" uri="{C3380CC4-5D6E-409C-BE32-E72D297353CC}">
              <c16:uniqueId val="{00000000-00F4-40B6-87A7-C78C8F3CCBDC}"/>
            </c:ext>
          </c:extLst>
        </c:ser>
        <c:ser>
          <c:idx val="1"/>
          <c:order val="1"/>
          <c:tx>
            <c:strRef>
              <c:f>Sheet1!$C$1</c:f>
              <c:strCache>
                <c:ptCount val="1"/>
                <c:pt idx="0">
                  <c:v>Less than Proficient</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0.43</c:v>
                </c:pt>
              </c:numCache>
            </c:numRef>
          </c:val>
          <c:extLst>
            <c:ext xmlns:c16="http://schemas.microsoft.com/office/drawing/2014/chart" uri="{C3380CC4-5D6E-409C-BE32-E72D297353CC}">
              <c16:uniqueId val="{00000001-00F4-40B6-87A7-C78C8F3CCBDC}"/>
            </c:ext>
          </c:extLst>
        </c:ser>
        <c:dLbls>
          <c:showLegendKey val="0"/>
          <c:showVal val="0"/>
          <c:showCatName val="0"/>
          <c:showSerName val="0"/>
          <c:showPercent val="0"/>
          <c:showBubbleSize val="0"/>
        </c:dLbls>
        <c:gapWidth val="150"/>
        <c:overlap val="100"/>
        <c:axId val="1264419344"/>
        <c:axId val="1264419760"/>
      </c:barChart>
      <c:catAx>
        <c:axId val="1264419344"/>
        <c:scaling>
          <c:orientation val="minMax"/>
        </c:scaling>
        <c:delete val="1"/>
        <c:axPos val="l"/>
        <c:numFmt formatCode="General" sourceLinked="1"/>
        <c:majorTickMark val="none"/>
        <c:minorTickMark val="none"/>
        <c:tickLblPos val="nextTo"/>
        <c:crossAx val="1264419760"/>
        <c:crosses val="autoZero"/>
        <c:auto val="1"/>
        <c:lblAlgn val="ctr"/>
        <c:lblOffset val="100"/>
        <c:noMultiLvlLbl val="0"/>
      </c:catAx>
      <c:valAx>
        <c:axId val="1264419760"/>
        <c:scaling>
          <c:orientation val="minMax"/>
        </c:scaling>
        <c:delete val="1"/>
        <c:axPos val="b"/>
        <c:numFmt formatCode="0%" sourceLinked="1"/>
        <c:majorTickMark val="none"/>
        <c:minorTickMark val="none"/>
        <c:tickLblPos val="nextTo"/>
        <c:crossAx val="126441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27231137213834E-2"/>
          <c:y val="0.23496997734328204"/>
          <c:w val="0.9189455377255723"/>
          <c:h val="0.56559971270130727"/>
        </c:manualLayout>
      </c:layout>
      <c:barChart>
        <c:barDir val="bar"/>
        <c:grouping val="percentStacked"/>
        <c:varyColors val="0"/>
        <c:ser>
          <c:idx val="0"/>
          <c:order val="0"/>
          <c:tx>
            <c:strRef>
              <c:f>Sheet1!$B$1</c:f>
              <c:strCache>
                <c:ptCount val="1"/>
                <c:pt idx="0">
                  <c:v>Proficient</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0.72</c:v>
                </c:pt>
              </c:numCache>
            </c:numRef>
          </c:val>
          <c:extLst>
            <c:ext xmlns:c16="http://schemas.microsoft.com/office/drawing/2014/chart" uri="{C3380CC4-5D6E-409C-BE32-E72D297353CC}">
              <c16:uniqueId val="{00000000-D097-4781-8588-E92C35D4DEBC}"/>
            </c:ext>
          </c:extLst>
        </c:ser>
        <c:ser>
          <c:idx val="1"/>
          <c:order val="1"/>
          <c:tx>
            <c:strRef>
              <c:f>Sheet1!$C$1</c:f>
              <c:strCache>
                <c:ptCount val="1"/>
                <c:pt idx="0">
                  <c:v>Less than Proficient</c:v>
                </c:pt>
              </c:strCache>
            </c:strRef>
          </c:tx>
          <c:spPr>
            <a:solidFill>
              <a:srgbClr val="1F1A6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0.28000000000000003</c:v>
                </c:pt>
              </c:numCache>
            </c:numRef>
          </c:val>
          <c:extLst>
            <c:ext xmlns:c16="http://schemas.microsoft.com/office/drawing/2014/chart" uri="{C3380CC4-5D6E-409C-BE32-E72D297353CC}">
              <c16:uniqueId val="{00000001-D097-4781-8588-E92C35D4DEBC}"/>
            </c:ext>
          </c:extLst>
        </c:ser>
        <c:dLbls>
          <c:showLegendKey val="0"/>
          <c:showVal val="0"/>
          <c:showCatName val="0"/>
          <c:showSerName val="0"/>
          <c:showPercent val="0"/>
          <c:showBubbleSize val="0"/>
        </c:dLbls>
        <c:gapWidth val="150"/>
        <c:overlap val="100"/>
        <c:axId val="1264419344"/>
        <c:axId val="1264419760"/>
      </c:barChart>
      <c:catAx>
        <c:axId val="1264419344"/>
        <c:scaling>
          <c:orientation val="minMax"/>
        </c:scaling>
        <c:delete val="1"/>
        <c:axPos val="l"/>
        <c:numFmt formatCode="General" sourceLinked="1"/>
        <c:majorTickMark val="none"/>
        <c:minorTickMark val="none"/>
        <c:tickLblPos val="nextTo"/>
        <c:crossAx val="1264419760"/>
        <c:crosses val="autoZero"/>
        <c:auto val="1"/>
        <c:lblAlgn val="ctr"/>
        <c:lblOffset val="100"/>
        <c:noMultiLvlLbl val="0"/>
      </c:catAx>
      <c:valAx>
        <c:axId val="1264419760"/>
        <c:scaling>
          <c:orientation val="minMax"/>
        </c:scaling>
        <c:delete val="1"/>
        <c:axPos val="b"/>
        <c:numFmt formatCode="0%" sourceLinked="1"/>
        <c:majorTickMark val="none"/>
        <c:minorTickMark val="none"/>
        <c:tickLblPos val="nextTo"/>
        <c:crossAx val="126441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527231137213834E-2"/>
          <c:y val="0.23496997734328204"/>
          <c:w val="0.9189455377255723"/>
          <c:h val="0.56559971270130727"/>
        </c:manualLayout>
      </c:layout>
      <c:barChart>
        <c:barDir val="bar"/>
        <c:grouping val="percentStacked"/>
        <c:varyColors val="0"/>
        <c:ser>
          <c:idx val="0"/>
          <c:order val="0"/>
          <c:tx>
            <c:strRef>
              <c:f>Sheet1!$B$1</c:f>
              <c:strCache>
                <c:ptCount val="1"/>
                <c:pt idx="0">
                  <c:v>Proficient</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0.95</c:v>
                </c:pt>
              </c:numCache>
            </c:numRef>
          </c:val>
          <c:extLst>
            <c:ext xmlns:c16="http://schemas.microsoft.com/office/drawing/2014/chart" uri="{C3380CC4-5D6E-409C-BE32-E72D297353CC}">
              <c16:uniqueId val="{00000000-74B4-44A0-B562-D5A5CDDF196C}"/>
            </c:ext>
          </c:extLst>
        </c:ser>
        <c:ser>
          <c:idx val="1"/>
          <c:order val="1"/>
          <c:tx>
            <c:strRef>
              <c:f>Sheet1!$C$1</c:f>
              <c:strCache>
                <c:ptCount val="1"/>
                <c:pt idx="0">
                  <c:v>Less than Proficient</c:v>
                </c:pt>
              </c:strCache>
            </c:strRef>
          </c:tx>
          <c:spPr>
            <a:solidFill>
              <a:srgbClr val="1F1A62"/>
            </a:solidFill>
            <a:ln>
              <a:noFill/>
            </a:ln>
            <a:effectLst/>
          </c:spPr>
          <c:invertIfNegative val="0"/>
          <c:dLbls>
            <c:dLbl>
              <c:idx val="0"/>
              <c:layout>
                <c:manualLayout>
                  <c:x val="1.1052881219240137E-2"/>
                  <c:y val="-0.20138892127735986"/>
                </c:manualLayout>
              </c:layout>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B4-44A0-B562-D5A5CDDF196C}"/>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0.05</c:v>
                </c:pt>
              </c:numCache>
            </c:numRef>
          </c:val>
          <c:extLst>
            <c:ext xmlns:c16="http://schemas.microsoft.com/office/drawing/2014/chart" uri="{C3380CC4-5D6E-409C-BE32-E72D297353CC}">
              <c16:uniqueId val="{00000001-74B4-44A0-B562-D5A5CDDF196C}"/>
            </c:ext>
          </c:extLst>
        </c:ser>
        <c:dLbls>
          <c:showLegendKey val="0"/>
          <c:showVal val="0"/>
          <c:showCatName val="0"/>
          <c:showSerName val="0"/>
          <c:showPercent val="0"/>
          <c:showBubbleSize val="0"/>
        </c:dLbls>
        <c:gapWidth val="150"/>
        <c:overlap val="100"/>
        <c:axId val="1264419344"/>
        <c:axId val="1264419760"/>
      </c:barChart>
      <c:catAx>
        <c:axId val="1264419344"/>
        <c:scaling>
          <c:orientation val="minMax"/>
        </c:scaling>
        <c:delete val="1"/>
        <c:axPos val="l"/>
        <c:numFmt formatCode="General" sourceLinked="1"/>
        <c:majorTickMark val="out"/>
        <c:minorTickMark val="none"/>
        <c:tickLblPos val="nextTo"/>
        <c:crossAx val="1264419760"/>
        <c:crosses val="autoZero"/>
        <c:auto val="1"/>
        <c:lblAlgn val="ctr"/>
        <c:lblOffset val="100"/>
        <c:noMultiLvlLbl val="0"/>
      </c:catAx>
      <c:valAx>
        <c:axId val="1264419760"/>
        <c:scaling>
          <c:orientation val="minMax"/>
          <c:min val="0"/>
        </c:scaling>
        <c:delete val="1"/>
        <c:axPos val="b"/>
        <c:numFmt formatCode="0%" sourceLinked="1"/>
        <c:majorTickMark val="out"/>
        <c:minorTickMark val="none"/>
        <c:tickLblPos val="nextTo"/>
        <c:crossAx val="1264419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Languages Spoken at Home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other</c:v>
                </c:pt>
                <c:pt idx="1">
                  <c:v>Vietnamese</c:v>
                </c:pt>
                <c:pt idx="2">
                  <c:v>Tagalog</c:v>
                </c:pt>
                <c:pt idx="3">
                  <c:v>Hindi</c:v>
                </c:pt>
                <c:pt idx="4">
                  <c:v>Chinese</c:v>
                </c:pt>
                <c:pt idx="5">
                  <c:v>English Only</c:v>
                </c:pt>
              </c:strCache>
            </c:strRef>
          </c:cat>
          <c:val>
            <c:numRef>
              <c:f>Sheet1!$B$2:$B$7</c:f>
              <c:numCache>
                <c:formatCode>0%</c:formatCode>
                <c:ptCount val="6"/>
                <c:pt idx="0">
                  <c:v>0.2</c:v>
                </c:pt>
                <c:pt idx="1">
                  <c:v>7.0000000000000007E-2</c:v>
                </c:pt>
                <c:pt idx="2">
                  <c:v>0.09</c:v>
                </c:pt>
                <c:pt idx="3">
                  <c:v>0.13</c:v>
                </c:pt>
                <c:pt idx="4">
                  <c:v>0.17</c:v>
                </c:pt>
                <c:pt idx="5">
                  <c:v>0.34</c:v>
                </c:pt>
              </c:numCache>
            </c:numRef>
          </c:val>
          <c:extLst>
            <c:ext xmlns:c16="http://schemas.microsoft.com/office/drawing/2014/chart" uri="{C3380CC4-5D6E-409C-BE32-E72D297353CC}">
              <c16:uniqueId val="{00000000-92B4-415F-9FF9-8E83E2AE9780}"/>
            </c:ext>
          </c:extLst>
        </c:ser>
        <c:dLbls>
          <c:showLegendKey val="0"/>
          <c:showVal val="0"/>
          <c:showCatName val="0"/>
          <c:showSerName val="0"/>
          <c:showPercent val="0"/>
          <c:showBubbleSize val="0"/>
        </c:dLbls>
        <c:gapWidth val="182"/>
        <c:axId val="1275468240"/>
        <c:axId val="1275469904"/>
      </c:barChart>
      <c:catAx>
        <c:axId val="12754682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275469904"/>
        <c:crosses val="autoZero"/>
        <c:auto val="1"/>
        <c:lblAlgn val="ctr"/>
        <c:lblOffset val="100"/>
        <c:noMultiLvlLbl val="0"/>
      </c:catAx>
      <c:valAx>
        <c:axId val="1275469904"/>
        <c:scaling>
          <c:orientation val="minMax"/>
        </c:scaling>
        <c:delete val="1"/>
        <c:axPos val="b"/>
        <c:numFmt formatCode="0%" sourceLinked="1"/>
        <c:majorTickMark val="none"/>
        <c:minorTickMark val="none"/>
        <c:tickLblPos val="nextTo"/>
        <c:crossAx val="127546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Top Languages Spoken at Home</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All other</c:v>
                </c:pt>
                <c:pt idx="1">
                  <c:v>Korean</c:v>
                </c:pt>
                <c:pt idx="2">
                  <c:v>Vietnamese</c:v>
                </c:pt>
                <c:pt idx="3">
                  <c:v>Hindi</c:v>
                </c:pt>
                <c:pt idx="4">
                  <c:v>Chinese</c:v>
                </c:pt>
                <c:pt idx="5">
                  <c:v>English Only</c:v>
                </c:pt>
              </c:strCache>
            </c:strRef>
          </c:cat>
          <c:val>
            <c:numRef>
              <c:f>Sheet1!$B$2:$B$7</c:f>
              <c:numCache>
                <c:formatCode>0%</c:formatCode>
                <c:ptCount val="6"/>
                <c:pt idx="0">
                  <c:v>0.12</c:v>
                </c:pt>
                <c:pt idx="1">
                  <c:v>0.03</c:v>
                </c:pt>
                <c:pt idx="2">
                  <c:v>0.05</c:v>
                </c:pt>
                <c:pt idx="3">
                  <c:v>0.06</c:v>
                </c:pt>
                <c:pt idx="4">
                  <c:v>0.09</c:v>
                </c:pt>
                <c:pt idx="5">
                  <c:v>0.65</c:v>
                </c:pt>
              </c:numCache>
            </c:numRef>
          </c:val>
          <c:extLst>
            <c:ext xmlns:c16="http://schemas.microsoft.com/office/drawing/2014/chart" uri="{C3380CC4-5D6E-409C-BE32-E72D297353CC}">
              <c16:uniqueId val="{00000000-9A43-4BBC-A631-E2E756380C29}"/>
            </c:ext>
          </c:extLst>
        </c:ser>
        <c:dLbls>
          <c:showLegendKey val="0"/>
          <c:showVal val="0"/>
          <c:showCatName val="0"/>
          <c:showSerName val="0"/>
          <c:showPercent val="0"/>
          <c:showBubbleSize val="0"/>
        </c:dLbls>
        <c:gapWidth val="182"/>
        <c:axId val="1275468240"/>
        <c:axId val="1275469904"/>
      </c:barChart>
      <c:catAx>
        <c:axId val="1275468240"/>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197" b="0" i="0" u="none" strike="noStrike" kern="1200" baseline="0">
                <a:solidFill>
                  <a:srgbClr val="1F1A62"/>
                </a:solidFill>
                <a:latin typeface="Helvetica" panose="020B0403020202020204" pitchFamily="34" charset="0"/>
                <a:ea typeface="+mn-ea"/>
                <a:cs typeface="+mn-cs"/>
              </a:defRPr>
            </a:pPr>
            <a:endParaRPr lang="en-US"/>
          </a:p>
        </c:txPr>
        <c:crossAx val="1275469904"/>
        <c:crosses val="autoZero"/>
        <c:auto val="1"/>
        <c:lblAlgn val="ctr"/>
        <c:lblOffset val="100"/>
        <c:noMultiLvlLbl val="0"/>
      </c:catAx>
      <c:valAx>
        <c:axId val="1275469904"/>
        <c:scaling>
          <c:orientation val="minMax"/>
        </c:scaling>
        <c:delete val="1"/>
        <c:axPos val="b"/>
        <c:numFmt formatCode="0%" sourceLinked="1"/>
        <c:majorTickMark val="none"/>
        <c:minorTickMark val="none"/>
        <c:tickLblPos val="nextTo"/>
        <c:crossAx val="127546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86961-F6FA-45E3-9079-929CCDF4D45C}" type="datetimeFigureOut">
              <a:rPr lang="en-US" smtClean="0"/>
              <a:t>11/19/2021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CAD9A4-D4E5-4214-8BFE-988D0EEEBF3D}" type="slidenum">
              <a:rPr lang="en-US" smtClean="0"/>
              <a:t>‹#›</a:t>
            </a:fld>
            <a:endParaRPr lang="en-US"/>
          </a:p>
        </p:txBody>
      </p:sp>
    </p:spTree>
    <p:extLst>
      <p:ext uri="{BB962C8B-B14F-4D97-AF65-F5344CB8AC3E}">
        <p14:creationId xmlns:p14="http://schemas.microsoft.com/office/powerpoint/2010/main" val="3021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27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35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CAD9A4-D4E5-4214-8BFE-988D0EEEBF3D}" type="slidenum">
              <a:rPr lang="en-US" smtClean="0"/>
              <a:t>4</a:t>
            </a:fld>
            <a:endParaRPr lang="en-US"/>
          </a:p>
        </p:txBody>
      </p:sp>
    </p:spTree>
    <p:extLst>
      <p:ext uri="{BB962C8B-B14F-4D97-AF65-F5344CB8AC3E}">
        <p14:creationId xmlns:p14="http://schemas.microsoft.com/office/powerpoint/2010/main" val="277734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CAD9A4-D4E5-4214-8BFE-988D0EEEBF3D}" type="slidenum">
              <a:rPr lang="en-US" smtClean="0"/>
              <a:t>16</a:t>
            </a:fld>
            <a:endParaRPr lang="en-US"/>
          </a:p>
        </p:txBody>
      </p:sp>
    </p:spTree>
    <p:extLst>
      <p:ext uri="{BB962C8B-B14F-4D97-AF65-F5344CB8AC3E}">
        <p14:creationId xmlns:p14="http://schemas.microsoft.com/office/powerpoint/2010/main" val="2540871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5F4C4-1386-4866-9D95-13669E90E7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547497-51F0-41BB-9A61-CA9CE4C8C6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40F1CD-6AC3-4632-BA94-0F7707ACD8CE}"/>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3E2F45E3-E601-4292-8A06-9F13D0C6E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60DA8-47BF-4C4B-8B6F-9F3ED6A5D011}"/>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194203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059A0-2DFD-4CD3-9CBC-8E124A5032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8D66C-E87D-4229-963C-EBA178AF50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CA85E-EC13-4AF7-8B99-FFD061D9AC2D}"/>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48ECA956-EEA2-476E-BEA2-0F9927425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4749FF-9BB1-4E13-86BA-1B7A488E52D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72413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13DD6C-1A2A-4488-B3D1-C5E8BF3073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899FEC-0754-4149-925B-C5B1BA7D25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71C7-C5A7-4F41-BD02-1272FF948E57}"/>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579E755D-F84A-4B23-B751-AF7246AB5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17009F-039C-41B0-BBF6-5B31D820D72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128311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1" y="1122363"/>
            <a:ext cx="9144000" cy="2387600"/>
          </a:xfrm>
        </p:spPr>
        <p:txBody>
          <a:bodyPr anchor="b"/>
          <a:lstStyle>
            <a:lvl1pPr algn="ctr">
              <a:defRPr sz="5799"/>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1" y="3602038"/>
            <a:ext cx="9144000" cy="1655762"/>
          </a:xfrm>
        </p:spPr>
        <p:txBody>
          <a:bodyPr/>
          <a:lstStyle>
            <a:lvl1pPr marL="0" indent="0" algn="ctr">
              <a:buNone/>
              <a:defRPr sz="2320"/>
            </a:lvl1pPr>
            <a:lvl2pPr marL="441884" indent="0" algn="ctr">
              <a:buNone/>
              <a:defRPr sz="1933"/>
            </a:lvl2pPr>
            <a:lvl3pPr marL="883768" indent="0" algn="ctr">
              <a:buNone/>
              <a:defRPr sz="1740"/>
            </a:lvl3pPr>
            <a:lvl4pPr marL="1325651" indent="0" algn="ctr">
              <a:buNone/>
              <a:defRPr sz="1546"/>
            </a:lvl4pPr>
            <a:lvl5pPr marL="1767535" indent="0" algn="ctr">
              <a:buNone/>
              <a:defRPr sz="1546"/>
            </a:lvl5pPr>
            <a:lvl6pPr marL="2209419" indent="0" algn="ctr">
              <a:buNone/>
              <a:defRPr sz="1546"/>
            </a:lvl6pPr>
            <a:lvl7pPr marL="2651303" indent="0" algn="ctr">
              <a:buNone/>
              <a:defRPr sz="1546"/>
            </a:lvl7pPr>
            <a:lvl8pPr marL="3093187" indent="0" algn="ctr">
              <a:buNone/>
              <a:defRPr sz="1546"/>
            </a:lvl8pPr>
            <a:lvl9pPr marL="3535070" indent="0" algn="ctr">
              <a:buNone/>
              <a:defRPr sz="1546"/>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286530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32889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40"/>
            <a:ext cx="10515600" cy="2852737"/>
          </a:xfrm>
        </p:spPr>
        <p:txBody>
          <a:bodyPr anchor="b"/>
          <a:lstStyle>
            <a:lvl1pPr>
              <a:defRPr sz="5799"/>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5"/>
            <a:ext cx="10515600" cy="1500187"/>
          </a:xfrm>
        </p:spPr>
        <p:txBody>
          <a:bodyPr/>
          <a:lstStyle>
            <a:lvl1pPr marL="0" indent="0">
              <a:buNone/>
              <a:defRPr sz="2320">
                <a:solidFill>
                  <a:schemeClr val="tx1">
                    <a:tint val="75000"/>
                  </a:schemeClr>
                </a:solidFill>
              </a:defRPr>
            </a:lvl1pPr>
            <a:lvl2pPr marL="441884" indent="0">
              <a:buNone/>
              <a:defRPr sz="1933">
                <a:solidFill>
                  <a:schemeClr val="tx1">
                    <a:tint val="75000"/>
                  </a:schemeClr>
                </a:solidFill>
              </a:defRPr>
            </a:lvl2pPr>
            <a:lvl3pPr marL="883768" indent="0">
              <a:buNone/>
              <a:defRPr sz="1740">
                <a:solidFill>
                  <a:schemeClr val="tx1">
                    <a:tint val="75000"/>
                  </a:schemeClr>
                </a:solidFill>
              </a:defRPr>
            </a:lvl3pPr>
            <a:lvl4pPr marL="1325651" indent="0">
              <a:buNone/>
              <a:defRPr sz="1546">
                <a:solidFill>
                  <a:schemeClr val="tx1">
                    <a:tint val="75000"/>
                  </a:schemeClr>
                </a:solidFill>
              </a:defRPr>
            </a:lvl4pPr>
            <a:lvl5pPr marL="1767535" indent="0">
              <a:buNone/>
              <a:defRPr sz="1546">
                <a:solidFill>
                  <a:schemeClr val="tx1">
                    <a:tint val="75000"/>
                  </a:schemeClr>
                </a:solidFill>
              </a:defRPr>
            </a:lvl5pPr>
            <a:lvl6pPr marL="2209419" indent="0">
              <a:buNone/>
              <a:defRPr sz="1546">
                <a:solidFill>
                  <a:schemeClr val="tx1">
                    <a:tint val="75000"/>
                  </a:schemeClr>
                </a:solidFill>
              </a:defRPr>
            </a:lvl6pPr>
            <a:lvl7pPr marL="2651303" indent="0">
              <a:buNone/>
              <a:defRPr sz="1546">
                <a:solidFill>
                  <a:schemeClr val="tx1">
                    <a:tint val="75000"/>
                  </a:schemeClr>
                </a:solidFill>
              </a:defRPr>
            </a:lvl7pPr>
            <a:lvl8pPr marL="3093187" indent="0">
              <a:buNone/>
              <a:defRPr sz="1546">
                <a:solidFill>
                  <a:schemeClr val="tx1">
                    <a:tint val="75000"/>
                  </a:schemeClr>
                </a:solidFill>
              </a:defRPr>
            </a:lvl8pPr>
            <a:lvl9pPr marL="3535070" indent="0">
              <a:buNone/>
              <a:defRPr sz="15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41088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779212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9"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9" y="1681163"/>
            <a:ext cx="5157787"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320" b="1"/>
            </a:lvl1pPr>
            <a:lvl2pPr marL="441884" indent="0">
              <a:buNone/>
              <a:defRPr sz="1933" b="1"/>
            </a:lvl2pPr>
            <a:lvl3pPr marL="883768" indent="0">
              <a:buNone/>
              <a:defRPr sz="1740" b="1"/>
            </a:lvl3pPr>
            <a:lvl4pPr marL="1325651" indent="0">
              <a:buNone/>
              <a:defRPr sz="1546" b="1"/>
            </a:lvl4pPr>
            <a:lvl5pPr marL="1767535" indent="0">
              <a:buNone/>
              <a:defRPr sz="1546" b="1"/>
            </a:lvl5pPr>
            <a:lvl6pPr marL="2209419" indent="0">
              <a:buNone/>
              <a:defRPr sz="1546" b="1"/>
            </a:lvl6pPr>
            <a:lvl7pPr marL="2651303" indent="0">
              <a:buNone/>
              <a:defRPr sz="1546" b="1"/>
            </a:lvl7pPr>
            <a:lvl8pPr marL="3093187" indent="0">
              <a:buNone/>
              <a:defRPr sz="1546" b="1"/>
            </a:lvl8pPr>
            <a:lvl9pPr marL="3535070" indent="0">
              <a:buNone/>
              <a:defRPr sz="1546"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26651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93047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21529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7"/>
            <a:ext cx="6172200" cy="4873625"/>
          </a:xfrm>
        </p:spPr>
        <p:txBody>
          <a:bodyPr/>
          <a:lstStyle>
            <a:lvl1pPr>
              <a:defRPr sz="3093"/>
            </a:lvl1pPr>
            <a:lvl2pPr>
              <a:defRPr sz="2706"/>
            </a:lvl2pPr>
            <a:lvl3pPr>
              <a:defRPr sz="2320"/>
            </a:lvl3pPr>
            <a:lvl4pPr>
              <a:defRPr sz="1933"/>
            </a:lvl4pPr>
            <a:lvl5pPr>
              <a:defRPr sz="1933"/>
            </a:lvl5pPr>
            <a:lvl6pPr>
              <a:defRPr sz="1933"/>
            </a:lvl6pPr>
            <a:lvl7pPr>
              <a:defRPr sz="1933"/>
            </a:lvl7pPr>
            <a:lvl8pPr>
              <a:defRPr sz="1933"/>
            </a:lvl8pPr>
            <a:lvl9pPr>
              <a:defRPr sz="1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391352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0CD0-1AD1-4994-97CE-9F275E5D0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E7CCA9-B8C2-4443-BC50-DB55919A0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59747-036D-479F-9BCE-37B005CF4CF3}"/>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41BFA284-B2ED-4FA6-B1A5-86A515040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1FA5-8938-4A72-BA11-62C30F88A949}"/>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4064797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9" y="457200"/>
            <a:ext cx="3932237" cy="1600200"/>
          </a:xfrm>
        </p:spPr>
        <p:txBody>
          <a:bodyPr anchor="b"/>
          <a:lstStyle>
            <a:lvl1pPr>
              <a:defRPr sz="3093"/>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7"/>
            <a:ext cx="6172200" cy="4873625"/>
          </a:xfrm>
        </p:spPr>
        <p:txBody>
          <a:bodyPr/>
          <a:lstStyle>
            <a:lvl1pPr marL="0" indent="0">
              <a:buNone/>
              <a:defRPr sz="3093"/>
            </a:lvl1pPr>
            <a:lvl2pPr marL="441884" indent="0">
              <a:buNone/>
              <a:defRPr sz="2706"/>
            </a:lvl2pPr>
            <a:lvl3pPr marL="883768" indent="0">
              <a:buNone/>
              <a:defRPr sz="2320"/>
            </a:lvl3pPr>
            <a:lvl4pPr marL="1325651" indent="0">
              <a:buNone/>
              <a:defRPr sz="1933"/>
            </a:lvl4pPr>
            <a:lvl5pPr marL="1767535" indent="0">
              <a:buNone/>
              <a:defRPr sz="1933"/>
            </a:lvl5pPr>
            <a:lvl6pPr marL="2209419" indent="0">
              <a:buNone/>
              <a:defRPr sz="1933"/>
            </a:lvl6pPr>
            <a:lvl7pPr marL="2651303" indent="0">
              <a:buNone/>
              <a:defRPr sz="1933"/>
            </a:lvl7pPr>
            <a:lvl8pPr marL="3093187" indent="0">
              <a:buNone/>
              <a:defRPr sz="1933"/>
            </a:lvl8pPr>
            <a:lvl9pPr marL="3535070" indent="0">
              <a:buNone/>
              <a:defRPr sz="1933"/>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9" y="2057400"/>
            <a:ext cx="3932237" cy="3811588"/>
          </a:xfrm>
        </p:spPr>
        <p:txBody>
          <a:bodyPr/>
          <a:lstStyle>
            <a:lvl1pPr marL="0" indent="0">
              <a:buNone/>
              <a:defRPr sz="1546"/>
            </a:lvl1pPr>
            <a:lvl2pPr marL="441884" indent="0">
              <a:buNone/>
              <a:defRPr sz="1353"/>
            </a:lvl2pPr>
            <a:lvl3pPr marL="883768" indent="0">
              <a:buNone/>
              <a:defRPr sz="1160"/>
            </a:lvl3pPr>
            <a:lvl4pPr marL="1325651" indent="0">
              <a:buNone/>
              <a:defRPr sz="966"/>
            </a:lvl4pPr>
            <a:lvl5pPr marL="1767535" indent="0">
              <a:buNone/>
              <a:defRPr sz="966"/>
            </a:lvl5pPr>
            <a:lvl6pPr marL="2209419" indent="0">
              <a:buNone/>
              <a:defRPr sz="966"/>
            </a:lvl6pPr>
            <a:lvl7pPr marL="2651303" indent="0">
              <a:buNone/>
              <a:defRPr sz="966"/>
            </a:lvl7pPr>
            <a:lvl8pPr marL="3093187" indent="0">
              <a:buNone/>
              <a:defRPr sz="966"/>
            </a:lvl8pPr>
            <a:lvl9pPr marL="3535070" indent="0">
              <a:buNone/>
              <a:defRPr sz="966"/>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676830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94326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27809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5BDB8-49B6-4423-88C7-2A516A5A0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B750ED-9415-4C6E-BFB5-85BDEBA5CA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9EE278-6573-4A8C-ADE3-04621D35D882}"/>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8AA58DCD-CDE2-4EA7-B7A1-208367D63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845E51-ED21-4109-9642-A16743E6E408}"/>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186693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B6B33-4BC4-4575-AE2D-EE81AC46C3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3AFF7B-EE8E-403A-860F-8DC8126316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475287-6374-41AB-95B0-9CB753AA61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57A-3219-4AFF-9CD8-0B8AF54C2BAF}"/>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6" name="Footer Placeholder 5">
            <a:extLst>
              <a:ext uri="{FF2B5EF4-FFF2-40B4-BE49-F238E27FC236}">
                <a16:creationId xmlns:a16="http://schemas.microsoft.com/office/drawing/2014/main" id="{D7ADCC64-70E7-4232-90C0-AC269B214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482CA-493E-4FF2-BD50-B9BD3038F80B}"/>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62831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77CC1-611D-4869-B466-AEE1B47F7F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148F45-6EAF-412B-A064-DB43C74AD7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05227E-0064-4A1E-8195-9C6D8A9A6C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09FD61-CF44-4013-8EC7-3B0A54CBC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28972D-6F3B-4E70-B865-10F4FAC01A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18E9DE-D251-4E1B-B238-8B02877AF832}"/>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8" name="Footer Placeholder 7">
            <a:extLst>
              <a:ext uri="{FF2B5EF4-FFF2-40B4-BE49-F238E27FC236}">
                <a16:creationId xmlns:a16="http://schemas.microsoft.com/office/drawing/2014/main" id="{4942C50A-F82A-44A4-BD20-1F7FAD10F6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39149BF-7224-464D-8278-FD2EC867896C}"/>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81392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E37BA-65DC-4DEC-A6FB-6F4D088184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FE38B8-77F3-49D0-A529-E80D808B6167}"/>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4" name="Footer Placeholder 3">
            <a:extLst>
              <a:ext uri="{FF2B5EF4-FFF2-40B4-BE49-F238E27FC236}">
                <a16:creationId xmlns:a16="http://schemas.microsoft.com/office/drawing/2014/main" id="{5355BA4F-9CE0-44D7-A072-4C21D4ED5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D34080-F332-4B6A-88F2-4CD51FBF61E5}"/>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74628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9D5F3A-34D3-45FF-A9EC-83F49D453EF9}"/>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3" name="Footer Placeholder 2">
            <a:extLst>
              <a:ext uri="{FF2B5EF4-FFF2-40B4-BE49-F238E27FC236}">
                <a16:creationId xmlns:a16="http://schemas.microsoft.com/office/drawing/2014/main" id="{7B9A838F-ED03-4821-8625-C87108918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3FDAA3-9844-47E4-B484-CCCFC656D696}"/>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396257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B0EC6-7E95-4D82-8771-6F1D3D7D1F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F1F0BA-7A2B-4CA1-BB9F-2E0071A787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FB7B3-C9C8-4919-AA53-E80BCE3AD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C0771-7282-4786-826D-72EB8057B869}"/>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6" name="Footer Placeholder 5">
            <a:extLst>
              <a:ext uri="{FF2B5EF4-FFF2-40B4-BE49-F238E27FC236}">
                <a16:creationId xmlns:a16="http://schemas.microsoft.com/office/drawing/2014/main" id="{DD375F2A-C7EA-41FF-B9AB-10147D61CD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85560-D48B-4441-BEC4-C4EDCE3BA1A7}"/>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766460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ACF3-965C-4166-97F4-7BFB5AC8A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94DE98-D710-4CAB-A4AD-A71CF7CF24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670406-DB19-43EC-8CF0-FC0D37119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66AC33-F0CD-47D2-AE3D-506E5ECEB91B}"/>
              </a:ext>
            </a:extLst>
          </p:cNvPr>
          <p:cNvSpPr>
            <a:spLocks noGrp="1"/>
          </p:cNvSpPr>
          <p:nvPr>
            <p:ph type="dt" sz="half" idx="10"/>
          </p:nvPr>
        </p:nvSpPr>
        <p:spPr/>
        <p:txBody>
          <a:bodyPr/>
          <a:lstStyle/>
          <a:p>
            <a:fld id="{C599CC6E-00B3-4F6D-A5CD-A947CCB4F571}" type="datetimeFigureOut">
              <a:rPr lang="en-US" smtClean="0"/>
              <a:t>11/19/2021</a:t>
            </a:fld>
            <a:endParaRPr lang="en-US"/>
          </a:p>
        </p:txBody>
      </p:sp>
      <p:sp>
        <p:nvSpPr>
          <p:cNvPr id="6" name="Footer Placeholder 5">
            <a:extLst>
              <a:ext uri="{FF2B5EF4-FFF2-40B4-BE49-F238E27FC236}">
                <a16:creationId xmlns:a16="http://schemas.microsoft.com/office/drawing/2014/main" id="{1A52E27A-5571-484E-8682-020CB8160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4A4D8-78BA-42AC-96BF-3C5888A8ADEE}"/>
              </a:ext>
            </a:extLst>
          </p:cNvPr>
          <p:cNvSpPr>
            <a:spLocks noGrp="1"/>
          </p:cNvSpPr>
          <p:nvPr>
            <p:ph type="sldNum" sz="quarter" idx="12"/>
          </p:nvPr>
        </p:nvSpPr>
        <p:spPr/>
        <p:txBody>
          <a:bodyPr/>
          <a:lstStyle/>
          <a:p>
            <a:fld id="{9E64FF99-B931-4485-9B2D-47A7B675BBFB}" type="slidenum">
              <a:rPr lang="en-US" smtClean="0"/>
              <a:t>‹#›</a:t>
            </a:fld>
            <a:endParaRPr lang="en-US"/>
          </a:p>
        </p:txBody>
      </p:sp>
    </p:spTree>
    <p:extLst>
      <p:ext uri="{BB962C8B-B14F-4D97-AF65-F5344CB8AC3E}">
        <p14:creationId xmlns:p14="http://schemas.microsoft.com/office/powerpoint/2010/main" val="2286266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41A069-42D1-4449-A633-BD7126A249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9D923B-AE34-4598-9AD6-FAB0998AEE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FE6239-0555-4249-878D-F13ABB692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9CC6E-00B3-4F6D-A5CD-A947CCB4F571}" type="datetimeFigureOut">
              <a:rPr lang="en-US" smtClean="0"/>
              <a:t>11/19/2021</a:t>
            </a:fld>
            <a:endParaRPr lang="en-US"/>
          </a:p>
        </p:txBody>
      </p:sp>
      <p:sp>
        <p:nvSpPr>
          <p:cNvPr id="5" name="Footer Placeholder 4">
            <a:extLst>
              <a:ext uri="{FF2B5EF4-FFF2-40B4-BE49-F238E27FC236}">
                <a16:creationId xmlns:a16="http://schemas.microsoft.com/office/drawing/2014/main" id="{C2BE0C84-12A4-4D95-ACE3-3580D3F5F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C907-BA33-406A-8BF3-E66BA16E6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64FF99-B931-4485-9B2D-47A7B675BBFB}" type="slidenum">
              <a:rPr lang="en-US" smtClean="0"/>
              <a:t>‹#›</a:t>
            </a:fld>
            <a:endParaRPr lang="en-US"/>
          </a:p>
        </p:txBody>
      </p:sp>
    </p:spTree>
    <p:extLst>
      <p:ext uri="{BB962C8B-B14F-4D97-AF65-F5344CB8AC3E}">
        <p14:creationId xmlns:p14="http://schemas.microsoft.com/office/powerpoint/2010/main" val="281715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1"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160">
                <a:solidFill>
                  <a:schemeClr val="tx1">
                    <a:tint val="75000"/>
                  </a:schemeClr>
                </a:solidFill>
              </a:defRPr>
            </a:lvl1pPr>
          </a:lstStyle>
          <a:p>
            <a:fld id="{EF675F10-90BA-9A4B-97C5-0F6D45F15F43}" type="datetimeFigureOut">
              <a:rPr lang="en-US" smtClean="0"/>
              <a:t>11/19/2021</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116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16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553667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83768" rtl="0" eaLnBrk="1" latinLnBrk="0" hangingPunct="1">
        <a:lnSpc>
          <a:spcPct val="90000"/>
        </a:lnSpc>
        <a:spcBef>
          <a:spcPct val="0"/>
        </a:spcBef>
        <a:buNone/>
        <a:defRPr sz="4253" kern="1200">
          <a:solidFill>
            <a:schemeClr val="tx1"/>
          </a:solidFill>
          <a:latin typeface="+mj-lt"/>
          <a:ea typeface="+mj-ea"/>
          <a:cs typeface="+mj-cs"/>
        </a:defRPr>
      </a:lvl1pPr>
    </p:titleStyle>
    <p:bodyStyle>
      <a:lvl1pPr marL="220942" indent="-220942" algn="l" defTabSz="883768" rtl="0" eaLnBrk="1" latinLnBrk="0" hangingPunct="1">
        <a:lnSpc>
          <a:spcPct val="90000"/>
        </a:lnSpc>
        <a:spcBef>
          <a:spcPts val="966"/>
        </a:spcBef>
        <a:buFont typeface="Arial" panose="020B0604020202020204" pitchFamily="34" charset="0"/>
        <a:buChar char="•"/>
        <a:defRPr sz="2706" kern="1200">
          <a:solidFill>
            <a:schemeClr val="tx1"/>
          </a:solidFill>
          <a:latin typeface="+mn-lt"/>
          <a:ea typeface="+mn-ea"/>
          <a:cs typeface="+mn-cs"/>
        </a:defRPr>
      </a:lvl1pPr>
      <a:lvl2pPr marL="662826" indent="-220942" algn="l" defTabSz="883768" rtl="0" eaLnBrk="1" latinLnBrk="0" hangingPunct="1">
        <a:lnSpc>
          <a:spcPct val="90000"/>
        </a:lnSpc>
        <a:spcBef>
          <a:spcPts val="483"/>
        </a:spcBef>
        <a:buFont typeface="Arial" panose="020B0604020202020204" pitchFamily="34" charset="0"/>
        <a:buChar char="•"/>
        <a:defRPr sz="2320" kern="1200">
          <a:solidFill>
            <a:schemeClr val="tx1"/>
          </a:solidFill>
          <a:latin typeface="+mn-lt"/>
          <a:ea typeface="+mn-ea"/>
          <a:cs typeface="+mn-cs"/>
        </a:defRPr>
      </a:lvl2pPr>
      <a:lvl3pPr marL="1104710" indent="-220942" algn="l" defTabSz="883768" rtl="0" eaLnBrk="1" latinLnBrk="0" hangingPunct="1">
        <a:lnSpc>
          <a:spcPct val="90000"/>
        </a:lnSpc>
        <a:spcBef>
          <a:spcPts val="483"/>
        </a:spcBef>
        <a:buFont typeface="Arial" panose="020B0604020202020204" pitchFamily="34" charset="0"/>
        <a:buChar char="•"/>
        <a:defRPr sz="1933" kern="1200">
          <a:solidFill>
            <a:schemeClr val="tx1"/>
          </a:solidFill>
          <a:latin typeface="+mn-lt"/>
          <a:ea typeface="+mn-ea"/>
          <a:cs typeface="+mn-cs"/>
        </a:defRPr>
      </a:lvl3pPr>
      <a:lvl4pPr marL="1546593"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4pPr>
      <a:lvl5pPr marL="1988477"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5pPr>
      <a:lvl6pPr marL="2430361"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6pPr>
      <a:lvl7pPr marL="2872245"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7pPr>
      <a:lvl8pPr marL="3314129"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8pPr>
      <a:lvl9pPr marL="3756012" indent="-220942" algn="l" defTabSz="883768" rtl="0" eaLnBrk="1" latinLnBrk="0" hangingPunct="1">
        <a:lnSpc>
          <a:spcPct val="90000"/>
        </a:lnSpc>
        <a:spcBef>
          <a:spcPts val="483"/>
        </a:spcBef>
        <a:buFont typeface="Arial" panose="020B0604020202020204" pitchFamily="34" charset="0"/>
        <a:buChar char="•"/>
        <a:defRPr sz="1740" kern="1200">
          <a:solidFill>
            <a:schemeClr val="tx1"/>
          </a:solidFill>
          <a:latin typeface="+mn-lt"/>
          <a:ea typeface="+mn-ea"/>
          <a:cs typeface="+mn-cs"/>
        </a:defRPr>
      </a:lvl9pPr>
    </p:bodyStyle>
    <p:otherStyle>
      <a:defPPr>
        <a:defRPr lang="en-US"/>
      </a:defPPr>
      <a:lvl1pPr marL="0" algn="l" defTabSz="883768" rtl="0" eaLnBrk="1" latinLnBrk="0" hangingPunct="1">
        <a:defRPr sz="1740" kern="1200">
          <a:solidFill>
            <a:schemeClr val="tx1"/>
          </a:solidFill>
          <a:latin typeface="+mn-lt"/>
          <a:ea typeface="+mn-ea"/>
          <a:cs typeface="+mn-cs"/>
        </a:defRPr>
      </a:lvl1pPr>
      <a:lvl2pPr marL="441884" algn="l" defTabSz="883768" rtl="0" eaLnBrk="1" latinLnBrk="0" hangingPunct="1">
        <a:defRPr sz="1740" kern="1200">
          <a:solidFill>
            <a:schemeClr val="tx1"/>
          </a:solidFill>
          <a:latin typeface="+mn-lt"/>
          <a:ea typeface="+mn-ea"/>
          <a:cs typeface="+mn-cs"/>
        </a:defRPr>
      </a:lvl2pPr>
      <a:lvl3pPr marL="883768" algn="l" defTabSz="883768" rtl="0" eaLnBrk="1" latinLnBrk="0" hangingPunct="1">
        <a:defRPr sz="1740" kern="1200">
          <a:solidFill>
            <a:schemeClr val="tx1"/>
          </a:solidFill>
          <a:latin typeface="+mn-lt"/>
          <a:ea typeface="+mn-ea"/>
          <a:cs typeface="+mn-cs"/>
        </a:defRPr>
      </a:lvl3pPr>
      <a:lvl4pPr marL="1325651" algn="l" defTabSz="883768" rtl="0" eaLnBrk="1" latinLnBrk="0" hangingPunct="1">
        <a:defRPr sz="1740" kern="1200">
          <a:solidFill>
            <a:schemeClr val="tx1"/>
          </a:solidFill>
          <a:latin typeface="+mn-lt"/>
          <a:ea typeface="+mn-ea"/>
          <a:cs typeface="+mn-cs"/>
        </a:defRPr>
      </a:lvl4pPr>
      <a:lvl5pPr marL="1767535" algn="l" defTabSz="883768" rtl="0" eaLnBrk="1" latinLnBrk="0" hangingPunct="1">
        <a:defRPr sz="1740" kern="1200">
          <a:solidFill>
            <a:schemeClr val="tx1"/>
          </a:solidFill>
          <a:latin typeface="+mn-lt"/>
          <a:ea typeface="+mn-ea"/>
          <a:cs typeface="+mn-cs"/>
        </a:defRPr>
      </a:lvl5pPr>
      <a:lvl6pPr marL="2209419" algn="l" defTabSz="883768" rtl="0" eaLnBrk="1" latinLnBrk="0" hangingPunct="1">
        <a:defRPr sz="1740" kern="1200">
          <a:solidFill>
            <a:schemeClr val="tx1"/>
          </a:solidFill>
          <a:latin typeface="+mn-lt"/>
          <a:ea typeface="+mn-ea"/>
          <a:cs typeface="+mn-cs"/>
        </a:defRPr>
      </a:lvl6pPr>
      <a:lvl7pPr marL="2651303" algn="l" defTabSz="883768" rtl="0" eaLnBrk="1" latinLnBrk="0" hangingPunct="1">
        <a:defRPr sz="1740" kern="1200">
          <a:solidFill>
            <a:schemeClr val="tx1"/>
          </a:solidFill>
          <a:latin typeface="+mn-lt"/>
          <a:ea typeface="+mn-ea"/>
          <a:cs typeface="+mn-cs"/>
        </a:defRPr>
      </a:lvl7pPr>
      <a:lvl8pPr marL="3093187" algn="l" defTabSz="883768" rtl="0" eaLnBrk="1" latinLnBrk="0" hangingPunct="1">
        <a:defRPr sz="1740" kern="1200">
          <a:solidFill>
            <a:schemeClr val="tx1"/>
          </a:solidFill>
          <a:latin typeface="+mn-lt"/>
          <a:ea typeface="+mn-ea"/>
          <a:cs typeface="+mn-cs"/>
        </a:defRPr>
      </a:lvl8pPr>
      <a:lvl9pPr marL="3535070" algn="l" defTabSz="883768" rtl="0" eaLnBrk="1" latinLnBrk="0" hangingPunct="1">
        <a:defRPr sz="17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6.xml"/><Relationship Id="rId7" Type="http://schemas.openxmlformats.org/officeDocument/2006/relationships/chart" Target="../charts/chart9.xml"/><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image" Target="../media/image7.png"/><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1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chart" Target="../charts/chart12.xml"/><Relationship Id="rId7"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chart" Target="../charts/chart16.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hyperlink" Target="https://thevab.com/insight/discover-difference-guide" TargetMode="External"/><Relationship Id="rId3" Type="http://schemas.openxmlformats.org/officeDocument/2006/relationships/image" Target="../media/image6.png"/><Relationship Id="rId7" Type="http://schemas.openxmlformats.org/officeDocument/2006/relationships/image" Target="../media/image49.png"/><Relationship Id="rId12" Type="http://schemas.openxmlformats.org/officeDocument/2006/relationships/image" Target="../media/image52.jpeg"/><Relationship Id="rId2" Type="http://schemas.openxmlformats.org/officeDocument/2006/relationships/hyperlink" Target="https://thevab.com/" TargetMode="External"/><Relationship Id="rId1" Type="http://schemas.openxmlformats.org/officeDocument/2006/relationships/slideLayout" Target="../slideLayouts/slideLayout7.xml"/><Relationship Id="rId6" Type="http://schemas.openxmlformats.org/officeDocument/2006/relationships/hyperlink" Target="https://thevab.com/insight/trillion-dollar-hispanic-opportunity" TargetMode="External"/><Relationship Id="rId11" Type="http://schemas.openxmlformats.org/officeDocument/2006/relationships/hyperlink" Target="https://thevab.com/insight/Do-The-Right-Thing" TargetMode="External"/><Relationship Id="rId5" Type="http://schemas.openxmlformats.org/officeDocument/2006/relationships/hyperlink" Target="https://thevab.com/team-board" TargetMode="External"/><Relationship Id="rId15" Type="http://schemas.openxmlformats.org/officeDocument/2006/relationships/hyperlink" Target="https://thevab.com/vab-happenings/multicultural-marketing-resource-center" TargetMode="External"/><Relationship Id="rId10"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hyperlink" Target="https://thevab.com/insight/engaging-black-consumers" TargetMode="External"/><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thevab.com/" TargetMode="Externa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7.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notesSlide" Target="../notesSlides/notesSlide3.xml"/><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342083-7916-4F28-AC73-CEF3712E1B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7506"/>
            <a:ext cx="1826273" cy="636987"/>
          </a:xfrm>
          <a:prstGeom prst="rect">
            <a:avLst/>
          </a:prstGeom>
        </p:spPr>
      </p:pic>
      <p:pic>
        <p:nvPicPr>
          <p:cNvPr id="7" name="Picture 6">
            <a:extLst>
              <a:ext uri="{FF2B5EF4-FFF2-40B4-BE49-F238E27FC236}">
                <a16:creationId xmlns:a16="http://schemas.microsoft.com/office/drawing/2014/main" id="{611AC05D-F294-47CF-AF6E-3220938DA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349" y="-3482"/>
            <a:ext cx="11578124" cy="6858000"/>
          </a:xfrm>
          <a:prstGeom prst="rect">
            <a:avLst/>
          </a:prstGeom>
        </p:spPr>
      </p:pic>
      <p:pic>
        <p:nvPicPr>
          <p:cNvPr id="10" name="Picture 9" descr="Text&#10;&#10;Description automatically generated with low confidence">
            <a:extLst>
              <a:ext uri="{FF2B5EF4-FFF2-40B4-BE49-F238E27FC236}">
                <a16:creationId xmlns:a16="http://schemas.microsoft.com/office/drawing/2014/main" id="{B3BF0ABD-2FC9-41B2-9F1C-F7DCDF7A49D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337" y="1724416"/>
            <a:ext cx="3758368" cy="1632321"/>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3CA8F49-403D-4274-AE4A-FE1DBDDE76A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7346" y="5650724"/>
            <a:ext cx="2523582" cy="879183"/>
          </a:xfrm>
          <a:prstGeom prst="rect">
            <a:avLst/>
          </a:prstGeom>
        </p:spPr>
      </p:pic>
      <p:sp>
        <p:nvSpPr>
          <p:cNvPr id="11" name="TextBox 10">
            <a:extLst>
              <a:ext uri="{FF2B5EF4-FFF2-40B4-BE49-F238E27FC236}">
                <a16:creationId xmlns:a16="http://schemas.microsoft.com/office/drawing/2014/main" id="{632F2313-C784-4985-9DEB-985AA49246EE}"/>
              </a:ext>
            </a:extLst>
          </p:cNvPr>
          <p:cNvSpPr txBox="1"/>
          <p:nvPr/>
        </p:nvSpPr>
        <p:spPr>
          <a:xfrm>
            <a:off x="345339" y="3867577"/>
            <a:ext cx="614973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n-ea"/>
                <a:cs typeface="+mn-cs"/>
              </a:rPr>
              <a:t>An American Phenomenon:</a:t>
            </a:r>
          </a:p>
          <a:p>
            <a:pPr lvl="0">
              <a:defRPr/>
            </a:pP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The Growing </a:t>
            </a:r>
            <a:r>
              <a:rPr lang="en-US" sz="2800" b="1">
                <a:solidFill>
                  <a:srgbClr val="00BFF2"/>
                </a:solidFill>
                <a:latin typeface="Helvetica" pitchFamily="2" charset="0"/>
              </a:rPr>
              <a:t>Influence and Value </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of Asian American Consumers</a:t>
            </a:r>
          </a:p>
        </p:txBody>
      </p:sp>
    </p:spTree>
    <p:extLst>
      <p:ext uri="{BB962C8B-B14F-4D97-AF65-F5344CB8AC3E}">
        <p14:creationId xmlns:p14="http://schemas.microsoft.com/office/powerpoint/2010/main" val="3366682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C277FF69-640D-4122-B081-E07083E1411C}"/>
              </a:ext>
            </a:extLst>
          </p:cNvPr>
          <p:cNvSpPr txBox="1"/>
          <p:nvPr/>
        </p:nvSpPr>
        <p:spPr>
          <a:xfrm>
            <a:off x="477315" y="3057008"/>
            <a:ext cx="6954617" cy="2554545"/>
          </a:xfrm>
          <a:prstGeom prst="rect">
            <a:avLst/>
          </a:prstGeom>
          <a:noFill/>
        </p:spPr>
        <p:txBody>
          <a:bodyPr wrap="square" rtlCol="0">
            <a:spAutoFit/>
          </a:bodyPr>
          <a:lstStyle/>
          <a:p>
            <a:pPr>
              <a:defRPr/>
            </a:pPr>
            <a:r>
              <a:rPr lang="en-US" sz="3200">
                <a:solidFill>
                  <a:prstClr val="white"/>
                </a:solidFill>
                <a:latin typeface="Helvetica" pitchFamily="2" charset="0"/>
              </a:rPr>
              <a:t>Asian Americans are a diverse </a:t>
            </a:r>
            <a:br>
              <a:rPr lang="en-US" sz="3200">
                <a:solidFill>
                  <a:prstClr val="white"/>
                </a:solidFill>
                <a:latin typeface="Helvetica" pitchFamily="2" charset="0"/>
              </a:rPr>
            </a:br>
            <a:r>
              <a:rPr lang="en-US" sz="3200">
                <a:solidFill>
                  <a:prstClr val="white"/>
                </a:solidFill>
                <a:latin typeface="Helvetica" pitchFamily="2" charset="0"/>
              </a:rPr>
              <a:t>and fast-growing segment with higher education and income levels, making them an attractive audience for advertisers</a:t>
            </a:r>
          </a:p>
        </p:txBody>
      </p:sp>
    </p:spTree>
    <p:extLst>
      <p:ext uri="{BB962C8B-B14F-4D97-AF65-F5344CB8AC3E}">
        <p14:creationId xmlns:p14="http://schemas.microsoft.com/office/powerpoint/2010/main" val="249932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4E2F7B-4E7B-46B5-99A0-81CAFCC7475C}"/>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8170180" y="0"/>
            <a:ext cx="4015469"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peech Bubble: Rectangle 17">
            <a:extLst>
              <a:ext uri="{FF2B5EF4-FFF2-40B4-BE49-F238E27FC236}">
                <a16:creationId xmlns:a16="http://schemas.microsoft.com/office/drawing/2014/main" id="{A374811C-BF28-4E38-A712-6331E36CF1C9}"/>
              </a:ext>
            </a:extLst>
          </p:cNvPr>
          <p:cNvSpPr/>
          <p:nvPr/>
        </p:nvSpPr>
        <p:spPr>
          <a:xfrm>
            <a:off x="1094877" y="2328801"/>
            <a:ext cx="10002247" cy="2189135"/>
          </a:xfrm>
          <a:prstGeom prst="wedgeRectCallout">
            <a:avLst>
              <a:gd name="adj1" fmla="val -15200"/>
              <a:gd name="adj2" fmla="val 67774"/>
            </a:avLst>
          </a:prstGeom>
          <a:solidFill>
            <a:schemeClr val="bg1"/>
          </a:solidFill>
          <a:ln w="38100">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2549165-0953-44EA-9111-A62F74631E9D}"/>
              </a:ext>
            </a:extLst>
          </p:cNvPr>
          <p:cNvSpPr txBox="1"/>
          <p:nvPr/>
        </p:nvSpPr>
        <p:spPr>
          <a:xfrm>
            <a:off x="1298244" y="2737124"/>
            <a:ext cx="9595513" cy="13950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“When people think Asians in America, they think California, Hawaii. But this population is not a West Coast phenomenon. </a:t>
            </a: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It’s now an American phenomenon</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10" name="Rectangle 9">
            <a:extLst>
              <a:ext uri="{FF2B5EF4-FFF2-40B4-BE49-F238E27FC236}">
                <a16:creationId xmlns:a16="http://schemas.microsoft.com/office/drawing/2014/main" id="{FD5B8013-38E7-4530-91E2-76B178207FD8}"/>
              </a:ext>
            </a:extLst>
          </p:cNvPr>
          <p:cNvSpPr/>
          <p:nvPr/>
        </p:nvSpPr>
        <p:spPr>
          <a:xfrm>
            <a:off x="1244380" y="5118380"/>
            <a:ext cx="6726886"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Neil G. Ruiz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Associate Director of Race &amp; Ethnicity Research, Pew Research Center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a:solidFill>
                  <a:srgbClr val="1F1A62"/>
                </a:solidFill>
                <a:latin typeface="Helvetica" panose="020B0403020202020204" pitchFamily="34" charset="0"/>
              </a:rPr>
              <a:t>New York Times</a:t>
            </a: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 8/21/21</a:t>
            </a:r>
          </a:p>
        </p:txBody>
      </p:sp>
    </p:spTree>
    <p:extLst>
      <p:ext uri="{BB962C8B-B14F-4D97-AF65-F5344CB8AC3E}">
        <p14:creationId xmlns:p14="http://schemas.microsoft.com/office/powerpoint/2010/main" val="243697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0" y="1756719"/>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F720ABEA-E596-4931-B3E9-1F7B3129C8FB}"/>
              </a:ext>
            </a:extLst>
          </p:cNvPr>
          <p:cNvSpPr txBox="1"/>
          <p:nvPr/>
        </p:nvSpPr>
        <p:spPr>
          <a:xfrm>
            <a:off x="-7421" y="1737900"/>
            <a:ext cx="1219942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U.S. Asian American Population</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lang="en-US" sz="1200">
                <a:solidFill>
                  <a:srgbClr val="1F1A62"/>
                </a:solidFill>
                <a:latin typeface="Helvetica" panose="020B0604020202020204" pitchFamily="34" charset="0"/>
                <a:ea typeface="Open Sans" panose="020B0606030504020204" pitchFamily="34" charset="0"/>
                <a:cs typeface="Helvetica" panose="020B0604020202020204" pitchFamily="34" charset="0"/>
              </a:rPr>
              <a:t>in thousands</a:t>
            </a:r>
            <a:endParaRPr kumimoji="0" lang="en-US" sz="12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graphicFrame>
        <p:nvGraphicFramePr>
          <p:cNvPr id="9" name="Chart 8">
            <a:extLst>
              <a:ext uri="{FF2B5EF4-FFF2-40B4-BE49-F238E27FC236}">
                <a16:creationId xmlns:a16="http://schemas.microsoft.com/office/drawing/2014/main" id="{09D9253A-4B2A-4B36-AFE9-8C8A980C2B0E}"/>
              </a:ext>
            </a:extLst>
          </p:cNvPr>
          <p:cNvGraphicFramePr/>
          <p:nvPr>
            <p:extLst>
              <p:ext uri="{D42A27DB-BD31-4B8C-83A1-F6EECF244321}">
                <p14:modId xmlns:p14="http://schemas.microsoft.com/office/powerpoint/2010/main" val="2374900641"/>
              </p:ext>
            </p:extLst>
          </p:nvPr>
        </p:nvGraphicFramePr>
        <p:xfrm>
          <a:off x="219075" y="1982702"/>
          <a:ext cx="11758613" cy="409152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6E02A584-0F62-40EF-8EB6-25B3611BB86B}"/>
              </a:ext>
            </a:extLst>
          </p:cNvPr>
          <p:cNvSpPr/>
          <p:nvPr/>
        </p:nvSpPr>
        <p:spPr>
          <a:xfrm>
            <a:off x="10635694" y="2353553"/>
            <a:ext cx="1221462" cy="107917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12047" y="378976"/>
            <a:ext cx="1146251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Asian Americans are the fastest growing multicultural segment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of the U.S. population having doubled in size over the last twenty years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196445"/>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U.S. Census Bureau data, Population by Race Alone or in Combination and Age for the United States: 2000, Current Population Survey, Annual Social and Economic Supplement, 2010, Monthly Population Estimates by Age, Sex, Race, and Hispanic Origin for the United States: April 1, 2010 to July 1, 2020.</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Rectangle: Rounded Corners 11">
            <a:extLst>
              <a:ext uri="{FF2B5EF4-FFF2-40B4-BE49-F238E27FC236}">
                <a16:creationId xmlns:a16="http://schemas.microsoft.com/office/drawing/2014/main" id="{890FF54C-8BA2-46B3-A038-5781393F06CD}"/>
              </a:ext>
            </a:extLst>
          </p:cNvPr>
          <p:cNvSpPr/>
          <p:nvPr/>
        </p:nvSpPr>
        <p:spPr>
          <a:xfrm>
            <a:off x="10863649" y="1784257"/>
            <a:ext cx="765553"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+99%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2000</a:t>
            </a:r>
          </a:p>
        </p:txBody>
      </p:sp>
      <p:sp>
        <p:nvSpPr>
          <p:cNvPr id="14" name="TextBox 13">
            <a:extLst>
              <a:ext uri="{FF2B5EF4-FFF2-40B4-BE49-F238E27FC236}">
                <a16:creationId xmlns:a16="http://schemas.microsoft.com/office/drawing/2014/main" id="{F9A52054-9AF1-4AFC-94EE-CE8A1A16791E}"/>
              </a:ext>
            </a:extLst>
          </p:cNvPr>
          <p:cNvSpPr txBox="1"/>
          <p:nvPr/>
        </p:nvSpPr>
        <p:spPr>
          <a:xfrm>
            <a:off x="10586986" y="2367613"/>
            <a:ext cx="1318879" cy="531845"/>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U.S. Hispanic Pop:</a:t>
            </a:r>
          </a:p>
          <a:p>
            <a:pPr algn="ctr"/>
            <a:r>
              <a:rPr lang="en-US" sz="1000" b="1">
                <a:solidFill>
                  <a:srgbClr val="00BFF2"/>
                </a:solidFill>
                <a:latin typeface="Helvetica" panose="020B0403020202020204" pitchFamily="34" charset="0"/>
              </a:rPr>
              <a:t>+75%</a:t>
            </a:r>
          </a:p>
          <a:p>
            <a:pPr algn="ct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2000</a:t>
            </a:r>
          </a:p>
        </p:txBody>
      </p:sp>
      <p:sp>
        <p:nvSpPr>
          <p:cNvPr id="20" name="TextBox 19">
            <a:extLst>
              <a:ext uri="{FF2B5EF4-FFF2-40B4-BE49-F238E27FC236}">
                <a16:creationId xmlns:a16="http://schemas.microsoft.com/office/drawing/2014/main" id="{C6B946E9-0F5C-4828-9C45-C1F9ABC03379}"/>
              </a:ext>
            </a:extLst>
          </p:cNvPr>
          <p:cNvSpPr txBox="1"/>
          <p:nvPr/>
        </p:nvSpPr>
        <p:spPr>
          <a:xfrm>
            <a:off x="10556336" y="2910395"/>
            <a:ext cx="1380179" cy="553998"/>
          </a:xfrm>
          <a:prstGeom prst="rect">
            <a:avLst/>
          </a:prstGeom>
          <a:noFill/>
        </p:spPr>
        <p:txBody>
          <a:bodyPr wrap="square" rtlCol="0">
            <a:spAutoFit/>
          </a:bodyPr>
          <a:lstStyle/>
          <a:p>
            <a:pPr algn="ctr"/>
            <a:r>
              <a:rPr lang="en-US" sz="1000" b="1">
                <a:solidFill>
                  <a:srgbClr val="1B1464"/>
                </a:solidFill>
                <a:latin typeface="Helvetica" panose="020B0403020202020204" pitchFamily="34" charset="0"/>
              </a:rPr>
              <a:t>U.S. Black Pop:</a:t>
            </a:r>
            <a:endParaRPr lang="en-US" sz="1000" b="1">
              <a:solidFill>
                <a:srgbClr val="ED3C8D"/>
              </a:solidFill>
              <a:latin typeface="Helvetica" panose="020B0403020202020204" pitchFamily="34" charset="0"/>
            </a:endParaRPr>
          </a:p>
          <a:p>
            <a:pPr algn="ctr"/>
            <a:r>
              <a:rPr lang="en-US" sz="1000" b="1">
                <a:solidFill>
                  <a:srgbClr val="4EBEA4"/>
                </a:solidFill>
                <a:latin typeface="Helvetica" panose="020B0403020202020204" pitchFamily="34" charset="0"/>
              </a:rPr>
              <a:t>+35%</a:t>
            </a:r>
          </a:p>
          <a:p>
            <a:pPr algn="ctr"/>
            <a:r>
              <a:rPr kumimoji="0" lang="en-US" sz="1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2000</a:t>
            </a:r>
            <a:endParaRPr lang="en-US" sz="1000" b="1">
              <a:solidFill>
                <a:srgbClr val="ED3C8D"/>
              </a:solidFill>
              <a:latin typeface="Helvetica" panose="020B0403020202020204" pitchFamily="34" charset="0"/>
            </a:endParaRPr>
          </a:p>
        </p:txBody>
      </p:sp>
    </p:spTree>
    <p:extLst>
      <p:ext uri="{BB962C8B-B14F-4D97-AF65-F5344CB8AC3E}">
        <p14:creationId xmlns:p14="http://schemas.microsoft.com/office/powerpoint/2010/main" val="344684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61948" y="299241"/>
            <a:ext cx="1192119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More than ha</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lf of Asians in the U.S.</a:t>
            </a:r>
            <a:r>
              <a:rPr kumimoji="0" lang="en-US" sz="2600" b="1" i="0" u="none" strike="noStrike" kern="1200" cap="none" spc="0" normalizeH="0" baseline="0" noProof="0">
                <a:ln>
                  <a:noFill/>
                </a:ln>
                <a:solidFill>
                  <a:srgbClr val="FF0000"/>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were born outside of America, representing a significant segment of the country’s immigrant population</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215106"/>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Pew Research Center, </a:t>
            </a:r>
            <a:r>
              <a:rPr kumimoji="0" lang="en-US" sz="800" b="0" i="1"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Key facts about Asian Americans, a diverse and growing population</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4/29/21. Pew Research Center estimates for 1965-2015 based on adjusted census data; Pew Research Center projections for 2025-2065. Note: White, Black and Asian populations include those who report being only one race and are not Hispanic. Asians include Pacific Islanders. Hispanics are of any race. ‘Other’ races shown but not labeled.</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Rectangle 8">
            <a:extLst>
              <a:ext uri="{FF2B5EF4-FFF2-40B4-BE49-F238E27FC236}">
                <a16:creationId xmlns:a16="http://schemas.microsoft.com/office/drawing/2014/main" id="{C47AEDBD-B902-42A0-9063-FFE07E499082}"/>
              </a:ext>
            </a:extLst>
          </p:cNvPr>
          <p:cNvSpPr/>
          <p:nvPr/>
        </p:nvSpPr>
        <p:spPr>
          <a:xfrm>
            <a:off x="4995343"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CAA5D6A-A936-4B80-8DAA-CE3A2D140BFF}"/>
              </a:ext>
            </a:extLst>
          </p:cNvPr>
          <p:cNvSpPr/>
          <p:nvPr/>
        </p:nvSpPr>
        <p:spPr>
          <a:xfrm>
            <a:off x="-4" y="1802409"/>
            <a:ext cx="4995345" cy="437145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829445-B0C8-4130-B243-F34581F08661}"/>
              </a:ext>
            </a:extLst>
          </p:cNvPr>
          <p:cNvSpPr txBox="1"/>
          <p:nvPr/>
        </p:nvSpPr>
        <p:spPr>
          <a:xfrm>
            <a:off x="635317" y="4027643"/>
            <a:ext cx="3740905" cy="1785104"/>
          </a:xfrm>
          <a:prstGeom prst="rect">
            <a:avLst/>
          </a:prstGeom>
          <a:noFill/>
        </p:spPr>
        <p:txBody>
          <a:bodyPr wrap="square" rtlCol="0">
            <a:spAutoFit/>
          </a:bodyPr>
          <a:lstStyle/>
          <a:p>
            <a:pPr algn="ctr"/>
            <a:r>
              <a:rPr lang="en-US" sz="4400" b="1">
                <a:solidFill>
                  <a:srgbClr val="FFE900"/>
                </a:solidFill>
                <a:latin typeface="Helvetica" panose="020B0604020202020204" pitchFamily="34" charset="0"/>
                <a:cs typeface="Helvetica" panose="020B0604020202020204" pitchFamily="34" charset="0"/>
              </a:rPr>
              <a:t>57%</a:t>
            </a:r>
            <a:endParaRPr lang="en-US" sz="1400" b="1">
              <a:solidFill>
                <a:srgbClr val="FFE900"/>
              </a:solidFill>
              <a:latin typeface="Helvetica" panose="020B0604020202020204" pitchFamily="34" charset="0"/>
              <a:cs typeface="Helvetica" panose="020B0604020202020204" pitchFamily="34" charset="0"/>
            </a:endParaRPr>
          </a:p>
          <a:p>
            <a:pPr algn="ctr"/>
            <a:r>
              <a:rPr lang="en-US" sz="1600">
                <a:solidFill>
                  <a:schemeClr val="bg1"/>
                </a:solidFill>
                <a:latin typeface="Helvetica" panose="020B0604020202020204" pitchFamily="34" charset="0"/>
                <a:cs typeface="Helvetica" panose="020B0604020202020204" pitchFamily="34" charset="0"/>
              </a:rPr>
              <a:t>of Asian Americans were born </a:t>
            </a:r>
            <a:br>
              <a:rPr lang="en-US" sz="1600">
                <a:solidFill>
                  <a:schemeClr val="bg1"/>
                </a:solidFill>
                <a:latin typeface="Helvetica" panose="020B0604020202020204" pitchFamily="34" charset="0"/>
                <a:cs typeface="Helvetica" panose="020B0604020202020204" pitchFamily="34" charset="0"/>
              </a:rPr>
            </a:br>
            <a:r>
              <a:rPr lang="en-US" sz="1600">
                <a:solidFill>
                  <a:schemeClr val="bg1"/>
                </a:solidFill>
                <a:latin typeface="Helvetica" panose="020B0604020202020204" pitchFamily="34" charset="0"/>
                <a:cs typeface="Helvetica" panose="020B0604020202020204" pitchFamily="34" charset="0"/>
              </a:rPr>
              <a:t>outside of the U.S.</a:t>
            </a:r>
          </a:p>
          <a:p>
            <a:pPr algn="ctr"/>
            <a:endParaRPr lang="en-US" sz="1600" b="1">
              <a:solidFill>
                <a:schemeClr val="bg1"/>
              </a:solidFill>
              <a:latin typeface="Helvetica" panose="020B0604020202020204" pitchFamily="34" charset="0"/>
              <a:cs typeface="Helvetica" panose="020B0604020202020204" pitchFamily="34" charset="0"/>
            </a:endParaRPr>
          </a:p>
          <a:p>
            <a:pPr algn="ctr"/>
            <a:r>
              <a:rPr lang="en-US" sz="1600">
                <a:solidFill>
                  <a:srgbClr val="00BFF2"/>
                </a:solidFill>
                <a:latin typeface="Helvetica" panose="020B0604020202020204" pitchFamily="34" charset="0"/>
                <a:cs typeface="Helvetica" panose="020B0604020202020204" pitchFamily="34" charset="0"/>
              </a:rPr>
              <a:t>vs. </a:t>
            </a:r>
            <a:r>
              <a:rPr lang="en-US" sz="1600" b="1">
                <a:solidFill>
                  <a:srgbClr val="00BFF2"/>
                </a:solidFill>
                <a:latin typeface="Helvetica" panose="020B0604020202020204" pitchFamily="34" charset="0"/>
                <a:cs typeface="Helvetica" panose="020B0604020202020204" pitchFamily="34" charset="0"/>
              </a:rPr>
              <a:t>14%</a:t>
            </a:r>
            <a:r>
              <a:rPr lang="en-US" sz="1600">
                <a:solidFill>
                  <a:srgbClr val="00BFF2"/>
                </a:solidFill>
                <a:latin typeface="Helvetica" panose="020B0604020202020204" pitchFamily="34" charset="0"/>
                <a:cs typeface="Helvetica" panose="020B0604020202020204" pitchFamily="34" charset="0"/>
              </a:rPr>
              <a:t> of all Americans</a:t>
            </a:r>
            <a:endParaRPr lang="en-US">
              <a:solidFill>
                <a:srgbClr val="00BFF2"/>
              </a:solidFill>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E1824EF1-F473-4FA6-B635-7BB353DE4F16}"/>
              </a:ext>
            </a:extLst>
          </p:cNvPr>
          <p:cNvSpPr txBox="1"/>
          <p:nvPr/>
        </p:nvSpPr>
        <p:spPr>
          <a:xfrm>
            <a:off x="4995342" y="2061360"/>
            <a:ext cx="71966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U.S. Immigrant Population</a:t>
            </a:r>
          </a:p>
        </p:txBody>
      </p:sp>
      <p:pic>
        <p:nvPicPr>
          <p:cNvPr id="14" name="Picture 13" descr="Icon&#10;&#10;Description automatically generated">
            <a:extLst>
              <a:ext uri="{FF2B5EF4-FFF2-40B4-BE49-F238E27FC236}">
                <a16:creationId xmlns:a16="http://schemas.microsoft.com/office/drawing/2014/main" id="{23EB5D88-F8C9-404E-A5A5-9FECCF8627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1124" y="2192392"/>
            <a:ext cx="1709289" cy="1709289"/>
          </a:xfrm>
          <a:prstGeom prst="rect">
            <a:avLst/>
          </a:prstGeom>
        </p:spPr>
      </p:pic>
      <p:graphicFrame>
        <p:nvGraphicFramePr>
          <p:cNvPr id="17" name="Chart 16">
            <a:extLst>
              <a:ext uri="{FF2B5EF4-FFF2-40B4-BE49-F238E27FC236}">
                <a16:creationId xmlns:a16="http://schemas.microsoft.com/office/drawing/2014/main" id="{8F494EB9-8C61-4C58-BB3A-0D0C94B49CE7}"/>
              </a:ext>
            </a:extLst>
          </p:cNvPr>
          <p:cNvGraphicFramePr/>
          <p:nvPr>
            <p:extLst>
              <p:ext uri="{D42A27DB-BD31-4B8C-83A1-F6EECF244321}">
                <p14:modId xmlns:p14="http://schemas.microsoft.com/office/powerpoint/2010/main" val="520329271"/>
              </p:ext>
            </p:extLst>
          </p:nvPr>
        </p:nvGraphicFramePr>
        <p:xfrm>
          <a:off x="5275250" y="2594650"/>
          <a:ext cx="6717355" cy="336456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2C86E19A-468D-48B7-AC83-967960E37132}"/>
              </a:ext>
            </a:extLst>
          </p:cNvPr>
          <p:cNvSpPr txBox="1"/>
          <p:nvPr/>
        </p:nvSpPr>
        <p:spPr>
          <a:xfrm>
            <a:off x="246993" y="1254087"/>
            <a:ext cx="10056514" cy="30777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5"/>
              </a:buBlip>
              <a:tabLst/>
              <a:defRPr kumimoji="0" sz="1400" b="1" i="0" u="none" strike="noStrike" cap="none" spc="0" normalizeH="0" baseline="0">
                <a:ln>
                  <a:noFill/>
                </a:ln>
                <a:solidFill>
                  <a:srgbClr val="ED3C8D"/>
                </a:solidFill>
                <a:effectLst/>
                <a:uLnTx/>
                <a:uFillTx/>
                <a:latin typeface="Helvetica" pitchFamily="2" charset="0"/>
              </a:defRPr>
            </a:lvl1pPr>
          </a:lstStyle>
          <a:p>
            <a:r>
              <a:rPr lang="en-US" b="0">
                <a:solidFill>
                  <a:srgbClr val="1F1A62"/>
                </a:solidFill>
              </a:rPr>
              <a:t>Asians are projected to become the nation’s </a:t>
            </a:r>
            <a:r>
              <a:rPr lang="en-US"/>
              <a:t>largest immigrant group</a:t>
            </a:r>
            <a:r>
              <a:rPr lang="en-US" b="0">
                <a:solidFill>
                  <a:srgbClr val="1F1A62"/>
                </a:solidFill>
              </a:rPr>
              <a:t>, surpassing Hispanics by 2055 </a:t>
            </a:r>
          </a:p>
        </p:txBody>
      </p:sp>
    </p:spTree>
    <p:extLst>
      <p:ext uri="{BB962C8B-B14F-4D97-AF65-F5344CB8AC3E}">
        <p14:creationId xmlns:p14="http://schemas.microsoft.com/office/powerpoint/2010/main" val="2869734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37321" y="224595"/>
            <a:ext cx="1212625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Asians in the U.S. are culturally diverse, representing more than 20 different countries across East Asia, Southeast Asia and the Indian subcontinent</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103136"/>
            <a:ext cx="116653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Pew Research Center analysis of 2019 American Community Survey 1-year estimates (Census data). Note: “All Others’ includes the category “Other Asian, not specified”. Figures do not add to 100% because individuals identifying with more than one Asian group are included in all groups. *Includes those identifying as Taiwanese. **Includes Pakistani, Thai, Cambodian, Hmong, Laotian, Taiwanese, Bangladeshi, Nepalese, Burmese, Indonesian, Sri Lankan, Malaysian, Mongolian, Bhutanese and Okinawan.</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1" name="Rectangle 10">
            <a:extLst>
              <a:ext uri="{FF2B5EF4-FFF2-40B4-BE49-F238E27FC236}">
                <a16:creationId xmlns:a16="http://schemas.microsoft.com/office/drawing/2014/main" id="{AC37A6A3-67DC-4D39-B3E4-7A4F20151D7C}"/>
              </a:ext>
            </a:extLst>
          </p:cNvPr>
          <p:cNvSpPr/>
          <p:nvPr/>
        </p:nvSpPr>
        <p:spPr>
          <a:xfrm>
            <a:off x="5361771" y="1879291"/>
            <a:ext cx="682979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Map&#10;&#10;Description automatically generated">
            <a:extLst>
              <a:ext uri="{FF2B5EF4-FFF2-40B4-BE49-F238E27FC236}">
                <a16:creationId xmlns:a16="http://schemas.microsoft.com/office/drawing/2014/main" id="{620738BE-8AAA-478C-8D1E-5048BFA474B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75394"/>
            <a:ext cx="5361771" cy="3998560"/>
          </a:xfrm>
          <a:prstGeom prst="rect">
            <a:avLst/>
          </a:prstGeom>
        </p:spPr>
      </p:pic>
      <p:graphicFrame>
        <p:nvGraphicFramePr>
          <p:cNvPr id="7" name="Chart 6">
            <a:extLst>
              <a:ext uri="{FF2B5EF4-FFF2-40B4-BE49-F238E27FC236}">
                <a16:creationId xmlns:a16="http://schemas.microsoft.com/office/drawing/2014/main" id="{044B6730-B906-46E9-9F31-EE30A8A8D6CA}"/>
              </a:ext>
            </a:extLst>
          </p:cNvPr>
          <p:cNvGraphicFramePr/>
          <p:nvPr>
            <p:extLst>
              <p:ext uri="{D42A27DB-BD31-4B8C-83A1-F6EECF244321}">
                <p14:modId xmlns:p14="http://schemas.microsoft.com/office/powerpoint/2010/main" val="3978038488"/>
              </p:ext>
            </p:extLst>
          </p:nvPr>
        </p:nvGraphicFramePr>
        <p:xfrm>
          <a:off x="5532797" y="2181618"/>
          <a:ext cx="6487743" cy="367306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8093EB80-DAA5-4CAD-9133-B3C8726D4980}"/>
              </a:ext>
            </a:extLst>
          </p:cNvPr>
          <p:cNvSpPr txBox="1"/>
          <p:nvPr/>
        </p:nvSpPr>
        <p:spPr>
          <a:xfrm>
            <a:off x="5505461" y="1930730"/>
            <a:ext cx="654241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U.S. Asian Population by Country of Origin</a:t>
            </a:r>
          </a:p>
        </p:txBody>
      </p:sp>
      <p:sp>
        <p:nvSpPr>
          <p:cNvPr id="12" name="TextBox 11">
            <a:extLst>
              <a:ext uri="{FF2B5EF4-FFF2-40B4-BE49-F238E27FC236}">
                <a16:creationId xmlns:a16="http://schemas.microsoft.com/office/drawing/2014/main" id="{7323894A-03E3-4031-AA0E-709E866C6B27}"/>
              </a:ext>
            </a:extLst>
          </p:cNvPr>
          <p:cNvSpPr txBox="1"/>
          <p:nvPr/>
        </p:nvSpPr>
        <p:spPr>
          <a:xfrm>
            <a:off x="278421" y="1261111"/>
            <a:ext cx="9975922" cy="307777"/>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5"/>
              </a:buBlip>
              <a:tabLst/>
              <a:defRPr kumimoji="0" sz="1400" b="0" i="0" u="none" strike="noStrike" cap="none" spc="0" normalizeH="0" baseline="0">
                <a:ln>
                  <a:noFill/>
                </a:ln>
                <a:solidFill>
                  <a:srgbClr val="1F1A62"/>
                </a:solidFill>
                <a:effectLst/>
                <a:uLnTx/>
                <a:uFillTx/>
                <a:latin typeface="Helvetica" pitchFamily="2" charset="0"/>
              </a:defRPr>
            </a:lvl1pPr>
          </a:lstStyle>
          <a:p>
            <a:r>
              <a:rPr lang="en-US"/>
              <a:t>However, just six of the origin groups account for </a:t>
            </a:r>
            <a:r>
              <a:rPr lang="en-US" b="1">
                <a:solidFill>
                  <a:srgbClr val="ED3C8D"/>
                </a:solidFill>
              </a:rPr>
              <a:t>85%</a:t>
            </a:r>
            <a:r>
              <a:rPr lang="en-US"/>
              <a:t> of the U.S. Asian population</a:t>
            </a:r>
            <a:endParaRPr lang="en-US">
              <a:solidFill>
                <a:srgbClr val="FF0000"/>
              </a:solidFill>
            </a:endParaRPr>
          </a:p>
        </p:txBody>
      </p:sp>
    </p:spTree>
    <p:extLst>
      <p:ext uri="{BB962C8B-B14F-4D97-AF65-F5344CB8AC3E}">
        <p14:creationId xmlns:p14="http://schemas.microsoft.com/office/powerpoint/2010/main" val="310344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F76B5E-992B-4531-877A-0E71CC757B5B}"/>
              </a:ext>
            </a:extLst>
          </p:cNvPr>
          <p:cNvSpPr/>
          <p:nvPr/>
        </p:nvSpPr>
        <p:spPr>
          <a:xfrm>
            <a:off x="8062334" y="1919740"/>
            <a:ext cx="3770696" cy="396580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D0EF0D9-4ED7-4715-B30E-7615B76611D9}"/>
              </a:ext>
            </a:extLst>
          </p:cNvPr>
          <p:cNvSpPr/>
          <p:nvPr/>
        </p:nvSpPr>
        <p:spPr>
          <a:xfrm>
            <a:off x="4218510" y="1919740"/>
            <a:ext cx="3770696" cy="396580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05B8580-468C-4B4A-87D8-F3CC7A9EAAAA}"/>
              </a:ext>
            </a:extLst>
          </p:cNvPr>
          <p:cNvSpPr/>
          <p:nvPr/>
        </p:nvSpPr>
        <p:spPr>
          <a:xfrm>
            <a:off x="361774" y="1919740"/>
            <a:ext cx="3770696" cy="396580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1" name="Group 30">
            <a:extLst>
              <a:ext uri="{FF2B5EF4-FFF2-40B4-BE49-F238E27FC236}">
                <a16:creationId xmlns:a16="http://schemas.microsoft.com/office/drawing/2014/main" id="{B470F7C6-0128-4DE8-A7CE-15BED8CCB8F1}"/>
              </a:ext>
            </a:extLst>
          </p:cNvPr>
          <p:cNvGrpSpPr/>
          <p:nvPr/>
        </p:nvGrpSpPr>
        <p:grpSpPr>
          <a:xfrm>
            <a:off x="8224150" y="2134936"/>
            <a:ext cx="3447065" cy="1132044"/>
            <a:chOff x="516984" y="2318449"/>
            <a:chExt cx="3447065" cy="1132044"/>
          </a:xfrm>
        </p:grpSpPr>
        <p:graphicFrame>
          <p:nvGraphicFramePr>
            <p:cNvPr id="34" name="Chart 33">
              <a:extLst>
                <a:ext uri="{FF2B5EF4-FFF2-40B4-BE49-F238E27FC236}">
                  <a16:creationId xmlns:a16="http://schemas.microsoft.com/office/drawing/2014/main" id="{79DF3799-9544-4C63-A3E2-7BD8905127A1}"/>
                </a:ext>
              </a:extLst>
            </p:cNvPr>
            <p:cNvGraphicFramePr/>
            <p:nvPr>
              <p:extLst>
                <p:ext uri="{D42A27DB-BD31-4B8C-83A1-F6EECF244321}">
                  <p14:modId xmlns:p14="http://schemas.microsoft.com/office/powerpoint/2010/main" val="241763111"/>
                </p:ext>
              </p:extLst>
            </p:nvPr>
          </p:nvGraphicFramePr>
          <p:xfrm>
            <a:off x="516984" y="2318449"/>
            <a:ext cx="3447065" cy="1072055"/>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a:extLst>
                <a:ext uri="{FF2B5EF4-FFF2-40B4-BE49-F238E27FC236}">
                  <a16:creationId xmlns:a16="http://schemas.microsoft.com/office/drawing/2014/main" id="{85F47536-A1FA-430A-AEE8-1496272DDA72}"/>
                </a:ext>
              </a:extLst>
            </p:cNvPr>
            <p:cNvSpPr txBox="1"/>
            <p:nvPr/>
          </p:nvSpPr>
          <p:spPr>
            <a:xfrm>
              <a:off x="1006991" y="2988828"/>
              <a:ext cx="964096" cy="276999"/>
            </a:xfrm>
            <a:prstGeom prst="rect">
              <a:avLst/>
            </a:prstGeom>
            <a:noFill/>
          </p:spPr>
          <p:txBody>
            <a:bodyPr wrap="square" rtlCol="0" anchor="ctr">
              <a:spAutoFit/>
            </a:bodyPr>
            <a:lstStyle/>
            <a:p>
              <a:pPr algn="ctr"/>
              <a:r>
                <a:rPr lang="en-US" sz="1200" b="1">
                  <a:solidFill>
                    <a:srgbClr val="00BFF2"/>
                  </a:solidFill>
                  <a:latin typeface="Helvetica" panose="020B0403020202020204" pitchFamily="34" charset="0"/>
                </a:rPr>
                <a:t>Proficient</a:t>
              </a:r>
            </a:p>
          </p:txBody>
        </p:sp>
        <p:sp>
          <p:nvSpPr>
            <p:cNvPr id="36" name="TextBox 35">
              <a:extLst>
                <a:ext uri="{FF2B5EF4-FFF2-40B4-BE49-F238E27FC236}">
                  <a16:creationId xmlns:a16="http://schemas.microsoft.com/office/drawing/2014/main" id="{A6228DE7-9844-4368-AD30-F69BAA1F84CC}"/>
                </a:ext>
              </a:extLst>
            </p:cNvPr>
            <p:cNvSpPr txBox="1"/>
            <p:nvPr/>
          </p:nvSpPr>
          <p:spPr>
            <a:xfrm>
              <a:off x="2676372" y="2988828"/>
              <a:ext cx="960369" cy="461665"/>
            </a:xfrm>
            <a:prstGeom prst="rect">
              <a:avLst/>
            </a:prstGeom>
            <a:noFill/>
          </p:spPr>
          <p:txBody>
            <a:bodyPr wrap="square" rtlCol="0" anchor="ctr">
              <a:spAutoFit/>
            </a:bodyPr>
            <a:lstStyle/>
            <a:p>
              <a:pPr algn="ctr"/>
              <a:r>
                <a:rPr lang="en-US" sz="1200" b="1">
                  <a:solidFill>
                    <a:srgbClr val="1F1A62"/>
                  </a:solidFill>
                  <a:latin typeface="Helvetica" panose="020B0403020202020204" pitchFamily="34" charset="0"/>
                </a:rPr>
                <a:t>Less than proficient</a:t>
              </a:r>
            </a:p>
          </p:txBody>
        </p:sp>
      </p:grpSp>
      <p:grpSp>
        <p:nvGrpSpPr>
          <p:cNvPr id="7" name="Group 6">
            <a:extLst>
              <a:ext uri="{FF2B5EF4-FFF2-40B4-BE49-F238E27FC236}">
                <a16:creationId xmlns:a16="http://schemas.microsoft.com/office/drawing/2014/main" id="{9A1C3BDC-8F0E-4D9D-A814-1CE601FCA5CA}"/>
              </a:ext>
            </a:extLst>
          </p:cNvPr>
          <p:cNvGrpSpPr/>
          <p:nvPr/>
        </p:nvGrpSpPr>
        <p:grpSpPr>
          <a:xfrm>
            <a:off x="523590" y="2134936"/>
            <a:ext cx="3447065" cy="1132044"/>
            <a:chOff x="516984" y="2318449"/>
            <a:chExt cx="3447065" cy="1132044"/>
          </a:xfrm>
        </p:grpSpPr>
        <p:graphicFrame>
          <p:nvGraphicFramePr>
            <p:cNvPr id="5" name="Chart 4">
              <a:extLst>
                <a:ext uri="{FF2B5EF4-FFF2-40B4-BE49-F238E27FC236}">
                  <a16:creationId xmlns:a16="http://schemas.microsoft.com/office/drawing/2014/main" id="{112E172A-41F8-45A7-B28F-09CBCD7189F9}"/>
                </a:ext>
              </a:extLst>
            </p:cNvPr>
            <p:cNvGraphicFramePr/>
            <p:nvPr>
              <p:extLst>
                <p:ext uri="{D42A27DB-BD31-4B8C-83A1-F6EECF244321}">
                  <p14:modId xmlns:p14="http://schemas.microsoft.com/office/powerpoint/2010/main" val="2120334775"/>
                </p:ext>
              </p:extLst>
            </p:nvPr>
          </p:nvGraphicFramePr>
          <p:xfrm>
            <a:off x="516984" y="2318449"/>
            <a:ext cx="3447065" cy="107205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AEC67E81-DB49-46A0-828E-DEE6795C43C0}"/>
                </a:ext>
              </a:extLst>
            </p:cNvPr>
            <p:cNvSpPr txBox="1"/>
            <p:nvPr/>
          </p:nvSpPr>
          <p:spPr>
            <a:xfrm>
              <a:off x="1316427" y="2988828"/>
              <a:ext cx="964096" cy="276999"/>
            </a:xfrm>
            <a:prstGeom prst="rect">
              <a:avLst/>
            </a:prstGeom>
            <a:noFill/>
          </p:spPr>
          <p:txBody>
            <a:bodyPr wrap="square" rtlCol="0" anchor="ctr">
              <a:spAutoFit/>
            </a:bodyPr>
            <a:lstStyle/>
            <a:p>
              <a:pPr algn="ctr"/>
              <a:r>
                <a:rPr lang="en-US" sz="1200" b="1">
                  <a:solidFill>
                    <a:srgbClr val="00BFF2"/>
                  </a:solidFill>
                  <a:latin typeface="Helvetica" panose="020B0403020202020204" pitchFamily="34" charset="0"/>
                </a:rPr>
                <a:t>Proficient</a:t>
              </a:r>
            </a:p>
          </p:txBody>
        </p:sp>
        <p:sp>
          <p:nvSpPr>
            <p:cNvPr id="17" name="TextBox 16">
              <a:extLst>
                <a:ext uri="{FF2B5EF4-FFF2-40B4-BE49-F238E27FC236}">
                  <a16:creationId xmlns:a16="http://schemas.microsoft.com/office/drawing/2014/main" id="{F830A5AB-9DDE-4096-9C48-673D1F889CBF}"/>
                </a:ext>
              </a:extLst>
            </p:cNvPr>
            <p:cNvSpPr txBox="1"/>
            <p:nvPr/>
          </p:nvSpPr>
          <p:spPr>
            <a:xfrm>
              <a:off x="2865213" y="2988828"/>
              <a:ext cx="960369" cy="461665"/>
            </a:xfrm>
            <a:prstGeom prst="rect">
              <a:avLst/>
            </a:prstGeom>
            <a:noFill/>
          </p:spPr>
          <p:txBody>
            <a:bodyPr wrap="square" rtlCol="0" anchor="ctr">
              <a:spAutoFit/>
            </a:bodyPr>
            <a:lstStyle/>
            <a:p>
              <a:pPr algn="ctr"/>
              <a:r>
                <a:rPr lang="en-US" sz="1200" b="1">
                  <a:solidFill>
                    <a:srgbClr val="1F1A62"/>
                  </a:solidFill>
                  <a:latin typeface="Helvetica" panose="020B0403020202020204" pitchFamily="34" charset="0"/>
                </a:rPr>
                <a:t>Less than proficient</a:t>
              </a:r>
            </a:p>
          </p:txBody>
        </p:sp>
      </p:grpSp>
      <p:grpSp>
        <p:nvGrpSpPr>
          <p:cNvPr id="20" name="Group 19">
            <a:extLst>
              <a:ext uri="{FF2B5EF4-FFF2-40B4-BE49-F238E27FC236}">
                <a16:creationId xmlns:a16="http://schemas.microsoft.com/office/drawing/2014/main" id="{A4D4F708-768D-48FC-A82C-118E451750AA}"/>
              </a:ext>
            </a:extLst>
          </p:cNvPr>
          <p:cNvGrpSpPr/>
          <p:nvPr/>
        </p:nvGrpSpPr>
        <p:grpSpPr>
          <a:xfrm>
            <a:off x="4380326" y="2134936"/>
            <a:ext cx="3568340" cy="1129487"/>
            <a:chOff x="516984" y="2318449"/>
            <a:chExt cx="3568340" cy="1129487"/>
          </a:xfrm>
        </p:grpSpPr>
        <p:graphicFrame>
          <p:nvGraphicFramePr>
            <p:cNvPr id="21" name="Chart 20">
              <a:extLst>
                <a:ext uri="{FF2B5EF4-FFF2-40B4-BE49-F238E27FC236}">
                  <a16:creationId xmlns:a16="http://schemas.microsoft.com/office/drawing/2014/main" id="{3D481FCF-D135-46C0-BAF3-2A58F855750F}"/>
                </a:ext>
              </a:extLst>
            </p:cNvPr>
            <p:cNvGraphicFramePr/>
            <p:nvPr>
              <p:extLst>
                <p:ext uri="{D42A27DB-BD31-4B8C-83A1-F6EECF244321}">
                  <p14:modId xmlns:p14="http://schemas.microsoft.com/office/powerpoint/2010/main" val="1703021452"/>
                </p:ext>
              </p:extLst>
            </p:nvPr>
          </p:nvGraphicFramePr>
          <p:xfrm>
            <a:off x="516984" y="2318449"/>
            <a:ext cx="3447065" cy="1072055"/>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BA44E830-F223-45BA-86AB-AF87BAFC8E62}"/>
                </a:ext>
              </a:extLst>
            </p:cNvPr>
            <p:cNvSpPr txBox="1"/>
            <p:nvPr/>
          </p:nvSpPr>
          <p:spPr>
            <a:xfrm>
              <a:off x="1571031" y="2988828"/>
              <a:ext cx="964096" cy="276999"/>
            </a:xfrm>
            <a:prstGeom prst="rect">
              <a:avLst/>
            </a:prstGeom>
            <a:noFill/>
          </p:spPr>
          <p:txBody>
            <a:bodyPr wrap="square" rtlCol="0" anchor="ctr">
              <a:spAutoFit/>
            </a:bodyPr>
            <a:lstStyle/>
            <a:p>
              <a:pPr algn="ctr"/>
              <a:r>
                <a:rPr lang="en-US" sz="1200" b="1">
                  <a:solidFill>
                    <a:srgbClr val="00BFF2"/>
                  </a:solidFill>
                  <a:latin typeface="Helvetica" panose="020B0403020202020204" pitchFamily="34" charset="0"/>
                </a:rPr>
                <a:t>Proficient</a:t>
              </a:r>
            </a:p>
          </p:txBody>
        </p:sp>
        <p:sp>
          <p:nvSpPr>
            <p:cNvPr id="23" name="TextBox 22">
              <a:extLst>
                <a:ext uri="{FF2B5EF4-FFF2-40B4-BE49-F238E27FC236}">
                  <a16:creationId xmlns:a16="http://schemas.microsoft.com/office/drawing/2014/main" id="{C06FB227-CE44-44FC-8CA2-398AE88BC17E}"/>
                </a:ext>
              </a:extLst>
            </p:cNvPr>
            <p:cNvSpPr txBox="1"/>
            <p:nvPr/>
          </p:nvSpPr>
          <p:spPr>
            <a:xfrm>
              <a:off x="3141669" y="3042381"/>
              <a:ext cx="943655" cy="405555"/>
            </a:xfrm>
            <a:prstGeom prst="rect">
              <a:avLst/>
            </a:prstGeom>
            <a:noFill/>
          </p:spPr>
          <p:txBody>
            <a:bodyPr wrap="square" rtlCol="0" anchor="ctr">
              <a:spAutoFit/>
            </a:bodyPr>
            <a:lstStyle/>
            <a:p>
              <a:pPr algn="ctr"/>
              <a:r>
                <a:rPr lang="en-US" sz="1200" b="1">
                  <a:solidFill>
                    <a:srgbClr val="1F1A62"/>
                  </a:solidFill>
                  <a:latin typeface="Helvetica" panose="020B0403020202020204" pitchFamily="34" charset="0"/>
                </a:rPr>
                <a:t>Less than proficient</a:t>
              </a:r>
            </a:p>
          </p:txBody>
        </p:sp>
      </p:gr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91363" y="222996"/>
            <a:ext cx="1202498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While one-third of the U.S Asian population speaks </a:t>
            </a:r>
            <a:r>
              <a:rPr kumimoji="0" lang="en-US" sz="2400" b="1" u="none" strike="noStrike" kern="1200" cap="none" spc="0" normalizeH="0" baseline="0" noProof="0">
                <a:ln>
                  <a:noFill/>
                </a:ln>
                <a:solidFill>
                  <a:srgbClr val="1B1464"/>
                </a:solidFill>
                <a:effectLst/>
                <a:uLnTx/>
                <a:uFillTx/>
                <a:latin typeface="Helvetica" pitchFamily="2" charset="0"/>
                <a:ea typeface="+mn-ea"/>
                <a:cs typeface="+mn-cs"/>
              </a:rPr>
              <a:t>only English at home, </a:t>
            </a:r>
            <a:br>
              <a:rPr kumimoji="0" lang="en-US" sz="2400" b="1" u="none" strike="noStrike" kern="1200" cap="none" spc="0" normalizeH="0" baseline="0" noProof="0">
                <a:ln>
                  <a:noFill/>
                </a:ln>
                <a:solidFill>
                  <a:srgbClr val="1B1464"/>
                </a:solidFill>
                <a:effectLst/>
                <a:uLnTx/>
                <a:uFillTx/>
                <a:latin typeface="Helvetica" pitchFamily="2" charset="0"/>
                <a:ea typeface="+mn-ea"/>
                <a:cs typeface="+mn-cs"/>
              </a:rPr>
            </a:br>
            <a:r>
              <a:rPr kumimoji="0" lang="en-US" sz="2400" b="1" u="none" strike="noStrike" kern="1200" cap="none" spc="0" normalizeH="0" baseline="0" noProof="0">
                <a:ln>
                  <a:noFill/>
                </a:ln>
                <a:solidFill>
                  <a:srgbClr val="1B1464"/>
                </a:solidFill>
                <a:effectLst/>
                <a:uLnTx/>
                <a:uFillTx/>
                <a:latin typeface="Helvetica" pitchFamily="2" charset="0"/>
                <a:ea typeface="+mn-ea"/>
                <a:cs typeface="+mn-cs"/>
              </a:rPr>
              <a:t>the remaining </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two-thirds speak another language, highlighting the importance </a:t>
            </a:r>
            <a:b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of in-language entertainment and advertising to engage with them</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092271"/>
            <a:ext cx="116653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Pew Research Center analysis of 2017-2019 American Community Survey (OPUMS). Data represents Asian Americans ages 5 and older. Note: figures for all Asians include mixed-race and mixed-group populations, regardless of Hispanic origin. Top five spoken languages shown. Those who are proficient in English include those who say they speak “only English” or speak the language “very well”. Chinese includes languages such as Cantonese and Mandarin. Hindi includes languages such as Urdu and Bengali.</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2A94D77C-8787-4D07-9208-DF0DD4BBB511}"/>
              </a:ext>
            </a:extLst>
          </p:cNvPr>
          <p:cNvSpPr txBox="1"/>
          <p:nvPr/>
        </p:nvSpPr>
        <p:spPr>
          <a:xfrm>
            <a:off x="985929" y="1585392"/>
            <a:ext cx="252238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All U.S. Asians</a:t>
            </a:r>
          </a:p>
        </p:txBody>
      </p:sp>
      <p:sp>
        <p:nvSpPr>
          <p:cNvPr id="19" name="TextBox 18">
            <a:extLst>
              <a:ext uri="{FF2B5EF4-FFF2-40B4-BE49-F238E27FC236}">
                <a16:creationId xmlns:a16="http://schemas.microsoft.com/office/drawing/2014/main" id="{F94DF335-F264-4156-9F35-73F8D742D753}"/>
              </a:ext>
            </a:extLst>
          </p:cNvPr>
          <p:cNvSpPr txBox="1"/>
          <p:nvPr/>
        </p:nvSpPr>
        <p:spPr>
          <a:xfrm>
            <a:off x="4539393" y="1585392"/>
            <a:ext cx="31134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sng">
                <a:solidFill>
                  <a:srgbClr val="1F1A62"/>
                </a:solidFill>
                <a:latin typeface="Helvetica" panose="020B0604020202020204" pitchFamily="34" charset="0"/>
                <a:cs typeface="Helvetica" panose="020B0604020202020204" pitchFamily="34" charset="0"/>
              </a:rPr>
              <a:t>U.S. Born Asians</a:t>
            </a:r>
            <a:endPar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0" name="TextBox 29">
            <a:extLst>
              <a:ext uri="{FF2B5EF4-FFF2-40B4-BE49-F238E27FC236}">
                <a16:creationId xmlns:a16="http://schemas.microsoft.com/office/drawing/2014/main" id="{E13B316F-43A5-4DBD-B28F-80C7538596AA}"/>
              </a:ext>
            </a:extLst>
          </p:cNvPr>
          <p:cNvSpPr txBox="1"/>
          <p:nvPr/>
        </p:nvSpPr>
        <p:spPr>
          <a:xfrm>
            <a:off x="8264454" y="1585392"/>
            <a:ext cx="33664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Foreign Born Asians</a:t>
            </a:r>
          </a:p>
        </p:txBody>
      </p:sp>
      <p:sp>
        <p:nvSpPr>
          <p:cNvPr id="14" name="TextBox 13">
            <a:extLst>
              <a:ext uri="{FF2B5EF4-FFF2-40B4-BE49-F238E27FC236}">
                <a16:creationId xmlns:a16="http://schemas.microsoft.com/office/drawing/2014/main" id="{98C2DB77-34D6-4061-8A52-ECC147DA7CE0}"/>
              </a:ext>
            </a:extLst>
          </p:cNvPr>
          <p:cNvSpPr txBox="1"/>
          <p:nvPr/>
        </p:nvSpPr>
        <p:spPr>
          <a:xfrm>
            <a:off x="471631" y="2136885"/>
            <a:ext cx="3550982" cy="276999"/>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are proficient in speaking English</a:t>
            </a:r>
          </a:p>
        </p:txBody>
      </p:sp>
      <p:sp>
        <p:nvSpPr>
          <p:cNvPr id="37" name="TextBox 36">
            <a:extLst>
              <a:ext uri="{FF2B5EF4-FFF2-40B4-BE49-F238E27FC236}">
                <a16:creationId xmlns:a16="http://schemas.microsoft.com/office/drawing/2014/main" id="{0FC53480-1024-482F-80E5-3DD10A493D46}"/>
              </a:ext>
            </a:extLst>
          </p:cNvPr>
          <p:cNvSpPr txBox="1"/>
          <p:nvPr/>
        </p:nvSpPr>
        <p:spPr>
          <a:xfrm>
            <a:off x="4328367" y="2136885"/>
            <a:ext cx="3550982" cy="276999"/>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are proficient in speaking English</a:t>
            </a:r>
          </a:p>
        </p:txBody>
      </p:sp>
      <p:sp>
        <p:nvSpPr>
          <p:cNvPr id="38" name="TextBox 37">
            <a:extLst>
              <a:ext uri="{FF2B5EF4-FFF2-40B4-BE49-F238E27FC236}">
                <a16:creationId xmlns:a16="http://schemas.microsoft.com/office/drawing/2014/main" id="{6692865E-6A24-4D7D-9121-E13EB042F3FD}"/>
              </a:ext>
            </a:extLst>
          </p:cNvPr>
          <p:cNvSpPr txBox="1"/>
          <p:nvPr/>
        </p:nvSpPr>
        <p:spPr>
          <a:xfrm>
            <a:off x="8138485" y="2136885"/>
            <a:ext cx="3618395" cy="276999"/>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are proficient in speaking English</a:t>
            </a:r>
          </a:p>
        </p:txBody>
      </p:sp>
      <p:cxnSp>
        <p:nvCxnSpPr>
          <p:cNvPr id="18" name="Straight Connector 17">
            <a:extLst>
              <a:ext uri="{FF2B5EF4-FFF2-40B4-BE49-F238E27FC236}">
                <a16:creationId xmlns:a16="http://schemas.microsoft.com/office/drawing/2014/main" id="{041160D4-8F50-42D2-BC8A-CCEF96BD1B6B}"/>
              </a:ext>
            </a:extLst>
          </p:cNvPr>
          <p:cNvCxnSpPr>
            <a:cxnSpLocks/>
          </p:cNvCxnSpPr>
          <p:nvPr/>
        </p:nvCxnSpPr>
        <p:spPr>
          <a:xfrm>
            <a:off x="636729" y="3485953"/>
            <a:ext cx="3220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3FF9FD-DD5B-4B4B-BD85-039C81149E7B}"/>
              </a:ext>
            </a:extLst>
          </p:cNvPr>
          <p:cNvCxnSpPr>
            <a:cxnSpLocks/>
          </p:cNvCxnSpPr>
          <p:nvPr/>
        </p:nvCxnSpPr>
        <p:spPr>
          <a:xfrm>
            <a:off x="4493465" y="3485953"/>
            <a:ext cx="3220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B12AB59-998C-454D-B0EB-AF09F9627F2D}"/>
              </a:ext>
            </a:extLst>
          </p:cNvPr>
          <p:cNvCxnSpPr>
            <a:cxnSpLocks/>
          </p:cNvCxnSpPr>
          <p:nvPr/>
        </p:nvCxnSpPr>
        <p:spPr>
          <a:xfrm>
            <a:off x="8337289" y="3485953"/>
            <a:ext cx="322078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F0AC9F2-0093-484E-BB21-C38ED173BEFD}"/>
              </a:ext>
            </a:extLst>
          </p:cNvPr>
          <p:cNvSpPr txBox="1"/>
          <p:nvPr/>
        </p:nvSpPr>
        <p:spPr>
          <a:xfrm>
            <a:off x="294082" y="3731153"/>
            <a:ext cx="3906080" cy="286657"/>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speak the following languages at home </a:t>
            </a:r>
          </a:p>
        </p:txBody>
      </p:sp>
      <p:sp>
        <p:nvSpPr>
          <p:cNvPr id="42" name="TextBox 41">
            <a:extLst>
              <a:ext uri="{FF2B5EF4-FFF2-40B4-BE49-F238E27FC236}">
                <a16:creationId xmlns:a16="http://schemas.microsoft.com/office/drawing/2014/main" id="{F0763616-E666-4C6B-AEFC-06FABD888F64}"/>
              </a:ext>
            </a:extLst>
          </p:cNvPr>
          <p:cNvSpPr txBox="1"/>
          <p:nvPr/>
        </p:nvSpPr>
        <p:spPr>
          <a:xfrm>
            <a:off x="4150818" y="3731153"/>
            <a:ext cx="3906080" cy="286657"/>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speak the following languages at home </a:t>
            </a:r>
          </a:p>
        </p:txBody>
      </p:sp>
      <p:sp>
        <p:nvSpPr>
          <p:cNvPr id="43" name="TextBox 42">
            <a:extLst>
              <a:ext uri="{FF2B5EF4-FFF2-40B4-BE49-F238E27FC236}">
                <a16:creationId xmlns:a16="http://schemas.microsoft.com/office/drawing/2014/main" id="{3B07031F-4C5E-46FD-BEE9-385CE381EB57}"/>
              </a:ext>
            </a:extLst>
          </p:cNvPr>
          <p:cNvSpPr txBox="1"/>
          <p:nvPr/>
        </p:nvSpPr>
        <p:spPr>
          <a:xfrm>
            <a:off x="7994642" y="3731153"/>
            <a:ext cx="3906080" cy="286657"/>
          </a:xfrm>
          <a:prstGeom prst="rect">
            <a:avLst/>
          </a:prstGeom>
          <a:noFill/>
        </p:spPr>
        <p:txBody>
          <a:bodyPr wrap="square" rtlCol="0">
            <a:spAutoFit/>
          </a:bodyPr>
          <a:lstStyle/>
          <a:p>
            <a:pPr algn="ctr"/>
            <a:r>
              <a:rPr lang="en-US" sz="1200" b="1">
                <a:solidFill>
                  <a:srgbClr val="1F1A62"/>
                </a:solidFill>
                <a:latin typeface="Helvetica" panose="020B0403020202020204" pitchFamily="34" charset="0"/>
              </a:rPr>
              <a:t>% who speak the following languages at home </a:t>
            </a:r>
          </a:p>
        </p:txBody>
      </p:sp>
      <p:graphicFrame>
        <p:nvGraphicFramePr>
          <p:cNvPr id="46" name="Chart 45">
            <a:extLst>
              <a:ext uri="{FF2B5EF4-FFF2-40B4-BE49-F238E27FC236}">
                <a16:creationId xmlns:a16="http://schemas.microsoft.com/office/drawing/2014/main" id="{6F46D7A1-F44F-4CD1-9179-710B28A1F7C0}"/>
              </a:ext>
            </a:extLst>
          </p:cNvPr>
          <p:cNvGraphicFramePr/>
          <p:nvPr>
            <p:extLst>
              <p:ext uri="{D42A27DB-BD31-4B8C-83A1-F6EECF244321}">
                <p14:modId xmlns:p14="http://schemas.microsoft.com/office/powerpoint/2010/main" val="1521536745"/>
              </p:ext>
            </p:extLst>
          </p:nvPr>
        </p:nvGraphicFramePr>
        <p:xfrm>
          <a:off x="680274" y="3973866"/>
          <a:ext cx="3133695" cy="18992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Chart 46">
            <a:extLst>
              <a:ext uri="{FF2B5EF4-FFF2-40B4-BE49-F238E27FC236}">
                <a16:creationId xmlns:a16="http://schemas.microsoft.com/office/drawing/2014/main" id="{19C3C60A-3FAD-4B06-AAD7-2603B41247C3}"/>
              </a:ext>
            </a:extLst>
          </p:cNvPr>
          <p:cNvGraphicFramePr/>
          <p:nvPr>
            <p:extLst>
              <p:ext uri="{D42A27DB-BD31-4B8C-83A1-F6EECF244321}">
                <p14:modId xmlns:p14="http://schemas.microsoft.com/office/powerpoint/2010/main" val="653736205"/>
              </p:ext>
            </p:extLst>
          </p:nvPr>
        </p:nvGraphicFramePr>
        <p:xfrm>
          <a:off x="4529152" y="3973866"/>
          <a:ext cx="3133695" cy="189921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8" name="Chart 47">
            <a:extLst>
              <a:ext uri="{FF2B5EF4-FFF2-40B4-BE49-F238E27FC236}">
                <a16:creationId xmlns:a16="http://schemas.microsoft.com/office/drawing/2014/main" id="{490EDEC9-B1CC-49AB-BA5B-53A37C420726}"/>
              </a:ext>
            </a:extLst>
          </p:cNvPr>
          <p:cNvGraphicFramePr/>
          <p:nvPr>
            <p:extLst>
              <p:ext uri="{D42A27DB-BD31-4B8C-83A1-F6EECF244321}">
                <p14:modId xmlns:p14="http://schemas.microsoft.com/office/powerpoint/2010/main" val="2815283652"/>
              </p:ext>
            </p:extLst>
          </p:nvPr>
        </p:nvGraphicFramePr>
        <p:xfrm>
          <a:off x="8378031" y="3973866"/>
          <a:ext cx="3133695" cy="189921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51157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holding a phone&#10;&#10;Description automatically generated with low confidence">
            <a:extLst>
              <a:ext uri="{FF2B5EF4-FFF2-40B4-BE49-F238E27FC236}">
                <a16:creationId xmlns:a16="http://schemas.microsoft.com/office/drawing/2014/main" id="{519F2148-F168-4FB8-B2DC-93E4A3B7374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1882515"/>
            <a:ext cx="5319567" cy="3991439"/>
          </a:xfrm>
          <a:prstGeom prst="rect">
            <a:avLst/>
          </a:prstGeom>
        </p:spPr>
      </p:pic>
      <p:sp>
        <p:nvSpPr>
          <p:cNvPr id="16" name="Rectangle 15">
            <a:extLst>
              <a:ext uri="{FF2B5EF4-FFF2-40B4-BE49-F238E27FC236}">
                <a16:creationId xmlns:a16="http://schemas.microsoft.com/office/drawing/2014/main" id="{37055163-1E0F-4721-A494-B3206DFB8441}"/>
              </a:ext>
            </a:extLst>
          </p:cNvPr>
          <p:cNvSpPr/>
          <p:nvPr/>
        </p:nvSpPr>
        <p:spPr>
          <a:xfrm>
            <a:off x="5320001" y="1879291"/>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37324" y="432497"/>
            <a:ext cx="121613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Their higher household income and education level compared to the average adult makes them a very valuable consumer </a:t>
            </a:r>
            <a:r>
              <a:rPr lang="en-US" sz="2600" b="1">
                <a:solidFill>
                  <a:srgbClr val="1B1464"/>
                </a:solidFill>
                <a:latin typeface="Helvetica" pitchFamily="2" charset="0"/>
              </a:rPr>
              <a:t>segment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for marketers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64E5940B-DFCE-4C36-A5C6-6C233C3523DC}"/>
              </a:ext>
            </a:extLst>
          </p:cNvPr>
          <p:cNvSpPr txBox="1"/>
          <p:nvPr/>
        </p:nvSpPr>
        <p:spPr>
          <a:xfrm>
            <a:off x="526245" y="6177784"/>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U.S. Census Bureau, Current Population Survey, 2021 Annual Social and Economic Supplement (CPS ASEC). U.S. Census Bureau, Current Population Survey, 2020 Annual Social and Economic Supplement. </a:t>
            </a:r>
            <a:r>
              <a:rPr lang="en-US" sz="800">
                <a:solidFill>
                  <a:srgbClr val="1F1A62"/>
                </a:solidFill>
                <a:latin typeface="Helvetica" panose="020B0604020202020204" pitchFamily="34" charset="0"/>
                <a:cs typeface="Helvetica" panose="020B0604020202020204" pitchFamily="34" charset="0"/>
              </a:rPr>
              <a:t>‘Bachelor’s+ i</a:t>
            </a:r>
            <a:r>
              <a:rPr kumimoji="0" lang="en-US" sz="800" b="0" i="0" u="none" strike="noStrike" kern="1200" cap="none" spc="0" normalizeH="0" baseline="0" noProof="0" err="1">
                <a:ln>
                  <a:noFill/>
                </a:ln>
                <a:solidFill>
                  <a:srgbClr val="1F1A62"/>
                </a:solidFill>
                <a:effectLst/>
                <a:uLnTx/>
                <a:uFillTx/>
                <a:latin typeface="Helvetica" panose="020B0604020202020204" pitchFamily="34" charset="0"/>
                <a:ea typeface="+mn-ea"/>
                <a:cs typeface="Helvetica" panose="020B0604020202020204" pitchFamily="34" charset="0"/>
              </a:rPr>
              <a:t>ncludes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Bachelor’s degree, Master’s degree, Professional degree or Doctoral degree.</a:t>
            </a:r>
            <a:endPar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8EA881C7-5D54-4653-A50C-FBB0664D0461}"/>
              </a:ext>
            </a:extLst>
          </p:cNvPr>
          <p:cNvSpPr txBox="1"/>
          <p:nvPr/>
        </p:nvSpPr>
        <p:spPr>
          <a:xfrm>
            <a:off x="6823222" y="1963238"/>
            <a:ext cx="3865122" cy="307777"/>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r>
              <a:rPr lang="en-US" sz="1400"/>
              <a:t>Highest Education Level Completed</a:t>
            </a:r>
          </a:p>
        </p:txBody>
      </p:sp>
      <p:sp>
        <p:nvSpPr>
          <p:cNvPr id="19" name="Rectangle 18">
            <a:extLst>
              <a:ext uri="{FF2B5EF4-FFF2-40B4-BE49-F238E27FC236}">
                <a16:creationId xmlns:a16="http://schemas.microsoft.com/office/drawing/2014/main" id="{BA77F2DB-5AE8-4FEA-B86F-C367C4E7E57D}"/>
              </a:ext>
            </a:extLst>
          </p:cNvPr>
          <p:cNvSpPr/>
          <p:nvPr/>
        </p:nvSpPr>
        <p:spPr>
          <a:xfrm>
            <a:off x="-2" y="1879291"/>
            <a:ext cx="5319567" cy="3991439"/>
          </a:xfrm>
          <a:prstGeom prst="rect">
            <a:avLst/>
          </a:prstGeom>
          <a:solidFill>
            <a:srgbClr val="1F1A6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47876B4A-0986-4063-8953-AA8DF19F2324}"/>
              </a:ext>
            </a:extLst>
          </p:cNvPr>
          <p:cNvSpPr txBox="1"/>
          <p:nvPr/>
        </p:nvSpPr>
        <p:spPr>
          <a:xfrm>
            <a:off x="204326" y="4027994"/>
            <a:ext cx="4910909" cy="646331"/>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prstClr val="white"/>
                </a:solidFill>
                <a:latin typeface="Helvetica" panose="020B0604020202020204" pitchFamily="34" charset="0"/>
                <a:cs typeface="Helvetica" panose="020B0604020202020204" pitchFamily="34" charset="0"/>
              </a:rPr>
              <a:t>vs. $67,521 </a:t>
            </a:r>
            <a:br>
              <a:rPr lang="en-US">
                <a:solidFill>
                  <a:prstClr val="white"/>
                </a:solidFill>
                <a:latin typeface="Helvetica" panose="020B0604020202020204" pitchFamily="34" charset="0"/>
                <a:cs typeface="Helvetica" panose="020B0604020202020204" pitchFamily="34" charset="0"/>
              </a:rPr>
            </a:br>
            <a:r>
              <a:rPr lang="en-US">
                <a:solidFill>
                  <a:prstClr val="white"/>
                </a:solidFill>
                <a:latin typeface="Helvetica" panose="020B0604020202020204" pitchFamily="34" charset="0"/>
                <a:cs typeface="Helvetica" panose="020B0604020202020204" pitchFamily="34" charset="0"/>
              </a:rPr>
              <a:t>for average U.S. HHI</a:t>
            </a:r>
            <a:endParaRPr kumimoji="0" lang="en-US"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27" name="TextBox 26">
            <a:extLst>
              <a:ext uri="{FF2B5EF4-FFF2-40B4-BE49-F238E27FC236}">
                <a16:creationId xmlns:a16="http://schemas.microsoft.com/office/drawing/2014/main" id="{EE380273-1419-4A0D-B61E-DDB872A11332}"/>
              </a:ext>
            </a:extLst>
          </p:cNvPr>
          <p:cNvSpPr txBox="1"/>
          <p:nvPr/>
        </p:nvSpPr>
        <p:spPr>
          <a:xfrm>
            <a:off x="1383076" y="3091032"/>
            <a:ext cx="2553411" cy="76944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a:solidFill>
                  <a:srgbClr val="FFE600"/>
                </a:solidFill>
                <a:latin typeface="Helvetica" panose="020B0604020202020204" pitchFamily="34" charset="0"/>
                <a:cs typeface="Helvetica" panose="020B0604020202020204" pitchFamily="34" charset="0"/>
              </a:rPr>
              <a:t>$94,718</a:t>
            </a:r>
            <a:endParaRPr kumimoji="0" lang="en-US" sz="44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10835A16-D360-4056-8673-3E044493A9FD}"/>
              </a:ext>
            </a:extLst>
          </p:cNvPr>
          <p:cNvSpPr txBox="1"/>
          <p:nvPr/>
        </p:nvSpPr>
        <p:spPr>
          <a:xfrm>
            <a:off x="540983" y="2548723"/>
            <a:ext cx="4237597" cy="307777"/>
          </a:xfrm>
          <a:prstGeom prst="rect">
            <a:avLst/>
          </a:prstGeom>
          <a:noFill/>
          <a:ln>
            <a:noFill/>
          </a:ln>
        </p:spPr>
        <p:txBody>
          <a:bodyPr wrap="square" rtlCol="0">
            <a:spAutoFit/>
          </a:bodyPr>
          <a:lstStyle/>
          <a:p>
            <a:pPr algn="ctr" defTabSz="586082">
              <a:defRPr/>
            </a:pPr>
            <a:r>
              <a:rPr lang="en-US" sz="1400" b="1" u="sng">
                <a:solidFill>
                  <a:schemeClr val="bg1"/>
                </a:solidFill>
                <a:latin typeface="Helvetica" pitchFamily="2" charset="0"/>
                <a:ea typeface="Open Sans" panose="020B0606030504020204" pitchFamily="34" charset="0"/>
                <a:cs typeface="Open Sans" panose="020B0606030504020204" pitchFamily="34" charset="0"/>
              </a:rPr>
              <a:t>Asian American Median Household Income</a:t>
            </a:r>
          </a:p>
        </p:txBody>
      </p:sp>
      <p:graphicFrame>
        <p:nvGraphicFramePr>
          <p:cNvPr id="28" name="Chart 27">
            <a:extLst>
              <a:ext uri="{FF2B5EF4-FFF2-40B4-BE49-F238E27FC236}">
                <a16:creationId xmlns:a16="http://schemas.microsoft.com/office/drawing/2014/main" id="{A82F6982-325A-4AAA-94F7-0C89D040C832}"/>
              </a:ext>
            </a:extLst>
          </p:cNvPr>
          <p:cNvGraphicFramePr/>
          <p:nvPr>
            <p:extLst>
              <p:ext uri="{D42A27DB-BD31-4B8C-83A1-F6EECF244321}">
                <p14:modId xmlns:p14="http://schemas.microsoft.com/office/powerpoint/2010/main" val="2075294813"/>
              </p:ext>
            </p:extLst>
          </p:nvPr>
        </p:nvGraphicFramePr>
        <p:xfrm>
          <a:off x="5523893" y="2282843"/>
          <a:ext cx="6637432" cy="35923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7340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90790" y="293130"/>
            <a:ext cx="12007400" cy="830997"/>
          </a:xfrm>
          <a:prstGeom prst="rect">
            <a:avLst/>
          </a:prstGeom>
        </p:spPr>
        <p:txBody>
          <a:bodyPr wrap="square">
            <a:spAutoFit/>
          </a:bodyPr>
          <a:lstStyle/>
          <a:p>
            <a:pPr lvl="0">
              <a:defRPr/>
            </a:pP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Driven by their greater buying power and discretionary</a:t>
            </a:r>
            <a:r>
              <a:rPr lang="en-US" sz="2400" b="1">
                <a:solidFill>
                  <a:srgbClr val="1B1464"/>
                </a:solidFill>
                <a:latin typeface="Helvetica" pitchFamily="2" charset="0"/>
              </a:rPr>
              <a:t> spending</a:t>
            </a:r>
            <a:r>
              <a:rPr kumimoji="0" lang="en-US" sz="2400" b="1" i="0" u="none" strike="noStrike" kern="1200" cap="none" spc="0" normalizeH="0" baseline="0" noProof="0">
                <a:ln>
                  <a:noFill/>
                </a:ln>
                <a:solidFill>
                  <a:srgbClr val="1B1464"/>
                </a:solidFill>
                <a:effectLst/>
                <a:uLnTx/>
                <a:uFillTx/>
                <a:latin typeface="Helvetica" pitchFamily="2" charset="0"/>
                <a:ea typeface="+mn-ea"/>
                <a:cs typeface="+mn-cs"/>
              </a:rPr>
              <a:t>, Asian Americans are influential shoppers </a:t>
            </a:r>
            <a:r>
              <a:rPr lang="en-US" sz="2400" b="1">
                <a:solidFill>
                  <a:srgbClr val="1B1464"/>
                </a:solidFill>
                <a:latin typeface="Helvetica" pitchFamily="2" charset="0"/>
              </a:rPr>
              <a:t>with an appetite for new trends and products</a:t>
            </a:r>
            <a:endParaRPr kumimoji="0" lang="en-US" sz="2400" b="1" i="0" u="none" strike="noStrike" kern="1200" cap="none" spc="0" normalizeH="0" baseline="0" noProof="0">
              <a:ln>
                <a:noFill/>
              </a:ln>
              <a:solidFill>
                <a:srgbClr val="1B1464"/>
              </a:solidFill>
              <a:effectLst/>
              <a:uLnTx/>
              <a:uFillTx/>
              <a:latin typeface="Helvetica" pitchFamily="2" charset="0"/>
              <a:ea typeface="+mn-ea"/>
              <a:cs typeface="+mn-cs"/>
            </a:endParaRP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316169"/>
            <a:ext cx="11650204"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analysis of Consumer Expenditure Survey data, U.S. Bureau of Labor Statistics, 2020. VAB analysis of MRI-Simmons Spring 2021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Doublebase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lang="en-US" sz="800">
                <a:solidFill>
                  <a:srgbClr val="002060"/>
                </a:solidFill>
                <a:latin typeface="Helvetica" panose="020B0604020202020204" pitchFamily="34" charset="0"/>
                <a:cs typeface="Helvetica" panose="020B0604020202020204" pitchFamily="34" charset="0"/>
              </a:rPr>
              <a:t>Based on respondents</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who agree (top 2 box – strongly agree or somewhat agree).</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Rectangle 8">
            <a:extLst>
              <a:ext uri="{FF2B5EF4-FFF2-40B4-BE49-F238E27FC236}">
                <a16:creationId xmlns:a16="http://schemas.microsoft.com/office/drawing/2014/main" id="{3C0932BE-C1BA-476B-9381-9B373666D864}"/>
              </a:ext>
            </a:extLst>
          </p:cNvPr>
          <p:cNvSpPr/>
          <p:nvPr/>
        </p:nvSpPr>
        <p:spPr>
          <a:xfrm>
            <a:off x="4995343" y="1802409"/>
            <a:ext cx="719665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ECF5B14-4421-420C-8E29-DD25CE5B28FB}"/>
              </a:ext>
            </a:extLst>
          </p:cNvPr>
          <p:cNvSpPr/>
          <p:nvPr/>
        </p:nvSpPr>
        <p:spPr>
          <a:xfrm>
            <a:off x="-4" y="1802409"/>
            <a:ext cx="4995345" cy="4371455"/>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C12246FA-D64B-4EDC-8B7F-8172320C598D}"/>
              </a:ext>
            </a:extLst>
          </p:cNvPr>
          <p:cNvGraphicFramePr/>
          <p:nvPr>
            <p:extLst>
              <p:ext uri="{D42A27DB-BD31-4B8C-83A1-F6EECF244321}">
                <p14:modId xmlns:p14="http://schemas.microsoft.com/office/powerpoint/2010/main" val="1288276181"/>
              </p:ext>
            </p:extLst>
          </p:nvPr>
        </p:nvGraphicFramePr>
        <p:xfrm>
          <a:off x="430920" y="2338302"/>
          <a:ext cx="4121323" cy="35923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BBEC1ED9-692B-4B54-82D2-131871EDF138}"/>
              </a:ext>
            </a:extLst>
          </p:cNvPr>
          <p:cNvSpPr txBox="1"/>
          <p:nvPr/>
        </p:nvSpPr>
        <p:spPr>
          <a:xfrm>
            <a:off x="353669" y="1919491"/>
            <a:ext cx="4275823"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kumimoji="0" lang="en-US" sz="1400" b="1" i="0" u="sng"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rPr>
              <a:t>Average Annual Expenditures</a:t>
            </a:r>
          </a:p>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srgbClr val="1F1A62"/>
                </a:solidFill>
                <a:latin typeface="Helvetica" panose="020B0604020202020204" pitchFamily="34" charset="0"/>
                <a:ea typeface="Open Sans" panose="020B0606030504020204" pitchFamily="34" charset="0"/>
                <a:cs typeface="Helvetica" panose="020B0604020202020204" pitchFamily="34" charset="0"/>
              </a:defRPr>
            </a:pPr>
            <a:r>
              <a:rPr lang="en-US" sz="1200">
                <a:solidFill>
                  <a:schemeClr val="bg1"/>
                </a:solidFill>
                <a:latin typeface="Helvetica" panose="020B0604020202020204" pitchFamily="34" charset="0"/>
                <a:ea typeface="Open Sans" panose="020B0606030504020204" pitchFamily="34" charset="0"/>
                <a:cs typeface="Helvetica" panose="020B0604020202020204" pitchFamily="34" charset="0"/>
              </a:rPr>
              <a:t>2020</a:t>
            </a:r>
            <a:endParaRPr kumimoji="0" lang="en-US" sz="1200" b="0" i="0" u="none" strike="noStrike" kern="1200" cap="none" spc="0" normalizeH="0" baseline="0" noProof="0">
              <a:ln>
                <a:noFill/>
              </a:ln>
              <a:solidFill>
                <a:schemeClr val="bg1"/>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
        <p:nvSpPr>
          <p:cNvPr id="14" name="Rectangle: Rounded Corners 13">
            <a:extLst>
              <a:ext uri="{FF2B5EF4-FFF2-40B4-BE49-F238E27FC236}">
                <a16:creationId xmlns:a16="http://schemas.microsoft.com/office/drawing/2014/main" id="{0C230DF3-0012-4546-86FB-881CA928CA37}"/>
              </a:ext>
            </a:extLst>
          </p:cNvPr>
          <p:cNvSpPr/>
          <p:nvPr/>
        </p:nvSpPr>
        <p:spPr>
          <a:xfrm>
            <a:off x="3887257" y="2411934"/>
            <a:ext cx="969519" cy="566949"/>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Average Household</a:t>
            </a:r>
          </a:p>
        </p:txBody>
      </p:sp>
      <p:sp>
        <p:nvSpPr>
          <p:cNvPr id="15" name="TextBox 14">
            <a:extLst>
              <a:ext uri="{FF2B5EF4-FFF2-40B4-BE49-F238E27FC236}">
                <a16:creationId xmlns:a16="http://schemas.microsoft.com/office/drawing/2014/main" id="{C8EC3C54-CBF8-459B-BF87-8C7D2F61E660}"/>
              </a:ext>
            </a:extLst>
          </p:cNvPr>
          <p:cNvSpPr txBox="1"/>
          <p:nvPr/>
        </p:nvSpPr>
        <p:spPr>
          <a:xfrm>
            <a:off x="5362533" y="1987802"/>
            <a:ext cx="6462276" cy="492443"/>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r>
              <a:rPr lang="en-US" sz="1400"/>
              <a:t>‘I’m usually / always the first among my friends / colleagues to try…..’</a:t>
            </a:r>
          </a:p>
          <a:p>
            <a:r>
              <a:rPr lang="en-US" sz="1200" b="0" u="none"/>
              <a:t>% of Asian A18+ who agree</a:t>
            </a:r>
            <a:endParaRPr lang="en-US" sz="1400" b="0" u="none"/>
          </a:p>
        </p:txBody>
      </p:sp>
      <p:sp>
        <p:nvSpPr>
          <p:cNvPr id="20" name="TextBox 19">
            <a:extLst>
              <a:ext uri="{FF2B5EF4-FFF2-40B4-BE49-F238E27FC236}">
                <a16:creationId xmlns:a16="http://schemas.microsoft.com/office/drawing/2014/main" id="{6EDC941B-68DE-430B-AB14-FB1ED6516C1F}"/>
              </a:ext>
            </a:extLst>
          </p:cNvPr>
          <p:cNvSpPr txBox="1"/>
          <p:nvPr/>
        </p:nvSpPr>
        <p:spPr>
          <a:xfrm>
            <a:off x="7007620" y="5894146"/>
            <a:ext cx="3172103" cy="253916"/>
          </a:xfrm>
          <a:prstGeom prst="rect">
            <a:avLst/>
          </a:prstGeom>
          <a:noFill/>
        </p:spPr>
        <p:txBody>
          <a:bodyPr wrap="square">
            <a:spAutoFit/>
          </a:bodyPr>
          <a:lstStyle/>
          <a:p>
            <a:pPr algn="ctr"/>
            <a:r>
              <a:rPr kumimoji="0" lang="en-US" sz="105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(xxx) = index vs. Non-Asian A18+ Population</a:t>
            </a:r>
            <a:endParaRPr lang="en-US" sz="1050">
              <a:solidFill>
                <a:srgbClr val="1F1A62"/>
              </a:solidFill>
            </a:endParaRPr>
          </a:p>
        </p:txBody>
      </p:sp>
      <p:sp>
        <p:nvSpPr>
          <p:cNvPr id="39" name="Rectangle 38">
            <a:extLst>
              <a:ext uri="{FF2B5EF4-FFF2-40B4-BE49-F238E27FC236}">
                <a16:creationId xmlns:a16="http://schemas.microsoft.com/office/drawing/2014/main" id="{EA786D6E-E0EB-46C0-BF9C-58799E9A2122}"/>
              </a:ext>
            </a:extLst>
          </p:cNvPr>
          <p:cNvSpPr/>
          <p:nvPr/>
        </p:nvSpPr>
        <p:spPr>
          <a:xfrm>
            <a:off x="123741" y="1210421"/>
            <a:ext cx="12007400" cy="307777"/>
          </a:xfrm>
          <a:prstGeom prst="rect">
            <a:avLst/>
          </a:prstGeom>
          <a:noFill/>
        </p:spPr>
        <p:txBody>
          <a:bodyPr wrap="square" rtlCol="0" anchor="t">
            <a:spAutoFit/>
          </a:bodyPr>
          <a:lstStyle/>
          <a:p>
            <a:pPr marL="285750" lvl="0" indent="-285750">
              <a:buBlip>
                <a:blip r:embed="rId4"/>
              </a:buBlip>
              <a:defRPr/>
            </a:pPr>
            <a:r>
              <a:rPr lang="en-US" sz="1400" b="1">
                <a:solidFill>
                  <a:srgbClr val="ED3C8D"/>
                </a:solidFill>
                <a:latin typeface="Helvetica"/>
              </a:rPr>
              <a:t>34% </a:t>
            </a:r>
            <a:r>
              <a:rPr lang="en-US" sz="1400">
                <a:solidFill>
                  <a:srgbClr val="1F1A62"/>
                </a:solidFill>
                <a:latin typeface="Helvetica"/>
              </a:rPr>
              <a:t>of Asian adults 18+ (vs. 25% of </a:t>
            </a:r>
            <a:r>
              <a:rPr lang="en-US" sz="1400" err="1">
                <a:solidFill>
                  <a:srgbClr val="1F1A62"/>
                </a:solidFill>
                <a:latin typeface="Helvetica"/>
              </a:rPr>
              <a:t>non-Asian</a:t>
            </a:r>
            <a:r>
              <a:rPr lang="en-US" sz="1400">
                <a:solidFill>
                  <a:srgbClr val="1F1A62"/>
                </a:solidFill>
                <a:latin typeface="Helvetica"/>
              </a:rPr>
              <a:t> adult 18+ pop) say that people often </a:t>
            </a:r>
            <a:r>
              <a:rPr lang="en-US" sz="1400" b="1">
                <a:solidFill>
                  <a:srgbClr val="ED3C8D"/>
                </a:solidFill>
                <a:latin typeface="Helvetica"/>
              </a:rPr>
              <a:t>come to them for advice before buying </a:t>
            </a:r>
            <a:r>
              <a:rPr lang="en-US" sz="1400">
                <a:solidFill>
                  <a:srgbClr val="1F1A62"/>
                </a:solidFill>
                <a:latin typeface="Helvetica"/>
              </a:rPr>
              <a:t>new things</a:t>
            </a:r>
            <a:endParaRPr kumimoji="0" lang="en-US" sz="140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12D2AFB7-DD50-4097-8BF5-A9BD6C2DBB3F}"/>
              </a:ext>
            </a:extLst>
          </p:cNvPr>
          <p:cNvCxnSpPr>
            <a:cxnSpLocks/>
          </p:cNvCxnSpPr>
          <p:nvPr/>
        </p:nvCxnSpPr>
        <p:spPr>
          <a:xfrm>
            <a:off x="5621786" y="3296533"/>
            <a:ext cx="5943770"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67AFFC0-5779-4A59-A636-D37C05D09623}"/>
              </a:ext>
            </a:extLst>
          </p:cNvPr>
          <p:cNvCxnSpPr>
            <a:cxnSpLocks/>
          </p:cNvCxnSpPr>
          <p:nvPr/>
        </p:nvCxnSpPr>
        <p:spPr>
          <a:xfrm>
            <a:off x="5621786" y="4107185"/>
            <a:ext cx="5943770"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46C5385-00D7-48AE-A625-1FBD2AE444CF}"/>
              </a:ext>
            </a:extLst>
          </p:cNvPr>
          <p:cNvCxnSpPr>
            <a:cxnSpLocks/>
          </p:cNvCxnSpPr>
          <p:nvPr/>
        </p:nvCxnSpPr>
        <p:spPr>
          <a:xfrm>
            <a:off x="5621786" y="4941322"/>
            <a:ext cx="5943770"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C6A0F2C-E18F-4B42-AD7F-F84590214FAD}"/>
              </a:ext>
            </a:extLst>
          </p:cNvPr>
          <p:cNvSpPr txBox="1"/>
          <p:nvPr/>
        </p:nvSpPr>
        <p:spPr>
          <a:xfrm>
            <a:off x="6964057" y="2747062"/>
            <a:ext cx="2438847" cy="369332"/>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pPr algn="l"/>
            <a:r>
              <a:rPr lang="en-US" sz="1800" b="0" u="none"/>
              <a:t>New </a:t>
            </a:r>
            <a:r>
              <a:rPr lang="en-US" sz="1800" u="none"/>
              <a:t>Food</a:t>
            </a:r>
            <a:r>
              <a:rPr lang="en-US" sz="1800" b="0" u="none"/>
              <a:t> products</a:t>
            </a:r>
          </a:p>
        </p:txBody>
      </p:sp>
      <p:sp>
        <p:nvSpPr>
          <p:cNvPr id="26" name="TextBox 25">
            <a:extLst>
              <a:ext uri="{FF2B5EF4-FFF2-40B4-BE49-F238E27FC236}">
                <a16:creationId xmlns:a16="http://schemas.microsoft.com/office/drawing/2014/main" id="{21C85893-E749-443D-970E-3329E858C10F}"/>
              </a:ext>
            </a:extLst>
          </p:cNvPr>
          <p:cNvSpPr txBox="1"/>
          <p:nvPr/>
        </p:nvSpPr>
        <p:spPr>
          <a:xfrm>
            <a:off x="6964058" y="4353682"/>
            <a:ext cx="3065288" cy="369332"/>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pPr algn="l"/>
            <a:r>
              <a:rPr lang="en-US" sz="1800" b="0" u="none"/>
              <a:t>New </a:t>
            </a:r>
            <a:r>
              <a:rPr lang="en-US" sz="1800" u="none"/>
              <a:t>Products</a:t>
            </a:r>
            <a:r>
              <a:rPr lang="en-US" sz="1800" b="0" u="none"/>
              <a:t> or </a:t>
            </a:r>
            <a:r>
              <a:rPr lang="en-US" sz="1800" u="none"/>
              <a:t>services</a:t>
            </a:r>
          </a:p>
        </p:txBody>
      </p:sp>
      <p:sp>
        <p:nvSpPr>
          <p:cNvPr id="22" name="TextBox 21">
            <a:extLst>
              <a:ext uri="{FF2B5EF4-FFF2-40B4-BE49-F238E27FC236}">
                <a16:creationId xmlns:a16="http://schemas.microsoft.com/office/drawing/2014/main" id="{4B0FB82A-6790-4981-A6CE-0A1376CB5136}"/>
              </a:ext>
            </a:extLst>
          </p:cNvPr>
          <p:cNvSpPr txBox="1"/>
          <p:nvPr/>
        </p:nvSpPr>
        <p:spPr>
          <a:xfrm>
            <a:off x="6964058" y="5202779"/>
            <a:ext cx="2604450" cy="369332"/>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pPr algn="l"/>
            <a:r>
              <a:rPr lang="en-US" sz="1800" b="0" u="none"/>
              <a:t>New </a:t>
            </a:r>
            <a:r>
              <a:rPr lang="en-US" sz="1800" u="none"/>
              <a:t>Clothing</a:t>
            </a:r>
            <a:r>
              <a:rPr lang="en-US" sz="1800" b="0" u="none"/>
              <a:t> styles</a:t>
            </a:r>
          </a:p>
        </p:txBody>
      </p:sp>
      <p:sp>
        <p:nvSpPr>
          <p:cNvPr id="24" name="TextBox 23">
            <a:extLst>
              <a:ext uri="{FF2B5EF4-FFF2-40B4-BE49-F238E27FC236}">
                <a16:creationId xmlns:a16="http://schemas.microsoft.com/office/drawing/2014/main" id="{3DDB27DC-56C8-4E98-937F-A086FBF7D107}"/>
              </a:ext>
            </a:extLst>
          </p:cNvPr>
          <p:cNvSpPr txBox="1"/>
          <p:nvPr/>
        </p:nvSpPr>
        <p:spPr>
          <a:xfrm>
            <a:off x="6964058" y="3536929"/>
            <a:ext cx="3065288" cy="369332"/>
          </a:xfrm>
          <a:prstGeom prst="rect">
            <a:avLst/>
          </a:prstGeom>
          <a:noFill/>
          <a:ln>
            <a:noFill/>
          </a:ln>
        </p:spPr>
        <p:txBody>
          <a:bodyPr wrap="square" rtlCol="0">
            <a:spAutoFit/>
          </a:bodyPr>
          <a:lstStyle>
            <a:defPPr>
              <a:defRPr lang="en-US"/>
            </a:defPPr>
            <a:lvl1pPr algn="ctr" defTabSz="586082">
              <a:defRPr sz="1600" b="1" u="sng">
                <a:solidFill>
                  <a:srgbClr val="1F1A62"/>
                </a:solidFill>
                <a:latin typeface="Helvetica" pitchFamily="2" charset="0"/>
                <a:ea typeface="Open Sans" panose="020B0606030504020204" pitchFamily="34" charset="0"/>
                <a:cs typeface="Open Sans" panose="020B0606030504020204" pitchFamily="34" charset="0"/>
              </a:defRPr>
            </a:lvl1pPr>
          </a:lstStyle>
          <a:p>
            <a:pPr algn="l"/>
            <a:r>
              <a:rPr lang="en-US" sz="1800" b="0" u="none"/>
              <a:t>New </a:t>
            </a:r>
            <a:r>
              <a:rPr lang="en-US" sz="1800" u="none"/>
              <a:t>Technology</a:t>
            </a:r>
            <a:r>
              <a:rPr lang="en-US" sz="1800" b="0" u="none"/>
              <a:t> products</a:t>
            </a:r>
          </a:p>
        </p:txBody>
      </p:sp>
      <p:sp>
        <p:nvSpPr>
          <p:cNvPr id="21" name="TextBox 20">
            <a:extLst>
              <a:ext uri="{FF2B5EF4-FFF2-40B4-BE49-F238E27FC236}">
                <a16:creationId xmlns:a16="http://schemas.microsoft.com/office/drawing/2014/main" id="{915F4630-4C7A-4829-AB17-FCD880FD3F26}"/>
              </a:ext>
            </a:extLst>
          </p:cNvPr>
          <p:cNvSpPr txBox="1"/>
          <p:nvPr/>
        </p:nvSpPr>
        <p:spPr>
          <a:xfrm>
            <a:off x="10318635" y="2600868"/>
            <a:ext cx="918845" cy="630942"/>
          </a:xfrm>
          <a:prstGeom prst="rect">
            <a:avLst/>
          </a:prstGeom>
          <a:noFill/>
        </p:spPr>
        <p:txBody>
          <a:bodyPr wrap="square">
            <a:spAutoFit/>
          </a:bodyPr>
          <a:lstStyle/>
          <a:p>
            <a:pPr algn="ctr"/>
            <a:r>
              <a:rPr lang="en-US" sz="2400" b="1">
                <a:solidFill>
                  <a:srgbClr val="ED3C8D"/>
                </a:solidFill>
                <a:latin typeface="Helvetica" panose="020B0604020202020204" pitchFamily="34" charset="0"/>
                <a:cs typeface="Helvetica" panose="020B0604020202020204" pitchFamily="34" charset="0"/>
              </a:rPr>
              <a:t>37%</a:t>
            </a:r>
            <a:r>
              <a:rPr lang="en-US" sz="2000" b="1">
                <a:solidFill>
                  <a:srgbClr val="ED3C8D"/>
                </a:solidFill>
                <a:latin typeface="Helvetica" panose="020B0604020202020204" pitchFamily="34" charset="0"/>
                <a:cs typeface="Helvetica" panose="020B0604020202020204" pitchFamily="34" charset="0"/>
              </a:rPr>
              <a:t> </a:t>
            </a:r>
            <a:r>
              <a:rPr lang="en-US" sz="1100">
                <a:solidFill>
                  <a:srgbClr val="ED3C8D"/>
                </a:solidFill>
                <a:latin typeface="Helvetica" panose="020B0604020202020204" pitchFamily="34" charset="0"/>
                <a:cs typeface="Helvetica" panose="020B0604020202020204" pitchFamily="34" charset="0"/>
              </a:rPr>
              <a:t>(120 index)</a:t>
            </a:r>
            <a:endParaRPr lang="en-US" sz="900">
              <a:solidFill>
                <a:srgbClr val="ED3C8D"/>
              </a:solidFill>
              <a:latin typeface="Helvetica" panose="020B0604020202020204" pitchFamily="34" charset="0"/>
              <a:cs typeface="Helvetica" panose="020B0604020202020204" pitchFamily="34" charset="0"/>
            </a:endParaRPr>
          </a:p>
        </p:txBody>
      </p:sp>
      <p:sp>
        <p:nvSpPr>
          <p:cNvPr id="27" name="TextBox 26">
            <a:extLst>
              <a:ext uri="{FF2B5EF4-FFF2-40B4-BE49-F238E27FC236}">
                <a16:creationId xmlns:a16="http://schemas.microsoft.com/office/drawing/2014/main" id="{BF0AD26D-0CE8-4AE7-84C7-3EB2F991C2D4}"/>
              </a:ext>
            </a:extLst>
          </p:cNvPr>
          <p:cNvSpPr txBox="1"/>
          <p:nvPr/>
        </p:nvSpPr>
        <p:spPr>
          <a:xfrm>
            <a:off x="10318635" y="4207488"/>
            <a:ext cx="918845" cy="630942"/>
          </a:xfrm>
          <a:prstGeom prst="rect">
            <a:avLst/>
          </a:prstGeom>
          <a:noFill/>
        </p:spPr>
        <p:txBody>
          <a:bodyPr wrap="square">
            <a:spAutoFit/>
          </a:bodyPr>
          <a:lstStyle/>
          <a:p>
            <a:pPr algn="ctr"/>
            <a:r>
              <a:rPr lang="en-US" sz="2400" b="1">
                <a:solidFill>
                  <a:srgbClr val="ED3C8D"/>
                </a:solidFill>
                <a:latin typeface="Helvetica" panose="020B0604020202020204" pitchFamily="34" charset="0"/>
                <a:cs typeface="Helvetica" panose="020B0604020202020204" pitchFamily="34" charset="0"/>
              </a:rPr>
              <a:t>34%</a:t>
            </a:r>
            <a:r>
              <a:rPr lang="en-US" sz="2000" b="1">
                <a:solidFill>
                  <a:srgbClr val="ED3C8D"/>
                </a:solidFill>
                <a:latin typeface="Helvetica" panose="020B0604020202020204" pitchFamily="34" charset="0"/>
                <a:cs typeface="Helvetica" panose="020B0604020202020204" pitchFamily="34" charset="0"/>
              </a:rPr>
              <a:t> </a:t>
            </a:r>
            <a:r>
              <a:rPr lang="en-US" sz="1100">
                <a:solidFill>
                  <a:srgbClr val="ED3C8D"/>
                </a:solidFill>
                <a:latin typeface="Helvetica" panose="020B0604020202020204" pitchFamily="34" charset="0"/>
                <a:cs typeface="Helvetica" panose="020B0604020202020204" pitchFamily="34" charset="0"/>
              </a:rPr>
              <a:t>(122 index)</a:t>
            </a:r>
            <a:endParaRPr lang="en-US" sz="900">
              <a:solidFill>
                <a:srgbClr val="ED3C8D"/>
              </a:solidFill>
              <a:latin typeface="Helvetica" panose="020B0604020202020204" pitchFamily="34" charset="0"/>
              <a:cs typeface="Helvetica" panose="020B0604020202020204" pitchFamily="34" charset="0"/>
            </a:endParaRPr>
          </a:p>
        </p:txBody>
      </p:sp>
      <p:sp>
        <p:nvSpPr>
          <p:cNvPr id="23" name="TextBox 22">
            <a:extLst>
              <a:ext uri="{FF2B5EF4-FFF2-40B4-BE49-F238E27FC236}">
                <a16:creationId xmlns:a16="http://schemas.microsoft.com/office/drawing/2014/main" id="{8589FC39-9CD8-4AB3-BE66-270FA7369F71}"/>
              </a:ext>
            </a:extLst>
          </p:cNvPr>
          <p:cNvSpPr txBox="1"/>
          <p:nvPr/>
        </p:nvSpPr>
        <p:spPr>
          <a:xfrm>
            <a:off x="10318635" y="5056585"/>
            <a:ext cx="918845" cy="630942"/>
          </a:xfrm>
          <a:prstGeom prst="rect">
            <a:avLst/>
          </a:prstGeom>
          <a:noFill/>
        </p:spPr>
        <p:txBody>
          <a:bodyPr wrap="square">
            <a:spAutoFit/>
          </a:bodyPr>
          <a:lstStyle/>
          <a:p>
            <a:pPr algn="ctr"/>
            <a:r>
              <a:rPr lang="en-US" sz="2400" b="1">
                <a:solidFill>
                  <a:srgbClr val="ED3C8D"/>
                </a:solidFill>
                <a:latin typeface="Helvetica" panose="020B0604020202020204" pitchFamily="34" charset="0"/>
                <a:cs typeface="Helvetica" panose="020B0604020202020204" pitchFamily="34" charset="0"/>
              </a:rPr>
              <a:t>21% </a:t>
            </a:r>
            <a:r>
              <a:rPr lang="en-US" sz="1100">
                <a:solidFill>
                  <a:srgbClr val="ED3C8D"/>
                </a:solidFill>
                <a:latin typeface="Helvetica" panose="020B0604020202020204" pitchFamily="34" charset="0"/>
                <a:cs typeface="Helvetica" panose="020B0604020202020204" pitchFamily="34" charset="0"/>
              </a:rPr>
              <a:t>(140 index)</a:t>
            </a:r>
            <a:endParaRPr lang="en-US" sz="900">
              <a:solidFill>
                <a:srgbClr val="ED3C8D"/>
              </a:solidFill>
              <a:latin typeface="Helvetica" panose="020B0604020202020204" pitchFamily="34" charset="0"/>
              <a:cs typeface="Helvetica" panose="020B0604020202020204" pitchFamily="34" charset="0"/>
            </a:endParaRPr>
          </a:p>
        </p:txBody>
      </p:sp>
      <p:sp>
        <p:nvSpPr>
          <p:cNvPr id="25" name="TextBox 24">
            <a:extLst>
              <a:ext uri="{FF2B5EF4-FFF2-40B4-BE49-F238E27FC236}">
                <a16:creationId xmlns:a16="http://schemas.microsoft.com/office/drawing/2014/main" id="{9F695D3D-0324-49E9-BB91-C56CBD51E24D}"/>
              </a:ext>
            </a:extLst>
          </p:cNvPr>
          <p:cNvSpPr txBox="1"/>
          <p:nvPr/>
        </p:nvSpPr>
        <p:spPr>
          <a:xfrm>
            <a:off x="10318635" y="3390735"/>
            <a:ext cx="918845" cy="630942"/>
          </a:xfrm>
          <a:prstGeom prst="rect">
            <a:avLst/>
          </a:prstGeom>
          <a:noFill/>
        </p:spPr>
        <p:txBody>
          <a:bodyPr wrap="square">
            <a:spAutoFit/>
          </a:bodyPr>
          <a:lstStyle/>
          <a:p>
            <a:pPr algn="ctr"/>
            <a:r>
              <a:rPr lang="en-US" sz="2400" b="1">
                <a:solidFill>
                  <a:srgbClr val="ED3C8D"/>
                </a:solidFill>
                <a:latin typeface="Helvetica" panose="020B0604020202020204" pitchFamily="34" charset="0"/>
                <a:cs typeface="Helvetica" panose="020B0604020202020204" pitchFamily="34" charset="0"/>
              </a:rPr>
              <a:t>34% </a:t>
            </a:r>
            <a:r>
              <a:rPr lang="en-US" sz="1100">
                <a:solidFill>
                  <a:srgbClr val="ED3C8D"/>
                </a:solidFill>
                <a:latin typeface="Helvetica" panose="020B0604020202020204" pitchFamily="34" charset="0"/>
                <a:cs typeface="Helvetica" panose="020B0604020202020204" pitchFamily="34" charset="0"/>
              </a:rPr>
              <a:t>(133 index)</a:t>
            </a:r>
            <a:endParaRPr lang="en-US" sz="900">
              <a:solidFill>
                <a:srgbClr val="ED3C8D"/>
              </a:solidFill>
              <a:latin typeface="Helvetica" panose="020B0604020202020204" pitchFamily="34" charset="0"/>
              <a:cs typeface="Helvetica" panose="020B0604020202020204" pitchFamily="34" charset="0"/>
            </a:endParaRPr>
          </a:p>
        </p:txBody>
      </p:sp>
      <p:pic>
        <p:nvPicPr>
          <p:cNvPr id="44" name="Picture 43" descr="A picture containing text, sign, vector graphics&#10;&#10;Description automatically generated">
            <a:extLst>
              <a:ext uri="{FF2B5EF4-FFF2-40B4-BE49-F238E27FC236}">
                <a16:creationId xmlns:a16="http://schemas.microsoft.com/office/drawing/2014/main" id="{723C19B2-4713-411B-8D12-C7F800F314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61779" y="5021519"/>
            <a:ext cx="701075" cy="701075"/>
          </a:xfrm>
          <a:prstGeom prst="rect">
            <a:avLst/>
          </a:prstGeom>
        </p:spPr>
      </p:pic>
      <p:pic>
        <p:nvPicPr>
          <p:cNvPr id="48" name="Picture 47" descr="Icon&#10;&#10;Description automatically generated">
            <a:extLst>
              <a:ext uri="{FF2B5EF4-FFF2-40B4-BE49-F238E27FC236}">
                <a16:creationId xmlns:a16="http://schemas.microsoft.com/office/drawing/2014/main" id="{A2914B53-A949-4967-8BF3-8EBD70FD3D2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982814" y="2586837"/>
            <a:ext cx="659005" cy="659005"/>
          </a:xfrm>
          <a:prstGeom prst="rect">
            <a:avLst/>
          </a:prstGeom>
        </p:spPr>
      </p:pic>
      <p:pic>
        <p:nvPicPr>
          <p:cNvPr id="50" name="Picture 49" descr="A screenshot of a computer&#10;&#10;Description automatically generated with low confidence">
            <a:extLst>
              <a:ext uri="{FF2B5EF4-FFF2-40B4-BE49-F238E27FC236}">
                <a16:creationId xmlns:a16="http://schemas.microsoft.com/office/drawing/2014/main" id="{CA8C37A3-0F40-4073-B4C9-8BADE90BCAC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49863" y="4160506"/>
            <a:ext cx="724906" cy="724906"/>
          </a:xfrm>
          <a:prstGeom prst="rect">
            <a:avLst/>
          </a:prstGeom>
        </p:spPr>
      </p:pic>
      <p:pic>
        <p:nvPicPr>
          <p:cNvPr id="52" name="Picture 51" descr="A screenshot of a video game&#10;&#10;Description automatically generated with low confidence">
            <a:extLst>
              <a:ext uri="{FF2B5EF4-FFF2-40B4-BE49-F238E27FC236}">
                <a16:creationId xmlns:a16="http://schemas.microsoft.com/office/drawing/2014/main" id="{50C12319-69DE-4EFE-A209-ACF972F3D57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12769" y="3406659"/>
            <a:ext cx="599095" cy="599095"/>
          </a:xfrm>
          <a:prstGeom prst="rect">
            <a:avLst/>
          </a:prstGeom>
        </p:spPr>
      </p:pic>
    </p:spTree>
    <p:extLst>
      <p:ext uri="{BB962C8B-B14F-4D97-AF65-F5344CB8AC3E}">
        <p14:creationId xmlns:p14="http://schemas.microsoft.com/office/powerpoint/2010/main" val="3978689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C277FF69-640D-4122-B081-E07083E1411C}"/>
              </a:ext>
            </a:extLst>
          </p:cNvPr>
          <p:cNvSpPr txBox="1"/>
          <p:nvPr/>
        </p:nvSpPr>
        <p:spPr>
          <a:xfrm>
            <a:off x="477316" y="3057008"/>
            <a:ext cx="7129714" cy="20621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Asian Americans are a highly connected audience, creating a strong opportunity for advertisers </a:t>
            </a:r>
            <a:b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to engage them</a:t>
            </a:r>
          </a:p>
        </p:txBody>
      </p:sp>
    </p:spTree>
    <p:extLst>
      <p:ext uri="{BB962C8B-B14F-4D97-AF65-F5344CB8AC3E}">
        <p14:creationId xmlns:p14="http://schemas.microsoft.com/office/powerpoint/2010/main" val="1630042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71715" y="307494"/>
            <a:ext cx="1202028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Asian Americans are ‘well-connected,’ spending more time per week streaming video and social networking than non-Hispanic Whites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aphicFrame>
        <p:nvGraphicFramePr>
          <p:cNvPr id="9" name="Chart 8">
            <a:extLst>
              <a:ext uri="{FF2B5EF4-FFF2-40B4-BE49-F238E27FC236}">
                <a16:creationId xmlns:a16="http://schemas.microsoft.com/office/drawing/2014/main" id="{3B29E8A1-4D3D-4B07-A7D4-1A90A6130724}"/>
              </a:ext>
            </a:extLst>
          </p:cNvPr>
          <p:cNvGraphicFramePr/>
          <p:nvPr>
            <p:extLst>
              <p:ext uri="{D42A27DB-BD31-4B8C-83A1-F6EECF244321}">
                <p14:modId xmlns:p14="http://schemas.microsoft.com/office/powerpoint/2010/main" val="2031173741"/>
              </p:ext>
            </p:extLst>
          </p:nvPr>
        </p:nvGraphicFramePr>
        <p:xfrm>
          <a:off x="554182" y="2198348"/>
          <a:ext cx="11083636" cy="368697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2">
            <a:extLst>
              <a:ext uri="{FF2B5EF4-FFF2-40B4-BE49-F238E27FC236}">
                <a16:creationId xmlns:a16="http://schemas.microsoft.com/office/drawing/2014/main" id="{7C9FE17D-7627-4C01-80E3-FCEA45E3E857}"/>
              </a:ext>
            </a:extLst>
          </p:cNvPr>
          <p:cNvSpPr txBox="1">
            <a:spLocks/>
          </p:cNvSpPr>
          <p:nvPr/>
        </p:nvSpPr>
        <p:spPr>
          <a:xfrm>
            <a:off x="1693333" y="1759009"/>
            <a:ext cx="8805334" cy="5139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u="sng">
                <a:solidFill>
                  <a:srgbClr val="1F1A62"/>
                </a:solidFill>
                <a:latin typeface="Helvetica" panose="020B0403020202020204" pitchFamily="34" charset="0"/>
                <a:ea typeface="Open Sans" panose="020B0606030504020204" pitchFamily="34" charset="0"/>
                <a:cs typeface="Open Sans" panose="020B0606030504020204" pitchFamily="34" charset="0"/>
              </a:rPr>
              <a:t>P18+ Average Weekly “Time Spent” – Q3 ’20</a:t>
            </a:r>
          </a:p>
          <a:p>
            <a:pPr marL="0" indent="0" algn="ctr">
              <a:buNone/>
            </a:pP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a:t>
            </a:r>
            <a:r>
              <a:rPr lang="en-US" sz="1200" err="1">
                <a:solidFill>
                  <a:srgbClr val="1F1A62"/>
                </a:solidFill>
                <a:latin typeface="Helvetica" panose="020B0403020202020204" pitchFamily="34" charset="0"/>
                <a:ea typeface="Open Sans" panose="020B0606030504020204" pitchFamily="34" charset="0"/>
                <a:cs typeface="Open Sans" panose="020B0606030504020204" pitchFamily="34" charset="0"/>
              </a:rPr>
              <a:t>Hrs:Mins</a:t>
            </a:r>
            <a:r>
              <a:rPr lang="en-US" sz="1200">
                <a:solidFill>
                  <a:srgbClr val="1F1A62"/>
                </a:solidFill>
                <a:latin typeface="Helvetica" panose="020B0403020202020204" pitchFamily="34" charset="0"/>
                <a:ea typeface="Open Sans" panose="020B0606030504020204" pitchFamily="34" charset="0"/>
                <a:cs typeface="Open Sans" panose="020B0606030504020204" pitchFamily="34" charset="0"/>
              </a:rPr>
              <a:t> Among U.S. Population)</a:t>
            </a:r>
          </a:p>
        </p:txBody>
      </p:sp>
      <p:sp>
        <p:nvSpPr>
          <p:cNvPr id="12" name="Text Placeholder 24">
            <a:extLst>
              <a:ext uri="{FF2B5EF4-FFF2-40B4-BE49-F238E27FC236}">
                <a16:creationId xmlns:a16="http://schemas.microsoft.com/office/drawing/2014/main" id="{E9226E0C-7D4F-4A52-B0E7-4F4B999B62CA}"/>
              </a:ext>
            </a:extLst>
          </p:cNvPr>
          <p:cNvSpPr txBox="1">
            <a:spLocks/>
          </p:cNvSpPr>
          <p:nvPr/>
        </p:nvSpPr>
        <p:spPr>
          <a:xfrm>
            <a:off x="516817" y="6241174"/>
            <a:ext cx="11708793" cy="270843"/>
          </a:xfrm>
          <a:prstGeom prst="rect">
            <a:avLst/>
          </a:prstGeom>
        </p:spPr>
        <p:txBody>
          <a:bodyPr vert="horz"/>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Source: Nielsen, </a:t>
            </a:r>
            <a:r>
              <a:rPr lang="en-US" sz="800" i="1">
                <a:solidFill>
                  <a:srgbClr val="1F1A62"/>
                </a:solidFill>
                <a:latin typeface="Helvetica" panose="020B0403020202020204" pitchFamily="34" charset="0"/>
                <a:ea typeface="Open Sans" panose="020B0606030504020204" pitchFamily="34" charset="0"/>
                <a:cs typeface="Open Sans" panose="020B0606030504020204" pitchFamily="34" charset="0"/>
              </a:rPr>
              <a:t>Hope and Action: The Growing Influence of Asian Americans</a:t>
            </a:r>
            <a:r>
              <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rPr>
              <a:t>, May 2021. Nielsen Total Audience Report, March 2021, hours:minutes among users, P18+. </a:t>
            </a:r>
            <a:r>
              <a:rPr lang="en-US" sz="800">
                <a:solidFill>
                  <a:srgbClr val="1F1A62"/>
                </a:solidFill>
                <a:latin typeface="Helvetica" pitchFamily="2" charset="0"/>
                <a:ea typeface="Open Sans" panose="020B0606030504020204" pitchFamily="34" charset="0"/>
                <a:cs typeface="Open Sans" panose="020B0606030504020204" pitchFamily="34" charset="0"/>
              </a:rPr>
              <a:t>Internet Connected Device = devices connected to the TV that are used to stream content such as Apple TV, Roku, Google Chromecast, Amazon Fire TV, Smartphone, Computer/Laptops, etc. (inclusive of smart TV app usage). </a:t>
            </a:r>
            <a:endParaRPr lang="en-US" sz="800">
              <a:solidFill>
                <a:srgbClr val="1F1A62"/>
              </a:solidFill>
              <a:latin typeface="Helvetica" panose="020B0403020202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3957E1C2-117B-415C-BE25-F0B47360F44E}"/>
              </a:ext>
            </a:extLst>
          </p:cNvPr>
          <p:cNvSpPr txBox="1"/>
          <p:nvPr/>
        </p:nvSpPr>
        <p:spPr>
          <a:xfrm>
            <a:off x="1709236" y="5400777"/>
            <a:ext cx="8597533"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Weekly Reach </a:t>
            </a:r>
            <a:r>
              <a:rPr kumimoji="0" lang="en-US" sz="11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rPr>
              <a:t>(based on U.S. Population)</a:t>
            </a:r>
            <a:endParaRPr kumimoji="0" lang="en-US" sz="1200" b="0" i="0" u="none" strike="noStrike" kern="1200" cap="none" spc="0" normalizeH="0" baseline="0" noProof="0">
              <a:ln>
                <a:noFill/>
              </a:ln>
              <a:solidFill>
                <a:srgbClr val="1F1A62"/>
              </a:solidFill>
              <a:effectLst/>
              <a:uLnTx/>
              <a:uFillTx/>
              <a:latin typeface="Helvetica" pitchFamily="2" charset="0"/>
              <a:ea typeface="Open Sans" panose="020B0606030504020204" pitchFamily="34" charset="0"/>
              <a:cs typeface="Open Sans" panose="020B0606030504020204" pitchFamily="34" charset="0"/>
            </a:endParaRPr>
          </a:p>
        </p:txBody>
      </p:sp>
      <p:cxnSp>
        <p:nvCxnSpPr>
          <p:cNvPr id="14" name="Straight Arrow Connector 13">
            <a:extLst>
              <a:ext uri="{FF2B5EF4-FFF2-40B4-BE49-F238E27FC236}">
                <a16:creationId xmlns:a16="http://schemas.microsoft.com/office/drawing/2014/main" id="{58318F92-64A4-48E3-A344-E93F1F43728A}"/>
              </a:ext>
            </a:extLst>
          </p:cNvPr>
          <p:cNvCxnSpPr>
            <a:cxnSpLocks/>
          </p:cNvCxnSpPr>
          <p:nvPr/>
        </p:nvCxnSpPr>
        <p:spPr>
          <a:xfrm flipH="1">
            <a:off x="1211152" y="5530402"/>
            <a:ext cx="3150907" cy="1"/>
          </a:xfrm>
          <a:prstGeom prst="straightConnector1">
            <a:avLst/>
          </a:prstGeom>
          <a:ln w="9525">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02B6E10-98EC-4589-BC9A-43734DB3E9DD}"/>
              </a:ext>
            </a:extLst>
          </p:cNvPr>
          <p:cNvCxnSpPr>
            <a:cxnSpLocks/>
          </p:cNvCxnSpPr>
          <p:nvPr/>
        </p:nvCxnSpPr>
        <p:spPr>
          <a:xfrm>
            <a:off x="7653946" y="5531881"/>
            <a:ext cx="3150907" cy="1"/>
          </a:xfrm>
          <a:prstGeom prst="straightConnector1">
            <a:avLst/>
          </a:prstGeom>
          <a:ln w="9525">
            <a:solidFill>
              <a:srgbClr val="1F1A62"/>
            </a:solidFill>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816ADED1-90A3-48AF-91E7-EDA64D46A21F}"/>
              </a:ext>
            </a:extLst>
          </p:cNvPr>
          <p:cNvSpPr/>
          <p:nvPr/>
        </p:nvSpPr>
        <p:spPr>
          <a:xfrm>
            <a:off x="1735722" y="5746744"/>
            <a:ext cx="475731" cy="289345"/>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81%</a:t>
            </a:r>
          </a:p>
        </p:txBody>
      </p:sp>
      <p:sp>
        <p:nvSpPr>
          <p:cNvPr id="18" name="Rectangle 17">
            <a:extLst>
              <a:ext uri="{FF2B5EF4-FFF2-40B4-BE49-F238E27FC236}">
                <a16:creationId xmlns:a16="http://schemas.microsoft.com/office/drawing/2014/main" id="{A13EFCCC-C552-4572-81A3-7C3C061B6F36}"/>
              </a:ext>
            </a:extLst>
          </p:cNvPr>
          <p:cNvSpPr/>
          <p:nvPr/>
        </p:nvSpPr>
        <p:spPr>
          <a:xfrm>
            <a:off x="2758612" y="5746744"/>
            <a:ext cx="475731" cy="289345"/>
          </a:xfrm>
          <a:prstGeom prst="rect">
            <a:avLst/>
          </a:prstGeom>
          <a:solidFill>
            <a:srgbClr val="00BFF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65%</a:t>
            </a:r>
          </a:p>
        </p:txBody>
      </p:sp>
      <p:sp>
        <p:nvSpPr>
          <p:cNvPr id="19" name="Rectangle 18">
            <a:extLst>
              <a:ext uri="{FF2B5EF4-FFF2-40B4-BE49-F238E27FC236}">
                <a16:creationId xmlns:a16="http://schemas.microsoft.com/office/drawing/2014/main" id="{452AFD18-CD6C-45CE-A39F-53D6C0A9341A}"/>
              </a:ext>
            </a:extLst>
          </p:cNvPr>
          <p:cNvSpPr/>
          <p:nvPr/>
        </p:nvSpPr>
        <p:spPr>
          <a:xfrm>
            <a:off x="5356064" y="5746744"/>
            <a:ext cx="475731" cy="289345"/>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49%</a:t>
            </a:r>
          </a:p>
        </p:txBody>
      </p:sp>
      <p:sp>
        <p:nvSpPr>
          <p:cNvPr id="20" name="Rectangle 19">
            <a:extLst>
              <a:ext uri="{FF2B5EF4-FFF2-40B4-BE49-F238E27FC236}">
                <a16:creationId xmlns:a16="http://schemas.microsoft.com/office/drawing/2014/main" id="{B4AC0FCD-2A10-4D25-AA36-D7086A90EF9F}"/>
              </a:ext>
            </a:extLst>
          </p:cNvPr>
          <p:cNvSpPr/>
          <p:nvPr/>
        </p:nvSpPr>
        <p:spPr>
          <a:xfrm>
            <a:off x="6380640" y="5746744"/>
            <a:ext cx="475731" cy="289345"/>
          </a:xfrm>
          <a:prstGeom prst="rect">
            <a:avLst/>
          </a:prstGeom>
          <a:solidFill>
            <a:srgbClr val="00BFF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54%</a:t>
            </a:r>
          </a:p>
        </p:txBody>
      </p:sp>
      <p:sp>
        <p:nvSpPr>
          <p:cNvPr id="35" name="Rectangle 34">
            <a:extLst>
              <a:ext uri="{FF2B5EF4-FFF2-40B4-BE49-F238E27FC236}">
                <a16:creationId xmlns:a16="http://schemas.microsoft.com/office/drawing/2014/main" id="{E3432CEC-924B-4321-AFFC-CAF25FB31870}"/>
              </a:ext>
            </a:extLst>
          </p:cNvPr>
          <p:cNvSpPr/>
          <p:nvPr/>
        </p:nvSpPr>
        <p:spPr>
          <a:xfrm>
            <a:off x="8970367" y="5746744"/>
            <a:ext cx="475731" cy="289345"/>
          </a:xfrm>
          <a:prstGeom prst="rect">
            <a:avLst/>
          </a:prstGeom>
          <a:solidFill>
            <a:srgbClr val="1F1A6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80%</a:t>
            </a:r>
          </a:p>
        </p:txBody>
      </p:sp>
      <p:sp>
        <p:nvSpPr>
          <p:cNvPr id="36" name="Rectangle 35">
            <a:extLst>
              <a:ext uri="{FF2B5EF4-FFF2-40B4-BE49-F238E27FC236}">
                <a16:creationId xmlns:a16="http://schemas.microsoft.com/office/drawing/2014/main" id="{B549BF0B-D390-402C-A4C2-F7B01CA50900}"/>
              </a:ext>
            </a:extLst>
          </p:cNvPr>
          <p:cNvSpPr/>
          <p:nvPr/>
        </p:nvSpPr>
        <p:spPr>
          <a:xfrm>
            <a:off x="9994943" y="5746744"/>
            <a:ext cx="475731" cy="289345"/>
          </a:xfrm>
          <a:prstGeom prst="rect">
            <a:avLst/>
          </a:prstGeom>
          <a:solidFill>
            <a:srgbClr val="00BFF2"/>
          </a:solidFill>
          <a:ln>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solidFill>
                  <a:schemeClr val="bg1"/>
                </a:solidFill>
                <a:latin typeface="Helvetica" panose="020B0403020202020204" pitchFamily="34" charset="0"/>
              </a:rPr>
              <a:t>83%</a:t>
            </a:r>
          </a:p>
        </p:txBody>
      </p:sp>
    </p:spTree>
    <p:extLst>
      <p:ext uri="{BB962C8B-B14F-4D97-AF65-F5344CB8AC3E}">
        <p14:creationId xmlns:p14="http://schemas.microsoft.com/office/powerpoint/2010/main" val="135492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posing for a photo&#10;&#10;Description automatically generated">
            <a:extLst>
              <a:ext uri="{FF2B5EF4-FFF2-40B4-BE49-F238E27FC236}">
                <a16:creationId xmlns:a16="http://schemas.microsoft.com/office/drawing/2014/main" id="{DDE001C9-C8D5-4750-9E87-52452521BE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5196841" cy="6869150"/>
          </a:xfrm>
          <a:prstGeom prst="rect">
            <a:avLst/>
          </a:prstGeom>
        </p:spPr>
      </p:pic>
      <p:pic>
        <p:nvPicPr>
          <p:cNvPr id="15" name="Picture 14">
            <a:extLst>
              <a:ext uri="{FF2B5EF4-FFF2-40B4-BE49-F238E27FC236}">
                <a16:creationId xmlns:a16="http://schemas.microsoft.com/office/drawing/2014/main" id="{A3CE3DDA-4233-4E17-86C8-A8579DB87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84203FAC-A119-42AD-943F-3D47307370EC}"/>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7" name="TextBox 16">
            <a:extLst>
              <a:ext uri="{FF2B5EF4-FFF2-40B4-BE49-F238E27FC236}">
                <a16:creationId xmlns:a16="http://schemas.microsoft.com/office/drawing/2014/main" id="{4BDCB856-3829-4390-847B-0A29C6255E12}"/>
              </a:ext>
            </a:extLst>
          </p:cNvPr>
          <p:cNvSpPr txBox="1"/>
          <p:nvPr/>
        </p:nvSpPr>
        <p:spPr>
          <a:xfrm>
            <a:off x="5364481" y="1007375"/>
            <a:ext cx="6690670"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Asian Americans are rising tastemakers </a:t>
            </a:r>
            <a:b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with more robust buying power than </a:t>
            </a:r>
            <a:b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sz="2400" b="1" i="0" u="none" strike="noStrike" kern="1200" cap="none" spc="0" normalizeH="0" baseline="0" noProof="0" dirty="0">
                <a:ln>
                  <a:noFill/>
                </a:ln>
                <a:solidFill>
                  <a:srgbClr val="E84A99"/>
                </a:solidFill>
                <a:effectLst/>
                <a:uLnTx/>
                <a:uFillTx/>
                <a:latin typeface="Helvetica" panose="020B0604020202020204" pitchFamily="2" charset="0"/>
                <a:ea typeface="Calibri" panose="020F0502020204030204" pitchFamily="34" charset="0"/>
                <a:cs typeface="Calibri" panose="020F0502020204030204" pitchFamily="34" charset="0"/>
              </a:rPr>
              <a:t>the average American household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Why is this important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1"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a:defRPr/>
            </a:pP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As the </a:t>
            </a:r>
            <a:r>
              <a:rPr lang="en-US" b="1" dirty="0">
                <a:solidFill>
                  <a:srgbClr val="1F1A62"/>
                </a:solidFill>
                <a:latin typeface="Helvetica" panose="020B0604020202020204" pitchFamily="2" charset="0"/>
                <a:ea typeface="Calibri" panose="020F0502020204030204" pitchFamily="34" charset="0"/>
                <a:cs typeface="Calibri" panose="020F0502020204030204" pitchFamily="34" charset="0"/>
              </a:rPr>
              <a:t>fastest growing </a:t>
            </a: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of the nation’s four </a:t>
            </a:r>
            <a:r>
              <a:rPr lang="en-US" b="1" dirty="0">
                <a:solidFill>
                  <a:srgbClr val="1F1A62"/>
                </a:solidFill>
                <a:latin typeface="Helvetica" panose="020B0604020202020204" pitchFamily="2" charset="0"/>
                <a:ea typeface="Calibri" panose="020F0502020204030204" pitchFamily="34" charset="0"/>
                <a:cs typeface="Calibri" panose="020F0502020204030204" pitchFamily="34" charset="0"/>
              </a:rPr>
              <a:t>largest</a:t>
            </a: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 ethnic groups, their population has nearly doubled over the last decade. Additionally, their comparatively </a:t>
            </a:r>
            <a:r>
              <a:rPr lang="en-US" b="1" dirty="0">
                <a:solidFill>
                  <a:srgbClr val="1F1A62"/>
                </a:solidFill>
                <a:latin typeface="Helvetica" panose="020B0604020202020204" pitchFamily="2" charset="0"/>
                <a:ea typeface="Calibri" panose="020F0502020204030204" pitchFamily="34" charset="0"/>
                <a:cs typeface="Calibri" panose="020F0502020204030204" pitchFamily="34" charset="0"/>
              </a:rPr>
              <a:t>higher household income </a:t>
            </a: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and education level is fueling the segment’s spending power. These factors combined have helped strengthen Asian Americans’ </a:t>
            </a:r>
            <a:r>
              <a:rPr lang="en-US" b="1" dirty="0">
                <a:solidFill>
                  <a:srgbClr val="1F1A62"/>
                </a:solidFill>
                <a:latin typeface="Helvetica" panose="020B0604020202020204" pitchFamily="2" charset="0"/>
                <a:ea typeface="Calibri" panose="020F0502020204030204" pitchFamily="34" charset="0"/>
                <a:cs typeface="Calibri" panose="020F0502020204030204" pitchFamily="34" charset="0"/>
              </a:rPr>
              <a:t>influence</a:t>
            </a: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 </a:t>
            </a:r>
            <a:r>
              <a:rPr lang="en-US" b="1" dirty="0">
                <a:solidFill>
                  <a:srgbClr val="1F1A62"/>
                </a:solidFill>
                <a:latin typeface="Helvetica" panose="020B0604020202020204" pitchFamily="2" charset="0"/>
                <a:ea typeface="Calibri" panose="020F0502020204030204" pitchFamily="34" charset="0"/>
                <a:cs typeface="Calibri" panose="020F0502020204030204" pitchFamily="34" charset="0"/>
              </a:rPr>
              <a:t>on media and culture </a:t>
            </a: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through </a:t>
            </a:r>
            <a:b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br>
            <a:r>
              <a:rPr lang="en-US" dirty="0">
                <a:solidFill>
                  <a:srgbClr val="1F1A62"/>
                </a:solidFill>
                <a:latin typeface="Helvetica" panose="020B0604020202020204" pitchFamily="2" charset="0"/>
                <a:ea typeface="Calibri" panose="020F0502020204030204" pitchFamily="34" charset="0"/>
                <a:cs typeface="Calibri" panose="020F0502020204030204" pitchFamily="34" charset="0"/>
              </a:rPr>
              <a:t>the rise of popular programming and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Marketers have an opportunity to drive </a:t>
            </a:r>
            <a:r>
              <a:rPr kumimoji="0" lang="en-US" b="1"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incremental growth </a:t>
            </a:r>
            <a:b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by </a:t>
            </a:r>
            <a:r>
              <a:rPr kumimoji="0" lang="en-US" b="1"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authentically</a:t>
            </a:r>
            <a: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connecting with Asian Americans who are a </a:t>
            </a:r>
            <a:b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br>
            <a: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fast-growing, </a:t>
            </a:r>
            <a:r>
              <a:rPr kumimoji="0" lang="en-US" b="1"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lucrative</a:t>
            </a:r>
            <a:r>
              <a:rPr kumimoji="0" lang="en-US"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group with the propensity to influence trends and opinions.</a:t>
            </a:r>
            <a:endParaRPr kumimoji="0" lang="en-US" sz="1600" b="0" i="0" u="none" strike="noStrike" kern="1200" cap="none" spc="0" normalizeH="0" baseline="0" noProof="0" dirty="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27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11922" y="278093"/>
            <a:ext cx="1160145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Asian Americans act as influencers, often using social media platforms to engage </a:t>
            </a:r>
            <a:r>
              <a:rPr lang="en-US" sz="2600" b="1">
                <a:solidFill>
                  <a:srgbClr val="1B1464"/>
                </a:solidFill>
                <a:latin typeface="Helvetica" pitchFamily="2" charset="0"/>
              </a:rPr>
              <a:t>with brands and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promote their favorite TV programs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1" name="TextBox 10">
            <a:extLst>
              <a:ext uri="{FF2B5EF4-FFF2-40B4-BE49-F238E27FC236}">
                <a16:creationId xmlns:a16="http://schemas.microsoft.com/office/drawing/2014/main" id="{604C1FB5-68F6-4BA7-937E-EC3FCF7F649D}"/>
              </a:ext>
            </a:extLst>
          </p:cNvPr>
          <p:cNvSpPr txBox="1"/>
          <p:nvPr/>
        </p:nvSpPr>
        <p:spPr>
          <a:xfrm>
            <a:off x="1578162" y="1389929"/>
            <a:ext cx="9035675"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Asian adults 18+ who agree with the following statements</a:t>
            </a:r>
          </a:p>
        </p:txBody>
      </p:sp>
      <p:sp>
        <p:nvSpPr>
          <p:cNvPr id="12" name="TextBox 11">
            <a:extLst>
              <a:ext uri="{FF2B5EF4-FFF2-40B4-BE49-F238E27FC236}">
                <a16:creationId xmlns:a16="http://schemas.microsoft.com/office/drawing/2014/main" id="{413EC21B-2681-4F29-89C9-4F72C6660219}"/>
              </a:ext>
            </a:extLst>
          </p:cNvPr>
          <p:cNvSpPr txBox="1"/>
          <p:nvPr/>
        </p:nvSpPr>
        <p:spPr>
          <a:xfrm>
            <a:off x="526244" y="6288211"/>
            <a:ext cx="1160145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Spring 2021 </a:t>
            </a:r>
            <a:r>
              <a:rPr kumimoji="0" lang="en-US" sz="9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Doublebase</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P18+. </a:t>
            </a:r>
            <a:r>
              <a:rPr lang="en-US" sz="900">
                <a:solidFill>
                  <a:srgbClr val="002060"/>
                </a:solidFill>
                <a:latin typeface="Helvetica" panose="020B0604020202020204" pitchFamily="34" charset="0"/>
                <a:cs typeface="Helvetica" panose="020B0604020202020204" pitchFamily="34" charset="0"/>
              </a:rPr>
              <a:t>Based on respondents</a:t>
            </a: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who agree (top 2 box – strongly agree or somewhat agree).</a:t>
            </a:r>
          </a:p>
        </p:txBody>
      </p:sp>
      <p:sp>
        <p:nvSpPr>
          <p:cNvPr id="47" name="Rectangle 46">
            <a:extLst>
              <a:ext uri="{FF2B5EF4-FFF2-40B4-BE49-F238E27FC236}">
                <a16:creationId xmlns:a16="http://schemas.microsoft.com/office/drawing/2014/main" id="{93ABDC7C-6968-433D-8E13-276BF07EFD0B}"/>
              </a:ext>
            </a:extLst>
          </p:cNvPr>
          <p:cNvSpPr/>
          <p:nvPr/>
        </p:nvSpPr>
        <p:spPr>
          <a:xfrm>
            <a:off x="1596513" y="1830128"/>
            <a:ext cx="4147766" cy="1914711"/>
          </a:xfrm>
          <a:prstGeom prst="rect">
            <a:avLst/>
          </a:prstGeom>
          <a:solidFill>
            <a:srgbClr val="E2E8F1"/>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2A3885E5-7BA3-4EA4-A593-3B1041ECD1DF}"/>
              </a:ext>
            </a:extLst>
          </p:cNvPr>
          <p:cNvSpPr/>
          <p:nvPr/>
        </p:nvSpPr>
        <p:spPr>
          <a:xfrm>
            <a:off x="6447720" y="1830128"/>
            <a:ext cx="4147766" cy="1914711"/>
          </a:xfrm>
          <a:prstGeom prst="rect">
            <a:avLst/>
          </a:prstGeom>
          <a:solidFill>
            <a:srgbClr val="E2E8F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Calibri" panose="020F0502020204030204"/>
            </a:endParaRPr>
          </a:p>
        </p:txBody>
      </p:sp>
      <p:sp>
        <p:nvSpPr>
          <p:cNvPr id="49" name="Rectangle 48">
            <a:extLst>
              <a:ext uri="{FF2B5EF4-FFF2-40B4-BE49-F238E27FC236}">
                <a16:creationId xmlns:a16="http://schemas.microsoft.com/office/drawing/2014/main" id="{05682F57-CEE1-4CD4-A405-DD75E2A94440}"/>
              </a:ext>
            </a:extLst>
          </p:cNvPr>
          <p:cNvSpPr/>
          <p:nvPr/>
        </p:nvSpPr>
        <p:spPr>
          <a:xfrm>
            <a:off x="1596513" y="4012629"/>
            <a:ext cx="4147766" cy="1914711"/>
          </a:xfrm>
          <a:prstGeom prst="rect">
            <a:avLst/>
          </a:prstGeom>
          <a:solidFill>
            <a:srgbClr val="E2E8F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Calibri" panose="020F0502020204030204"/>
            </a:endParaRPr>
          </a:p>
        </p:txBody>
      </p:sp>
      <p:sp>
        <p:nvSpPr>
          <p:cNvPr id="50" name="Rectangle 49">
            <a:extLst>
              <a:ext uri="{FF2B5EF4-FFF2-40B4-BE49-F238E27FC236}">
                <a16:creationId xmlns:a16="http://schemas.microsoft.com/office/drawing/2014/main" id="{B8E8D0B1-8DA8-4584-9DF2-99208C7B5815}"/>
              </a:ext>
            </a:extLst>
          </p:cNvPr>
          <p:cNvSpPr/>
          <p:nvPr/>
        </p:nvSpPr>
        <p:spPr>
          <a:xfrm>
            <a:off x="6447720" y="4012629"/>
            <a:ext cx="4147766" cy="1914711"/>
          </a:xfrm>
          <a:prstGeom prst="rect">
            <a:avLst/>
          </a:prstGeom>
          <a:solidFill>
            <a:srgbClr val="E2E8F1"/>
          </a:solidFill>
          <a:ln w="28575">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prstClr val="white"/>
              </a:solidFill>
              <a:latin typeface="Calibri" panose="020F0502020204030204"/>
            </a:endParaRPr>
          </a:p>
        </p:txBody>
      </p:sp>
      <p:grpSp>
        <p:nvGrpSpPr>
          <p:cNvPr id="4" name="Group 3">
            <a:extLst>
              <a:ext uri="{FF2B5EF4-FFF2-40B4-BE49-F238E27FC236}">
                <a16:creationId xmlns:a16="http://schemas.microsoft.com/office/drawing/2014/main" id="{F3EDE75D-7C9C-48FE-9F49-2B6E5F46AF70}"/>
              </a:ext>
            </a:extLst>
          </p:cNvPr>
          <p:cNvGrpSpPr/>
          <p:nvPr/>
        </p:nvGrpSpPr>
        <p:grpSpPr>
          <a:xfrm>
            <a:off x="1578162" y="2042690"/>
            <a:ext cx="4184468" cy="1489586"/>
            <a:chOff x="1578162" y="1947325"/>
            <a:chExt cx="4184468" cy="1489586"/>
          </a:xfrm>
        </p:grpSpPr>
        <p:sp>
          <p:nvSpPr>
            <p:cNvPr id="9" name="TextBox 8">
              <a:extLst>
                <a:ext uri="{FF2B5EF4-FFF2-40B4-BE49-F238E27FC236}">
                  <a16:creationId xmlns:a16="http://schemas.microsoft.com/office/drawing/2014/main" id="{E8E0FBF9-8766-4F3C-A453-25AC3C3A235C}"/>
                </a:ext>
              </a:extLst>
            </p:cNvPr>
            <p:cNvSpPr txBox="1"/>
            <p:nvPr/>
          </p:nvSpPr>
          <p:spPr>
            <a:xfrm>
              <a:off x="2065973" y="2575137"/>
              <a:ext cx="320884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1F1A62"/>
                  </a:solidFill>
                  <a:latin typeface="Helvetica" panose="020B0604020202020204" pitchFamily="34" charset="0"/>
                  <a:cs typeface="Helvetica" panose="020B0604020202020204" pitchFamily="34" charset="0"/>
                </a:rPr>
                <a:t>37</a:t>
              </a:r>
              <a:r>
                <a:rPr kumimoji="0" lang="en-US" sz="3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(Index vs. A18+: 118)</a:t>
              </a:r>
              <a:endParaRPr kumimoji="0" lang="en-US" sz="2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14" name="TextBox 13">
              <a:extLst>
                <a:ext uri="{FF2B5EF4-FFF2-40B4-BE49-F238E27FC236}">
                  <a16:creationId xmlns:a16="http://schemas.microsoft.com/office/drawing/2014/main" id="{D161E73D-3A84-4DB3-A7F4-67DBF628C4F8}"/>
                </a:ext>
              </a:extLst>
            </p:cNvPr>
            <p:cNvSpPr txBox="1"/>
            <p:nvPr/>
          </p:nvSpPr>
          <p:spPr>
            <a:xfrm>
              <a:off x="1578162" y="1947325"/>
              <a:ext cx="41844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enjoy content posted by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my favorite brands</a:t>
              </a: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on social media’</a:t>
              </a:r>
            </a:p>
          </p:txBody>
        </p:sp>
      </p:grpSp>
      <p:sp>
        <p:nvSpPr>
          <p:cNvPr id="30" name="TextBox 29">
            <a:extLst>
              <a:ext uri="{FF2B5EF4-FFF2-40B4-BE49-F238E27FC236}">
                <a16:creationId xmlns:a16="http://schemas.microsoft.com/office/drawing/2014/main" id="{D3A2BF39-B047-43AB-ADD5-A401CC42C9FB}"/>
              </a:ext>
            </a:extLst>
          </p:cNvPr>
          <p:cNvSpPr txBox="1"/>
          <p:nvPr/>
        </p:nvSpPr>
        <p:spPr>
          <a:xfrm>
            <a:off x="2065973" y="4853003"/>
            <a:ext cx="320884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ED3C8D"/>
                </a:solidFill>
                <a:latin typeface="Helvetica" panose="020B0604020202020204" pitchFamily="34" charset="0"/>
                <a:cs typeface="Helvetica" panose="020B0604020202020204" pitchFamily="34" charset="0"/>
              </a:rPr>
              <a:t>36</a:t>
            </a:r>
            <a:r>
              <a:rPr kumimoji="0" lang="en-US" sz="36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(Index vs. A18+: 132)</a:t>
            </a:r>
            <a:endParaRPr kumimoji="0" lang="en-US" sz="2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F6CCAA97-5297-4A61-ACD1-DA692A2793C5}"/>
              </a:ext>
            </a:extLst>
          </p:cNvPr>
          <p:cNvSpPr txBox="1"/>
          <p:nvPr/>
        </p:nvSpPr>
        <p:spPr>
          <a:xfrm>
            <a:off x="1865177" y="4188688"/>
            <a:ext cx="361043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like to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watch clips from TV shows </a:t>
            </a: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on social media’</a:t>
            </a:r>
          </a:p>
        </p:txBody>
      </p:sp>
      <p:grpSp>
        <p:nvGrpSpPr>
          <p:cNvPr id="5" name="Group 4">
            <a:extLst>
              <a:ext uri="{FF2B5EF4-FFF2-40B4-BE49-F238E27FC236}">
                <a16:creationId xmlns:a16="http://schemas.microsoft.com/office/drawing/2014/main" id="{72FC44F2-F2C9-4466-A6B2-BC3D805A344A}"/>
              </a:ext>
            </a:extLst>
          </p:cNvPr>
          <p:cNvGrpSpPr/>
          <p:nvPr/>
        </p:nvGrpSpPr>
        <p:grpSpPr>
          <a:xfrm>
            <a:off x="6429369" y="2043528"/>
            <a:ext cx="4184468" cy="1487910"/>
            <a:chOff x="6429369" y="1926931"/>
            <a:chExt cx="4184468" cy="1487910"/>
          </a:xfrm>
        </p:grpSpPr>
        <p:sp>
          <p:nvSpPr>
            <p:cNvPr id="40" name="TextBox 39">
              <a:extLst>
                <a:ext uri="{FF2B5EF4-FFF2-40B4-BE49-F238E27FC236}">
                  <a16:creationId xmlns:a16="http://schemas.microsoft.com/office/drawing/2014/main" id="{E276BEDC-3F65-402B-ABF2-0A109AEB4B1A}"/>
                </a:ext>
              </a:extLst>
            </p:cNvPr>
            <p:cNvSpPr txBox="1"/>
            <p:nvPr/>
          </p:nvSpPr>
          <p:spPr>
            <a:xfrm>
              <a:off x="6917180" y="2553067"/>
              <a:ext cx="320884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a:solidFill>
                    <a:srgbClr val="00BFF2"/>
                  </a:solidFill>
                  <a:latin typeface="Helvetica" panose="020B0604020202020204" pitchFamily="34" charset="0"/>
                  <a:cs typeface="Helvetica" panose="020B0604020202020204" pitchFamily="34" charset="0"/>
                </a:rPr>
                <a:t>30</a:t>
              </a:r>
              <a:r>
                <a:rPr kumimoji="0" lang="en-US" sz="36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(Index vs. A18+: 122)</a:t>
              </a:r>
              <a:endParaRPr kumimoji="0" lang="en-US" sz="2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2" name="TextBox 41">
              <a:extLst>
                <a:ext uri="{FF2B5EF4-FFF2-40B4-BE49-F238E27FC236}">
                  <a16:creationId xmlns:a16="http://schemas.microsoft.com/office/drawing/2014/main" id="{9E7D01FC-123D-4167-BDE5-B8613D85D39A}"/>
                </a:ext>
              </a:extLst>
            </p:cNvPr>
            <p:cNvSpPr txBox="1"/>
            <p:nvPr/>
          </p:nvSpPr>
          <p:spPr>
            <a:xfrm>
              <a:off x="6429369" y="1926931"/>
              <a:ext cx="418446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‘Social media is a way for me to </a:t>
              </a:r>
              <a:r>
                <a:rPr kumimoji="0" lang="en-US" sz="1600" b="1"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tell people about companies &amp; products </a:t>
              </a:r>
              <a:r>
                <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 like</a:t>
              </a:r>
              <a:r>
                <a:rPr lang="en-US" sz="1600">
                  <a:solidFill>
                    <a:srgbClr val="1F1A62"/>
                  </a:solidFill>
                  <a:latin typeface="Helvetica" panose="020B0604020202020204" pitchFamily="34" charset="0"/>
                  <a:cs typeface="Helvetica" panose="020B0604020202020204" pitchFamily="34" charset="0"/>
                </a:rPr>
                <a:t>’</a:t>
              </a:r>
              <a:endParaRPr kumimoji="0" lang="en-US" sz="16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grpSp>
      <p:sp>
        <p:nvSpPr>
          <p:cNvPr id="36" name="TextBox 35">
            <a:extLst>
              <a:ext uri="{FF2B5EF4-FFF2-40B4-BE49-F238E27FC236}">
                <a16:creationId xmlns:a16="http://schemas.microsoft.com/office/drawing/2014/main" id="{768CF444-11BB-4AC7-9D82-247E0EFD67CE}"/>
              </a:ext>
            </a:extLst>
          </p:cNvPr>
          <p:cNvSpPr txBox="1"/>
          <p:nvPr/>
        </p:nvSpPr>
        <p:spPr>
          <a:xfrm>
            <a:off x="6917180" y="4852165"/>
            <a:ext cx="3208846"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(Index vs. A18+: 114)</a:t>
            </a:r>
            <a:endParaRPr kumimoji="0" lang="en-US" sz="280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endParaRPr>
          </a:p>
        </p:txBody>
      </p:sp>
      <p:sp>
        <p:nvSpPr>
          <p:cNvPr id="44" name="TextBox 43">
            <a:extLst>
              <a:ext uri="{FF2B5EF4-FFF2-40B4-BE49-F238E27FC236}">
                <a16:creationId xmlns:a16="http://schemas.microsoft.com/office/drawing/2014/main" id="{7E6E0BF0-5D97-4B8E-80E6-38CA7EABC37A}"/>
              </a:ext>
            </a:extLst>
          </p:cNvPr>
          <p:cNvSpPr txBox="1"/>
          <p:nvPr/>
        </p:nvSpPr>
        <p:spPr>
          <a:xfrm>
            <a:off x="7092039" y="4188688"/>
            <a:ext cx="2859129" cy="584775"/>
          </a:xfrm>
          <a:prstGeom prst="rect">
            <a:avLst/>
          </a:prstGeom>
          <a:noFill/>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1400" i="0" u="none" strike="noStrike" cap="none" spc="0" normalizeH="0" baseline="0">
                <a:ln>
                  <a:noFill/>
                </a:ln>
                <a:solidFill>
                  <a:srgbClr val="1F1A62"/>
                </a:solidFill>
                <a:effectLst/>
                <a:uLnTx/>
                <a:uFillTx/>
                <a:latin typeface="Helvetica" panose="020B0604020202020204" pitchFamily="34" charset="0"/>
                <a:cs typeface="Helvetica" panose="020B0604020202020204" pitchFamily="34" charset="0"/>
              </a:defRPr>
            </a:lvl1pPr>
          </a:lstStyle>
          <a:p>
            <a:r>
              <a:rPr lang="en-US" sz="1600"/>
              <a:t>‘I use social media to </a:t>
            </a:r>
            <a:br>
              <a:rPr lang="en-US" sz="1600"/>
            </a:br>
            <a:r>
              <a:rPr lang="en-US" sz="1600" b="1"/>
              <a:t>talk about shows </a:t>
            </a:r>
            <a:r>
              <a:rPr lang="en-US" sz="1600"/>
              <a:t>I watch’</a:t>
            </a:r>
          </a:p>
        </p:txBody>
      </p:sp>
      <p:sp>
        <p:nvSpPr>
          <p:cNvPr id="23" name="TextBox 22">
            <a:extLst>
              <a:ext uri="{FF2B5EF4-FFF2-40B4-BE49-F238E27FC236}">
                <a16:creationId xmlns:a16="http://schemas.microsoft.com/office/drawing/2014/main" id="{45A10478-6E46-41AF-8DC9-B41FB323D268}"/>
              </a:ext>
            </a:extLst>
          </p:cNvPr>
          <p:cNvSpPr txBox="1"/>
          <p:nvPr/>
        </p:nvSpPr>
        <p:spPr>
          <a:xfrm>
            <a:off x="146828" y="2525873"/>
            <a:ext cx="1323576" cy="523220"/>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anose="020B0403020202020204" pitchFamily="34" charset="0"/>
              </a:rPr>
              <a:t>Brand Interactions</a:t>
            </a:r>
            <a:endPar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4" name="TextBox 23">
            <a:extLst>
              <a:ext uri="{FF2B5EF4-FFF2-40B4-BE49-F238E27FC236}">
                <a16:creationId xmlns:a16="http://schemas.microsoft.com/office/drawing/2014/main" id="{F5E1F9F8-3547-4815-AE9B-9792BB98D0C1}"/>
              </a:ext>
            </a:extLst>
          </p:cNvPr>
          <p:cNvSpPr txBox="1"/>
          <p:nvPr/>
        </p:nvSpPr>
        <p:spPr>
          <a:xfrm>
            <a:off x="146828" y="4708374"/>
            <a:ext cx="1323576" cy="523220"/>
          </a:xfrm>
          <a:prstGeom prst="rect">
            <a:avLst/>
          </a:prstGeom>
          <a:solidFill>
            <a:srgbClr val="1F1A6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Helvetica" panose="020B0403020202020204" pitchFamily="34" charset="0"/>
              </a:rPr>
              <a:t>TV Program Interactions</a:t>
            </a:r>
            <a:endPar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08509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DB67D66-5685-42EF-9F3D-CF63A7759E3E}"/>
              </a:ext>
            </a:extLst>
          </p:cNvPr>
          <p:cNvSpPr/>
          <p:nvPr/>
        </p:nvSpPr>
        <p:spPr>
          <a:xfrm>
            <a:off x="0" y="1802409"/>
            <a:ext cx="6091236" cy="4371455"/>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445BB095-9050-4736-98DA-A12A836CC244}"/>
              </a:ext>
            </a:extLst>
          </p:cNvPr>
          <p:cNvSpPr txBox="1"/>
          <p:nvPr/>
        </p:nvSpPr>
        <p:spPr>
          <a:xfrm>
            <a:off x="87265" y="1963697"/>
            <a:ext cx="591670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of </a:t>
            </a:r>
            <a:r>
              <a:rPr lang="en-US" sz="1400" b="1">
                <a:solidFill>
                  <a:srgbClr val="1F1A62"/>
                </a:solidFill>
                <a:latin typeface="Helvetica" panose="020B0604020202020204" pitchFamily="34" charset="0"/>
                <a:cs typeface="Helvetica" panose="020B0604020202020204" pitchFamily="34" charset="0"/>
              </a:rPr>
              <a:t>Asian adults 18+ that have </a:t>
            </a: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a:t>
            </a:r>
            <a:r>
              <a:rPr lang="en-US" sz="1400" b="1">
                <a:solidFill>
                  <a:srgbClr val="1F1A62"/>
                </a:solidFill>
                <a:latin typeface="Helvetica" panose="020B0604020202020204" pitchFamily="34" charset="0"/>
                <a:cs typeface="Helvetica" panose="020B0604020202020204" pitchFamily="34" charset="0"/>
              </a:rPr>
              <a:t>streamed</a:t>
            </a:r>
            <a:r>
              <a:rPr kumimoji="0" lang="en-US" sz="1400" b="1" i="0"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in the past 12 months’</a:t>
            </a:r>
          </a:p>
        </p:txBody>
      </p:sp>
      <p:graphicFrame>
        <p:nvGraphicFramePr>
          <p:cNvPr id="37" name="Chart 36">
            <a:extLst>
              <a:ext uri="{FF2B5EF4-FFF2-40B4-BE49-F238E27FC236}">
                <a16:creationId xmlns:a16="http://schemas.microsoft.com/office/drawing/2014/main" id="{5FA3E44C-3CDB-4B27-AD17-932DBD79D81F}"/>
              </a:ext>
            </a:extLst>
          </p:cNvPr>
          <p:cNvGraphicFramePr/>
          <p:nvPr>
            <p:extLst>
              <p:ext uri="{D42A27DB-BD31-4B8C-83A1-F6EECF244321}">
                <p14:modId xmlns:p14="http://schemas.microsoft.com/office/powerpoint/2010/main" val="4282946508"/>
              </p:ext>
            </p:extLst>
          </p:nvPr>
        </p:nvGraphicFramePr>
        <p:xfrm>
          <a:off x="205889" y="2160500"/>
          <a:ext cx="5679458" cy="3850848"/>
        </p:xfrm>
        <a:graphic>
          <a:graphicData uri="http://schemas.openxmlformats.org/drawingml/2006/chart">
            <c:chart xmlns:c="http://schemas.openxmlformats.org/drawingml/2006/chart" xmlns:r="http://schemas.openxmlformats.org/officeDocument/2006/relationships" r:id="rId2"/>
          </a:graphicData>
        </a:graphic>
      </p:graphicFrame>
      <p:sp>
        <p:nvSpPr>
          <p:cNvPr id="39" name="Rectangle: Rounded Corners 38">
            <a:extLst>
              <a:ext uri="{FF2B5EF4-FFF2-40B4-BE49-F238E27FC236}">
                <a16:creationId xmlns:a16="http://schemas.microsoft.com/office/drawing/2014/main" id="{E20BC6C1-B098-4C79-81E7-E4AABDE6AA98}"/>
              </a:ext>
            </a:extLst>
          </p:cNvPr>
          <p:cNvSpPr/>
          <p:nvPr/>
        </p:nvSpPr>
        <p:spPr>
          <a:xfrm>
            <a:off x="5002013" y="2339389"/>
            <a:ext cx="765553" cy="492443"/>
          </a:xfrm>
          <a:prstGeom prst="roundRect">
            <a:avLst/>
          </a:prstGeom>
          <a:solidFill>
            <a:schemeClr val="bg1"/>
          </a:solidFill>
          <a:ln w="1270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t>
            </a:r>
            <a:r>
              <a:rPr lang="en-US" sz="1400" b="1">
                <a:solidFill>
                  <a:srgbClr val="E84A99"/>
                </a:solidFill>
                <a:latin typeface="Helvetica" panose="020B0604020202020204" pitchFamily="34" charset="0"/>
                <a:cs typeface="Helvetica" panose="020B0604020202020204" pitchFamily="34" charset="0"/>
              </a:rPr>
              <a:t>16</a:t>
            </a:r>
            <a:r>
              <a:rPr kumimoji="0" lang="en-US" sz="1400" b="1" i="0" u="none" strike="noStrike" kern="1200" cap="none" spc="0" normalizeH="0" baseline="0" noProof="0">
                <a:ln>
                  <a:noFill/>
                </a:ln>
                <a:solidFill>
                  <a:srgbClr val="E84A99"/>
                </a:solidFill>
                <a:effectLst/>
                <a:uLnTx/>
                <a:uFillTx/>
                <a:latin typeface="Helvetica" panose="020B0604020202020204" pitchFamily="34" charset="0"/>
                <a:ea typeface="+mn-ea"/>
                <a:cs typeface="Helvetica"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2018</a:t>
            </a: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71715" y="210503"/>
            <a:ext cx="1202028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With an appetite for the newest video content, Asian Americans are increasingly turning to streaming services to access more entertainment</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27" name="TextBox 26">
            <a:extLst>
              <a:ext uri="{FF2B5EF4-FFF2-40B4-BE49-F238E27FC236}">
                <a16:creationId xmlns:a16="http://schemas.microsoft.com/office/drawing/2014/main" id="{77D90C63-4170-4419-8AE9-EC6AC982D922}"/>
              </a:ext>
            </a:extLst>
          </p:cNvPr>
          <p:cNvSpPr txBox="1"/>
          <p:nvPr/>
        </p:nvSpPr>
        <p:spPr>
          <a:xfrm>
            <a:off x="508607" y="6188391"/>
            <a:ext cx="115111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Source: VAB analysis of MRI-Simmons Cord Evolution Study, July 2018 vs. July 2021. Access to free/ad-based vs. subscription streaming service: Base = ‘Streamed in the past 12 months.’ Free Streaming services (e.g., Pluto TV, YouTube, Tubi, etc.</a:t>
            </a:r>
            <a:r>
              <a:rPr lang="en-US" sz="900">
                <a:solidFill>
                  <a:srgbClr val="002060"/>
                </a:solidFill>
                <a:latin typeface="Helvetica" panose="020B0604020202020204" pitchFamily="34" charset="0"/>
                <a:cs typeface="Helvetica" panose="020B0604020202020204" pitchFamily="34" charset="0"/>
              </a:rPr>
              <a:t>). Subscription services may include ads or limited ad load tiers.</a:t>
            </a:r>
            <a:endParaRPr kumimoji="0" lang="en-US" sz="9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22A3BF73-0CEE-4D50-8ABF-2697AE2D995B}"/>
              </a:ext>
            </a:extLst>
          </p:cNvPr>
          <p:cNvSpPr/>
          <p:nvPr/>
        </p:nvSpPr>
        <p:spPr>
          <a:xfrm>
            <a:off x="6091236" y="1802409"/>
            <a:ext cx="6100764" cy="4371455"/>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84BCF678-3FB3-41A7-A3A8-A5C1A2E5AF07}"/>
              </a:ext>
            </a:extLst>
          </p:cNvPr>
          <p:cNvSpPr txBox="1"/>
          <p:nvPr/>
        </p:nvSpPr>
        <p:spPr>
          <a:xfrm>
            <a:off x="6302988" y="2034620"/>
            <a:ext cx="5660801"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change in Asian </a:t>
            </a:r>
            <a:r>
              <a:rPr lang="en-US" sz="1400" b="1">
                <a:solidFill>
                  <a:schemeClr val="bg1"/>
                </a:solidFill>
                <a:latin typeface="Helvetica" panose="020B0604020202020204" pitchFamily="34" charset="0"/>
                <a:cs typeface="Helvetica" panose="020B0604020202020204" pitchFamily="34" charset="0"/>
              </a:rPr>
              <a:t>adults 18+ streamers </a:t>
            </a: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who have access to 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Helvetica" panose="020B0604020202020204" pitchFamily="34" charset="0"/>
                <a:cs typeface="Helvetica" panose="020B0604020202020204" pitchFamily="34" charset="0"/>
              </a:rPr>
              <a:t>July ‘18 vs. July ‘21</a:t>
            </a:r>
            <a:endParaRPr kumimoji="0" lang="en-US" sz="12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EFA31F8E-AB52-4E1D-9D01-4C1E8477257A}"/>
              </a:ext>
            </a:extLst>
          </p:cNvPr>
          <p:cNvSpPr txBox="1"/>
          <p:nvPr/>
        </p:nvSpPr>
        <p:spPr>
          <a:xfrm>
            <a:off x="6890342" y="4907947"/>
            <a:ext cx="209840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Free / Ad-Based</a:t>
            </a:r>
            <a:r>
              <a:rPr kumimoji="0" lang="en-US" sz="16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streaming service</a:t>
            </a:r>
          </a:p>
        </p:txBody>
      </p:sp>
      <p:sp>
        <p:nvSpPr>
          <p:cNvPr id="29" name="TextBox 28">
            <a:extLst>
              <a:ext uri="{FF2B5EF4-FFF2-40B4-BE49-F238E27FC236}">
                <a16:creationId xmlns:a16="http://schemas.microsoft.com/office/drawing/2014/main" id="{C8FCB9C6-7B8C-4121-9484-17A16A61E85C}"/>
              </a:ext>
            </a:extLst>
          </p:cNvPr>
          <p:cNvSpPr txBox="1"/>
          <p:nvPr/>
        </p:nvSpPr>
        <p:spPr>
          <a:xfrm>
            <a:off x="9318171" y="4907948"/>
            <a:ext cx="207478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Subscription</a:t>
            </a:r>
            <a:r>
              <a:rPr kumimoji="0" lang="en-US" sz="16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streaming service</a:t>
            </a:r>
          </a:p>
        </p:txBody>
      </p:sp>
      <p:graphicFrame>
        <p:nvGraphicFramePr>
          <p:cNvPr id="31" name="Chart 30">
            <a:extLst>
              <a:ext uri="{FF2B5EF4-FFF2-40B4-BE49-F238E27FC236}">
                <a16:creationId xmlns:a16="http://schemas.microsoft.com/office/drawing/2014/main" id="{07338BA0-6255-4C90-BEA4-5587D9B71FAC}"/>
              </a:ext>
            </a:extLst>
          </p:cNvPr>
          <p:cNvGraphicFramePr/>
          <p:nvPr>
            <p:extLst>
              <p:ext uri="{D42A27DB-BD31-4B8C-83A1-F6EECF244321}">
                <p14:modId xmlns:p14="http://schemas.microsoft.com/office/powerpoint/2010/main" val="3918151626"/>
              </p:ext>
            </p:extLst>
          </p:nvPr>
        </p:nvGraphicFramePr>
        <p:xfrm>
          <a:off x="6648711" y="2759274"/>
          <a:ext cx="2576980" cy="22195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a:extLst>
              <a:ext uri="{FF2B5EF4-FFF2-40B4-BE49-F238E27FC236}">
                <a16:creationId xmlns:a16="http://schemas.microsoft.com/office/drawing/2014/main" id="{4567F177-6514-4B64-B75F-12E8F49B9569}"/>
              </a:ext>
            </a:extLst>
          </p:cNvPr>
          <p:cNvGraphicFramePr/>
          <p:nvPr>
            <p:extLst>
              <p:ext uri="{D42A27DB-BD31-4B8C-83A1-F6EECF244321}">
                <p14:modId xmlns:p14="http://schemas.microsoft.com/office/powerpoint/2010/main" val="2785230757"/>
              </p:ext>
            </p:extLst>
          </p:nvPr>
        </p:nvGraphicFramePr>
        <p:xfrm>
          <a:off x="9067074" y="2759274"/>
          <a:ext cx="2576980" cy="2219548"/>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Box 34">
            <a:extLst>
              <a:ext uri="{FF2B5EF4-FFF2-40B4-BE49-F238E27FC236}">
                <a16:creationId xmlns:a16="http://schemas.microsoft.com/office/drawing/2014/main" id="{37928F13-3119-457C-8BFC-5566B25B50FD}"/>
              </a:ext>
            </a:extLst>
          </p:cNvPr>
          <p:cNvSpPr txBox="1"/>
          <p:nvPr/>
        </p:nvSpPr>
        <p:spPr>
          <a:xfrm>
            <a:off x="9403135" y="3503139"/>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FFE900"/>
                </a:solidFill>
                <a:effectLst/>
                <a:uLnTx/>
                <a:uFillTx/>
                <a:latin typeface="Helvetica" panose="020B0604020202020204" pitchFamily="34" charset="0"/>
                <a:ea typeface="+mn-ea"/>
                <a:cs typeface="Helvetica" panose="020B0604020202020204" pitchFamily="34" charset="0"/>
              </a:rPr>
              <a:t>+16%</a:t>
            </a:r>
          </a:p>
        </p:txBody>
      </p:sp>
      <p:sp>
        <p:nvSpPr>
          <p:cNvPr id="36" name="TextBox 35">
            <a:extLst>
              <a:ext uri="{FF2B5EF4-FFF2-40B4-BE49-F238E27FC236}">
                <a16:creationId xmlns:a16="http://schemas.microsoft.com/office/drawing/2014/main" id="{BC70664E-B014-479E-A0D7-1FB46AE75D04}"/>
              </a:ext>
            </a:extLst>
          </p:cNvPr>
          <p:cNvSpPr txBox="1"/>
          <p:nvPr/>
        </p:nvSpPr>
        <p:spPr>
          <a:xfrm>
            <a:off x="6959227" y="3503139"/>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w="13462">
                  <a:solidFill>
                    <a:prstClr val="black"/>
                  </a:solidFill>
                  <a:prstDash val="solid"/>
                </a:ln>
                <a:solidFill>
                  <a:srgbClr val="FFE900"/>
                </a:solidFill>
                <a:effectLst/>
                <a:uLnTx/>
                <a:uFillTx/>
                <a:latin typeface="Helvetica" panose="020B0604020202020204" pitchFamily="34" charset="0"/>
                <a:ea typeface="+mn-ea"/>
                <a:cs typeface="Helvetica" panose="020B0604020202020204" pitchFamily="34" charset="0"/>
              </a:rPr>
              <a:t>+</a:t>
            </a:r>
            <a:r>
              <a:rPr lang="en-US" sz="4000" b="1">
                <a:ln w="13462">
                  <a:solidFill>
                    <a:prstClr val="black"/>
                  </a:solidFill>
                  <a:prstDash val="solid"/>
                </a:ln>
                <a:solidFill>
                  <a:srgbClr val="FFE900"/>
                </a:solidFill>
                <a:latin typeface="Helvetica" panose="020B0604020202020204" pitchFamily="34" charset="0"/>
                <a:cs typeface="Helvetica" panose="020B0604020202020204" pitchFamily="34" charset="0"/>
              </a:rPr>
              <a:t>28</a:t>
            </a:r>
            <a:r>
              <a:rPr kumimoji="0" lang="en-US" sz="4000" b="1" i="0" u="none" strike="noStrike" kern="1200" cap="none" spc="0" normalizeH="0" baseline="0" noProof="0">
                <a:ln w="13462">
                  <a:solidFill>
                    <a:prstClr val="black"/>
                  </a:solidFill>
                  <a:prstDash val="solid"/>
                </a:ln>
                <a:solidFill>
                  <a:srgbClr val="FFE900"/>
                </a:solidFill>
                <a:effectLst/>
                <a:uLnTx/>
                <a:uFillTx/>
                <a:latin typeface="Helvetica" panose="020B0604020202020204" pitchFamily="34" charset="0"/>
                <a:ea typeface="+mn-ea"/>
                <a:cs typeface="Helvetica" panose="020B0604020202020204" pitchFamily="34" charset="0"/>
              </a:rPr>
              <a:t>%</a:t>
            </a:r>
          </a:p>
        </p:txBody>
      </p:sp>
      <p:sp>
        <p:nvSpPr>
          <p:cNvPr id="19" name="Rectangle 18">
            <a:extLst>
              <a:ext uri="{FF2B5EF4-FFF2-40B4-BE49-F238E27FC236}">
                <a16:creationId xmlns:a16="http://schemas.microsoft.com/office/drawing/2014/main" id="{B17C00D0-7F10-4F8D-9DBD-040B0A3EEB48}"/>
              </a:ext>
            </a:extLst>
          </p:cNvPr>
          <p:cNvSpPr/>
          <p:nvPr/>
        </p:nvSpPr>
        <p:spPr>
          <a:xfrm>
            <a:off x="123741" y="1129141"/>
            <a:ext cx="11688814" cy="523220"/>
          </a:xfrm>
          <a:prstGeom prst="rect">
            <a:avLst/>
          </a:prstGeom>
          <a:noFill/>
        </p:spPr>
        <p:txBody>
          <a:bodyPr wrap="square" rtlCol="0" anchor="t">
            <a:spAutoFit/>
          </a:bodyPr>
          <a:lstStyle/>
          <a:p>
            <a:pPr marL="285750" lvl="0" indent="-285750">
              <a:buBlip>
                <a:blip r:embed="rId6"/>
              </a:buBlip>
              <a:defRPr/>
            </a:pPr>
            <a:r>
              <a:rPr lang="en-US" sz="1400">
                <a:solidFill>
                  <a:srgbClr val="1F1A62"/>
                </a:solidFill>
                <a:latin typeface="Helvetica"/>
              </a:rPr>
              <a:t>Their desire for content has drawn Asian American audiences to </a:t>
            </a:r>
            <a:r>
              <a:rPr lang="en-US" sz="1400" b="1">
                <a:solidFill>
                  <a:srgbClr val="ED3C8D"/>
                </a:solidFill>
                <a:latin typeface="Helvetica"/>
              </a:rPr>
              <a:t>free, ad-supported streaming services</a:t>
            </a:r>
            <a:r>
              <a:rPr lang="en-US" sz="1400">
                <a:solidFill>
                  <a:srgbClr val="1F1A62"/>
                </a:solidFill>
                <a:latin typeface="Helvetica"/>
              </a:rPr>
              <a:t>, and the growth in their use of these services is outpacing that of subscription streaming services making them a </a:t>
            </a:r>
            <a:r>
              <a:rPr lang="en-US" sz="1400" b="1">
                <a:solidFill>
                  <a:srgbClr val="ED3C8D"/>
                </a:solidFill>
                <a:latin typeface="Helvetica"/>
              </a:rPr>
              <a:t>viable target for marketers’ streaming campaigns</a:t>
            </a:r>
            <a:endParaRPr kumimoji="0" lang="en-US" sz="1400" b="1" i="0" u="none" strike="noStrike" kern="1200" cap="none" spc="0" normalizeH="0" baseline="0" noProof="0">
              <a:ln>
                <a:noFill/>
              </a:ln>
              <a:solidFill>
                <a:srgbClr val="ED3C8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485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3527680F-D320-42C6-AA94-AF7BF55C3F1C}"/>
              </a:ext>
            </a:extLst>
          </p:cNvPr>
          <p:cNvSpPr/>
          <p:nvPr/>
        </p:nvSpPr>
        <p:spPr>
          <a:xfrm>
            <a:off x="-2328" y="-4807"/>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454E5EB0-4B1D-4947-9F75-7C8EFF88A34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18" name="Picture 17">
            <a:extLst>
              <a:ext uri="{FF2B5EF4-FFF2-40B4-BE49-F238E27FC236}">
                <a16:creationId xmlns:a16="http://schemas.microsoft.com/office/drawing/2014/main" id="{0DD27EAA-503B-4753-AE4C-F40779BDF6A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9" name="Slide Number Placeholder 5">
            <a:extLst>
              <a:ext uri="{FF2B5EF4-FFF2-40B4-BE49-F238E27FC236}">
                <a16:creationId xmlns:a16="http://schemas.microsoft.com/office/drawing/2014/main" id="{A006F4A5-111A-4439-93D1-A48F56D5A98F}"/>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1FE82F11-3D9B-46F6-8ECD-9BCD0D7CC3A1}"/>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2" name="Rectangle 31">
            <a:extLst>
              <a:ext uri="{FF2B5EF4-FFF2-40B4-BE49-F238E27FC236}">
                <a16:creationId xmlns:a16="http://schemas.microsoft.com/office/drawing/2014/main" id="{11E12125-997B-4159-B8E0-6249F94F4680}"/>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Key Marketer Takeaways</a:t>
            </a:r>
          </a:p>
        </p:txBody>
      </p:sp>
      <p:pic>
        <p:nvPicPr>
          <p:cNvPr id="33" name="Picture 32">
            <a:extLst>
              <a:ext uri="{FF2B5EF4-FFF2-40B4-BE49-F238E27FC236}">
                <a16:creationId xmlns:a16="http://schemas.microsoft.com/office/drawing/2014/main" id="{BA2DC46A-B157-49EB-ADE8-DAFD218F82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0"/>
            <a:ext cx="2386554" cy="1389686"/>
          </a:xfrm>
          <a:prstGeom prst="rect">
            <a:avLst/>
          </a:prstGeom>
        </p:spPr>
      </p:pic>
      <p:sp>
        <p:nvSpPr>
          <p:cNvPr id="34" name="Rectangle 33">
            <a:extLst>
              <a:ext uri="{FF2B5EF4-FFF2-40B4-BE49-F238E27FC236}">
                <a16:creationId xmlns:a16="http://schemas.microsoft.com/office/drawing/2014/main" id="{C5222011-0AA4-4910-9C76-E3E9B3626356}"/>
              </a:ext>
            </a:extLst>
          </p:cNvPr>
          <p:cNvSpPr/>
          <p:nvPr/>
        </p:nvSpPr>
        <p:spPr>
          <a:xfrm>
            <a:off x="6207760" y="1570705"/>
            <a:ext cx="5604275" cy="34163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600" b="0" i="0" u="none" strike="noStrike" kern="1200" cap="none" spc="0" normalizeH="0" baseline="0" noProof="0" dirty="0">
                <a:ln>
                  <a:noFill/>
                </a:ln>
                <a:solidFill>
                  <a:srgbClr val="1F1A62"/>
                </a:solidFill>
                <a:effectLst/>
                <a:uLnTx/>
                <a:uFillTx/>
                <a:latin typeface="Helvetica"/>
                <a:ea typeface="+mn-ea"/>
                <a:cs typeface="Helvetica"/>
              </a:rPr>
              <a:t>The Asian American population, which continues to outpace the growth of all other ethnic groups in the U.S., </a:t>
            </a:r>
            <a:br>
              <a:rPr kumimoji="0" lang="en-US" sz="1600" b="0" i="0" u="none" strike="noStrike" kern="1200" cap="none" spc="0" normalizeH="0" baseline="0" noProof="0" dirty="0">
                <a:ln>
                  <a:noFill/>
                </a:ln>
                <a:solidFill>
                  <a:srgbClr val="1F1A62"/>
                </a:solidFill>
                <a:effectLst/>
                <a:uLnTx/>
                <a:uFillTx/>
                <a:latin typeface="Helvetica"/>
                <a:ea typeface="+mn-ea"/>
                <a:cs typeface="Helvetica"/>
              </a:rPr>
            </a:br>
            <a:r>
              <a:rPr kumimoji="0" lang="en-US" sz="1600" b="0" i="0" u="none" strike="noStrike" kern="1200" cap="none" spc="0" normalizeH="0" baseline="0" noProof="0" dirty="0">
                <a:ln>
                  <a:noFill/>
                </a:ln>
                <a:solidFill>
                  <a:srgbClr val="1F1A62"/>
                </a:solidFill>
                <a:effectLst/>
                <a:uLnTx/>
                <a:uFillTx/>
                <a:latin typeface="Helvetica"/>
                <a:ea typeface="+mn-ea"/>
                <a:cs typeface="Helvetica"/>
              </a:rPr>
              <a:t>is ripe for greater marketer engagement. This diverse segment has nearly doubled in size over the last decade alone, and with comparatively high household incomes and discretionary spend, they have grown significantly in value.</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2400" b="0" i="0" u="none" strike="noStrike" kern="1200" cap="none" spc="0" normalizeH="0" baseline="0" noProof="0" dirty="0">
              <a:ln>
                <a:noFill/>
              </a:ln>
              <a:solidFill>
                <a:srgbClr val="1F1A62"/>
              </a:solidFill>
              <a:effectLst/>
              <a:uLnTx/>
              <a:uFillTx/>
              <a:latin typeface="Helvetica"/>
              <a:ea typeface="+mn-ea"/>
              <a:cs typeface="Helvetica"/>
            </a:endParaRPr>
          </a:p>
          <a:p>
            <a:pPr marL="285750" indent="-285750">
              <a:buBlip>
                <a:blip r:embed="rId4"/>
              </a:buBlip>
              <a:defRPr/>
            </a:pPr>
            <a:r>
              <a:rPr lang="en-US" sz="1600" dirty="0">
                <a:solidFill>
                  <a:srgbClr val="1F1A62"/>
                </a:solidFill>
                <a:latin typeface="Helvetica"/>
                <a:cs typeface="Helvetica"/>
              </a:rPr>
              <a:t>Marketers can connect authentically by recognizing </a:t>
            </a:r>
            <a:br>
              <a:rPr lang="en-US" sz="1600" dirty="0">
                <a:solidFill>
                  <a:srgbClr val="1F1A62"/>
                </a:solidFill>
                <a:latin typeface="Helvetica"/>
                <a:cs typeface="Helvetica"/>
              </a:rPr>
            </a:br>
            <a:r>
              <a:rPr lang="en-US" sz="1600" dirty="0">
                <a:solidFill>
                  <a:srgbClr val="1F1A62"/>
                </a:solidFill>
                <a:latin typeface="Helvetica"/>
                <a:cs typeface="Helvetica"/>
              </a:rPr>
              <a:t>the nuances of this influential and diverse community, striving for greater representation of Asian Americans </a:t>
            </a:r>
            <a:br>
              <a:rPr lang="en-US" sz="1600" dirty="0">
                <a:solidFill>
                  <a:srgbClr val="1F1A62"/>
                </a:solidFill>
                <a:latin typeface="Helvetica"/>
                <a:cs typeface="Helvetica"/>
              </a:rPr>
            </a:br>
            <a:r>
              <a:rPr lang="en-US" sz="1600" dirty="0">
                <a:solidFill>
                  <a:srgbClr val="1F1A62"/>
                </a:solidFill>
                <a:latin typeface="Helvetica"/>
                <a:cs typeface="Helvetica"/>
              </a:rPr>
              <a:t>in both media and advertising and investing in relevant platforms like ad-supported streaming services.</a:t>
            </a:r>
            <a:endParaRPr kumimoji="0" lang="en-US" sz="1600" b="0" i="0" u="none" strike="noStrike" kern="1200" cap="none" spc="0" normalizeH="0" baseline="0" noProof="0" dirty="0">
              <a:ln>
                <a:noFill/>
              </a:ln>
              <a:solidFill>
                <a:srgbClr val="1F1A62"/>
              </a:solidFill>
              <a:effectLst/>
              <a:uLnTx/>
              <a:uFillTx/>
              <a:latin typeface="Helvetica"/>
              <a:ea typeface="+mn-ea"/>
              <a:cs typeface="Helvetica"/>
            </a:endParaRPr>
          </a:p>
        </p:txBody>
      </p:sp>
    </p:spTree>
    <p:extLst>
      <p:ext uri="{BB962C8B-B14F-4D97-AF65-F5344CB8AC3E}">
        <p14:creationId xmlns:p14="http://schemas.microsoft.com/office/powerpoint/2010/main" val="333308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2812D1-C2E7-6145-8C2A-95A25EFCD80C}"/>
              </a:ext>
            </a:extLst>
          </p:cNvPr>
          <p:cNvSpPr/>
          <p:nvPr/>
        </p:nvSpPr>
        <p:spPr>
          <a:xfrm>
            <a:off x="-14514" y="0"/>
            <a:ext cx="6096000"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289383" y="2950225"/>
            <a:ext cx="563795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206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2060"/>
                </a:solidFill>
                <a:effectLst/>
                <a:uLnTx/>
                <a:uFillTx/>
                <a:latin typeface="Helvetica"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6096000" y="6046550"/>
            <a:ext cx="6096000"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2"/>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69E4FB1F-CFCC-42D2-9A77-4D418120F0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05446" y="2379"/>
            <a:ext cx="2386554" cy="1389686"/>
          </a:xfrm>
          <a:prstGeom prst="rect">
            <a:avLst/>
          </a:prstGeom>
        </p:spPr>
      </p:pic>
      <p:pic>
        <p:nvPicPr>
          <p:cNvPr id="31" name="Picture 30">
            <a:extLst>
              <a:ext uri="{FF2B5EF4-FFF2-40B4-BE49-F238E27FC236}">
                <a16:creationId xmlns:a16="http://schemas.microsoft.com/office/drawing/2014/main" id="{FA9E9509-C150-4A49-A9CE-B73CED574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pic>
        <p:nvPicPr>
          <p:cNvPr id="32" name="Picture 31">
            <a:extLst>
              <a:ext uri="{FF2B5EF4-FFF2-40B4-BE49-F238E27FC236}">
                <a16:creationId xmlns:a16="http://schemas.microsoft.com/office/drawing/2014/main" id="{5E73ED4B-22CA-490F-840A-9BF0A56FA6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33" name="Slide Number Placeholder 5">
            <a:extLst>
              <a:ext uri="{FF2B5EF4-FFF2-40B4-BE49-F238E27FC236}">
                <a16:creationId xmlns:a16="http://schemas.microsoft.com/office/drawing/2014/main" id="{0B596846-53AC-4177-8CD1-B63ED1E32B3E}"/>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4" name="Rectangle 33">
            <a:extLst>
              <a:ext uri="{FF2B5EF4-FFF2-40B4-BE49-F238E27FC236}">
                <a16:creationId xmlns:a16="http://schemas.microsoft.com/office/drawing/2014/main" id="{5974FD45-5850-4900-B516-72563D292F9B}"/>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30" name="Rectangle 29">
            <a:extLst>
              <a:ext uri="{FF2B5EF4-FFF2-40B4-BE49-F238E27FC236}">
                <a16:creationId xmlns:a16="http://schemas.microsoft.com/office/drawing/2014/main" id="{270E214D-E292-45CE-8EFE-BEC233FDFD71}"/>
              </a:ext>
            </a:extLst>
          </p:cNvPr>
          <p:cNvSpPr/>
          <p:nvPr/>
        </p:nvSpPr>
        <p:spPr>
          <a:xfrm>
            <a:off x="289383" y="22069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sp>
        <p:nvSpPr>
          <p:cNvPr id="37" name="TextBox 36">
            <a:hlinkClick r:id="rId5"/>
            <a:extLst>
              <a:ext uri="{FF2B5EF4-FFF2-40B4-BE49-F238E27FC236}">
                <a16:creationId xmlns:a16="http://schemas.microsoft.com/office/drawing/2014/main" id="{0801E5B4-03E2-4A8D-889A-37E61D430CB9}"/>
              </a:ext>
            </a:extLst>
          </p:cNvPr>
          <p:cNvSpPr txBox="1"/>
          <p:nvPr/>
        </p:nvSpPr>
        <p:spPr>
          <a:xfrm>
            <a:off x="329771" y="731478"/>
            <a:ext cx="203146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Jason Wiese</a:t>
            </a:r>
          </a:p>
        </p:txBody>
      </p:sp>
      <p:sp>
        <p:nvSpPr>
          <p:cNvPr id="38" name="TextBox 37">
            <a:extLst>
              <a:ext uri="{FF2B5EF4-FFF2-40B4-BE49-F238E27FC236}">
                <a16:creationId xmlns:a16="http://schemas.microsoft.com/office/drawing/2014/main" id="{9DA525A5-052A-4516-A3CE-955594A2F94A}"/>
              </a:ext>
            </a:extLst>
          </p:cNvPr>
          <p:cNvSpPr txBox="1"/>
          <p:nvPr/>
        </p:nvSpPr>
        <p:spPr>
          <a:xfrm>
            <a:off x="329771" y="1044342"/>
            <a:ext cx="241373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sp>
        <p:nvSpPr>
          <p:cNvPr id="39" name="TextBox 38">
            <a:hlinkClick r:id="rId5"/>
            <a:extLst>
              <a:ext uri="{FF2B5EF4-FFF2-40B4-BE49-F238E27FC236}">
                <a16:creationId xmlns:a16="http://schemas.microsoft.com/office/drawing/2014/main" id="{9D3861D1-E7B9-49ED-B41A-DB506CAA830A}"/>
              </a:ext>
            </a:extLst>
          </p:cNvPr>
          <p:cNvSpPr txBox="1"/>
          <p:nvPr/>
        </p:nvSpPr>
        <p:spPr>
          <a:xfrm>
            <a:off x="3192839" y="73147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Leah Montner-Dixon</a:t>
            </a:r>
          </a:p>
        </p:txBody>
      </p:sp>
      <p:sp>
        <p:nvSpPr>
          <p:cNvPr id="40" name="TextBox 39">
            <a:extLst>
              <a:ext uri="{FF2B5EF4-FFF2-40B4-BE49-F238E27FC236}">
                <a16:creationId xmlns:a16="http://schemas.microsoft.com/office/drawing/2014/main" id="{953A2E3E-9C50-48BB-9086-FFA216A1FB3A}"/>
              </a:ext>
            </a:extLst>
          </p:cNvPr>
          <p:cNvSpPr txBox="1"/>
          <p:nvPr/>
        </p:nvSpPr>
        <p:spPr>
          <a:xfrm>
            <a:off x="3192839" y="104434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Associate Insights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pic>
        <p:nvPicPr>
          <p:cNvPr id="5" name="Picture 4">
            <a:hlinkClick r:id="rId6"/>
            <a:extLst>
              <a:ext uri="{FF2B5EF4-FFF2-40B4-BE49-F238E27FC236}">
                <a16:creationId xmlns:a16="http://schemas.microsoft.com/office/drawing/2014/main" id="{6122124D-3D6E-4D2A-A194-3EBE089D7B7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658317" y="1390528"/>
            <a:ext cx="2035958" cy="1145227"/>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36" name="TextBox 35">
            <a:hlinkClick r:id="rId6"/>
            <a:extLst>
              <a:ext uri="{FF2B5EF4-FFF2-40B4-BE49-F238E27FC236}">
                <a16:creationId xmlns:a16="http://schemas.microsoft.com/office/drawing/2014/main" id="{A38558FE-AF5C-4113-A1DA-E6484AA14A7C}"/>
              </a:ext>
            </a:extLst>
          </p:cNvPr>
          <p:cNvSpPr txBox="1"/>
          <p:nvPr/>
        </p:nvSpPr>
        <p:spPr>
          <a:xfrm>
            <a:off x="6570466" y="2557589"/>
            <a:ext cx="22116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Trillion Dollar Opportunity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to Connect with Hispanic Consumers Through Streaming</a:t>
            </a:r>
          </a:p>
        </p:txBody>
      </p:sp>
      <p:pic>
        <p:nvPicPr>
          <p:cNvPr id="7" name="Picture 6">
            <a:hlinkClick r:id="rId9"/>
            <a:extLst>
              <a:ext uri="{FF2B5EF4-FFF2-40B4-BE49-F238E27FC236}">
                <a16:creationId xmlns:a16="http://schemas.microsoft.com/office/drawing/2014/main" id="{F34A3017-6B7B-493A-998F-FA33C81A832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388024" y="1390528"/>
            <a:ext cx="2035959" cy="1145228"/>
          </a:xfrm>
          <a:prstGeom prst="rect">
            <a:avLst/>
          </a:prstGeom>
          <a:blipFill dpi="0" rotWithShape="1">
            <a:blip r:embed="rId8" cstate="screen">
              <a:extLst>
                <a:ext uri="{28A0092B-C50C-407E-A947-70E740481C1C}">
                  <a14:useLocalDpi xmlns:a14="http://schemas.microsoft.com/office/drawing/2010/main"/>
                </a:ext>
              </a:extLst>
            </a:blip>
            <a:srcRect/>
            <a:stretch>
              <a:fillRect/>
            </a:stretch>
          </a:blipFill>
          <a:ln>
            <a:solidFill>
              <a:srgbClr val="1B1464"/>
            </a:solidFill>
          </a:ln>
        </p:spPr>
      </p:pic>
      <p:sp>
        <p:nvSpPr>
          <p:cNvPr id="29" name="TextBox 28">
            <a:hlinkClick r:id="rId9"/>
            <a:extLst>
              <a:ext uri="{FF2B5EF4-FFF2-40B4-BE49-F238E27FC236}">
                <a16:creationId xmlns:a16="http://schemas.microsoft.com/office/drawing/2014/main" id="{0BC5910D-AA79-49B7-A623-75F804E08D81}"/>
              </a:ext>
            </a:extLst>
          </p:cNvPr>
          <p:cNvSpPr txBox="1"/>
          <p:nvPr/>
        </p:nvSpPr>
        <p:spPr>
          <a:xfrm>
            <a:off x="9300173" y="2557589"/>
            <a:ext cx="2211661" cy="4231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A Fresh Take 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Engaging Black Consumers</a:t>
            </a:r>
          </a:p>
        </p:txBody>
      </p:sp>
      <p:pic>
        <p:nvPicPr>
          <p:cNvPr id="42" name="Picture 41">
            <a:hlinkClick r:id="rId11"/>
            <a:extLst>
              <a:ext uri="{FF2B5EF4-FFF2-40B4-BE49-F238E27FC236}">
                <a16:creationId xmlns:a16="http://schemas.microsoft.com/office/drawing/2014/main" id="{D1C8CDAE-BD07-45A1-9938-3B04A2142D26}"/>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660020" y="3787396"/>
            <a:ext cx="2032553" cy="1149920"/>
          </a:xfrm>
          <a:prstGeom prst="rect">
            <a:avLst/>
          </a:prstGeom>
          <a:ln>
            <a:solidFill>
              <a:srgbClr val="1B1464"/>
            </a:solidFill>
          </a:ln>
        </p:spPr>
      </p:pic>
      <p:sp>
        <p:nvSpPr>
          <p:cNvPr id="43" name="TextBox 42">
            <a:hlinkClick r:id="rId11"/>
            <a:extLst>
              <a:ext uri="{FF2B5EF4-FFF2-40B4-BE49-F238E27FC236}">
                <a16:creationId xmlns:a16="http://schemas.microsoft.com/office/drawing/2014/main" id="{42A2294F-157E-4153-84A5-FDAA85CFE184}"/>
              </a:ext>
            </a:extLst>
          </p:cNvPr>
          <p:cNvSpPr txBox="1"/>
          <p:nvPr/>
        </p:nvSpPr>
        <p:spPr>
          <a:xfrm>
            <a:off x="6723760" y="4954144"/>
            <a:ext cx="19050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Do The Right Thing</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Diversity &amp; Inclusion Drives Brand Outcomes</a:t>
            </a:r>
          </a:p>
        </p:txBody>
      </p:sp>
      <p:pic>
        <p:nvPicPr>
          <p:cNvPr id="45" name="Picture 44">
            <a:hlinkClick r:id="rId13"/>
            <a:extLst>
              <a:ext uri="{FF2B5EF4-FFF2-40B4-BE49-F238E27FC236}">
                <a16:creationId xmlns:a16="http://schemas.microsoft.com/office/drawing/2014/main" id="{9015A77E-7102-4A19-AAB9-6525D3EC579B}"/>
              </a:ext>
            </a:extLst>
          </p:cNvPr>
          <p:cNvPicPr>
            <a:picLocks noChangeAspect="1"/>
          </p:cNvPicPr>
          <p:nvPr/>
        </p:nvPicPr>
        <p:blipFill>
          <a:blip r:embed="rId14" cstate="print">
            <a:extLst>
              <a:ext uri="{28A0092B-C50C-407E-A947-70E740481C1C}">
                <a14:useLocalDpi xmlns:a14="http://schemas.microsoft.com/office/drawing/2010/main"/>
              </a:ext>
            </a:extLst>
          </a:blip>
          <a:srcRect/>
          <a:stretch/>
        </p:blipFill>
        <p:spPr>
          <a:xfrm>
            <a:off x="9389727" y="3787396"/>
            <a:ext cx="2032553" cy="1139092"/>
          </a:xfrm>
          <a:prstGeom prst="rect">
            <a:avLst/>
          </a:prstGeom>
          <a:ln>
            <a:solidFill>
              <a:srgbClr val="1B1464"/>
            </a:solidFill>
          </a:ln>
        </p:spPr>
      </p:pic>
      <p:sp>
        <p:nvSpPr>
          <p:cNvPr id="46" name="TextBox 45">
            <a:hlinkClick r:id="rId13"/>
            <a:extLst>
              <a:ext uri="{FF2B5EF4-FFF2-40B4-BE49-F238E27FC236}">
                <a16:creationId xmlns:a16="http://schemas.microsoft.com/office/drawing/2014/main" id="{90DDE846-22C5-437F-8C8B-835EDF9ED435}"/>
              </a:ext>
            </a:extLst>
          </p:cNvPr>
          <p:cNvSpPr txBox="1"/>
          <p:nvPr/>
        </p:nvSpPr>
        <p:spPr>
          <a:xfrm>
            <a:off x="9094471" y="4954144"/>
            <a:ext cx="2623064" cy="5607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Discover The Difference</a:t>
            </a:r>
            <a:endParaRPr kumimoji="0" lang="en-US" sz="1100" b="1" i="1"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Culturally Relevant Video Content Drives Action By Multicultural Audiences</a:t>
            </a:r>
          </a:p>
        </p:txBody>
      </p:sp>
      <p:sp>
        <p:nvSpPr>
          <p:cNvPr id="24" name="TextBox 23">
            <a:hlinkClick r:id="rId5"/>
            <a:extLst>
              <a:ext uri="{FF2B5EF4-FFF2-40B4-BE49-F238E27FC236}">
                <a16:creationId xmlns:a16="http://schemas.microsoft.com/office/drawing/2014/main" id="{A14134E8-0163-4229-9204-58D3FC3C1DD6}"/>
              </a:ext>
            </a:extLst>
          </p:cNvPr>
          <p:cNvSpPr txBox="1"/>
          <p:nvPr/>
        </p:nvSpPr>
        <p:spPr>
          <a:xfrm>
            <a:off x="289383" y="1767962"/>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002060"/>
                </a:solidFill>
                <a:effectLst/>
                <a:uLnTx/>
                <a:uFillTx/>
                <a:latin typeface="Helvetica" pitchFamily="2" charset="0"/>
                <a:ea typeface="+mn-ea"/>
                <a:cs typeface="+mn-cs"/>
              </a:rPr>
              <a:t>Karolina Guillen</a:t>
            </a:r>
          </a:p>
        </p:txBody>
      </p:sp>
      <p:sp>
        <p:nvSpPr>
          <p:cNvPr id="25" name="TextBox 24">
            <a:extLst>
              <a:ext uri="{FF2B5EF4-FFF2-40B4-BE49-F238E27FC236}">
                <a16:creationId xmlns:a16="http://schemas.microsoft.com/office/drawing/2014/main" id="{7306A345-BD77-4420-80E4-7B0817CCDD3D}"/>
              </a:ext>
            </a:extLst>
          </p:cNvPr>
          <p:cNvSpPr txBox="1"/>
          <p:nvPr/>
        </p:nvSpPr>
        <p:spPr>
          <a:xfrm>
            <a:off x="289383" y="2080826"/>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rgbClr val="1F1A62"/>
                </a:solidFill>
                <a:latin typeface="Helvetica Light" panose="020B0403020202020204" pitchFamily="34" charset="0"/>
              </a:rPr>
              <a:t>karolinag@</a:t>
            </a: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thevab.com</a:t>
            </a:r>
          </a:p>
        </p:txBody>
      </p:sp>
      <p:sp>
        <p:nvSpPr>
          <p:cNvPr id="27" name="TextBox 26">
            <a:extLst>
              <a:ext uri="{FF2B5EF4-FFF2-40B4-BE49-F238E27FC236}">
                <a16:creationId xmlns:a16="http://schemas.microsoft.com/office/drawing/2014/main" id="{D355BEB3-60DD-4855-B6BA-317C07DC15EF}"/>
              </a:ext>
            </a:extLst>
          </p:cNvPr>
          <p:cNvSpPr txBox="1"/>
          <p:nvPr/>
        </p:nvSpPr>
        <p:spPr>
          <a:xfrm>
            <a:off x="289383" y="4481892"/>
            <a:ext cx="549790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i="0" u="none" strike="noStrike" kern="1200" cap="none" spc="0" normalizeH="0" baseline="0" noProof="0">
                <a:ln>
                  <a:noFill/>
                </a:ln>
                <a:solidFill>
                  <a:srgbClr val="1F1A62"/>
                </a:solidFill>
                <a:effectLst/>
                <a:uLnTx/>
                <a:uFillTx/>
                <a:latin typeface="Helvetica" pitchFamily="2" charset="0"/>
                <a:ea typeface="+mn-ea"/>
                <a:cs typeface="+mn-cs"/>
              </a:rPr>
              <a:t>To find out more on the unique media consumption behaviors and cultural trends of multicultural consumers</a:t>
            </a:r>
            <a:r>
              <a:rPr lang="en-US">
                <a:solidFill>
                  <a:srgbClr val="1F1A62"/>
                </a:solidFill>
                <a:latin typeface="Helvetica" pitchFamily="2" charset="0"/>
              </a:rPr>
              <a:t>, visit our </a:t>
            </a:r>
            <a:r>
              <a:rPr kumimoji="0" lang="en-US" b="1" i="0" u="none" strike="noStrike" kern="1200" cap="none" spc="0" normalizeH="0" baseline="0" noProof="0">
                <a:ln>
                  <a:noFill/>
                </a:ln>
                <a:solidFill>
                  <a:srgbClr val="FFE600"/>
                </a:solidFill>
                <a:effectLst/>
                <a:uLnTx/>
                <a:uFillTx/>
                <a:latin typeface="Helvetica" pitchFamily="2" charset="0"/>
                <a:ea typeface="+mn-ea"/>
                <a:cs typeface="+mn-cs"/>
                <a:hlinkClick r:id="rId15">
                  <a:extLst>
                    <a:ext uri="{A12FA001-AC4F-418D-AE19-62706E023703}">
                      <ahyp:hlinkClr xmlns:ahyp="http://schemas.microsoft.com/office/drawing/2018/hyperlinkcolor" val="tx"/>
                    </a:ext>
                  </a:extLst>
                </a:hlinkClick>
              </a:rPr>
              <a:t>Multicultural Marketing Resource Center</a:t>
            </a:r>
            <a:r>
              <a:rPr kumimoji="0" lang="en-US" b="1" i="0" u="none" strike="noStrike" kern="1200" cap="none" spc="0" normalizeH="0" baseline="0" noProof="0">
                <a:ln>
                  <a:noFill/>
                </a:ln>
                <a:solidFill>
                  <a:srgbClr val="002060"/>
                </a:solidFill>
                <a:effectLst/>
                <a:uLnTx/>
                <a:uFillTx/>
                <a:latin typeface="Helvetica" pitchFamily="2" charset="0"/>
                <a:ea typeface="+mn-ea"/>
                <a:cs typeface="+mn-cs"/>
              </a:rPr>
              <a:t>. </a:t>
            </a:r>
          </a:p>
        </p:txBody>
      </p:sp>
    </p:spTree>
    <p:extLst>
      <p:ext uri="{BB962C8B-B14F-4D97-AF65-F5344CB8AC3E}">
        <p14:creationId xmlns:p14="http://schemas.microsoft.com/office/powerpoint/2010/main" val="405964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0F0"/>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079775"/>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5" name="Text Box 2">
            <a:extLst>
              <a:ext uri="{FF2B5EF4-FFF2-40B4-BE49-F238E27FC236}">
                <a16:creationId xmlns:a16="http://schemas.microsoft.com/office/drawing/2014/main" id="{A8ECD1EE-DE3D-4E60-89D9-2446CC8D65E7}"/>
              </a:ext>
            </a:extLst>
          </p:cNvPr>
          <p:cNvSpPr txBox="1">
            <a:spLocks noChangeArrowheads="1"/>
          </p:cNvSpPr>
          <p:nvPr/>
        </p:nvSpPr>
        <p:spPr bwMode="auto">
          <a:xfrm>
            <a:off x="546750" y="3697154"/>
            <a:ext cx="3662680" cy="1471044"/>
          </a:xfrm>
          <a:prstGeom prst="rect">
            <a:avLst/>
          </a:prstGeom>
          <a:solidFill>
            <a:schemeClr val="bg1"/>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Calibri" panose="020F0502020204030204" pitchFamily="34" charset="0"/>
                <a:cs typeface="Helvetica" panose="020B0604020202020204" pitchFamily="34" charset="0"/>
              </a:rPr>
              <a:t>Simplify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save you time by bringing you the latest data &amp; actionable takeaways you can use to inform your marketing plans.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7" name="Text Box 2">
            <a:extLst>
              <a:ext uri="{FF2B5EF4-FFF2-40B4-BE49-F238E27FC236}">
                <a16:creationId xmlns:a16="http://schemas.microsoft.com/office/drawing/2014/main" id="{5FA2EED1-43F8-4410-9F5C-0FD8EDCB659E}"/>
              </a:ext>
            </a:extLst>
          </p:cNvPr>
          <p:cNvSpPr txBox="1">
            <a:spLocks noChangeArrowheads="1"/>
          </p:cNvSpPr>
          <p:nvPr/>
        </p:nvSpPr>
        <p:spPr bwMode="auto">
          <a:xfrm>
            <a:off x="4579468" y="3507832"/>
            <a:ext cx="3183572" cy="1950790"/>
          </a:xfrm>
          <a:prstGeom prst="rect">
            <a:avLst/>
          </a:prstGeom>
          <a:solidFill>
            <a:srgbClr val="FFFFFF"/>
          </a:solidFill>
          <a:ln w="9525">
            <a:solidFill>
              <a:srgbClr val="000000"/>
            </a:solidFill>
            <a:prstDash val="solid"/>
            <a:miter lim="800000"/>
            <a:headEnd/>
            <a:tailEnd/>
          </a:ln>
          <a:effectLst>
            <a:outerShdw blurRad="63500" sx="102000" sy="102000" algn="ctr" rotWithShape="0">
              <a:prstClr val="black">
                <a:alpha val="40000"/>
              </a:prstClr>
            </a:outerShdw>
          </a:effectLst>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300" b="1" i="0" u="none" strike="noStrike" kern="1200" cap="none" spc="0" normalizeH="0" baseline="0" noProof="0">
                <a:ln>
                  <a:noFill/>
                </a:ln>
                <a:solidFill>
                  <a:srgbClr val="00BFF2"/>
                </a:solidFill>
                <a:effectLst/>
                <a:uLnTx/>
                <a:uFillTx/>
                <a:latin typeface="Helvetica" panose="020B0604020202020204" pitchFamily="34" charset="0"/>
                <a:ea typeface="Calibri" panose="020F0502020204030204" pitchFamily="34" charset="0"/>
                <a:cs typeface="Helvetica" panose="020B0604020202020204" pitchFamily="34" charset="0"/>
              </a:rPr>
              <a:t>Discover</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7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keep you one step ahead with the latest thinking so you can create innovative, forward-looking strategies.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endParaRPr>
          </a:p>
        </p:txBody>
      </p:sp>
      <p:sp>
        <p:nvSpPr>
          <p:cNvPr id="8" name="Text Box 2">
            <a:extLst>
              <a:ext uri="{FF2B5EF4-FFF2-40B4-BE49-F238E27FC236}">
                <a16:creationId xmlns:a16="http://schemas.microsoft.com/office/drawing/2014/main" id="{ABB7EF40-FE21-4E67-B6E5-8BE8D4EA32CB}"/>
              </a:ext>
            </a:extLst>
          </p:cNvPr>
          <p:cNvSpPr txBox="1">
            <a:spLocks noChangeArrowheads="1"/>
          </p:cNvSpPr>
          <p:nvPr/>
        </p:nvSpPr>
        <p:spPr bwMode="auto">
          <a:xfrm>
            <a:off x="8133079" y="3679872"/>
            <a:ext cx="3183572" cy="142955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Helvetica" panose="020B0604020202020204" pitchFamily="34" charset="0"/>
              </a:rPr>
              <a:t>We help you build your brand by focusing on core marketing principles that will help drive tangible business outcomes.</a:t>
            </a:r>
          </a:p>
        </p:txBody>
      </p:sp>
      <p:pic>
        <p:nvPicPr>
          <p:cNvPr id="10" name="Picture 9">
            <a:extLst>
              <a:ext uri="{FF2B5EF4-FFF2-40B4-BE49-F238E27FC236}">
                <a16:creationId xmlns:a16="http://schemas.microsoft.com/office/drawing/2014/main" id="{7F70CFDB-CBA4-474B-AEE9-C54BE1FFDF6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1" name="Slide Number Placeholder 5">
            <a:extLst>
              <a:ext uri="{FF2B5EF4-FFF2-40B4-BE49-F238E27FC236}">
                <a16:creationId xmlns:a16="http://schemas.microsoft.com/office/drawing/2014/main" id="{8AF8E182-A927-4EEC-8509-3F413A48E93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471551"/>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Drawing on our marketing expertise, we </a:t>
            </a:r>
            <a:r>
              <a:rPr kumimoji="0" lang="en-US" sz="2000" b="1" i="0" u="none" strike="noStrike" kern="1200" cap="none" spc="0" normalizeH="0" baseline="0" noProof="0">
                <a:ln>
                  <a:noFill/>
                </a:ln>
                <a:solidFill>
                  <a:srgbClr val="4EBEA4"/>
                </a:solidFill>
                <a:effectLst/>
                <a:uLnTx/>
                <a:uFillTx/>
                <a:latin typeface="Helvetica"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discover</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new insights that </a:t>
            </a: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 the way marketers look at their media strategy.  </a:t>
            </a:r>
          </a:p>
        </p:txBody>
      </p:sp>
      <p:pic>
        <p:nvPicPr>
          <p:cNvPr id="15" name="Picture 14">
            <a:extLst>
              <a:ext uri="{FF2B5EF4-FFF2-40B4-BE49-F238E27FC236}">
                <a16:creationId xmlns:a16="http://schemas.microsoft.com/office/drawing/2014/main" id="{58C2595C-7341-4CA0-9F44-52A5F4AE501D}"/>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6935201" y="-90616"/>
            <a:ext cx="5256799" cy="3060562"/>
          </a:xfrm>
          <a:prstGeom prst="rect">
            <a:avLst/>
          </a:prstGeom>
        </p:spPr>
      </p:pic>
      <p:sp>
        <p:nvSpPr>
          <p:cNvPr id="13" name="Rectangle 12">
            <a:extLst>
              <a:ext uri="{FF2B5EF4-FFF2-40B4-BE49-F238E27FC236}">
                <a16:creationId xmlns:a16="http://schemas.microsoft.com/office/drawing/2014/main" id="{0D96A7EE-222D-4484-A9C9-19F3EADA1517}"/>
              </a:ext>
            </a:extLst>
          </p:cNvPr>
          <p:cNvSpPr/>
          <p:nvPr/>
        </p:nvSpPr>
        <p:spPr>
          <a:xfrm>
            <a:off x="-21518" y="6586958"/>
            <a:ext cx="12235036"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4" name="TextBox 13">
            <a:extLst>
              <a:ext uri="{FF2B5EF4-FFF2-40B4-BE49-F238E27FC236}">
                <a16:creationId xmlns:a16="http://schemas.microsoft.com/office/drawing/2014/main" id="{05E24592-D711-4D6C-B85F-C4216232DCD9}"/>
              </a:ext>
            </a:extLst>
          </p:cNvPr>
          <p:cNvSpPr txBox="1"/>
          <p:nvPr/>
        </p:nvSpPr>
        <p:spPr>
          <a:xfrm>
            <a:off x="518961" y="5528376"/>
            <a:ext cx="114357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We are committed to your business growth and proud to offer VAB members, brand marketers and agencies </a:t>
            </a:r>
            <a:r>
              <a:rPr kumimoji="0" lang="en-US" sz="1600" b="1" i="1" u="none" strike="noStrike" kern="1200" cap="none" spc="0" normalizeH="0" baseline="0" noProof="0">
                <a:ln>
                  <a:noFill/>
                </a:ln>
                <a:solidFill>
                  <a:srgbClr val="ED3C8D"/>
                </a:solidFill>
                <a:effectLst/>
                <a:uLnTx/>
                <a:uFillTx/>
                <a:latin typeface="Helvetica" pitchFamily="2" charset="0"/>
                <a:ea typeface="+mn-ea"/>
                <a:cs typeface="+mn-cs"/>
              </a:rPr>
              <a:t>complimentary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to our continuously-growing Insights library.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rPr>
              <a:t>Get immediate access </a:t>
            </a:r>
            <a:r>
              <a:rPr kumimoji="0" lang="en-US" sz="1600" b="0" i="0" u="none" strike="noStrike" kern="1200" cap="none" spc="0" normalizeH="0" baseline="0" noProof="0">
                <a:ln>
                  <a:noFill/>
                </a:ln>
                <a:solidFill>
                  <a:srgbClr val="1F1A62"/>
                </a:solidFill>
                <a:effectLst/>
                <a:uLnTx/>
                <a:uFillTx/>
                <a:latin typeface="Helvetica" pitchFamily="2" charset="0"/>
                <a:ea typeface="+mn-ea"/>
                <a:cs typeface="+mn-cs"/>
              </a:rPr>
              <a:t>at </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hlinkClick r:id="rId5">
                  <a:extLst>
                    <a:ext uri="{A12FA001-AC4F-418D-AE19-62706E023703}">
                      <ahyp:hlinkClr xmlns:ahyp="http://schemas.microsoft.com/office/drawing/2018/hyperlinkcolor" val="tx"/>
                    </a:ext>
                  </a:extLst>
                </a:hlinkClick>
              </a:rPr>
              <a:t>theVAB.com</a:t>
            </a:r>
            <a:r>
              <a:rPr kumimoji="0" lang="en-US" sz="1600" b="1" i="0" u="none" strike="noStrike" kern="1200" cap="none" spc="0" normalizeH="0" baseline="0" noProof="0">
                <a:ln>
                  <a:noFill/>
                </a:ln>
                <a:solidFill>
                  <a:srgbClr val="1F1A62"/>
                </a:solidFill>
                <a:effectLst/>
                <a:uLnTx/>
                <a:uFillTx/>
                <a:latin typeface="Helvetica" pitchFamily="2" charset="0"/>
                <a:ea typeface="+mn-ea"/>
                <a:cs typeface="+mn-cs"/>
              </a:rPr>
              <a:t>.</a:t>
            </a:r>
            <a:endParaRPr kumimoji="0" lang="en-US" sz="1600" b="0" i="0" u="none" strike="noStrike" kern="1200" cap="none" spc="0" normalizeH="0" baseline="0" noProof="0">
              <a:ln>
                <a:noFill/>
              </a:ln>
              <a:solidFill>
                <a:srgbClr val="1F1A62"/>
              </a:solidFill>
              <a:effectLst/>
              <a:uLnTx/>
              <a:uFillTx/>
              <a:latin typeface="Helvetica" pitchFamily="2" charset="0"/>
              <a:ea typeface="+mn-ea"/>
              <a:cs typeface="+mn-cs"/>
            </a:endParaRPr>
          </a:p>
        </p:txBody>
      </p:sp>
    </p:spTree>
    <p:extLst>
      <p:ext uri="{BB962C8B-B14F-4D97-AF65-F5344CB8AC3E}">
        <p14:creationId xmlns:p14="http://schemas.microsoft.com/office/powerpoint/2010/main" val="16884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0044C-9B1B-7C46-936A-7B7F0D3926C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0160"/>
            <a:ext cx="12192000" cy="6868160"/>
          </a:xfrm>
          <a:prstGeom prst="rect">
            <a:avLst/>
          </a:prstGeom>
        </p:spPr>
      </p:pic>
      <p:cxnSp>
        <p:nvCxnSpPr>
          <p:cNvPr id="11" name="Straight Connector 10">
            <a:extLst>
              <a:ext uri="{FF2B5EF4-FFF2-40B4-BE49-F238E27FC236}">
                <a16:creationId xmlns:a16="http://schemas.microsoft.com/office/drawing/2014/main" id="{098A06ED-9D12-3B4C-B59C-10A0964513FE}"/>
              </a:ext>
            </a:extLst>
          </p:cNvPr>
          <p:cNvCxnSpPr/>
          <p:nvPr/>
        </p:nvCxnSpPr>
        <p:spPr>
          <a:xfrm>
            <a:off x="681312" y="2956402"/>
            <a:ext cx="503767"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C277FF69-640D-4122-B081-E07083E1411C}"/>
              </a:ext>
            </a:extLst>
          </p:cNvPr>
          <p:cNvSpPr txBox="1"/>
          <p:nvPr/>
        </p:nvSpPr>
        <p:spPr>
          <a:xfrm>
            <a:off x="477317" y="3057008"/>
            <a:ext cx="695461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Asian </a:t>
            </a:r>
            <a:r>
              <a:rPr lang="en-US" sz="3200">
                <a:solidFill>
                  <a:prstClr val="white"/>
                </a:solidFill>
                <a:latin typeface="Helvetica" pitchFamily="2" charset="0"/>
              </a:rPr>
              <a:t>Americans</a:t>
            </a:r>
            <a:r>
              <a:rPr kumimoji="0" lang="en-US" sz="3200" i="0" u="none" strike="noStrike" kern="1200" cap="none" spc="0" normalizeH="0" baseline="0" noProof="0">
                <a:ln>
                  <a:noFill/>
                </a:ln>
                <a:solidFill>
                  <a:prstClr val="white"/>
                </a:solidFill>
                <a:effectLst/>
                <a:uLnTx/>
                <a:uFillTx/>
                <a:latin typeface="Helvetica" pitchFamily="2" charset="0"/>
                <a:ea typeface="+mn-ea"/>
                <a:cs typeface="+mn-cs"/>
              </a:rPr>
              <a:t> have a powerful influence on culture, however they are often misrepresented in media</a:t>
            </a:r>
          </a:p>
        </p:txBody>
      </p:sp>
    </p:spTree>
    <p:extLst>
      <p:ext uri="{BB962C8B-B14F-4D97-AF65-F5344CB8AC3E}">
        <p14:creationId xmlns:p14="http://schemas.microsoft.com/office/powerpoint/2010/main" val="3653639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59B92DAC-6FA1-42BD-98D3-CA2CC762DE43}"/>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16767" y="224595"/>
            <a:ext cx="11750138"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Asian Americans’ influence on mainstream media has been growing significantly, as illustrated by the rising popularity of TV programs and movies featuring Asian characters and culture</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47" name="Group 46">
            <a:extLst>
              <a:ext uri="{FF2B5EF4-FFF2-40B4-BE49-F238E27FC236}">
                <a16:creationId xmlns:a16="http://schemas.microsoft.com/office/drawing/2014/main" id="{5609AA21-CA5B-41B2-BD8B-E99F1D76E7C6}"/>
              </a:ext>
            </a:extLst>
          </p:cNvPr>
          <p:cNvGrpSpPr/>
          <p:nvPr/>
        </p:nvGrpSpPr>
        <p:grpSpPr>
          <a:xfrm>
            <a:off x="3405511" y="4327287"/>
            <a:ext cx="2569198" cy="1010724"/>
            <a:chOff x="934754" y="3514664"/>
            <a:chExt cx="3108730" cy="1222976"/>
          </a:xfrm>
        </p:grpSpPr>
        <p:sp>
          <p:nvSpPr>
            <p:cNvPr id="34" name="Rectangle: Rounded Corners 33">
              <a:extLst>
                <a:ext uri="{FF2B5EF4-FFF2-40B4-BE49-F238E27FC236}">
                  <a16:creationId xmlns:a16="http://schemas.microsoft.com/office/drawing/2014/main" id="{18CE95A7-4E0B-4833-BC1D-08B71CFC5A13}"/>
                </a:ext>
              </a:extLst>
            </p:cNvPr>
            <p:cNvSpPr/>
            <p:nvPr/>
          </p:nvSpPr>
          <p:spPr>
            <a:xfrm>
              <a:off x="934754" y="3514664"/>
              <a:ext cx="3108730" cy="122297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DB0D90D6-D2B5-486A-8FE1-AEF9EB85C4A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2416" y="3836521"/>
              <a:ext cx="2813406" cy="813368"/>
            </a:xfrm>
            <a:prstGeom prst="rect">
              <a:avLst/>
            </a:prstGeom>
          </p:spPr>
        </p:pic>
        <p:sp>
          <p:nvSpPr>
            <p:cNvPr id="36" name="TextBox 35">
              <a:extLst>
                <a:ext uri="{FF2B5EF4-FFF2-40B4-BE49-F238E27FC236}">
                  <a16:creationId xmlns:a16="http://schemas.microsoft.com/office/drawing/2014/main" id="{ECDFC184-9183-4821-96F1-97DDC95F99AA}"/>
                </a:ext>
              </a:extLst>
            </p:cNvPr>
            <p:cNvSpPr txBox="1"/>
            <p:nvPr/>
          </p:nvSpPr>
          <p:spPr>
            <a:xfrm>
              <a:off x="2438307" y="3622162"/>
              <a:ext cx="1457514" cy="279307"/>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January 20, 2020</a:t>
              </a:r>
            </a:p>
          </p:txBody>
        </p:sp>
        <p:pic>
          <p:nvPicPr>
            <p:cNvPr id="1030" name="Picture 6" descr="Entertainment Weekly Logo PNG Transparent – Brands Logos">
              <a:extLst>
                <a:ext uri="{FF2B5EF4-FFF2-40B4-BE49-F238E27FC236}">
                  <a16:creationId xmlns:a16="http://schemas.microsoft.com/office/drawing/2014/main" id="{3FDD8AD1-A5FC-4E10-9184-BEBE91C2DA78}"/>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1122738" y="3628767"/>
              <a:ext cx="765888" cy="176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7CD016CA-B55D-48E9-8477-AF1DD4755DA9}"/>
              </a:ext>
            </a:extLst>
          </p:cNvPr>
          <p:cNvGrpSpPr/>
          <p:nvPr/>
        </p:nvGrpSpPr>
        <p:grpSpPr>
          <a:xfrm>
            <a:off x="3523248" y="1916748"/>
            <a:ext cx="4957355" cy="842947"/>
            <a:chOff x="3517548" y="3306307"/>
            <a:chExt cx="4957355" cy="842947"/>
          </a:xfrm>
        </p:grpSpPr>
        <p:sp>
          <p:nvSpPr>
            <p:cNvPr id="44" name="Rectangle: Rounded Corners 43">
              <a:extLst>
                <a:ext uri="{FF2B5EF4-FFF2-40B4-BE49-F238E27FC236}">
                  <a16:creationId xmlns:a16="http://schemas.microsoft.com/office/drawing/2014/main" id="{E3F84B8B-68EE-4A97-B867-8B6400D52562}"/>
                </a:ext>
              </a:extLst>
            </p:cNvPr>
            <p:cNvSpPr/>
            <p:nvPr/>
          </p:nvSpPr>
          <p:spPr>
            <a:xfrm>
              <a:off x="3517548" y="3306307"/>
              <a:ext cx="4957355" cy="84294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5" name="TextBox 44">
              <a:extLst>
                <a:ext uri="{FF2B5EF4-FFF2-40B4-BE49-F238E27FC236}">
                  <a16:creationId xmlns:a16="http://schemas.microsoft.com/office/drawing/2014/main" id="{EF7EDD37-8848-4306-A525-7AFEAC066EE7}"/>
                </a:ext>
              </a:extLst>
            </p:cNvPr>
            <p:cNvSpPr txBox="1"/>
            <p:nvPr/>
          </p:nvSpPr>
          <p:spPr>
            <a:xfrm>
              <a:off x="7146496" y="3409540"/>
              <a:ext cx="1298736"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September 24, 2021</a:t>
              </a:r>
            </a:p>
          </p:txBody>
        </p:sp>
        <p:grpSp>
          <p:nvGrpSpPr>
            <p:cNvPr id="38" name="Group 37">
              <a:extLst>
                <a:ext uri="{FF2B5EF4-FFF2-40B4-BE49-F238E27FC236}">
                  <a16:creationId xmlns:a16="http://schemas.microsoft.com/office/drawing/2014/main" id="{220B52DE-6C21-40B2-921A-5FDBC19DFFD5}"/>
                </a:ext>
              </a:extLst>
            </p:cNvPr>
            <p:cNvGrpSpPr/>
            <p:nvPr/>
          </p:nvGrpSpPr>
          <p:grpSpPr>
            <a:xfrm>
              <a:off x="3583325" y="3601510"/>
              <a:ext cx="4825800" cy="429838"/>
              <a:chOff x="5098284" y="3913997"/>
              <a:chExt cx="4825800" cy="429838"/>
            </a:xfrm>
          </p:grpSpPr>
          <p:pic>
            <p:nvPicPr>
              <p:cNvPr id="37" name="Picture 36">
                <a:extLst>
                  <a:ext uri="{FF2B5EF4-FFF2-40B4-BE49-F238E27FC236}">
                    <a16:creationId xmlns:a16="http://schemas.microsoft.com/office/drawing/2014/main" id="{5EA06AE5-1E56-4A25-B23B-D6BB0A4D91FA}"/>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098284" y="3913997"/>
                <a:ext cx="4458171" cy="429838"/>
              </a:xfrm>
              <a:prstGeom prst="rect">
                <a:avLst/>
              </a:prstGeom>
            </p:spPr>
          </p:pic>
          <p:pic>
            <p:nvPicPr>
              <p:cNvPr id="46" name="Picture 45">
                <a:extLst>
                  <a:ext uri="{FF2B5EF4-FFF2-40B4-BE49-F238E27FC236}">
                    <a16:creationId xmlns:a16="http://schemas.microsoft.com/office/drawing/2014/main" id="{45365578-1E2A-458D-9C8E-90E75EC6570B}"/>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492596" y="4127824"/>
                <a:ext cx="431488" cy="181063"/>
              </a:xfrm>
              <a:prstGeom prst="rect">
                <a:avLst/>
              </a:prstGeom>
            </p:spPr>
          </p:pic>
        </p:grpSp>
        <p:pic>
          <p:nvPicPr>
            <p:cNvPr id="1034" name="Picture 10">
              <a:extLst>
                <a:ext uri="{FF2B5EF4-FFF2-40B4-BE49-F238E27FC236}">
                  <a16:creationId xmlns:a16="http://schemas.microsoft.com/office/drawing/2014/main" id="{DF6FD65E-6552-479D-A271-3F293BBDEF6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700946" y="3427520"/>
              <a:ext cx="929978" cy="11951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20268B08-BDFB-4DAC-BBB6-C5727813D4BE}"/>
              </a:ext>
            </a:extLst>
          </p:cNvPr>
          <p:cNvGrpSpPr/>
          <p:nvPr/>
        </p:nvGrpSpPr>
        <p:grpSpPr>
          <a:xfrm>
            <a:off x="4450753" y="5509775"/>
            <a:ext cx="2908143" cy="918840"/>
            <a:chOff x="8656240" y="1910426"/>
            <a:chExt cx="3518853" cy="1111796"/>
          </a:xfrm>
        </p:grpSpPr>
        <p:sp>
          <p:nvSpPr>
            <p:cNvPr id="57" name="Rectangle: Rounded Corners 56">
              <a:extLst>
                <a:ext uri="{FF2B5EF4-FFF2-40B4-BE49-F238E27FC236}">
                  <a16:creationId xmlns:a16="http://schemas.microsoft.com/office/drawing/2014/main" id="{4C950B27-0146-4D14-A3AD-2CD496F08E36}"/>
                </a:ext>
              </a:extLst>
            </p:cNvPr>
            <p:cNvSpPr/>
            <p:nvPr/>
          </p:nvSpPr>
          <p:spPr>
            <a:xfrm>
              <a:off x="8656240" y="1910426"/>
              <a:ext cx="3518853" cy="111179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58" name="TextBox 57">
              <a:extLst>
                <a:ext uri="{FF2B5EF4-FFF2-40B4-BE49-F238E27FC236}">
                  <a16:creationId xmlns:a16="http://schemas.microsoft.com/office/drawing/2014/main" id="{43B93C46-3189-43E1-AE91-F172B4AA53E9}"/>
                </a:ext>
              </a:extLst>
            </p:cNvPr>
            <p:cNvSpPr txBox="1"/>
            <p:nvPr/>
          </p:nvSpPr>
          <p:spPr>
            <a:xfrm>
              <a:off x="10955185" y="2050864"/>
              <a:ext cx="1142339"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October 3, 2021</a:t>
              </a:r>
            </a:p>
          </p:txBody>
        </p:sp>
        <p:pic>
          <p:nvPicPr>
            <p:cNvPr id="49" name="Picture 48">
              <a:extLst>
                <a:ext uri="{FF2B5EF4-FFF2-40B4-BE49-F238E27FC236}">
                  <a16:creationId xmlns:a16="http://schemas.microsoft.com/office/drawing/2014/main" id="{FFFBBD92-2149-41FD-9C09-FCA3FCAD2264}"/>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733809" y="2301869"/>
              <a:ext cx="3363715" cy="679854"/>
            </a:xfrm>
            <a:prstGeom prst="rect">
              <a:avLst/>
            </a:prstGeom>
          </p:spPr>
        </p:pic>
        <p:pic>
          <p:nvPicPr>
            <p:cNvPr id="1036" name="Picture 12" descr="TheGuardian.com - Wikipedia">
              <a:extLst>
                <a:ext uri="{FF2B5EF4-FFF2-40B4-BE49-F238E27FC236}">
                  <a16:creationId xmlns:a16="http://schemas.microsoft.com/office/drawing/2014/main" id="{E5D7D30F-FCBE-49BE-A433-99518FB12DC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8811807" y="2040874"/>
              <a:ext cx="655037" cy="2156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8EFA5554-DE65-4D98-B60F-AC07E20AAE7E}"/>
              </a:ext>
            </a:extLst>
          </p:cNvPr>
          <p:cNvGrpSpPr/>
          <p:nvPr/>
        </p:nvGrpSpPr>
        <p:grpSpPr>
          <a:xfrm>
            <a:off x="61264" y="5553408"/>
            <a:ext cx="4208931" cy="831575"/>
            <a:chOff x="308723" y="5068654"/>
            <a:chExt cx="4629824" cy="914732"/>
          </a:xfrm>
        </p:grpSpPr>
        <p:sp>
          <p:nvSpPr>
            <p:cNvPr id="63" name="Rectangle: Rounded Corners 62">
              <a:extLst>
                <a:ext uri="{FF2B5EF4-FFF2-40B4-BE49-F238E27FC236}">
                  <a16:creationId xmlns:a16="http://schemas.microsoft.com/office/drawing/2014/main" id="{B3963BDE-BACC-412B-8E92-C2A1231E8D1C}"/>
                </a:ext>
              </a:extLst>
            </p:cNvPr>
            <p:cNvSpPr/>
            <p:nvPr/>
          </p:nvSpPr>
          <p:spPr>
            <a:xfrm>
              <a:off x="308723" y="5068654"/>
              <a:ext cx="4619065" cy="914732"/>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52" name="Picture 51">
              <a:extLst>
                <a:ext uri="{FF2B5EF4-FFF2-40B4-BE49-F238E27FC236}">
                  <a16:creationId xmlns:a16="http://schemas.microsoft.com/office/drawing/2014/main" id="{598E3B3B-46F5-4D62-B884-5BBBF1187674}"/>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08467" y="5388413"/>
              <a:ext cx="4419577" cy="543038"/>
            </a:xfrm>
            <a:prstGeom prst="rect">
              <a:avLst/>
            </a:prstGeom>
          </p:spPr>
        </p:pic>
        <p:sp>
          <p:nvSpPr>
            <p:cNvPr id="64" name="TextBox 63">
              <a:extLst>
                <a:ext uri="{FF2B5EF4-FFF2-40B4-BE49-F238E27FC236}">
                  <a16:creationId xmlns:a16="http://schemas.microsoft.com/office/drawing/2014/main" id="{D62F39E0-ED33-437A-9DB6-C332FA0D8382}"/>
                </a:ext>
              </a:extLst>
            </p:cNvPr>
            <p:cNvSpPr txBox="1"/>
            <p:nvPr/>
          </p:nvSpPr>
          <p:spPr>
            <a:xfrm>
              <a:off x="3463420" y="5196196"/>
              <a:ext cx="1475127" cy="253915"/>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October 25, 2021</a:t>
              </a:r>
            </a:p>
          </p:txBody>
        </p:sp>
        <p:pic>
          <p:nvPicPr>
            <p:cNvPr id="1038" name="Picture 14" descr="The Economic Times">
              <a:extLst>
                <a:ext uri="{FF2B5EF4-FFF2-40B4-BE49-F238E27FC236}">
                  <a16:creationId xmlns:a16="http://schemas.microsoft.com/office/drawing/2014/main" id="{C4D0C88E-EBD1-4E1D-8D69-C42530A9C525}"/>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483206" y="5244942"/>
              <a:ext cx="1511962" cy="1434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Group 59">
            <a:extLst>
              <a:ext uri="{FF2B5EF4-FFF2-40B4-BE49-F238E27FC236}">
                <a16:creationId xmlns:a16="http://schemas.microsoft.com/office/drawing/2014/main" id="{CF1F884A-ABDA-4152-8F52-3FB7E3D9620B}"/>
              </a:ext>
            </a:extLst>
          </p:cNvPr>
          <p:cNvGrpSpPr/>
          <p:nvPr/>
        </p:nvGrpSpPr>
        <p:grpSpPr>
          <a:xfrm>
            <a:off x="61264" y="4506550"/>
            <a:ext cx="3113095" cy="782426"/>
            <a:chOff x="5162367" y="5107011"/>
            <a:chExt cx="3766844" cy="860669"/>
          </a:xfrm>
        </p:grpSpPr>
        <p:sp>
          <p:nvSpPr>
            <p:cNvPr id="69" name="Rectangle: Rounded Corners 68">
              <a:extLst>
                <a:ext uri="{FF2B5EF4-FFF2-40B4-BE49-F238E27FC236}">
                  <a16:creationId xmlns:a16="http://schemas.microsoft.com/office/drawing/2014/main" id="{E491BA8D-E540-4D5A-A7FF-4578403C95A6}"/>
                </a:ext>
              </a:extLst>
            </p:cNvPr>
            <p:cNvSpPr/>
            <p:nvPr/>
          </p:nvSpPr>
          <p:spPr>
            <a:xfrm>
              <a:off x="5162367" y="5107011"/>
              <a:ext cx="3766844" cy="86066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70" name="TextBox 69">
              <a:extLst>
                <a:ext uri="{FF2B5EF4-FFF2-40B4-BE49-F238E27FC236}">
                  <a16:creationId xmlns:a16="http://schemas.microsoft.com/office/drawing/2014/main" id="{D135A46C-FBAA-4061-857D-92C2FB9A98E4}"/>
                </a:ext>
              </a:extLst>
            </p:cNvPr>
            <p:cNvSpPr txBox="1"/>
            <p:nvPr/>
          </p:nvSpPr>
          <p:spPr>
            <a:xfrm>
              <a:off x="7592493" y="5213495"/>
              <a:ext cx="1304999" cy="279307"/>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March 14, 2021</a:t>
              </a:r>
            </a:p>
          </p:txBody>
        </p:sp>
        <p:pic>
          <p:nvPicPr>
            <p:cNvPr id="59" name="Picture 58">
              <a:extLst>
                <a:ext uri="{FF2B5EF4-FFF2-40B4-BE49-F238E27FC236}">
                  <a16:creationId xmlns:a16="http://schemas.microsoft.com/office/drawing/2014/main" id="{876B6EF5-D01D-411D-A58E-E9FA3A9A6624}"/>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5225805" y="5412196"/>
              <a:ext cx="3639968" cy="483895"/>
            </a:xfrm>
            <a:prstGeom prst="rect">
              <a:avLst/>
            </a:prstGeom>
          </p:spPr>
        </p:pic>
        <p:pic>
          <p:nvPicPr>
            <p:cNvPr id="1040" name="Picture 16" descr="Download Variety Logo in SVG Vector or PNG File Format - Logo.wine">
              <a:extLst>
                <a:ext uri="{FF2B5EF4-FFF2-40B4-BE49-F238E27FC236}">
                  <a16:creationId xmlns:a16="http://schemas.microsoft.com/office/drawing/2014/main" id="{28509F75-342B-41C1-A85A-F4A7AE207794}"/>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t="29343" b="31493"/>
            <a:stretch/>
          </p:blipFill>
          <p:spPr bwMode="auto">
            <a:xfrm>
              <a:off x="5225805" y="5186836"/>
              <a:ext cx="863135" cy="2253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Group 73">
            <a:extLst>
              <a:ext uri="{FF2B5EF4-FFF2-40B4-BE49-F238E27FC236}">
                <a16:creationId xmlns:a16="http://schemas.microsoft.com/office/drawing/2014/main" id="{71D5DB63-77FA-46DB-9785-2A94ED5F9216}"/>
              </a:ext>
            </a:extLst>
          </p:cNvPr>
          <p:cNvGrpSpPr/>
          <p:nvPr/>
        </p:nvGrpSpPr>
        <p:grpSpPr>
          <a:xfrm>
            <a:off x="9263132" y="4205349"/>
            <a:ext cx="2908143" cy="1111796"/>
            <a:chOff x="10730629" y="3538557"/>
            <a:chExt cx="3198957" cy="1222976"/>
          </a:xfrm>
        </p:grpSpPr>
        <p:sp>
          <p:nvSpPr>
            <p:cNvPr id="82" name="Rectangle: Rounded Corners 81">
              <a:extLst>
                <a:ext uri="{FF2B5EF4-FFF2-40B4-BE49-F238E27FC236}">
                  <a16:creationId xmlns:a16="http://schemas.microsoft.com/office/drawing/2014/main" id="{6B65974C-75EE-4186-B9FE-EB8A5AE0BD21}"/>
                </a:ext>
              </a:extLst>
            </p:cNvPr>
            <p:cNvSpPr/>
            <p:nvPr/>
          </p:nvSpPr>
          <p:spPr>
            <a:xfrm>
              <a:off x="10730629" y="3538557"/>
              <a:ext cx="3198957" cy="122297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83" name="TextBox 82">
              <a:extLst>
                <a:ext uri="{FF2B5EF4-FFF2-40B4-BE49-F238E27FC236}">
                  <a16:creationId xmlns:a16="http://schemas.microsoft.com/office/drawing/2014/main" id="{DF4120F9-0896-4977-AB3D-3E681DAE26A7}"/>
                </a:ext>
              </a:extLst>
            </p:cNvPr>
            <p:cNvSpPr txBox="1"/>
            <p:nvPr/>
          </p:nvSpPr>
          <p:spPr>
            <a:xfrm>
              <a:off x="12678355" y="3722284"/>
              <a:ext cx="1142339"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August 2, 2020</a:t>
              </a:r>
            </a:p>
          </p:txBody>
        </p:sp>
        <p:pic>
          <p:nvPicPr>
            <p:cNvPr id="71" name="Picture 70">
              <a:extLst>
                <a:ext uri="{FF2B5EF4-FFF2-40B4-BE49-F238E27FC236}">
                  <a16:creationId xmlns:a16="http://schemas.microsoft.com/office/drawing/2014/main" id="{DCA9184F-51DB-4D84-ADFE-70BB28E115AA}"/>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839521" y="3932650"/>
              <a:ext cx="2981173" cy="747314"/>
            </a:xfrm>
            <a:prstGeom prst="rect">
              <a:avLst/>
            </a:prstGeom>
          </p:spPr>
        </p:pic>
        <p:pic>
          <p:nvPicPr>
            <p:cNvPr id="73" name="Picture 72">
              <a:extLst>
                <a:ext uri="{FF2B5EF4-FFF2-40B4-BE49-F238E27FC236}">
                  <a16:creationId xmlns:a16="http://schemas.microsoft.com/office/drawing/2014/main" id="{16CC16B2-7A66-4BED-8FBE-7B03D96741BC}"/>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0907040" y="3675908"/>
              <a:ext cx="759835" cy="204400"/>
            </a:xfrm>
            <a:prstGeom prst="rect">
              <a:avLst/>
            </a:prstGeom>
          </p:spPr>
        </p:pic>
      </p:grpSp>
      <p:grpSp>
        <p:nvGrpSpPr>
          <p:cNvPr id="67" name="Group 66">
            <a:extLst>
              <a:ext uri="{FF2B5EF4-FFF2-40B4-BE49-F238E27FC236}">
                <a16:creationId xmlns:a16="http://schemas.microsoft.com/office/drawing/2014/main" id="{AF43EF01-A89D-4753-A03E-6A48566BF2B1}"/>
              </a:ext>
            </a:extLst>
          </p:cNvPr>
          <p:cNvGrpSpPr/>
          <p:nvPr/>
        </p:nvGrpSpPr>
        <p:grpSpPr>
          <a:xfrm>
            <a:off x="4188141" y="2930792"/>
            <a:ext cx="4735935" cy="795667"/>
            <a:chOff x="7286102" y="5676676"/>
            <a:chExt cx="5209529" cy="795667"/>
          </a:xfrm>
        </p:grpSpPr>
        <p:sp>
          <p:nvSpPr>
            <p:cNvPr id="77" name="Rectangle: Rounded Corners 76">
              <a:extLst>
                <a:ext uri="{FF2B5EF4-FFF2-40B4-BE49-F238E27FC236}">
                  <a16:creationId xmlns:a16="http://schemas.microsoft.com/office/drawing/2014/main" id="{6815A4C0-66E1-45AB-8469-644139E2EAB5}"/>
                </a:ext>
              </a:extLst>
            </p:cNvPr>
            <p:cNvSpPr/>
            <p:nvPr/>
          </p:nvSpPr>
          <p:spPr>
            <a:xfrm>
              <a:off x="7286102" y="5676676"/>
              <a:ext cx="5201332" cy="795667"/>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78" name="TextBox 77">
              <a:extLst>
                <a:ext uri="{FF2B5EF4-FFF2-40B4-BE49-F238E27FC236}">
                  <a16:creationId xmlns:a16="http://schemas.microsoft.com/office/drawing/2014/main" id="{99DE457B-E557-47B9-9861-38F0F418B122}"/>
                </a:ext>
              </a:extLst>
            </p:cNvPr>
            <p:cNvSpPr txBox="1"/>
            <p:nvPr/>
          </p:nvSpPr>
          <p:spPr>
            <a:xfrm>
              <a:off x="11353292" y="5783681"/>
              <a:ext cx="1142339"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July 4, 2021</a:t>
              </a:r>
            </a:p>
          </p:txBody>
        </p:sp>
        <p:pic>
          <p:nvPicPr>
            <p:cNvPr id="62" name="Picture 61">
              <a:extLst>
                <a:ext uri="{FF2B5EF4-FFF2-40B4-BE49-F238E27FC236}">
                  <a16:creationId xmlns:a16="http://schemas.microsoft.com/office/drawing/2014/main" id="{E2B55571-C5F0-4590-826B-4FF7DB2616E4}"/>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389085" y="5965212"/>
              <a:ext cx="4995364" cy="464344"/>
            </a:xfrm>
            <a:prstGeom prst="rect">
              <a:avLst/>
            </a:prstGeom>
          </p:spPr>
        </p:pic>
        <p:pic>
          <p:nvPicPr>
            <p:cNvPr id="66" name="Picture 65">
              <a:extLst>
                <a:ext uri="{FF2B5EF4-FFF2-40B4-BE49-F238E27FC236}">
                  <a16:creationId xmlns:a16="http://schemas.microsoft.com/office/drawing/2014/main" id="{55D25665-8A65-41B4-ACE9-AF332B883348}"/>
                </a:ext>
              </a:extLst>
            </p:cNvPr>
            <p:cNvPicPr>
              <a:picLocks noChangeAspect="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381838" y="5728630"/>
              <a:ext cx="1082386" cy="277091"/>
            </a:xfrm>
            <a:prstGeom prst="rect">
              <a:avLst/>
            </a:prstGeom>
          </p:spPr>
        </p:pic>
      </p:grpSp>
      <p:grpSp>
        <p:nvGrpSpPr>
          <p:cNvPr id="79" name="Group 78">
            <a:extLst>
              <a:ext uri="{FF2B5EF4-FFF2-40B4-BE49-F238E27FC236}">
                <a16:creationId xmlns:a16="http://schemas.microsoft.com/office/drawing/2014/main" id="{C387EF2D-186C-4936-BE2E-AB9466089FAF}"/>
              </a:ext>
            </a:extLst>
          </p:cNvPr>
          <p:cNvGrpSpPr/>
          <p:nvPr/>
        </p:nvGrpSpPr>
        <p:grpSpPr>
          <a:xfrm>
            <a:off x="7539454" y="5577982"/>
            <a:ext cx="4631821" cy="782426"/>
            <a:chOff x="5084536" y="5551801"/>
            <a:chExt cx="5604503" cy="860669"/>
          </a:xfrm>
        </p:grpSpPr>
        <p:sp>
          <p:nvSpPr>
            <p:cNvPr id="89" name="Rectangle: Rounded Corners 88">
              <a:extLst>
                <a:ext uri="{FF2B5EF4-FFF2-40B4-BE49-F238E27FC236}">
                  <a16:creationId xmlns:a16="http://schemas.microsoft.com/office/drawing/2014/main" id="{D5063406-3E90-433B-A543-CDA03964697D}"/>
                </a:ext>
              </a:extLst>
            </p:cNvPr>
            <p:cNvSpPr/>
            <p:nvPr/>
          </p:nvSpPr>
          <p:spPr>
            <a:xfrm>
              <a:off x="5084536" y="5551801"/>
              <a:ext cx="5604503" cy="86066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pic>
          <p:nvPicPr>
            <p:cNvPr id="1042" name="Picture 18" descr="The Japan Times">
              <a:extLst>
                <a:ext uri="{FF2B5EF4-FFF2-40B4-BE49-F238E27FC236}">
                  <a16:creationId xmlns:a16="http://schemas.microsoft.com/office/drawing/2014/main" id="{B4AE2BB1-DD86-4C6A-998A-47ADB971DA1F}"/>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266643" y="5596398"/>
              <a:ext cx="1168372" cy="22785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75">
              <a:extLst>
                <a:ext uri="{FF2B5EF4-FFF2-40B4-BE49-F238E27FC236}">
                  <a16:creationId xmlns:a16="http://schemas.microsoft.com/office/drawing/2014/main" id="{E3E59B5E-89FB-4364-A17A-C8C284003374}"/>
                </a:ext>
              </a:extLst>
            </p:cNvPr>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5170981" y="5850479"/>
              <a:ext cx="5431612" cy="522408"/>
            </a:xfrm>
            <a:prstGeom prst="rect">
              <a:avLst/>
            </a:prstGeom>
          </p:spPr>
        </p:pic>
        <p:sp>
          <p:nvSpPr>
            <p:cNvPr id="90" name="TextBox 89">
              <a:extLst>
                <a:ext uri="{FF2B5EF4-FFF2-40B4-BE49-F238E27FC236}">
                  <a16:creationId xmlns:a16="http://schemas.microsoft.com/office/drawing/2014/main" id="{AC0DFDF9-28E8-4343-B114-13278FA6F735}"/>
                </a:ext>
              </a:extLst>
            </p:cNvPr>
            <p:cNvSpPr txBox="1"/>
            <p:nvPr/>
          </p:nvSpPr>
          <p:spPr>
            <a:xfrm>
              <a:off x="9485739" y="5651879"/>
              <a:ext cx="1142339"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lang="en-US" sz="900">
                  <a:solidFill>
                    <a:srgbClr val="1B1464"/>
                  </a:solidFill>
                  <a:latin typeface="Helvetica Light" panose="020B0403020202020204"/>
                  <a:ea typeface="Open Sans" panose="020B0606030504020204" pitchFamily="34" charset="0"/>
                  <a:cs typeface="Open Sans" panose="020B0606030504020204" pitchFamily="34" charset="0"/>
                </a:rPr>
                <a:t>April 26</a:t>
              </a: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 2021</a:t>
              </a:r>
            </a:p>
          </p:txBody>
        </p:sp>
      </p:grpSp>
      <p:grpSp>
        <p:nvGrpSpPr>
          <p:cNvPr id="43" name="Group 42">
            <a:extLst>
              <a:ext uri="{FF2B5EF4-FFF2-40B4-BE49-F238E27FC236}">
                <a16:creationId xmlns:a16="http://schemas.microsoft.com/office/drawing/2014/main" id="{722CBA5B-2FD5-43D3-86B5-16A1EBD3E826}"/>
              </a:ext>
            </a:extLst>
          </p:cNvPr>
          <p:cNvGrpSpPr/>
          <p:nvPr/>
        </p:nvGrpSpPr>
        <p:grpSpPr>
          <a:xfrm>
            <a:off x="61264" y="1782323"/>
            <a:ext cx="3290165" cy="1111796"/>
            <a:chOff x="630868" y="1956999"/>
            <a:chExt cx="3619182" cy="1222976"/>
          </a:xfrm>
        </p:grpSpPr>
        <p:sp>
          <p:nvSpPr>
            <p:cNvPr id="19" name="Rectangle: Rounded Corners 18">
              <a:extLst>
                <a:ext uri="{FF2B5EF4-FFF2-40B4-BE49-F238E27FC236}">
                  <a16:creationId xmlns:a16="http://schemas.microsoft.com/office/drawing/2014/main" id="{D63EE27C-2C94-4CBD-9B8F-F720614F740C}"/>
                </a:ext>
              </a:extLst>
            </p:cNvPr>
            <p:cNvSpPr/>
            <p:nvPr/>
          </p:nvSpPr>
          <p:spPr>
            <a:xfrm>
              <a:off x="630868" y="1956999"/>
              <a:ext cx="3619182" cy="1222976"/>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20" name="TextBox 19">
              <a:extLst>
                <a:ext uri="{FF2B5EF4-FFF2-40B4-BE49-F238E27FC236}">
                  <a16:creationId xmlns:a16="http://schemas.microsoft.com/office/drawing/2014/main" id="{40F14FFB-136A-4917-AA3F-DA80D9A142A4}"/>
                </a:ext>
              </a:extLst>
            </p:cNvPr>
            <p:cNvSpPr txBox="1"/>
            <p:nvPr/>
          </p:nvSpPr>
          <p:spPr>
            <a:xfrm>
              <a:off x="2860975" y="2091599"/>
              <a:ext cx="1389075" cy="253915"/>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October 13, 2021</a:t>
              </a:r>
            </a:p>
          </p:txBody>
        </p:sp>
        <p:pic>
          <p:nvPicPr>
            <p:cNvPr id="4" name="Picture 3">
              <a:extLst>
                <a:ext uri="{FF2B5EF4-FFF2-40B4-BE49-F238E27FC236}">
                  <a16:creationId xmlns:a16="http://schemas.microsoft.com/office/drawing/2014/main" id="{8B23B1F0-247E-436B-9240-D10D5CC80A09}"/>
                </a:ext>
              </a:extLst>
            </p:cNvPr>
            <p:cNvPicPr>
              <a:picLocks noChangeAspect="1"/>
            </p:cNvPicPr>
            <p:nvPr/>
          </p:nvPicPr>
          <p:blipFill rotWithShape="1">
            <a:blip r:embed="rId2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6525" y="2329349"/>
              <a:ext cx="3527868" cy="779629"/>
            </a:xfrm>
            <a:prstGeom prst="rect">
              <a:avLst/>
            </a:prstGeom>
          </p:spPr>
        </p:pic>
        <p:pic>
          <p:nvPicPr>
            <p:cNvPr id="1026" name="Picture 2" descr="adweek logo - Conviva">
              <a:extLst>
                <a:ext uri="{FF2B5EF4-FFF2-40B4-BE49-F238E27FC236}">
                  <a16:creationId xmlns:a16="http://schemas.microsoft.com/office/drawing/2014/main" id="{DAF31616-84DB-44D7-B266-DF1099B4EE6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670399" y="2020639"/>
              <a:ext cx="600450" cy="300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B6EB5BF6-9E06-41A6-B5C2-372C89688C8C}"/>
              </a:ext>
            </a:extLst>
          </p:cNvPr>
          <p:cNvGrpSpPr/>
          <p:nvPr/>
        </p:nvGrpSpPr>
        <p:grpSpPr>
          <a:xfrm>
            <a:off x="9180215" y="3105676"/>
            <a:ext cx="2991060" cy="837580"/>
            <a:chOff x="5003972" y="2028570"/>
            <a:chExt cx="3518852" cy="1013472"/>
          </a:xfrm>
        </p:grpSpPr>
        <p:sp>
          <p:nvSpPr>
            <p:cNvPr id="39" name="Rectangle: Rounded Corners 38">
              <a:extLst>
                <a:ext uri="{FF2B5EF4-FFF2-40B4-BE49-F238E27FC236}">
                  <a16:creationId xmlns:a16="http://schemas.microsoft.com/office/drawing/2014/main" id="{BEDB19F9-81B9-4BEB-89A9-22E0F95516FE}"/>
                </a:ext>
              </a:extLst>
            </p:cNvPr>
            <p:cNvSpPr/>
            <p:nvPr/>
          </p:nvSpPr>
          <p:spPr>
            <a:xfrm>
              <a:off x="5003972" y="2031317"/>
              <a:ext cx="3518852" cy="1010725"/>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40" name="TextBox 39">
              <a:extLst>
                <a:ext uri="{FF2B5EF4-FFF2-40B4-BE49-F238E27FC236}">
                  <a16:creationId xmlns:a16="http://schemas.microsoft.com/office/drawing/2014/main" id="{948862F1-72B3-4538-A525-E61FCE3522CA}"/>
                </a:ext>
              </a:extLst>
            </p:cNvPr>
            <p:cNvSpPr txBox="1"/>
            <p:nvPr/>
          </p:nvSpPr>
          <p:spPr>
            <a:xfrm>
              <a:off x="7059861" y="2089734"/>
              <a:ext cx="1317900" cy="258399"/>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February 10, 2020</a:t>
              </a:r>
            </a:p>
          </p:txBody>
        </p:sp>
        <p:pic>
          <p:nvPicPr>
            <p:cNvPr id="30" name="Picture 29">
              <a:extLst>
                <a:ext uri="{FF2B5EF4-FFF2-40B4-BE49-F238E27FC236}">
                  <a16:creationId xmlns:a16="http://schemas.microsoft.com/office/drawing/2014/main" id="{40785284-9D4C-4354-990B-F8796A716F1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5110667" y="2308425"/>
              <a:ext cx="3281700" cy="664351"/>
            </a:xfrm>
            <a:prstGeom prst="rect">
              <a:avLst/>
            </a:prstGeom>
          </p:spPr>
        </p:pic>
        <p:pic>
          <p:nvPicPr>
            <p:cNvPr id="1032" name="Picture 8" descr="BBC defends its new logo">
              <a:extLst>
                <a:ext uri="{FF2B5EF4-FFF2-40B4-BE49-F238E27FC236}">
                  <a16:creationId xmlns:a16="http://schemas.microsoft.com/office/drawing/2014/main" id="{7B530DB2-5020-468B-8930-EA4F4FE21F5E}"/>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5166619" y="2028570"/>
              <a:ext cx="577442" cy="324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 name="Group 85">
            <a:extLst>
              <a:ext uri="{FF2B5EF4-FFF2-40B4-BE49-F238E27FC236}">
                <a16:creationId xmlns:a16="http://schemas.microsoft.com/office/drawing/2014/main" id="{BB730CFB-DB36-4D6A-BF9B-8F9FB581027A}"/>
              </a:ext>
            </a:extLst>
          </p:cNvPr>
          <p:cNvGrpSpPr/>
          <p:nvPr/>
        </p:nvGrpSpPr>
        <p:grpSpPr>
          <a:xfrm>
            <a:off x="8652422" y="1832859"/>
            <a:ext cx="3518853" cy="1010724"/>
            <a:chOff x="8312953" y="2019926"/>
            <a:chExt cx="3518853" cy="1010724"/>
          </a:xfrm>
        </p:grpSpPr>
        <p:sp>
          <p:nvSpPr>
            <p:cNvPr id="97" name="Rectangle: Rounded Corners 96">
              <a:extLst>
                <a:ext uri="{FF2B5EF4-FFF2-40B4-BE49-F238E27FC236}">
                  <a16:creationId xmlns:a16="http://schemas.microsoft.com/office/drawing/2014/main" id="{ADF715D8-17F2-44F5-B735-E3D5396C6A93}"/>
                </a:ext>
              </a:extLst>
            </p:cNvPr>
            <p:cNvSpPr/>
            <p:nvPr/>
          </p:nvSpPr>
          <p:spPr>
            <a:xfrm>
              <a:off x="8312953" y="2019926"/>
              <a:ext cx="3518853" cy="1010724"/>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98" name="TextBox 97">
              <a:extLst>
                <a:ext uri="{FF2B5EF4-FFF2-40B4-BE49-F238E27FC236}">
                  <a16:creationId xmlns:a16="http://schemas.microsoft.com/office/drawing/2014/main" id="{471EB929-D6A8-493B-A188-4E9B31F96F64}"/>
                </a:ext>
              </a:extLst>
            </p:cNvPr>
            <p:cNvSpPr txBox="1"/>
            <p:nvPr/>
          </p:nvSpPr>
          <p:spPr>
            <a:xfrm>
              <a:off x="10584212" y="2109908"/>
              <a:ext cx="1142339"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June 28, 2021</a:t>
              </a:r>
            </a:p>
          </p:txBody>
        </p:sp>
        <p:pic>
          <p:nvPicPr>
            <p:cNvPr id="84" name="Picture 83">
              <a:extLst>
                <a:ext uri="{FF2B5EF4-FFF2-40B4-BE49-F238E27FC236}">
                  <a16:creationId xmlns:a16="http://schemas.microsoft.com/office/drawing/2014/main" id="{1E284302-7C58-498C-A0A8-164F508B3070}"/>
                </a:ext>
              </a:extLst>
            </p:cNvPr>
            <p:cNvPicPr>
              <a:picLocks noChangeAspect="1"/>
            </p:cNvPicPr>
            <p:nvPr/>
          </p:nvPicPr>
          <p:blipFill>
            <a:blip r:embed="rId25">
              <a:extLst>
                <a:ext uri="{28A0092B-C50C-407E-A947-70E740481C1C}">
                  <a14:useLocalDpi xmlns:a14="http://schemas.microsoft.com/office/drawing/2010/main"/>
                </a:ext>
              </a:extLst>
            </a:blip>
            <a:stretch>
              <a:fillRect/>
            </a:stretch>
          </p:blipFill>
          <p:spPr>
            <a:xfrm>
              <a:off x="8436301" y="2353920"/>
              <a:ext cx="3283734" cy="626532"/>
            </a:xfrm>
            <a:prstGeom prst="rect">
              <a:avLst/>
            </a:prstGeom>
          </p:spPr>
        </p:pic>
        <p:pic>
          <p:nvPicPr>
            <p:cNvPr id="1044" name="Picture 20" descr="Featured Writing — Jillian Leedy">
              <a:extLst>
                <a:ext uri="{FF2B5EF4-FFF2-40B4-BE49-F238E27FC236}">
                  <a16:creationId xmlns:a16="http://schemas.microsoft.com/office/drawing/2014/main" id="{F2E6D052-3743-4BA7-A134-FAE68F2A0376}"/>
                </a:ext>
              </a:extLst>
            </p:cNvPr>
            <p:cNvPicPr>
              <a:picLocks noChangeAspect="1" noChangeArrowheads="1"/>
            </p:cNvPicPr>
            <p:nvPr/>
          </p:nvPicPr>
          <p:blipFill>
            <a:blip r:embed="rId26"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436301" y="2028350"/>
              <a:ext cx="991082" cy="3171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11AA9F81-85AB-4C70-AC33-829CB5B9E83F}"/>
              </a:ext>
            </a:extLst>
          </p:cNvPr>
          <p:cNvGrpSpPr/>
          <p:nvPr/>
        </p:nvGrpSpPr>
        <p:grpSpPr>
          <a:xfrm>
            <a:off x="61264" y="3158550"/>
            <a:ext cx="3870738" cy="1083569"/>
            <a:chOff x="3819020" y="2799228"/>
            <a:chExt cx="3870738" cy="1083569"/>
          </a:xfrm>
        </p:grpSpPr>
        <p:sp>
          <p:nvSpPr>
            <p:cNvPr id="65" name="Rectangle: Rounded Corners 64">
              <a:extLst>
                <a:ext uri="{FF2B5EF4-FFF2-40B4-BE49-F238E27FC236}">
                  <a16:creationId xmlns:a16="http://schemas.microsoft.com/office/drawing/2014/main" id="{6784B9F6-2AD7-4952-BE81-CDE1E22AC197}"/>
                </a:ext>
              </a:extLst>
            </p:cNvPr>
            <p:cNvSpPr/>
            <p:nvPr/>
          </p:nvSpPr>
          <p:spPr>
            <a:xfrm>
              <a:off x="3819020" y="2799228"/>
              <a:ext cx="3870738" cy="1083569"/>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E73BCD25-AB95-4867-AB1C-57017206C076}"/>
                </a:ext>
              </a:extLst>
            </p:cNvPr>
            <p:cNvSpPr txBox="1"/>
            <p:nvPr/>
          </p:nvSpPr>
          <p:spPr>
            <a:xfrm>
              <a:off x="6359726" y="2890835"/>
              <a:ext cx="1237711"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September 3, 2018</a:t>
              </a:r>
            </a:p>
          </p:txBody>
        </p:sp>
        <p:pic>
          <p:nvPicPr>
            <p:cNvPr id="5" name="Picture 4">
              <a:extLst>
                <a:ext uri="{FF2B5EF4-FFF2-40B4-BE49-F238E27FC236}">
                  <a16:creationId xmlns:a16="http://schemas.microsoft.com/office/drawing/2014/main" id="{FC561B32-0ACA-45F6-95D0-A7BFF06479CA}"/>
                </a:ext>
              </a:extLst>
            </p:cNvPr>
            <p:cNvPicPr>
              <a:picLocks noChangeAspect="1"/>
            </p:cNvPicPr>
            <p:nvPr/>
          </p:nvPicPr>
          <p:blipFill>
            <a:blip r:embed="rId27"/>
            <a:stretch>
              <a:fillRect/>
            </a:stretch>
          </p:blipFill>
          <p:spPr>
            <a:xfrm>
              <a:off x="3896995" y="3101198"/>
              <a:ext cx="3714789" cy="713215"/>
            </a:xfrm>
            <a:prstGeom prst="rect">
              <a:avLst/>
            </a:prstGeom>
          </p:spPr>
        </p:pic>
        <p:pic>
          <p:nvPicPr>
            <p:cNvPr id="7" name="Picture 2">
              <a:extLst>
                <a:ext uri="{FF2B5EF4-FFF2-40B4-BE49-F238E27FC236}">
                  <a16:creationId xmlns:a16="http://schemas.microsoft.com/office/drawing/2014/main" id="{C5AE09C0-BD7F-4118-B319-6F7E2A869296}"/>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939468" y="2908254"/>
              <a:ext cx="792595" cy="184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88555209-19B9-4326-8274-DBCD4E0BD599}"/>
              </a:ext>
            </a:extLst>
          </p:cNvPr>
          <p:cNvGrpSpPr/>
          <p:nvPr/>
        </p:nvGrpSpPr>
        <p:grpSpPr>
          <a:xfrm>
            <a:off x="6205861" y="3897556"/>
            <a:ext cx="2826118" cy="1395180"/>
            <a:chOff x="6129029" y="3998536"/>
            <a:chExt cx="2826118" cy="1395180"/>
          </a:xfrm>
        </p:grpSpPr>
        <p:sp>
          <p:nvSpPr>
            <p:cNvPr id="72" name="Rectangle: Rounded Corners 71">
              <a:extLst>
                <a:ext uri="{FF2B5EF4-FFF2-40B4-BE49-F238E27FC236}">
                  <a16:creationId xmlns:a16="http://schemas.microsoft.com/office/drawing/2014/main" id="{A67062FF-232E-4635-998E-57F56830CE33}"/>
                </a:ext>
              </a:extLst>
            </p:cNvPr>
            <p:cNvSpPr/>
            <p:nvPr/>
          </p:nvSpPr>
          <p:spPr>
            <a:xfrm>
              <a:off x="6129029" y="3998536"/>
              <a:ext cx="2826118" cy="1395180"/>
            </a:xfrm>
            <a:prstGeom prst="roundRect">
              <a:avLst/>
            </a:prstGeom>
            <a:solidFill>
              <a:schemeClr val="bg1"/>
            </a:solidFill>
            <a:ln>
              <a:solidFill>
                <a:srgbClr val="E84A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endParaRPr>
            </a:p>
          </p:txBody>
        </p:sp>
        <p:sp>
          <p:nvSpPr>
            <p:cNvPr id="75" name="TextBox 74">
              <a:extLst>
                <a:ext uri="{FF2B5EF4-FFF2-40B4-BE49-F238E27FC236}">
                  <a16:creationId xmlns:a16="http://schemas.microsoft.com/office/drawing/2014/main" id="{3145DD05-CFA2-4197-BAF5-46A2E51E409F}"/>
                </a:ext>
              </a:extLst>
            </p:cNvPr>
            <p:cNvSpPr txBox="1"/>
            <p:nvPr/>
          </p:nvSpPr>
          <p:spPr>
            <a:xfrm>
              <a:off x="7677424" y="4088574"/>
              <a:ext cx="1204557" cy="230832"/>
            </a:xfrm>
            <a:prstGeom prst="rect">
              <a:avLst/>
            </a:prstGeom>
            <a:noFill/>
          </p:spPr>
          <p:txBody>
            <a:bodyPr wrap="square" rtlCol="0">
              <a:spAutoFit/>
            </a:bodyPr>
            <a:lstStyle/>
            <a:p>
              <a:pPr marL="0" marR="0" lvl="0" indent="0" algn="r" defTabSz="58608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Light" panose="020B0403020202020204"/>
                  <a:ea typeface="Open Sans" panose="020B0606030504020204" pitchFamily="34" charset="0"/>
                  <a:cs typeface="Open Sans" panose="020B0606030504020204" pitchFamily="34" charset="0"/>
                </a:rPr>
                <a:t>November 15, 2021</a:t>
              </a:r>
            </a:p>
          </p:txBody>
        </p:sp>
        <p:pic>
          <p:nvPicPr>
            <p:cNvPr id="9" name="Picture 8">
              <a:extLst>
                <a:ext uri="{FF2B5EF4-FFF2-40B4-BE49-F238E27FC236}">
                  <a16:creationId xmlns:a16="http://schemas.microsoft.com/office/drawing/2014/main" id="{837E3502-517F-4979-9CA1-2A69B391F767}"/>
                </a:ext>
              </a:extLst>
            </p:cNvPr>
            <p:cNvPicPr>
              <a:picLocks noChangeAspect="1"/>
            </p:cNvPicPr>
            <p:nvPr/>
          </p:nvPicPr>
          <p:blipFill>
            <a:blip r:embed="rId29">
              <a:clrChange>
                <a:clrFrom>
                  <a:srgbClr val="FFFFFF"/>
                </a:clrFrom>
                <a:clrTo>
                  <a:srgbClr val="FFFFFF">
                    <a:alpha val="0"/>
                  </a:srgbClr>
                </a:clrTo>
              </a:clrChange>
            </a:blip>
            <a:stretch>
              <a:fillRect/>
            </a:stretch>
          </p:blipFill>
          <p:spPr>
            <a:xfrm>
              <a:off x="6182382" y="4292379"/>
              <a:ext cx="2719412" cy="1022002"/>
            </a:xfrm>
            <a:prstGeom prst="rect">
              <a:avLst/>
            </a:prstGeom>
          </p:spPr>
        </p:pic>
        <p:pic>
          <p:nvPicPr>
            <p:cNvPr id="12" name="Picture 11">
              <a:extLst>
                <a:ext uri="{FF2B5EF4-FFF2-40B4-BE49-F238E27FC236}">
                  <a16:creationId xmlns:a16="http://schemas.microsoft.com/office/drawing/2014/main" id="{3F76ED25-F3A7-48BB-91FC-E91777966BE7}"/>
                </a:ext>
              </a:extLst>
            </p:cNvPr>
            <p:cNvPicPr>
              <a:picLocks noChangeAspect="1"/>
            </p:cNvPicPr>
            <p:nvPr/>
          </p:nvPicPr>
          <p:blipFill>
            <a:blip r:embed="rId30">
              <a:clrChange>
                <a:clrFrom>
                  <a:srgbClr val="FFFFFF"/>
                </a:clrFrom>
                <a:clrTo>
                  <a:srgbClr val="FFFFFF">
                    <a:alpha val="0"/>
                  </a:srgbClr>
                </a:clrTo>
              </a:clrChange>
            </a:blip>
            <a:stretch>
              <a:fillRect/>
            </a:stretch>
          </p:blipFill>
          <p:spPr>
            <a:xfrm>
              <a:off x="6228395" y="4046341"/>
              <a:ext cx="1229577" cy="227699"/>
            </a:xfrm>
            <a:prstGeom prst="rect">
              <a:avLst/>
            </a:prstGeom>
          </p:spPr>
        </p:pic>
      </p:grpSp>
    </p:spTree>
    <p:extLst>
      <p:ext uri="{BB962C8B-B14F-4D97-AF65-F5344CB8AC3E}">
        <p14:creationId xmlns:p14="http://schemas.microsoft.com/office/powerpoint/2010/main" val="1949396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itting on a bed&#10;&#10;Description automatically generated">
            <a:extLst>
              <a:ext uri="{FF2B5EF4-FFF2-40B4-BE49-F238E27FC236}">
                <a16:creationId xmlns:a16="http://schemas.microsoft.com/office/drawing/2014/main" id="{EE43CD89-7939-47A6-A44B-CBB5B04F8F9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875395"/>
            <a:ext cx="5319567" cy="3998559"/>
          </a:xfrm>
          <a:prstGeom prst="rect">
            <a:avLst/>
          </a:prstGeom>
        </p:spPr>
      </p:pic>
      <p:sp>
        <p:nvSpPr>
          <p:cNvPr id="17" name="Rectangle 16">
            <a:extLst>
              <a:ext uri="{FF2B5EF4-FFF2-40B4-BE49-F238E27FC236}">
                <a16:creationId xmlns:a16="http://schemas.microsoft.com/office/drawing/2014/main" id="{DC38CCF6-0764-49AD-87FB-FB6E4EC5A477}"/>
              </a:ext>
            </a:extLst>
          </p:cNvPr>
          <p:cNvSpPr/>
          <p:nvPr/>
        </p:nvSpPr>
        <p:spPr>
          <a:xfrm>
            <a:off x="5320001" y="1879291"/>
            <a:ext cx="6871565" cy="399466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EB7C72A-F336-4B33-B2D9-CCAFDEE6A0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7" name="Slide Number Placeholder 5">
            <a:extLst>
              <a:ext uri="{FF2B5EF4-FFF2-40B4-BE49-F238E27FC236}">
                <a16:creationId xmlns:a16="http://schemas.microsoft.com/office/drawing/2014/main" id="{FBCC02D1-4A4D-4238-ADB3-4AC8D5D16FC8}"/>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B0B88D1C-9FA4-4554-A09B-4239AA7FE52C}"/>
              </a:ext>
            </a:extLst>
          </p:cNvPr>
          <p:cNvSpPr/>
          <p:nvPr/>
        </p:nvSpPr>
        <p:spPr>
          <a:xfrm>
            <a:off x="102211" y="274492"/>
            <a:ext cx="11514402"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604020202020204" pitchFamily="2" charset="0"/>
                <a:ea typeface="Open Sans" panose="020B0606030504020204" pitchFamily="34" charset="0"/>
                <a:cs typeface="Open Sans" panose="020B0606030504020204" pitchFamily="34" charset="0"/>
              </a:rPr>
              <a:t>Despite their strong presence in popular culture, Asian Americans are often misrepresented or underrepresented, which highlights the need for more authentic inclusion both on screen and behind the scenes</a:t>
            </a:r>
            <a:endParaRPr kumimoji="0" lang="en-US" sz="2600" b="1" i="0" u="none" strike="noStrike" kern="1200" cap="none" spc="0" normalizeH="0" baseline="0" noProof="0">
              <a:ln>
                <a:noFill/>
              </a:ln>
              <a:solidFill>
                <a:srgbClr val="E84A99"/>
              </a:solidFill>
              <a:effectLst/>
              <a:uLnTx/>
              <a:uFillTx/>
              <a:latin typeface="Helvetica" panose="020B0604020202020204" pitchFamily="2"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4AD06682-4D1B-41C4-8C58-F3E4489BCE4F}"/>
              </a:ext>
            </a:extLst>
          </p:cNvPr>
          <p:cNvSpPr txBox="1"/>
          <p:nvPr/>
        </p:nvSpPr>
        <p:spPr>
          <a:xfrm>
            <a:off x="526245" y="6225056"/>
            <a:ext cx="1166532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a:t>
            </a:r>
            <a:r>
              <a:rPr lang="en-US" sz="800">
                <a:solidFill>
                  <a:srgbClr val="002060"/>
                </a:solidFill>
                <a:latin typeface="Helvetica" panose="020B0604020202020204" pitchFamily="34" charset="0"/>
                <a:cs typeface="Helvetica" panose="020B0604020202020204" pitchFamily="34" charset="0"/>
              </a:rPr>
              <a:t>Geena Davis Institute on Gender in Media, </a:t>
            </a:r>
            <a:r>
              <a:rPr lang="en-US" sz="800" i="1">
                <a:solidFill>
                  <a:srgbClr val="002060"/>
                </a:solidFill>
                <a:latin typeface="Helvetica" panose="020B0604020202020204" pitchFamily="34" charset="0"/>
                <a:cs typeface="Helvetica" panose="020B0604020202020204" pitchFamily="34" charset="0"/>
              </a:rPr>
              <a:t>I am Not a Fetish or Model Minority</a:t>
            </a:r>
            <a:r>
              <a:rPr lang="en-US" sz="800">
                <a:solidFill>
                  <a:srgbClr val="002060"/>
                </a:solidFill>
                <a:latin typeface="Helvetica" panose="020B0604020202020204" pitchFamily="34" charset="0"/>
                <a:cs typeface="Helvetica" panose="020B0604020202020204" pitchFamily="34" charset="0"/>
              </a:rPr>
              <a:t>,: </a:t>
            </a:r>
            <a:r>
              <a:rPr lang="en-US" sz="800" i="1">
                <a:solidFill>
                  <a:srgbClr val="002060"/>
                </a:solidFill>
                <a:latin typeface="Helvetica" panose="020B0604020202020204" pitchFamily="34" charset="0"/>
                <a:cs typeface="Helvetica" panose="020B0604020202020204" pitchFamily="34" charset="0"/>
              </a:rPr>
              <a:t>Redefining What it Means to Be API in the Entertainment Industry</a:t>
            </a:r>
            <a:r>
              <a:rPr lang="en-US" sz="800">
                <a:solidFill>
                  <a:srgbClr val="002060"/>
                </a:solidFill>
                <a:latin typeface="Helvetica" panose="020B0604020202020204" pitchFamily="34" charset="0"/>
                <a:cs typeface="Helvetica" panose="020B0604020202020204" pitchFamily="34" charset="0"/>
              </a:rPr>
              <a:t>, August 2021. Data based on online survey of 329 respondents who identified as API (Asian Pacific Islander). </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32" name="Rectangle 31">
            <a:extLst>
              <a:ext uri="{FF2B5EF4-FFF2-40B4-BE49-F238E27FC236}">
                <a16:creationId xmlns:a16="http://schemas.microsoft.com/office/drawing/2014/main" id="{44E91915-BA76-4848-BAFD-EFEF57BEBB84}"/>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grpSp>
        <p:nvGrpSpPr>
          <p:cNvPr id="30" name="Group 29">
            <a:extLst>
              <a:ext uri="{FF2B5EF4-FFF2-40B4-BE49-F238E27FC236}">
                <a16:creationId xmlns:a16="http://schemas.microsoft.com/office/drawing/2014/main" id="{14680799-5F3B-46FC-A23B-08467350DA1D}"/>
              </a:ext>
            </a:extLst>
          </p:cNvPr>
          <p:cNvGrpSpPr/>
          <p:nvPr/>
        </p:nvGrpSpPr>
        <p:grpSpPr>
          <a:xfrm>
            <a:off x="6197928" y="4573931"/>
            <a:ext cx="5115710" cy="1017611"/>
            <a:chOff x="6197928" y="4573931"/>
            <a:chExt cx="5115710" cy="1017611"/>
          </a:xfrm>
        </p:grpSpPr>
        <p:sp>
          <p:nvSpPr>
            <p:cNvPr id="15" name="TextBox 14">
              <a:extLst>
                <a:ext uri="{FF2B5EF4-FFF2-40B4-BE49-F238E27FC236}">
                  <a16:creationId xmlns:a16="http://schemas.microsoft.com/office/drawing/2014/main" id="{F1DFD4F6-9DBC-484B-85DA-845F133690DC}"/>
                </a:ext>
              </a:extLst>
            </p:cNvPr>
            <p:cNvSpPr txBox="1"/>
            <p:nvPr/>
          </p:nvSpPr>
          <p:spPr>
            <a:xfrm>
              <a:off x="6197928" y="4573931"/>
              <a:ext cx="234130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On Screen</a:t>
              </a:r>
            </a:p>
          </p:txBody>
        </p:sp>
        <p:sp>
          <p:nvSpPr>
            <p:cNvPr id="16" name="TextBox 15">
              <a:extLst>
                <a:ext uri="{FF2B5EF4-FFF2-40B4-BE49-F238E27FC236}">
                  <a16:creationId xmlns:a16="http://schemas.microsoft.com/office/drawing/2014/main" id="{5D13DF0E-E776-4B20-81F2-3E0BBAD445C7}"/>
                </a:ext>
              </a:extLst>
            </p:cNvPr>
            <p:cNvSpPr txBox="1"/>
            <p:nvPr/>
          </p:nvSpPr>
          <p:spPr>
            <a:xfrm>
              <a:off x="6403380" y="4883656"/>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ED3C8D"/>
                  </a:solidFill>
                  <a:latin typeface="Helvetica" panose="020B0604020202020204" pitchFamily="34" charset="0"/>
                  <a:cs typeface="Helvetica" panose="020B0604020202020204" pitchFamily="34" charset="0"/>
                </a:rPr>
                <a:t>93</a:t>
              </a:r>
              <a:r>
                <a:rPr kumimoji="0" lang="en-US" sz="40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
          <p:nvSpPr>
            <p:cNvPr id="18" name="TextBox 17">
              <a:extLst>
                <a:ext uri="{FF2B5EF4-FFF2-40B4-BE49-F238E27FC236}">
                  <a16:creationId xmlns:a16="http://schemas.microsoft.com/office/drawing/2014/main" id="{560AC5BB-4EEA-4AE1-BEE7-88BBD988A7FE}"/>
                </a:ext>
              </a:extLst>
            </p:cNvPr>
            <p:cNvSpPr txBox="1"/>
            <p:nvPr/>
          </p:nvSpPr>
          <p:spPr>
            <a:xfrm>
              <a:off x="8972333" y="4573931"/>
              <a:ext cx="2341305"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Behind the Scenes</a:t>
              </a:r>
            </a:p>
          </p:txBody>
        </p:sp>
        <p:sp>
          <p:nvSpPr>
            <p:cNvPr id="19" name="TextBox 18">
              <a:extLst>
                <a:ext uri="{FF2B5EF4-FFF2-40B4-BE49-F238E27FC236}">
                  <a16:creationId xmlns:a16="http://schemas.microsoft.com/office/drawing/2014/main" id="{113EFBEC-57EE-4843-9B5A-8573EAF27C3C}"/>
                </a:ext>
              </a:extLst>
            </p:cNvPr>
            <p:cNvSpPr txBox="1"/>
            <p:nvPr/>
          </p:nvSpPr>
          <p:spPr>
            <a:xfrm>
              <a:off x="9177785" y="4883656"/>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4EBEA4"/>
                  </a:solidFill>
                  <a:latin typeface="Helvetica" panose="020B0604020202020204" pitchFamily="34" charset="0"/>
                  <a:cs typeface="Helvetica" panose="020B0604020202020204" pitchFamily="34" charset="0"/>
                </a:rPr>
                <a:t>95</a:t>
              </a:r>
              <a:r>
                <a:rPr kumimoji="0" lang="en-US" sz="40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mn-ea"/>
                  <a:cs typeface="Helvetica" panose="020B0604020202020204" pitchFamily="34" charset="0"/>
                </a:rPr>
                <a:t>%</a:t>
              </a:r>
            </a:p>
          </p:txBody>
        </p:sp>
      </p:grpSp>
      <p:sp>
        <p:nvSpPr>
          <p:cNvPr id="28" name="TextBox 27">
            <a:extLst>
              <a:ext uri="{FF2B5EF4-FFF2-40B4-BE49-F238E27FC236}">
                <a16:creationId xmlns:a16="http://schemas.microsoft.com/office/drawing/2014/main" id="{ED80EB56-83F8-4745-BC54-B84B755ABD5F}"/>
              </a:ext>
            </a:extLst>
          </p:cNvPr>
          <p:cNvSpPr txBox="1"/>
          <p:nvPr/>
        </p:nvSpPr>
        <p:spPr>
          <a:xfrm>
            <a:off x="6665284" y="1996387"/>
            <a:ext cx="4180998" cy="523220"/>
          </a:xfrm>
          <a:prstGeom prst="rect">
            <a:avLst/>
          </a:prstGeom>
          <a:noFill/>
        </p:spPr>
        <p:txBody>
          <a:bodyPr wrap="square">
            <a:spAutoFit/>
          </a:bodyPr>
          <a:lstStyle/>
          <a:p>
            <a:pPr algn="ctr"/>
            <a:r>
              <a:rPr lang="en-US" sz="1400" b="1" u="sng">
                <a:solidFill>
                  <a:srgbClr val="002060"/>
                </a:solidFill>
                <a:effectLst/>
                <a:latin typeface="Helvetica" panose="020B0403020202020204" pitchFamily="34" charset="0"/>
                <a:ea typeface="Calibri" panose="020F0502020204030204" pitchFamily="34" charset="0"/>
                <a:cs typeface="Arial" panose="020B0604020202020204" pitchFamily="34" charset="0"/>
              </a:rPr>
              <a:t>% of surveyed members of API communities </a:t>
            </a:r>
            <a:br>
              <a:rPr lang="en-US" sz="1400" b="1" u="sng">
                <a:solidFill>
                  <a:srgbClr val="002060"/>
                </a:solidFill>
                <a:effectLst/>
                <a:latin typeface="Helvetica" panose="020B0403020202020204" pitchFamily="34" charset="0"/>
                <a:ea typeface="Calibri" panose="020F0502020204030204" pitchFamily="34" charset="0"/>
                <a:cs typeface="Arial" panose="020B0604020202020204" pitchFamily="34" charset="0"/>
              </a:rPr>
            </a:br>
            <a:r>
              <a:rPr lang="en-US" sz="1400" b="1" u="sng">
                <a:solidFill>
                  <a:srgbClr val="002060"/>
                </a:solidFill>
                <a:effectLst/>
                <a:latin typeface="Helvetica" panose="020B0403020202020204" pitchFamily="34" charset="0"/>
                <a:ea typeface="Calibri" panose="020F0502020204030204" pitchFamily="34" charset="0"/>
                <a:cs typeface="Arial" panose="020B0604020202020204" pitchFamily="34" charset="0"/>
              </a:rPr>
              <a:t>in the entertainment industry…</a:t>
            </a:r>
            <a:endParaRPr lang="en-US" sz="1400" u="sng"/>
          </a:p>
        </p:txBody>
      </p:sp>
      <p:sp>
        <p:nvSpPr>
          <p:cNvPr id="29" name="TextBox 28">
            <a:extLst>
              <a:ext uri="{FF2B5EF4-FFF2-40B4-BE49-F238E27FC236}">
                <a16:creationId xmlns:a16="http://schemas.microsoft.com/office/drawing/2014/main" id="{AC12B225-D910-4E27-98DF-A890C147FB5E}"/>
              </a:ext>
            </a:extLst>
          </p:cNvPr>
          <p:cNvSpPr txBox="1"/>
          <p:nvPr/>
        </p:nvSpPr>
        <p:spPr>
          <a:xfrm>
            <a:off x="7790583" y="3253326"/>
            <a:ext cx="1930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ln w="13462">
                  <a:solidFill>
                    <a:prstClr val="black"/>
                  </a:solidFill>
                  <a:prstDash val="solid"/>
                </a:ln>
                <a:solidFill>
                  <a:srgbClr val="00BFF2"/>
                </a:solidFill>
                <a:latin typeface="Helvetica" panose="020B0604020202020204" pitchFamily="34" charset="0"/>
                <a:cs typeface="Helvetica" panose="020B0604020202020204" pitchFamily="34" charset="0"/>
              </a:rPr>
              <a:t>98</a:t>
            </a:r>
            <a:r>
              <a:rPr kumimoji="0" lang="en-US" sz="40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a:t>
            </a:r>
          </a:p>
        </p:txBody>
      </p:sp>
      <p:sp>
        <p:nvSpPr>
          <p:cNvPr id="31" name="TextBox 30">
            <a:extLst>
              <a:ext uri="{FF2B5EF4-FFF2-40B4-BE49-F238E27FC236}">
                <a16:creationId xmlns:a16="http://schemas.microsoft.com/office/drawing/2014/main" id="{0CFBE580-901C-4103-B87A-CF577E4AD7DD}"/>
              </a:ext>
            </a:extLst>
          </p:cNvPr>
          <p:cNvSpPr txBox="1"/>
          <p:nvPr/>
        </p:nvSpPr>
        <p:spPr>
          <a:xfrm>
            <a:off x="6226279" y="2710582"/>
            <a:ext cx="5059008" cy="554969"/>
          </a:xfrm>
          <a:prstGeom prst="rect">
            <a:avLst/>
          </a:prstGeom>
          <a:noFill/>
        </p:spPr>
        <p:txBody>
          <a:bodyPr wrap="square">
            <a:spAutoFit/>
          </a:bodyPr>
          <a:lstStyle/>
          <a:p>
            <a:pPr algn="ctr"/>
            <a:r>
              <a:rPr lang="en-US" sz="1400" b="1">
                <a:solidFill>
                  <a:srgbClr val="1F1A62"/>
                </a:solidFill>
                <a:latin typeface="Helvetica" panose="020B0403020202020204" pitchFamily="34" charset="0"/>
              </a:rPr>
              <a:t>…who believe representation means ‘</a:t>
            </a:r>
            <a:r>
              <a:rPr lang="en-US" sz="1400" b="1" i="1">
                <a:solidFill>
                  <a:srgbClr val="1F1A62"/>
                </a:solidFill>
                <a:latin typeface="Helvetica" panose="020B0403020202020204" pitchFamily="34" charset="0"/>
              </a:rPr>
              <a:t>Portraying a group of people in an authentic way on screen</a:t>
            </a:r>
            <a:r>
              <a:rPr lang="en-US" sz="1400" b="1">
                <a:solidFill>
                  <a:srgbClr val="1F1A62"/>
                </a:solidFill>
                <a:latin typeface="Helvetica" panose="020B0403020202020204" pitchFamily="34" charset="0"/>
              </a:rPr>
              <a:t>’</a:t>
            </a:r>
          </a:p>
        </p:txBody>
      </p:sp>
      <p:sp>
        <p:nvSpPr>
          <p:cNvPr id="33" name="TextBox 32">
            <a:extLst>
              <a:ext uri="{FF2B5EF4-FFF2-40B4-BE49-F238E27FC236}">
                <a16:creationId xmlns:a16="http://schemas.microsoft.com/office/drawing/2014/main" id="{B12CD771-65E0-4882-9EF5-B57C4FEA89C4}"/>
              </a:ext>
            </a:extLst>
          </p:cNvPr>
          <p:cNvSpPr txBox="1"/>
          <p:nvPr/>
        </p:nvSpPr>
        <p:spPr>
          <a:xfrm>
            <a:off x="5973329" y="4241562"/>
            <a:ext cx="5564909" cy="344592"/>
          </a:xfrm>
          <a:prstGeom prst="rect">
            <a:avLst/>
          </a:prstGeom>
          <a:noFill/>
        </p:spPr>
        <p:txBody>
          <a:bodyPr wrap="square">
            <a:spAutoFit/>
          </a:bodyPr>
          <a:lstStyle/>
          <a:p>
            <a:pPr marR="0" lvl="1" algn="ctr">
              <a:lnSpc>
                <a:spcPct val="107000"/>
              </a:lnSpc>
              <a:spcBef>
                <a:spcPts val="0"/>
              </a:spcBef>
              <a:spcAft>
                <a:spcPts val="800"/>
              </a:spcAft>
            </a:pPr>
            <a:r>
              <a:rPr lang="en-US" sz="1400" b="1">
                <a:solidFill>
                  <a:srgbClr val="002060"/>
                </a:solidFill>
                <a:effectLst/>
                <a:latin typeface="Helvetica" panose="020B0403020202020204" pitchFamily="34" charset="0"/>
                <a:ea typeface="Calibri" panose="020F0502020204030204" pitchFamily="34" charset="0"/>
                <a:cs typeface="Arial" panose="020B0604020202020204" pitchFamily="34" charset="0"/>
              </a:rPr>
              <a:t>…who feel representation in Hollywood is </a:t>
            </a:r>
            <a:r>
              <a:rPr lang="en-US" sz="1400" b="1" u="sng">
                <a:solidFill>
                  <a:srgbClr val="002060"/>
                </a:solidFill>
                <a:effectLst/>
                <a:latin typeface="Helvetica" panose="020B0403020202020204" pitchFamily="34" charset="0"/>
                <a:ea typeface="Calibri" panose="020F0502020204030204" pitchFamily="34" charset="0"/>
                <a:cs typeface="Arial" panose="020B0604020202020204" pitchFamily="34" charset="0"/>
              </a:rPr>
              <a:t>inadequate</a:t>
            </a:r>
            <a:endParaRPr lang="en-US" sz="1400" b="1" u="sng">
              <a:effectLst/>
              <a:latin typeface="Calibri" panose="020F0502020204030204" pitchFamily="34" charset="0"/>
              <a:ea typeface="Calibri" panose="020F0502020204030204" pitchFamily="34" charset="0"/>
              <a:cs typeface="Arial" panose="020B0604020202020204" pitchFamily="34" charset="0"/>
            </a:endParaRPr>
          </a:p>
        </p:txBody>
      </p:sp>
      <p:cxnSp>
        <p:nvCxnSpPr>
          <p:cNvPr id="38" name="Straight Connector 37">
            <a:extLst>
              <a:ext uri="{FF2B5EF4-FFF2-40B4-BE49-F238E27FC236}">
                <a16:creationId xmlns:a16="http://schemas.microsoft.com/office/drawing/2014/main" id="{05E38DFF-C313-4A78-A063-DB7B4BA419CB}"/>
              </a:ext>
            </a:extLst>
          </p:cNvPr>
          <p:cNvCxnSpPr>
            <a:cxnSpLocks/>
          </p:cNvCxnSpPr>
          <p:nvPr/>
        </p:nvCxnSpPr>
        <p:spPr>
          <a:xfrm>
            <a:off x="6522962" y="4050587"/>
            <a:ext cx="4465642" cy="0"/>
          </a:xfrm>
          <a:prstGeom prst="line">
            <a:avLst/>
          </a:prstGeom>
          <a:ln>
            <a:solidFill>
              <a:srgbClr val="1F1A6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608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2E8F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A4E2F7B-4E7B-46B5-99A0-81CAFCC7475C}"/>
              </a:ext>
            </a:extLst>
          </p:cNvPr>
          <p:cNvPicPr>
            <a:picLocks noChangeAspect="1"/>
          </p:cNvPicPr>
          <p:nvPr/>
        </p:nvPicPr>
        <p:blipFill>
          <a:blip r:embed="rId2" cstate="print">
            <a:clrChange>
              <a:clrFrom>
                <a:srgbClr val="201A62"/>
              </a:clrFrom>
              <a:clrTo>
                <a:srgbClr val="201A62">
                  <a:alpha val="0"/>
                </a:srgbClr>
              </a:clrTo>
            </a:clrChange>
            <a:extLst>
              <a:ext uri="{28A0092B-C50C-407E-A947-70E740481C1C}">
                <a14:useLocalDpi xmlns:a14="http://schemas.microsoft.com/office/drawing/2010/main"/>
              </a:ext>
            </a:extLst>
          </a:blip>
          <a:stretch>
            <a:fillRect/>
          </a:stretch>
        </p:blipFill>
        <p:spPr>
          <a:xfrm>
            <a:off x="8170180" y="0"/>
            <a:ext cx="4015469" cy="2337847"/>
          </a:xfrm>
          <a:prstGeom prst="rect">
            <a:avLst/>
          </a:prstGeom>
        </p:spPr>
      </p:pic>
      <p:pic>
        <p:nvPicPr>
          <p:cNvPr id="25" name="Picture 24">
            <a:extLst>
              <a:ext uri="{FF2B5EF4-FFF2-40B4-BE49-F238E27FC236}">
                <a16:creationId xmlns:a16="http://schemas.microsoft.com/office/drawing/2014/main" id="{007C0E06-A025-6444-A897-359A6F2930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1" name="Slide Number Placeholder 5">
            <a:extLst>
              <a:ext uri="{FF2B5EF4-FFF2-40B4-BE49-F238E27FC236}">
                <a16:creationId xmlns:a16="http://schemas.microsoft.com/office/drawing/2014/main" id="{9D79A3BA-44F7-4138-A0A8-3A12506A5005}"/>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ED9186F-5E83-4D49-830F-5289517B09DE}"/>
              </a:ext>
            </a:extLst>
          </p:cNvPr>
          <p:cNvSpPr/>
          <p:nvPr/>
        </p:nvSpPr>
        <p:spPr>
          <a:xfrm>
            <a:off x="526244"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18" name="Speech Bubble: Rectangle 17">
            <a:extLst>
              <a:ext uri="{FF2B5EF4-FFF2-40B4-BE49-F238E27FC236}">
                <a16:creationId xmlns:a16="http://schemas.microsoft.com/office/drawing/2014/main" id="{A374811C-BF28-4E38-A712-6331E36CF1C9}"/>
              </a:ext>
            </a:extLst>
          </p:cNvPr>
          <p:cNvSpPr/>
          <p:nvPr/>
        </p:nvSpPr>
        <p:spPr>
          <a:xfrm>
            <a:off x="1549524" y="2110230"/>
            <a:ext cx="9092952" cy="2648854"/>
          </a:xfrm>
          <a:prstGeom prst="wedgeRectCallout">
            <a:avLst>
              <a:gd name="adj1" fmla="val -15200"/>
              <a:gd name="adj2" fmla="val 67774"/>
            </a:avLst>
          </a:prstGeom>
          <a:solidFill>
            <a:schemeClr val="bg1"/>
          </a:solidFill>
          <a:ln w="38100">
            <a:solidFill>
              <a:srgbClr val="00BFF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2549165-0953-44EA-9111-A62F74631E9D}"/>
              </a:ext>
            </a:extLst>
          </p:cNvPr>
          <p:cNvSpPr txBox="1"/>
          <p:nvPr/>
        </p:nvSpPr>
        <p:spPr>
          <a:xfrm>
            <a:off x="1734403" y="2506240"/>
            <a:ext cx="8723194" cy="185683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“The more </a:t>
            </a: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positive</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t>
            </a: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role models </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we have, the more positive news and things that we have, the better that we can </a:t>
            </a: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see ourselves reflected in society</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and then that </a:t>
            </a: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helps us elevate ourselves </a:t>
            </a:r>
            <a:r>
              <a:rPr kumimoji="0" lang="en-US" sz="28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to a higher level"</a:t>
            </a:r>
          </a:p>
        </p:txBody>
      </p:sp>
      <p:sp>
        <p:nvSpPr>
          <p:cNvPr id="10" name="Rectangle 9">
            <a:extLst>
              <a:ext uri="{FF2B5EF4-FFF2-40B4-BE49-F238E27FC236}">
                <a16:creationId xmlns:a16="http://schemas.microsoft.com/office/drawing/2014/main" id="{FD5B8013-38E7-4530-91E2-76B178207FD8}"/>
              </a:ext>
            </a:extLst>
          </p:cNvPr>
          <p:cNvSpPr/>
          <p:nvPr/>
        </p:nvSpPr>
        <p:spPr>
          <a:xfrm>
            <a:off x="1732547" y="5405959"/>
            <a:ext cx="5965036" cy="80021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Jimmy Wong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Star of Netflix’s </a:t>
            </a:r>
            <a:r>
              <a:rPr kumimoji="0" lang="en-US" sz="16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Wish Dragon</a:t>
            </a:r>
            <a:endParaRPr kumimoji="0" lang="en-US" sz="16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CNET, 7/12/21</a:t>
            </a:r>
          </a:p>
        </p:txBody>
      </p:sp>
    </p:spTree>
    <p:extLst>
      <p:ext uri="{BB962C8B-B14F-4D97-AF65-F5344CB8AC3E}">
        <p14:creationId xmlns:p14="http://schemas.microsoft.com/office/powerpoint/2010/main" val="424742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itting on the ground&#10;&#10;Description automatically generated with low confidence">
            <a:extLst>
              <a:ext uri="{FF2B5EF4-FFF2-40B4-BE49-F238E27FC236}">
                <a16:creationId xmlns:a16="http://schemas.microsoft.com/office/drawing/2014/main" id="{504BA6D7-6D76-46E3-A283-AA3024080F6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718469"/>
            <a:ext cx="12191567" cy="3997760"/>
          </a:xfrm>
          <a:prstGeom prst="rect">
            <a:avLst/>
          </a:prstGeom>
        </p:spPr>
      </p:pic>
      <p:sp>
        <p:nvSpPr>
          <p:cNvPr id="18" name="Rectangle 17">
            <a:extLst>
              <a:ext uri="{FF2B5EF4-FFF2-40B4-BE49-F238E27FC236}">
                <a16:creationId xmlns:a16="http://schemas.microsoft.com/office/drawing/2014/main" id="{900681E7-99FA-4A09-8CB4-66FAD00D4BA4}"/>
              </a:ext>
            </a:extLst>
          </p:cNvPr>
          <p:cNvSpPr/>
          <p:nvPr/>
        </p:nvSpPr>
        <p:spPr>
          <a:xfrm>
            <a:off x="0" y="1718469"/>
            <a:ext cx="12192000" cy="3997760"/>
          </a:xfrm>
          <a:prstGeom prst="rect">
            <a:avLst/>
          </a:prstGeom>
          <a:solidFill>
            <a:srgbClr val="1B146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76342" y="233230"/>
            <a:ext cx="11913959"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Representation and relatability are key components of attracting Asian American audiences to TV programs, which underscores the importance of creating content with diverse casts and storylines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4" y="6198934"/>
            <a:ext cx="1169685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VAB /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Dynata</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‘Multicultural Video Engagement Survey,’ August 2019. Q7: What qualities make you more likely to watch a TV program? Select any or all that apply . Asian American/Pacific Islander = 100 Respondents; Non-Asian Population = 902 respondents.</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125891EC-4C0C-4D00-B79D-53C153772143}"/>
              </a:ext>
            </a:extLst>
          </p:cNvPr>
          <p:cNvSpPr txBox="1"/>
          <p:nvPr/>
        </p:nvSpPr>
        <p:spPr>
          <a:xfrm>
            <a:off x="1270849" y="2072077"/>
            <a:ext cx="965544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 of Asian A18+ who agree with the following statements</a:t>
            </a:r>
          </a:p>
        </p:txBody>
      </p:sp>
      <p:sp>
        <p:nvSpPr>
          <p:cNvPr id="19" name="Speech Bubble: Rectangle 18">
            <a:extLst>
              <a:ext uri="{FF2B5EF4-FFF2-40B4-BE49-F238E27FC236}">
                <a16:creationId xmlns:a16="http://schemas.microsoft.com/office/drawing/2014/main" id="{5517EC68-09EA-4ED1-8DF8-F67B1C8FBA57}"/>
              </a:ext>
            </a:extLst>
          </p:cNvPr>
          <p:cNvSpPr/>
          <p:nvPr/>
        </p:nvSpPr>
        <p:spPr>
          <a:xfrm>
            <a:off x="6763575" y="2552590"/>
            <a:ext cx="4881283" cy="2292243"/>
          </a:xfrm>
          <a:prstGeom prst="wedgeRectCallout">
            <a:avLst>
              <a:gd name="adj1" fmla="val -20417"/>
              <a:gd name="adj2" fmla="val 68752"/>
            </a:avLst>
          </a:prstGeom>
          <a:solidFill>
            <a:schemeClr val="bg1"/>
          </a:solidFill>
          <a:ln w="28575">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CDDB36DB-6D0A-48D1-928A-EB37489E101B}"/>
              </a:ext>
            </a:extLst>
          </p:cNvPr>
          <p:cNvSpPr txBox="1"/>
          <p:nvPr/>
        </p:nvSpPr>
        <p:spPr>
          <a:xfrm>
            <a:off x="6852388" y="2840147"/>
            <a:ext cx="4703656" cy="584775"/>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34" charset="0"/>
                <a:cs typeface="Helvetica" panose="020B0604020202020204" pitchFamily="34" charset="0"/>
              </a:rPr>
              <a:t>‘</a:t>
            </a:r>
            <a:r>
              <a:rPr kumimoji="0" lang="en-US" sz="16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I’m more likely to watch a show if I find the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main TV personalities or characters relatable</a:t>
            </a:r>
            <a:r>
              <a:rPr lang="en-US" sz="1600">
                <a:solidFill>
                  <a:srgbClr val="1B1464"/>
                </a:solidFill>
                <a:latin typeface="Helvetica" panose="020B0604020202020204" pitchFamily="34" charset="0"/>
                <a:cs typeface="Helvetica" panose="020B0604020202020204" pitchFamily="34" charset="0"/>
              </a:rPr>
              <a:t>’</a:t>
            </a:r>
            <a:endParaRPr kumimoji="0" lang="en-US" sz="16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1" name="Rectangle 30">
            <a:extLst>
              <a:ext uri="{FF2B5EF4-FFF2-40B4-BE49-F238E27FC236}">
                <a16:creationId xmlns:a16="http://schemas.microsoft.com/office/drawing/2014/main" id="{0BB9F64B-3ACD-42E7-90F1-8B9D041F112A}"/>
              </a:ext>
            </a:extLst>
          </p:cNvPr>
          <p:cNvSpPr/>
          <p:nvPr/>
        </p:nvSpPr>
        <p:spPr>
          <a:xfrm>
            <a:off x="7727154" y="4375088"/>
            <a:ext cx="2954125"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vs. Non-Asian A18+ Population: </a:t>
            </a:r>
            <a:r>
              <a:rPr lang="en-US" sz="1200" b="1">
                <a:solidFill>
                  <a:prstClr val="white"/>
                </a:solidFill>
                <a:latin typeface="Helvetica" panose="020B0604020202020204" pitchFamily="34" charset="0"/>
                <a:cs typeface="Helvetica" panose="020B0604020202020204" pitchFamily="34" charset="0"/>
              </a:rPr>
              <a:t>42</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p>
        </p:txBody>
      </p:sp>
      <p:sp>
        <p:nvSpPr>
          <p:cNvPr id="21" name="Speech Bubble: Rectangle 20">
            <a:extLst>
              <a:ext uri="{FF2B5EF4-FFF2-40B4-BE49-F238E27FC236}">
                <a16:creationId xmlns:a16="http://schemas.microsoft.com/office/drawing/2014/main" id="{6EC24010-91E9-4D06-97A5-897B417CA0FB}"/>
              </a:ext>
            </a:extLst>
          </p:cNvPr>
          <p:cNvSpPr/>
          <p:nvPr/>
        </p:nvSpPr>
        <p:spPr>
          <a:xfrm>
            <a:off x="547575" y="2552590"/>
            <a:ext cx="4881283" cy="2292243"/>
          </a:xfrm>
          <a:prstGeom prst="wedgeRectCallout">
            <a:avLst>
              <a:gd name="adj1" fmla="val 20796"/>
              <a:gd name="adj2" fmla="val 67501"/>
            </a:avLst>
          </a:prstGeom>
          <a:solidFill>
            <a:schemeClr val="bg1"/>
          </a:solidFill>
          <a:ln w="28575">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TextBox 21">
            <a:extLst>
              <a:ext uri="{FF2B5EF4-FFF2-40B4-BE49-F238E27FC236}">
                <a16:creationId xmlns:a16="http://schemas.microsoft.com/office/drawing/2014/main" id="{19191A4A-19A4-4C10-BB33-58B0899415E8}"/>
              </a:ext>
            </a:extLst>
          </p:cNvPr>
          <p:cNvSpPr txBox="1"/>
          <p:nvPr/>
        </p:nvSpPr>
        <p:spPr>
          <a:xfrm>
            <a:off x="547142" y="2748707"/>
            <a:ext cx="4881283" cy="830997"/>
          </a:xfrm>
          <a:prstGeom prst="rect">
            <a:avLst/>
          </a:prstGeom>
          <a:noFill/>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1600">
                <a:solidFill>
                  <a:srgbClr val="1B1464"/>
                </a:solidFill>
                <a:latin typeface="Helvetica" panose="020B0604020202020204" pitchFamily="34" charset="0"/>
                <a:cs typeface="Helvetica" panose="020B0604020202020204" pitchFamily="34" charset="0"/>
              </a:rPr>
              <a:t>‘</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I’m more likely to watch a TV show</a:t>
            </a:r>
            <a:r>
              <a:rPr lang="en-US" sz="1600">
                <a:solidFill>
                  <a:srgbClr val="1B1464"/>
                </a:solidFill>
                <a:latin typeface="Helvetica" panose="020B0604020202020204" pitchFamily="34" charset="0"/>
                <a:cs typeface="Helvetica" panose="020B0604020202020204" pitchFamily="34" charset="0"/>
              </a:rPr>
              <a: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with compelling storylines that feature topics </a:t>
            </a:r>
            <a:r>
              <a:rPr kumimoji="0" lang="en-US" sz="1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relevant to my life</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(i.e., social issues, family &amp; community values, etc.)</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4" name="Rectangle 33">
            <a:extLst>
              <a:ext uri="{FF2B5EF4-FFF2-40B4-BE49-F238E27FC236}">
                <a16:creationId xmlns:a16="http://schemas.microsoft.com/office/drawing/2014/main" id="{E6D9FE95-757C-43F2-AB92-CC0B00456FF2}"/>
              </a:ext>
            </a:extLst>
          </p:cNvPr>
          <p:cNvSpPr/>
          <p:nvPr/>
        </p:nvSpPr>
        <p:spPr>
          <a:xfrm>
            <a:off x="1511153" y="4375088"/>
            <a:ext cx="2954125" cy="242968"/>
          </a:xfrm>
          <a:prstGeom prst="rect">
            <a:avLst/>
          </a:prstGeom>
          <a:solidFill>
            <a:srgbClr val="1F1A62"/>
          </a:solidFill>
          <a:ln w="19050">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prstClr val="white"/>
                </a:solidFill>
                <a:latin typeface="Helvetica" panose="020B0604020202020204" pitchFamily="34" charset="0"/>
                <a:cs typeface="Helvetica" panose="020B0604020202020204" pitchFamily="34" charset="0"/>
              </a:rPr>
              <a:t>v</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s. Non-Asian A18+ Population: </a:t>
            </a: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44%</a:t>
            </a:r>
          </a:p>
        </p:txBody>
      </p:sp>
      <p:sp>
        <p:nvSpPr>
          <p:cNvPr id="23" name="TextBox 22">
            <a:extLst>
              <a:ext uri="{FF2B5EF4-FFF2-40B4-BE49-F238E27FC236}">
                <a16:creationId xmlns:a16="http://schemas.microsoft.com/office/drawing/2014/main" id="{ECD710FE-4D18-4284-9A1D-AAE57527C0EB}"/>
              </a:ext>
            </a:extLst>
          </p:cNvPr>
          <p:cNvSpPr txBox="1"/>
          <p:nvPr/>
        </p:nvSpPr>
        <p:spPr>
          <a:xfrm>
            <a:off x="2441094" y="3592556"/>
            <a:ext cx="1179182" cy="646331"/>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mn-ea"/>
                <a:cs typeface="Helvetica" panose="020B0604020202020204" pitchFamily="34" charset="0"/>
              </a:rPr>
              <a:t>50%</a:t>
            </a:r>
          </a:p>
        </p:txBody>
      </p:sp>
      <p:sp>
        <p:nvSpPr>
          <p:cNvPr id="24" name="TextBox 23">
            <a:extLst>
              <a:ext uri="{FF2B5EF4-FFF2-40B4-BE49-F238E27FC236}">
                <a16:creationId xmlns:a16="http://schemas.microsoft.com/office/drawing/2014/main" id="{25FEC53E-3B09-4C63-BD40-3A43AE580CB3}"/>
              </a:ext>
            </a:extLst>
          </p:cNvPr>
          <p:cNvSpPr txBox="1"/>
          <p:nvPr/>
        </p:nvSpPr>
        <p:spPr>
          <a:xfrm>
            <a:off x="8666858" y="3592556"/>
            <a:ext cx="1179182" cy="646331"/>
          </a:xfrm>
          <a:prstGeom prst="rect">
            <a:avLst/>
          </a:prstGeom>
          <a:noFill/>
        </p:spPr>
        <p:txBody>
          <a:bodyPr wrap="square">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3600" b="1">
                <a:ln w="13462">
                  <a:solidFill>
                    <a:prstClr val="black"/>
                  </a:solidFill>
                  <a:prstDash val="solid"/>
                </a:ln>
                <a:solidFill>
                  <a:srgbClr val="ED3C8D"/>
                </a:solidFill>
                <a:latin typeface="Helvetica" panose="020B0604020202020204" pitchFamily="34" charset="0"/>
                <a:cs typeface="Helvetica" panose="020B0604020202020204" pitchFamily="34" charset="0"/>
              </a:rPr>
              <a:t>46</a:t>
            </a:r>
            <a:r>
              <a:rPr kumimoji="0" lang="en-US" sz="36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mn-ea"/>
                <a:cs typeface="Helvetica" panose="020B0604020202020204" pitchFamily="34" charset="0"/>
              </a:rPr>
              <a:t>%</a:t>
            </a:r>
          </a:p>
        </p:txBody>
      </p:sp>
    </p:spTree>
    <p:extLst>
      <p:ext uri="{BB962C8B-B14F-4D97-AF65-F5344CB8AC3E}">
        <p14:creationId xmlns:p14="http://schemas.microsoft.com/office/powerpoint/2010/main" val="153403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256EFC29-4811-4C2C-96D0-112123C3F8D1}"/>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115331" y="185723"/>
            <a:ext cx="11964396" cy="8617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a:ln>
                  <a:noFill/>
                </a:ln>
                <a:solidFill>
                  <a:srgbClr val="1B1464"/>
                </a:solidFill>
                <a:effectLst/>
                <a:uLnTx/>
                <a:uFillTx/>
                <a:latin typeface="Helvetica" pitchFamily="2" charset="0"/>
                <a:ea typeface="+mn-ea"/>
                <a:cs typeface="+mn-cs"/>
              </a:rPr>
              <a:t>Asian Americans are also most likely to feel underrepresented in advertising, with 62% saying they ‘rarely’ or ‘never’ see people who look like them</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078459"/>
            <a:ext cx="1166532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MRI-Simmons Spring 2021 </a:t>
            </a:r>
            <a:r>
              <a:rPr kumimoji="0" lang="en-US" sz="800" b="0" i="0" u="none" strike="noStrike" kern="1200" cap="none" spc="0" normalizeH="0" baseline="0" noProof="0" err="1">
                <a:ln>
                  <a:noFill/>
                </a:ln>
                <a:solidFill>
                  <a:srgbClr val="002060"/>
                </a:solidFill>
                <a:effectLst/>
                <a:uLnTx/>
                <a:uFillTx/>
                <a:latin typeface="Helvetica" panose="020B0604020202020204" pitchFamily="34" charset="0"/>
                <a:ea typeface="+mn-ea"/>
                <a:cs typeface="Helvetica" panose="020B0604020202020204" pitchFamily="34" charset="0"/>
              </a:rPr>
              <a:t>Doublebase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‘It is important for companies to create advertising that is culturally diverse in order to stay relevant’ [any agree]. Morning Consult, data based on survey of among 1,000 Asian adults (conducted October 12-19, 2020), 999 Hispanic adults (</a:t>
            </a:r>
            <a:r>
              <a:rPr lang="en-US" sz="800">
                <a:solidFill>
                  <a:srgbClr val="002060"/>
                </a:solidFill>
                <a:latin typeface="Helvetica" panose="020B0604020202020204" pitchFamily="34" charset="0"/>
                <a:cs typeface="Helvetica" panose="020B0604020202020204" pitchFamily="34" charset="0"/>
              </a:rPr>
              <a:t>conducted </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October 14-19, 2020), 2000 Black adults (conducted June 18-26, 2020), and 1,722 white adults (conducted June 18-21, 2020), with margins of error of +/-2% to +/-3%. *Like TV commercials and sponsored content pots on social media.</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9" name="Rectangle 8">
            <a:extLst>
              <a:ext uri="{FF2B5EF4-FFF2-40B4-BE49-F238E27FC236}">
                <a16:creationId xmlns:a16="http://schemas.microsoft.com/office/drawing/2014/main" id="{53B3F3CF-9947-40C5-84E5-41898E2AA628}"/>
              </a:ext>
            </a:extLst>
          </p:cNvPr>
          <p:cNvSpPr/>
          <p:nvPr/>
        </p:nvSpPr>
        <p:spPr>
          <a:xfrm>
            <a:off x="1" y="2118952"/>
            <a:ext cx="1223503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a:solidFill>
                  <a:srgbClr val="1F1A62"/>
                </a:solidFill>
                <a:latin typeface="Helvetica" panose="020B0403020202020204" pitchFamily="34" charset="0"/>
              </a:rPr>
              <a:t>% who </a:t>
            </a:r>
            <a:r>
              <a:rPr kumimoji="0" lang="en-US" sz="14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said they feel they’re rarely, if ever, represented in advertising materials*</a:t>
            </a:r>
          </a:p>
        </p:txBody>
      </p:sp>
      <p:sp>
        <p:nvSpPr>
          <p:cNvPr id="12" name="Rounded Rectangle 80">
            <a:extLst>
              <a:ext uri="{FF2B5EF4-FFF2-40B4-BE49-F238E27FC236}">
                <a16:creationId xmlns:a16="http://schemas.microsoft.com/office/drawing/2014/main" id="{4176EC3E-3ACE-430B-8F69-A000560CA7AF}"/>
              </a:ext>
            </a:extLst>
          </p:cNvPr>
          <p:cNvSpPr/>
          <p:nvPr/>
        </p:nvSpPr>
        <p:spPr>
          <a:xfrm>
            <a:off x="149599" y="2555710"/>
            <a:ext cx="2824071"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A9F922C5-C364-486B-9AE7-41ADF3ECC969}"/>
              </a:ext>
            </a:extLst>
          </p:cNvPr>
          <p:cNvSpPr txBox="1"/>
          <p:nvPr/>
        </p:nvSpPr>
        <p:spPr>
          <a:xfrm>
            <a:off x="502018" y="3133275"/>
            <a:ext cx="2119230" cy="923330"/>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solidFill>
                  <a:srgbClr val="1F1A62"/>
                </a:solidFill>
                <a:effectLst/>
              </a:rPr>
              <a:t>62</a:t>
            </a:r>
            <a:r>
              <a:rPr kumimoji="0" lang="en-US" sz="5400" b="1" i="0" u="none" strike="noStrike" kern="1200" cap="none" spc="0" normalizeH="0" baseline="0" noProof="0">
                <a:ln w="13462">
                  <a:solidFill>
                    <a:prstClr val="black"/>
                  </a:solidFill>
                  <a:prstDash val="solid"/>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14" name="TextBox 13">
            <a:extLst>
              <a:ext uri="{FF2B5EF4-FFF2-40B4-BE49-F238E27FC236}">
                <a16:creationId xmlns:a16="http://schemas.microsoft.com/office/drawing/2014/main" id="{299B5C39-2024-4D77-A851-A1036FA7F478}"/>
              </a:ext>
            </a:extLst>
          </p:cNvPr>
          <p:cNvSpPr txBox="1"/>
          <p:nvPr/>
        </p:nvSpPr>
        <p:spPr>
          <a:xfrm>
            <a:off x="502019" y="4170471"/>
            <a:ext cx="2119230" cy="369332"/>
          </a:xfrm>
          <a:prstGeom prst="rect">
            <a:avLst/>
          </a:prstGeom>
          <a:solidFill>
            <a:srgbClr val="1F1A62"/>
          </a:solidFill>
          <a:ln>
            <a:solidFill>
              <a:srgbClr val="1F1A6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Asian Americans</a:t>
            </a:r>
          </a:p>
        </p:txBody>
      </p:sp>
      <p:sp>
        <p:nvSpPr>
          <p:cNvPr id="22" name="Rounded Rectangle 80">
            <a:extLst>
              <a:ext uri="{FF2B5EF4-FFF2-40B4-BE49-F238E27FC236}">
                <a16:creationId xmlns:a16="http://schemas.microsoft.com/office/drawing/2014/main" id="{5B20CE4D-8A9D-4187-BFB3-95FC3C97E64F}"/>
              </a:ext>
            </a:extLst>
          </p:cNvPr>
          <p:cNvSpPr/>
          <p:nvPr/>
        </p:nvSpPr>
        <p:spPr>
          <a:xfrm>
            <a:off x="6195421" y="2555710"/>
            <a:ext cx="2824071"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3" name="TextBox 22">
            <a:extLst>
              <a:ext uri="{FF2B5EF4-FFF2-40B4-BE49-F238E27FC236}">
                <a16:creationId xmlns:a16="http://schemas.microsoft.com/office/drawing/2014/main" id="{C27CB6AC-D2BD-4806-8098-1E87E7978F6A}"/>
              </a:ext>
            </a:extLst>
          </p:cNvPr>
          <p:cNvSpPr txBox="1"/>
          <p:nvPr/>
        </p:nvSpPr>
        <p:spPr>
          <a:xfrm>
            <a:off x="6542655" y="3133275"/>
            <a:ext cx="2129604" cy="923330"/>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effectLst/>
              </a:rPr>
              <a:t>32</a:t>
            </a:r>
            <a:r>
              <a:rPr kumimoji="0" lang="en-US" sz="5400" b="1" i="0" u="none" strike="noStrike" kern="1200" cap="none" spc="0" normalizeH="0" baseline="0" noProof="0">
                <a:ln w="13462">
                  <a:solidFill>
                    <a:prstClr val="black"/>
                  </a:solidFill>
                  <a:prstDash val="solid"/>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24" name="TextBox 23">
            <a:extLst>
              <a:ext uri="{FF2B5EF4-FFF2-40B4-BE49-F238E27FC236}">
                <a16:creationId xmlns:a16="http://schemas.microsoft.com/office/drawing/2014/main" id="{D15070E3-4126-467A-8060-B916EA805476}"/>
              </a:ext>
            </a:extLst>
          </p:cNvPr>
          <p:cNvSpPr txBox="1"/>
          <p:nvPr/>
        </p:nvSpPr>
        <p:spPr>
          <a:xfrm>
            <a:off x="6547841" y="4170471"/>
            <a:ext cx="2119230" cy="369332"/>
          </a:xfrm>
          <a:prstGeom prst="rect">
            <a:avLst/>
          </a:prstGeom>
          <a:solidFill>
            <a:srgbClr val="ED3C8D"/>
          </a:solidFill>
          <a:ln>
            <a:solidFill>
              <a:srgbClr val="ED3C8D"/>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Black Americans</a:t>
            </a:r>
          </a:p>
        </p:txBody>
      </p:sp>
      <p:sp>
        <p:nvSpPr>
          <p:cNvPr id="28" name="Rounded Rectangle 80">
            <a:extLst>
              <a:ext uri="{FF2B5EF4-FFF2-40B4-BE49-F238E27FC236}">
                <a16:creationId xmlns:a16="http://schemas.microsoft.com/office/drawing/2014/main" id="{6B4599EA-576B-401A-87F2-3A2DB3ACA914}"/>
              </a:ext>
            </a:extLst>
          </p:cNvPr>
          <p:cNvSpPr/>
          <p:nvPr/>
        </p:nvSpPr>
        <p:spPr>
          <a:xfrm>
            <a:off x="9218331" y="2555710"/>
            <a:ext cx="2824071"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29" name="TextBox 28">
            <a:extLst>
              <a:ext uri="{FF2B5EF4-FFF2-40B4-BE49-F238E27FC236}">
                <a16:creationId xmlns:a16="http://schemas.microsoft.com/office/drawing/2014/main" id="{AA3DB970-6FDE-4449-A70D-B0BA139E8459}"/>
              </a:ext>
            </a:extLst>
          </p:cNvPr>
          <p:cNvSpPr txBox="1"/>
          <p:nvPr/>
        </p:nvSpPr>
        <p:spPr>
          <a:xfrm>
            <a:off x="9565565" y="3133275"/>
            <a:ext cx="2129604" cy="923330"/>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solidFill>
                  <a:srgbClr val="4EBEA4"/>
                </a:solidFill>
                <a:effectLst/>
              </a:rPr>
              <a:t>24</a:t>
            </a:r>
            <a:r>
              <a:rPr kumimoji="0" lang="en-US" sz="54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30" name="TextBox 29">
            <a:extLst>
              <a:ext uri="{FF2B5EF4-FFF2-40B4-BE49-F238E27FC236}">
                <a16:creationId xmlns:a16="http://schemas.microsoft.com/office/drawing/2014/main" id="{CC660904-0892-4171-9C4B-B3AF5FBB8A1D}"/>
              </a:ext>
            </a:extLst>
          </p:cNvPr>
          <p:cNvSpPr txBox="1"/>
          <p:nvPr/>
        </p:nvSpPr>
        <p:spPr>
          <a:xfrm>
            <a:off x="9570751" y="4170471"/>
            <a:ext cx="2119230" cy="369332"/>
          </a:xfrm>
          <a:prstGeom prst="rect">
            <a:avLst/>
          </a:prstGeom>
          <a:solidFill>
            <a:srgbClr val="4EBEA4"/>
          </a:solidFill>
          <a:ln>
            <a:solidFill>
              <a:srgbClr val="4EBEA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White Americans</a:t>
            </a:r>
          </a:p>
        </p:txBody>
      </p:sp>
      <p:sp>
        <p:nvSpPr>
          <p:cNvPr id="17" name="Rounded Rectangle 80">
            <a:extLst>
              <a:ext uri="{FF2B5EF4-FFF2-40B4-BE49-F238E27FC236}">
                <a16:creationId xmlns:a16="http://schemas.microsoft.com/office/drawing/2014/main" id="{C25C8061-8815-4B9D-A769-D7F4F331A6DD}"/>
              </a:ext>
            </a:extLst>
          </p:cNvPr>
          <p:cNvSpPr/>
          <p:nvPr/>
        </p:nvSpPr>
        <p:spPr>
          <a:xfrm>
            <a:off x="3172510" y="2555710"/>
            <a:ext cx="2824071" cy="2768483"/>
          </a:xfrm>
          <a:prstGeom prst="roundRect">
            <a:avLst>
              <a:gd name="adj" fmla="val 6650"/>
            </a:avLst>
          </a:prstGeom>
          <a:solidFill>
            <a:schemeClr val="bg1"/>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199"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1C5054D4-51E6-444C-9F36-CACE9C775DA1}"/>
              </a:ext>
            </a:extLst>
          </p:cNvPr>
          <p:cNvSpPr txBox="1"/>
          <p:nvPr/>
        </p:nvSpPr>
        <p:spPr>
          <a:xfrm>
            <a:off x="3519744" y="3133275"/>
            <a:ext cx="2129604" cy="923330"/>
          </a:xfrm>
          <a:prstGeom prst="rect">
            <a:avLst/>
          </a:prstGeom>
          <a:noFill/>
          <a:ln>
            <a:noFill/>
          </a:ln>
          <a:effectLst/>
        </p:spPr>
        <p:txBody>
          <a:bodyPr wrap="square" lIns="91440" tIns="45720" rIns="91440" bIns="45720" anchor="t">
            <a:spAutoFit/>
          </a:bodyPr>
          <a:lstStyle>
            <a:defPPr>
              <a:defRPr lang="en-US"/>
            </a:defPPr>
            <a:lvl1pPr marR="0" lvl="0" indent="0" algn="ctr" defTabSz="1172398" fontAlgn="auto">
              <a:lnSpc>
                <a:spcPct val="100000"/>
              </a:lnSpc>
              <a:spcBef>
                <a:spcPts val="0"/>
              </a:spcBef>
              <a:spcAft>
                <a:spcPts val="0"/>
              </a:spcAft>
              <a:buClrTx/>
              <a:buSzTx/>
              <a:buFontTx/>
              <a:buNone/>
              <a:tabLst/>
              <a:defRPr kumimoji="0" sz="7200" b="1" i="0" u="none" strike="noStrike" cap="none" spc="0" normalizeH="0" baseline="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defRPr>
            </a:lvl1pPr>
          </a:lstStyle>
          <a:p>
            <a:pPr marL="0" marR="0" lvl="0" indent="0" algn="ctr" defTabSz="1172398" rtl="0" eaLnBrk="1" fontAlgn="auto" latinLnBrk="0" hangingPunct="1">
              <a:lnSpc>
                <a:spcPct val="100000"/>
              </a:lnSpc>
              <a:spcBef>
                <a:spcPts val="0"/>
              </a:spcBef>
              <a:spcAft>
                <a:spcPts val="0"/>
              </a:spcAft>
              <a:buClrTx/>
              <a:buSzTx/>
              <a:buFontTx/>
              <a:buNone/>
              <a:tabLst/>
              <a:defRPr/>
            </a:pPr>
            <a:r>
              <a:rPr lang="en-US" sz="5400">
                <a:solidFill>
                  <a:srgbClr val="00BFF2"/>
                </a:solidFill>
                <a:effectLst/>
              </a:rPr>
              <a:t>41</a:t>
            </a:r>
            <a:r>
              <a:rPr kumimoji="0" lang="en-US" sz="5400" b="1" i="0" u="none" strike="noStrike" kern="1200" cap="none" spc="0" normalizeH="0" baseline="0" noProof="0">
                <a:ln w="13462">
                  <a:solidFill>
                    <a:prstClr val="black"/>
                  </a:solidFill>
                  <a:prstDash val="solid"/>
                </a:ln>
                <a:solidFill>
                  <a:srgbClr val="00BFF2"/>
                </a:solidFill>
                <a:effectLst/>
                <a:uLnTx/>
                <a:uFillTx/>
                <a:latin typeface="Helvetica" panose="020B0604020202020204" pitchFamily="34" charset="0"/>
                <a:ea typeface="Open Sans" panose="020B0606030504020204" pitchFamily="34" charset="0"/>
                <a:cs typeface="Helvetica" panose="020B0604020202020204" pitchFamily="34" charset="0"/>
              </a:rPr>
              <a:t>%</a:t>
            </a:r>
          </a:p>
        </p:txBody>
      </p:sp>
      <p:sp>
        <p:nvSpPr>
          <p:cNvPr id="19" name="TextBox 18">
            <a:extLst>
              <a:ext uri="{FF2B5EF4-FFF2-40B4-BE49-F238E27FC236}">
                <a16:creationId xmlns:a16="http://schemas.microsoft.com/office/drawing/2014/main" id="{DFF848E1-A2E2-4869-B695-336D0ACEEE6C}"/>
              </a:ext>
            </a:extLst>
          </p:cNvPr>
          <p:cNvSpPr txBox="1"/>
          <p:nvPr/>
        </p:nvSpPr>
        <p:spPr>
          <a:xfrm>
            <a:off x="3302411" y="4170471"/>
            <a:ext cx="2564268" cy="364837"/>
          </a:xfrm>
          <a:prstGeom prst="rect">
            <a:avLst/>
          </a:prstGeom>
          <a:solidFill>
            <a:srgbClr val="00BFF2"/>
          </a:solidFill>
          <a:ln>
            <a:solidFill>
              <a:srgbClr val="00BFF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Hispanic Americans</a:t>
            </a:r>
          </a:p>
        </p:txBody>
      </p:sp>
      <p:sp>
        <p:nvSpPr>
          <p:cNvPr id="21" name="TextBox 20">
            <a:extLst>
              <a:ext uri="{FF2B5EF4-FFF2-40B4-BE49-F238E27FC236}">
                <a16:creationId xmlns:a16="http://schemas.microsoft.com/office/drawing/2014/main" id="{E0258F4C-44C5-4787-BB27-CB446EFEE091}"/>
              </a:ext>
            </a:extLst>
          </p:cNvPr>
          <p:cNvSpPr txBox="1"/>
          <p:nvPr/>
        </p:nvSpPr>
        <p:spPr>
          <a:xfrm>
            <a:off x="133584" y="1122822"/>
            <a:ext cx="11427046" cy="523220"/>
          </a:xfrm>
          <a:prstGeom prst="rect">
            <a:avLst/>
          </a:prstGeom>
          <a:noFill/>
        </p:spPr>
        <p:txBody>
          <a:bodyPr wrap="square">
            <a:spAutoFit/>
          </a:bodyPr>
          <a:lstStyle>
            <a:defPPr>
              <a:defRPr lang="en-US"/>
            </a:defPPr>
            <a:lvl1pPr marL="285750" marR="0" lvl="0" indent="-285750" fontAlgn="auto">
              <a:lnSpc>
                <a:spcPct val="100000"/>
              </a:lnSpc>
              <a:spcBef>
                <a:spcPts val="0"/>
              </a:spcBef>
              <a:spcAft>
                <a:spcPts val="0"/>
              </a:spcAft>
              <a:buClrTx/>
              <a:buSzTx/>
              <a:buFontTx/>
              <a:buBlip>
                <a:blip r:embed="rId3"/>
              </a:buBlip>
              <a:tabLst/>
              <a:defRPr kumimoji="0" sz="1400" b="0" i="0" u="none" strike="noStrike" cap="none" spc="0" normalizeH="0" baseline="0">
                <a:ln>
                  <a:noFill/>
                </a:ln>
                <a:solidFill>
                  <a:srgbClr val="1B1464"/>
                </a:solidFill>
                <a:effectLst/>
                <a:uLnTx/>
                <a:uFillTx/>
                <a:latin typeface="Helvetica" pitchFamily="2" charset="0"/>
              </a:defRPr>
            </a:lvl1pPr>
          </a:lstStyle>
          <a:p>
            <a:r>
              <a:rPr lang="en-US" b="1">
                <a:solidFill>
                  <a:srgbClr val="ED3C8D"/>
                </a:solidFill>
              </a:rPr>
              <a:t>73% </a:t>
            </a:r>
            <a:r>
              <a:rPr lang="en-US"/>
              <a:t>of Asian Americans </a:t>
            </a:r>
            <a:r>
              <a:rPr lang="en-US">
                <a:solidFill>
                  <a:srgbClr val="1F1A62"/>
                </a:solidFill>
              </a:rPr>
              <a:t>say brands need to </a:t>
            </a:r>
            <a:r>
              <a:rPr lang="en-US" b="1">
                <a:solidFill>
                  <a:srgbClr val="ED3C8D"/>
                </a:solidFill>
              </a:rPr>
              <a:t>create culturally diverse advertising</a:t>
            </a:r>
            <a:r>
              <a:rPr lang="en-US"/>
              <a:t> in order to stay relevant in an increasingly more diverse society</a:t>
            </a:r>
          </a:p>
        </p:txBody>
      </p:sp>
    </p:spTree>
    <p:extLst>
      <p:ext uri="{BB962C8B-B14F-4D97-AF65-F5344CB8AC3E}">
        <p14:creationId xmlns:p14="http://schemas.microsoft.com/office/powerpoint/2010/main" val="3221154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D50A4ED5-D00B-4A2D-AF33-DE32C5EEE0CE}"/>
              </a:ext>
            </a:extLst>
          </p:cNvPr>
          <p:cNvSpPr/>
          <p:nvPr/>
        </p:nvSpPr>
        <p:spPr>
          <a:xfrm>
            <a:off x="-21518" y="1696162"/>
            <a:ext cx="12235037"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115885C1-468B-4AF8-97CD-18CF27D88AF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
          <a:stretch/>
        </p:blipFill>
        <p:spPr>
          <a:xfrm>
            <a:off x="526244" y="6519043"/>
            <a:ext cx="11708793" cy="350107"/>
          </a:xfrm>
          <a:prstGeom prst="rect">
            <a:avLst/>
          </a:prstGeom>
        </p:spPr>
      </p:pic>
      <p:sp>
        <p:nvSpPr>
          <p:cNvPr id="10" name="Rectangle 9">
            <a:extLst>
              <a:ext uri="{FF2B5EF4-FFF2-40B4-BE49-F238E27FC236}">
                <a16:creationId xmlns:a16="http://schemas.microsoft.com/office/drawing/2014/main" id="{1F5544B4-64B7-4E00-A1B6-76422658B8ED}"/>
              </a:ext>
            </a:extLst>
          </p:cNvPr>
          <p:cNvSpPr/>
          <p:nvPr/>
        </p:nvSpPr>
        <p:spPr>
          <a:xfrm>
            <a:off x="214604" y="261698"/>
            <a:ext cx="11831500"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To authentically engage with influential Asian American consumers, brands can</a:t>
            </a:r>
            <a:r>
              <a:rPr lang="en-US" sz="2600" b="1">
                <a:solidFill>
                  <a:srgbClr val="1B1464"/>
                </a:solidFill>
                <a:latin typeface="Helvetica" pitchFamily="2" charset="0"/>
              </a:rPr>
              <a:t> act by</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developing</a:t>
            </a:r>
            <a:r>
              <a:rPr lang="en-US" sz="2600" b="1">
                <a:solidFill>
                  <a:srgbClr val="1B1464"/>
                </a:solidFill>
                <a:latin typeface="Helvetica" pitchFamily="2" charset="0"/>
              </a:rPr>
              <a:t> DEI-targeted initiatives, increasing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representation in ads </a:t>
            </a:r>
            <a:r>
              <a:rPr lang="en-US" sz="2600" b="1">
                <a:solidFill>
                  <a:srgbClr val="1B1464"/>
                </a:solidFill>
                <a:latin typeface="Helvetica" pitchFamily="2" charset="0"/>
              </a:rPr>
              <a:t>and</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promoting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relevant</a:t>
            </a:r>
            <a:r>
              <a:rPr kumimoji="0" lang="en-US" sz="2600" b="1" i="0" u="none" strike="noStrike" kern="1200" cap="none" spc="0" normalizeH="0" baseline="0" noProof="0">
                <a:ln>
                  <a:noFill/>
                </a:ln>
                <a:solidFill>
                  <a:srgbClr val="FF0000"/>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products</a:t>
            </a:r>
          </a:p>
        </p:txBody>
      </p:sp>
      <p:sp>
        <p:nvSpPr>
          <p:cNvPr id="32" name="Slide Number Placeholder 5">
            <a:extLst>
              <a:ext uri="{FF2B5EF4-FFF2-40B4-BE49-F238E27FC236}">
                <a16:creationId xmlns:a16="http://schemas.microsoft.com/office/drawing/2014/main" id="{26A92FFE-E960-40A5-AD2A-DECC59F35DDC}"/>
              </a:ext>
            </a:extLst>
          </p:cNvPr>
          <p:cNvSpPr txBox="1">
            <a:spLocks/>
          </p:cNvSpPr>
          <p:nvPr/>
        </p:nvSpPr>
        <p:spPr>
          <a:xfrm>
            <a:off x="546751"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192FE3B1-C7E6-42C7-BDAE-10AE93C28B05}"/>
              </a:ext>
            </a:extLst>
          </p:cNvPr>
          <p:cNvSpPr/>
          <p:nvPr/>
        </p:nvSpPr>
        <p:spPr>
          <a:xfrm>
            <a:off x="483206" y="6586958"/>
            <a:ext cx="11730311"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Further distribution is prohibited.</a:t>
            </a:r>
          </a:p>
        </p:txBody>
      </p:sp>
      <p:sp>
        <p:nvSpPr>
          <p:cNvPr id="8" name="TextBox 7">
            <a:extLst>
              <a:ext uri="{FF2B5EF4-FFF2-40B4-BE49-F238E27FC236}">
                <a16:creationId xmlns:a16="http://schemas.microsoft.com/office/drawing/2014/main" id="{711DC189-C7D8-4CE6-A679-7F1150374600}"/>
              </a:ext>
            </a:extLst>
          </p:cNvPr>
          <p:cNvSpPr txBox="1"/>
          <p:nvPr/>
        </p:nvSpPr>
        <p:spPr>
          <a:xfrm>
            <a:off x="526245" y="6313252"/>
            <a:ext cx="1166532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a:t>
            </a:r>
            <a:r>
              <a:rPr kumimoji="0" lang="en-US" sz="800" b="0" i="0" u="none"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rPr>
              <a:t> Ipsos, Fresh Lab U.S. Online Syndicated Community, 2021 (n=117 self-identified AAPI respondents). ‘AAPI’: Asian American Pacific Islander.</a:t>
            </a:r>
            <a:endPar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5" name="Chart 4">
            <a:extLst>
              <a:ext uri="{FF2B5EF4-FFF2-40B4-BE49-F238E27FC236}">
                <a16:creationId xmlns:a16="http://schemas.microsoft.com/office/drawing/2014/main" id="{A9B82392-E97A-46B8-A1FB-E0028F589E06}"/>
              </a:ext>
            </a:extLst>
          </p:cNvPr>
          <p:cNvGraphicFramePr/>
          <p:nvPr>
            <p:extLst>
              <p:ext uri="{D42A27DB-BD31-4B8C-83A1-F6EECF244321}">
                <p14:modId xmlns:p14="http://schemas.microsoft.com/office/powerpoint/2010/main" val="2852596452"/>
              </p:ext>
            </p:extLst>
          </p:nvPr>
        </p:nvGraphicFramePr>
        <p:xfrm>
          <a:off x="145898" y="1876785"/>
          <a:ext cx="11900205" cy="42954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45458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0AAE1E4240B941A4C52734E19288AB" ma:contentTypeVersion="12" ma:contentTypeDescription="Create a new document." ma:contentTypeScope="" ma:versionID="cacc7f4b9ec85f2467a5f7a2fdc209a8">
  <xsd:schema xmlns:xsd="http://www.w3.org/2001/XMLSchema" xmlns:xs="http://www.w3.org/2001/XMLSchema" xmlns:p="http://schemas.microsoft.com/office/2006/metadata/properties" xmlns:ns2="a86b28e8-29a6-4ab8-af18-2a7f61acfad2" xmlns:ns3="9f6166fe-9f5b-43aa-b8a9-b4d7ad530bda" targetNamespace="http://schemas.microsoft.com/office/2006/metadata/properties" ma:root="true" ma:fieldsID="eb55a7ab2ddd844569615820c4389860" ns2:_="" ns3:_="">
    <xsd:import namespace="a86b28e8-29a6-4ab8-af18-2a7f61acfad2"/>
    <xsd:import namespace="9f6166fe-9f5b-43aa-b8a9-b4d7ad530bd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6b28e8-29a6-4ab8-af18-2a7f61acfa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6166fe-9f5b-43aa-b8a9-b4d7ad530b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5BB6F-8C0C-42A8-9F4B-8DD3E52176CB}">
  <ds:schemaRefs>
    <ds:schemaRef ds:uri="http://schemas.microsoft.com/sharepoint/v3/contenttype/forms"/>
  </ds:schemaRefs>
</ds:datastoreItem>
</file>

<file path=customXml/itemProps2.xml><?xml version="1.0" encoding="utf-8"?>
<ds:datastoreItem xmlns:ds="http://schemas.openxmlformats.org/officeDocument/2006/customXml" ds:itemID="{D6ABCE4E-BA3D-4B0D-AF71-A4EA0188486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98D5A71-1850-4351-A9FB-C31DC56F2D3C}">
  <ds:schemaRefs>
    <ds:schemaRef ds:uri="9f6166fe-9f5b-43aa-b8a9-b4d7ad530bda"/>
    <ds:schemaRef ds:uri="a86b28e8-29a6-4ab8-af18-2a7f61acfa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3132</Words>
  <Application>Microsoft Office PowerPoint</Application>
  <PresentationFormat>Widescreen</PresentationFormat>
  <Paragraphs>268</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Calibri Light</vt:lpstr>
      <vt:lpstr>Helvetica</vt:lpstr>
      <vt:lpstr>Helvetica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Leah Montner Dixon</cp:lastModifiedBy>
  <cp:revision>1</cp:revision>
  <dcterms:created xsi:type="dcterms:W3CDTF">2021-09-30T16:01:39Z</dcterms:created>
  <dcterms:modified xsi:type="dcterms:W3CDTF">2021-11-19T19:45:26Z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ies>
</file>