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2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3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4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5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</p:sldMasterIdLst>
  <p:notesMasterIdLst>
    <p:notesMasterId r:id="rId28"/>
  </p:notesMasterIdLst>
  <p:sldIdLst>
    <p:sldId id="2146845996" r:id="rId6"/>
    <p:sldId id="2146846428" r:id="rId7"/>
    <p:sldId id="2146846427" r:id="rId8"/>
    <p:sldId id="2146846422" r:id="rId9"/>
    <p:sldId id="2146846439" r:id="rId10"/>
    <p:sldId id="2146846430" r:id="rId11"/>
    <p:sldId id="2146846431" r:id="rId12"/>
    <p:sldId id="2146846432" r:id="rId13"/>
    <p:sldId id="2146846433" r:id="rId14"/>
    <p:sldId id="2146846434" r:id="rId15"/>
    <p:sldId id="2146846435" r:id="rId16"/>
    <p:sldId id="2146846436" r:id="rId17"/>
    <p:sldId id="2146846441" r:id="rId18"/>
    <p:sldId id="2146846437" r:id="rId19"/>
    <p:sldId id="2146845981" r:id="rId20"/>
    <p:sldId id="2146846438" r:id="rId21"/>
    <p:sldId id="2146845983" r:id="rId22"/>
    <p:sldId id="2146845984" r:id="rId23"/>
    <p:sldId id="2146846421" r:id="rId24"/>
    <p:sldId id="2144328106" r:id="rId25"/>
    <p:sldId id="2144328304" r:id="rId26"/>
    <p:sldId id="2146846416" r:id="rId2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644001F-98D2-AF68-925B-F4D39E797894}" name="Jason Wiese" initials="J" userId="S::jasonw@thevab.com::4bff8d5b-7de6-4655-b397-69b0afc81113" providerId="AD"/>
  <p188:author id="{41E8424B-45FD-3ECB-0948-723F916FFB79}" name="Danielle Delauro" initials="DD" userId="S::danielled@thevab.com::79c3a64d-209a-45df-902b-7cba6cccfd68" providerId="AD"/>
  <p188:author id="{A5C48789-DAFD-4389-7A87-B92CBB8A351A}" name="Reed Kiely" initials="RK" userId="S::reedk@thevab.com::768be38e-2fb5-40ce-925d-bd8e9d9e3c31" providerId="AD"/>
  <p188:author id="{F0141AB7-7F25-3C16-C77D-5FEA2DA4B116}" name="Karolina Guillen" initials="KG" userId="S::karolinaG@thevab.com::c1c08796-a0be-47c6-af52-5d31fd96ec50" providerId="AD"/>
  <p188:author id="{40CDBCD8-5C78-F3A3-F41F-DA4694EE60DF}" name="Kaileen Cain" initials="KC" userId="S::KaileenC@thevab.com::21167d2d-fdf2-4320-ae3a-272888c89590" providerId="AD"/>
  <p188:author id="{21855EDF-F9CE-3B66-C6A5-06158391F461}" name="Leah Montner Dixon" initials="LMD" userId="S::leahm@thevab.com::d5b2ae9e-9213-4442-b7df-4db8cbe51e5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EBEA4"/>
    <a:srgbClr val="B3E3D8"/>
    <a:srgbClr val="FFE600"/>
    <a:srgbClr val="1B1464"/>
    <a:srgbClr val="00BFF2"/>
    <a:srgbClr val="ED3C8D"/>
    <a:srgbClr val="E2E8F1"/>
    <a:srgbClr val="BDF1FF"/>
    <a:srgbClr val="9B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079ABA-5A90-4F6B-B833-D06C9002E1AF}" v="848" dt="2024-03-19T18:46:40.1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h Montner Dixon" userId="d5b2ae9e-9213-4442-b7df-4db8cbe51e5d" providerId="ADAL" clId="{B0FE1711-EA8F-40C6-A79F-866605EFEA71}"/>
    <pc:docChg chg="">
      <pc:chgData name="Leah Montner Dixon" userId="d5b2ae9e-9213-4442-b7df-4db8cbe51e5d" providerId="ADAL" clId="{B0FE1711-EA8F-40C6-A79F-866605EFEA71}" dt="2024-03-08T21:58:04.626" v="0"/>
      <pc:docMkLst>
        <pc:docMk/>
      </pc:docMkLst>
      <pc:sldChg chg="addCm">
        <pc:chgData name="Leah Montner Dixon" userId="d5b2ae9e-9213-4442-b7df-4db8cbe51e5d" providerId="ADAL" clId="{B0FE1711-EA8F-40C6-A79F-866605EFEA71}" dt="2024-03-08T21:58:04.626" v="0"/>
        <pc:sldMkLst>
          <pc:docMk/>
          <pc:sldMk cId="3486589235" sldId="214684642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eah Montner Dixon" userId="d5b2ae9e-9213-4442-b7df-4db8cbe51e5d" providerId="ADAL" clId="{B0FE1711-EA8F-40C6-A79F-866605EFEA71}" dt="2024-03-08T21:58:04.626" v="0"/>
              <pc2:cmMkLst xmlns:pc2="http://schemas.microsoft.com/office/powerpoint/2019/9/main/command">
                <pc:docMk/>
                <pc:sldMk cId="3486589235" sldId="2146846428"/>
                <pc2:cmMk id="{E3510531-2776-4E50-AC4B-C8CE48D78AF2}"/>
              </pc2:cmMkLst>
            </pc226:cmChg>
          </p:ext>
        </pc:extLst>
      </pc:sldChg>
    </pc:docChg>
  </pc:docChgLst>
  <pc:docChgLst>
    <pc:chgData name="Reed Kiely" userId="768be38e-2fb5-40ce-925d-bd8e9d9e3c31" providerId="ADAL" clId="{DA079ABA-5A90-4F6B-B833-D06C9002E1AF}"/>
    <pc:docChg chg="undo redo custSel addSld delSld modSld">
      <pc:chgData name="Reed Kiely" userId="768be38e-2fb5-40ce-925d-bd8e9d9e3c31" providerId="ADAL" clId="{DA079ABA-5A90-4F6B-B833-D06C9002E1AF}" dt="2024-03-19T18:49:04.840" v="8829" actId="1038"/>
      <pc:docMkLst>
        <pc:docMk/>
      </pc:docMkLst>
      <pc:sldChg chg="modSp mod addCm">
        <pc:chgData name="Reed Kiely" userId="768be38e-2fb5-40ce-925d-bd8e9d9e3c31" providerId="ADAL" clId="{DA079ABA-5A90-4F6B-B833-D06C9002E1AF}" dt="2024-03-08T22:45:14.156" v="7189"/>
        <pc:sldMkLst>
          <pc:docMk/>
          <pc:sldMk cId="732019880" sldId="2144328106"/>
        </pc:sldMkLst>
        <pc:spChg chg="mod">
          <ac:chgData name="Reed Kiely" userId="768be38e-2fb5-40ce-925d-bd8e9d9e3c31" providerId="ADAL" clId="{DA079ABA-5A90-4F6B-B833-D06C9002E1AF}" dt="2024-02-28T16:11:05.828" v="2764" actId="20577"/>
          <ac:spMkLst>
            <pc:docMk/>
            <pc:sldMk cId="732019880" sldId="2144328106"/>
            <ac:spMk id="7" creationId="{F25B641F-1744-45AC-B343-CA9AA9737A1D}"/>
          </ac:spMkLst>
        </pc:spChg>
        <pc:spChg chg="mod">
          <ac:chgData name="Reed Kiely" userId="768be38e-2fb5-40ce-925d-bd8e9d9e3c31" providerId="ADAL" clId="{DA079ABA-5A90-4F6B-B833-D06C9002E1AF}" dt="2024-02-28T16:12:40.547" v="2784"/>
          <ac:spMkLst>
            <pc:docMk/>
            <pc:sldMk cId="732019880" sldId="2144328106"/>
            <ac:spMk id="12" creationId="{A339D54A-9E72-421F-B5B7-0850709C8E6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eed Kiely" userId="768be38e-2fb5-40ce-925d-bd8e9d9e3c31" providerId="ADAL" clId="{DA079ABA-5A90-4F6B-B833-D06C9002E1AF}" dt="2024-03-08T22:45:14.156" v="7189"/>
              <pc2:cmMkLst xmlns:pc2="http://schemas.microsoft.com/office/powerpoint/2019/9/main/command">
                <pc:docMk/>
                <pc:sldMk cId="732019880" sldId="2144328106"/>
                <pc2:cmMk id="{FB221253-9C95-443D-AB44-4C54A32D1FD9}"/>
              </pc2:cmMkLst>
            </pc226:cmChg>
          </p:ext>
        </pc:extLst>
      </pc:sldChg>
      <pc:sldChg chg="modSp mod">
        <pc:chgData name="Reed Kiely" userId="768be38e-2fb5-40ce-925d-bd8e9d9e3c31" providerId="ADAL" clId="{DA079ABA-5A90-4F6B-B833-D06C9002E1AF}" dt="2024-02-28T16:12:38.882" v="2783"/>
        <pc:sldMkLst>
          <pc:docMk/>
          <pc:sldMk cId="3110856516" sldId="2144328304"/>
        </pc:sldMkLst>
        <pc:spChg chg="mod">
          <ac:chgData name="Reed Kiely" userId="768be38e-2fb5-40ce-925d-bd8e9d9e3c31" providerId="ADAL" clId="{DA079ABA-5A90-4F6B-B833-D06C9002E1AF}" dt="2024-02-28T16:12:38.882" v="2783"/>
          <ac:spMkLst>
            <pc:docMk/>
            <pc:sldMk cId="3110856516" sldId="2144328304"/>
            <ac:spMk id="11" creationId="{49C2DD39-D24A-50A1-3F63-B8021221A115}"/>
          </ac:spMkLst>
        </pc:spChg>
      </pc:sldChg>
      <pc:sldChg chg="addSp delSp modSp mod addCm modCm">
        <pc:chgData name="Reed Kiely" userId="768be38e-2fb5-40ce-925d-bd8e9d9e3c31" providerId="ADAL" clId="{DA079ABA-5A90-4F6B-B833-D06C9002E1AF}" dt="2024-03-08T22:30:57.028" v="7028" actId="207"/>
        <pc:sldMkLst>
          <pc:docMk/>
          <pc:sldMk cId="3670616973" sldId="2146845974"/>
        </pc:sldMkLst>
        <pc:spChg chg="add del mod">
          <ac:chgData name="Reed Kiely" userId="768be38e-2fb5-40ce-925d-bd8e9d9e3c31" providerId="ADAL" clId="{DA079ABA-5A90-4F6B-B833-D06C9002E1AF}" dt="2024-03-08T20:15:58.949" v="3306" actId="478"/>
          <ac:spMkLst>
            <pc:docMk/>
            <pc:sldMk cId="3670616973" sldId="2146845974"/>
            <ac:spMk id="4" creationId="{5B9A1D62-EF09-AA2A-B8AF-A070893F3F4A}"/>
          </ac:spMkLst>
        </pc:spChg>
        <pc:spChg chg="mod">
          <ac:chgData name="Reed Kiely" userId="768be38e-2fb5-40ce-925d-bd8e9d9e3c31" providerId="ADAL" clId="{DA079ABA-5A90-4F6B-B833-D06C9002E1AF}" dt="2024-02-28T16:13:10.667" v="2799"/>
          <ac:spMkLst>
            <pc:docMk/>
            <pc:sldMk cId="3670616973" sldId="2146845974"/>
            <ac:spMk id="8" creationId="{56D5CC06-B1BB-EEF9-89E9-F83ADEEB8F72}"/>
          </ac:spMkLst>
        </pc:spChg>
        <pc:spChg chg="mod">
          <ac:chgData name="Reed Kiely" userId="768be38e-2fb5-40ce-925d-bd8e9d9e3c31" providerId="ADAL" clId="{DA079ABA-5A90-4F6B-B833-D06C9002E1AF}" dt="2024-03-08T22:30:57.028" v="7028" actId="207"/>
          <ac:spMkLst>
            <pc:docMk/>
            <pc:sldMk cId="3670616973" sldId="2146845974"/>
            <ac:spMk id="11" creationId="{C9152579-3274-2AD6-3DD2-055263FB69C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Reed Kiely" userId="768be38e-2fb5-40ce-925d-bd8e9d9e3c31" providerId="ADAL" clId="{DA079ABA-5A90-4F6B-B833-D06C9002E1AF}" dt="2024-03-08T20:15:58.951" v="3307" actId="2056"/>
              <pc2:cmMkLst xmlns:pc2="http://schemas.microsoft.com/office/powerpoint/2019/9/main/command">
                <pc:docMk/>
                <pc:sldMk cId="3670616973" sldId="2146845974"/>
                <pc2:cmMk id="{701ADE15-5E50-4BE9-B606-EF7B697DF0B7}"/>
              </pc2:cmMkLst>
            </pc226:cmChg>
          </p:ext>
        </pc:extLst>
      </pc:sldChg>
      <pc:sldChg chg="addSp delSp modSp mod addCm modCm">
        <pc:chgData name="Reed Kiely" userId="768be38e-2fb5-40ce-925d-bd8e9d9e3c31" providerId="ADAL" clId="{DA079ABA-5A90-4F6B-B833-D06C9002E1AF}" dt="2024-03-08T22:55:03.682" v="7199" actId="478"/>
        <pc:sldMkLst>
          <pc:docMk/>
          <pc:sldMk cId="1093128123" sldId="2146845976"/>
        </pc:sldMkLst>
        <pc:spChg chg="add del mod">
          <ac:chgData name="Reed Kiely" userId="768be38e-2fb5-40ce-925d-bd8e9d9e3c31" providerId="ADAL" clId="{DA079ABA-5A90-4F6B-B833-D06C9002E1AF}" dt="2024-03-08T21:15:03.026" v="6422" actId="478"/>
          <ac:spMkLst>
            <pc:docMk/>
            <pc:sldMk cId="1093128123" sldId="2146845976"/>
            <ac:spMk id="3" creationId="{2A25EC7A-E25C-D9B5-4B61-A8AC216E5B6F}"/>
          </ac:spMkLst>
        </pc:spChg>
        <pc:spChg chg="add del mod">
          <ac:chgData name="Reed Kiely" userId="768be38e-2fb5-40ce-925d-bd8e9d9e3c31" providerId="ADAL" clId="{DA079ABA-5A90-4F6B-B833-D06C9002E1AF}" dt="2024-03-08T22:55:03.682" v="7199" actId="478"/>
          <ac:spMkLst>
            <pc:docMk/>
            <pc:sldMk cId="1093128123" sldId="2146845976"/>
            <ac:spMk id="4" creationId="{50EEF5ED-D6B4-72C0-C04A-6F954F047118}"/>
          </ac:spMkLst>
        </pc:spChg>
        <pc:spChg chg="mod">
          <ac:chgData name="Reed Kiely" userId="768be38e-2fb5-40ce-925d-bd8e9d9e3c31" providerId="ADAL" clId="{DA079ABA-5A90-4F6B-B833-D06C9002E1AF}" dt="2024-03-08T22:32:49.778" v="7030" actId="207"/>
          <ac:spMkLst>
            <pc:docMk/>
            <pc:sldMk cId="1093128123" sldId="2146845976"/>
            <ac:spMk id="5" creationId="{0A95183F-63B1-3B24-F413-E8F97C759156}"/>
          </ac:spMkLst>
        </pc:spChg>
        <pc:spChg chg="mod">
          <ac:chgData name="Reed Kiely" userId="768be38e-2fb5-40ce-925d-bd8e9d9e3c31" providerId="ADAL" clId="{DA079ABA-5A90-4F6B-B833-D06C9002E1AF}" dt="2024-02-28T16:13:08.962" v="2798"/>
          <ac:spMkLst>
            <pc:docMk/>
            <pc:sldMk cId="1093128123" sldId="2146845976"/>
            <ac:spMk id="27" creationId="{C05241C5-CB80-BFBC-E80F-1A3263517765}"/>
          </ac:spMkLst>
        </pc:spChg>
        <pc:picChg chg="add mod ord modCrop">
          <ac:chgData name="Reed Kiely" userId="768be38e-2fb5-40ce-925d-bd8e9d9e3c31" providerId="ADAL" clId="{DA079ABA-5A90-4F6B-B833-D06C9002E1AF}" dt="2024-03-08T22:55:00.655" v="7197" actId="167"/>
          <ac:picMkLst>
            <pc:docMk/>
            <pc:sldMk cId="1093128123" sldId="2146845976"/>
            <ac:picMk id="9" creationId="{81A9F024-06E7-6202-92CD-00973BA258D1}"/>
          </ac:picMkLst>
        </pc:picChg>
        <pc:picChg chg="del">
          <ac:chgData name="Reed Kiely" userId="768be38e-2fb5-40ce-925d-bd8e9d9e3c31" providerId="ADAL" clId="{DA079ABA-5A90-4F6B-B833-D06C9002E1AF}" dt="2024-03-08T22:55:01.962" v="7198" actId="478"/>
          <ac:picMkLst>
            <pc:docMk/>
            <pc:sldMk cId="1093128123" sldId="2146845976"/>
            <ac:picMk id="14" creationId="{76CFB77C-6AE7-81B0-528D-1B61BF34AC8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Reed Kiely" userId="768be38e-2fb5-40ce-925d-bd8e9d9e3c31" providerId="ADAL" clId="{DA079ABA-5A90-4F6B-B833-D06C9002E1AF}" dt="2024-03-08T22:32:41.607" v="7029"/>
              <pc2:cmMkLst xmlns:pc2="http://schemas.microsoft.com/office/powerpoint/2019/9/main/command">
                <pc:docMk/>
                <pc:sldMk cId="1093128123" sldId="2146845976"/>
                <pc2:cmMk id="{2CB07E3E-ACA8-4EC6-934C-502C9F9C3DBD}"/>
              </pc2:cmMkLst>
            </pc226:cmChg>
            <pc226:cmChg xmlns:pc226="http://schemas.microsoft.com/office/powerpoint/2022/06/main/command" chg="add mod">
              <pc226:chgData name="Reed Kiely" userId="768be38e-2fb5-40ce-925d-bd8e9d9e3c31" providerId="ADAL" clId="{DA079ABA-5A90-4F6B-B833-D06C9002E1AF}" dt="2024-03-08T21:14:03.321" v="6394" actId="20577"/>
              <pc2:cmMkLst xmlns:pc2="http://schemas.microsoft.com/office/powerpoint/2019/9/main/command">
                <pc:docMk/>
                <pc:sldMk cId="1093128123" sldId="2146845976"/>
                <pc2:cmMk id="{26ECC599-D241-47F2-8A36-E9DDDF27933D}"/>
              </pc2:cmMkLst>
            </pc226:cmChg>
          </p:ext>
        </pc:extLst>
      </pc:sldChg>
      <pc:sldChg chg="modSp mod addCm modCm">
        <pc:chgData name="Reed Kiely" userId="768be38e-2fb5-40ce-925d-bd8e9d9e3c31" providerId="ADAL" clId="{DA079ABA-5A90-4F6B-B833-D06C9002E1AF}" dt="2024-03-08T22:37:01.161" v="7072" actId="20577"/>
        <pc:sldMkLst>
          <pc:docMk/>
          <pc:sldMk cId="1721146618" sldId="2146845977"/>
        </pc:sldMkLst>
        <pc:spChg chg="mod">
          <ac:chgData name="Reed Kiely" userId="768be38e-2fb5-40ce-925d-bd8e9d9e3c31" providerId="ADAL" clId="{DA079ABA-5A90-4F6B-B833-D06C9002E1AF}" dt="2024-03-08T22:37:01.161" v="7072" actId="20577"/>
          <ac:spMkLst>
            <pc:docMk/>
            <pc:sldMk cId="1721146618" sldId="2146845977"/>
            <ac:spMk id="4" creationId="{1BF894CE-5EB9-4BB3-F6C7-477E37F6A6AA}"/>
          </ac:spMkLst>
        </pc:spChg>
        <pc:spChg chg="mod">
          <ac:chgData name="Reed Kiely" userId="768be38e-2fb5-40ce-925d-bd8e9d9e3c31" providerId="ADAL" clId="{DA079ABA-5A90-4F6B-B833-D06C9002E1AF}" dt="2024-02-28T16:13:01.411" v="2796"/>
          <ac:spMkLst>
            <pc:docMk/>
            <pc:sldMk cId="1721146618" sldId="2146845977"/>
            <ac:spMk id="27" creationId="{C05241C5-CB80-BFBC-E80F-1A326351776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Reed Kiely" userId="768be38e-2fb5-40ce-925d-bd8e9d9e3c31" providerId="ADAL" clId="{DA079ABA-5A90-4F6B-B833-D06C9002E1AF}" dt="2024-03-08T20:23:06.091" v="4187" actId="20577"/>
              <pc2:cmMkLst xmlns:pc2="http://schemas.microsoft.com/office/powerpoint/2019/9/main/command">
                <pc:docMk/>
                <pc:sldMk cId="1721146618" sldId="2146845977"/>
                <pc2:cmMk id="{91C81AC0-A853-49CC-9D0F-BF56AD490F19}"/>
              </pc2:cmMkLst>
            </pc226:cmChg>
          </p:ext>
        </pc:extLst>
      </pc:sldChg>
      <pc:sldChg chg="addSp delSp modSp mod addCm">
        <pc:chgData name="Reed Kiely" userId="768be38e-2fb5-40ce-925d-bd8e9d9e3c31" providerId="ADAL" clId="{DA079ABA-5A90-4F6B-B833-D06C9002E1AF}" dt="2024-02-27T14:44:07.614" v="434" actId="1076"/>
        <pc:sldMkLst>
          <pc:docMk/>
          <pc:sldMk cId="197172860" sldId="2146845979"/>
        </pc:sldMkLst>
        <pc:spChg chg="mod">
          <ac:chgData name="Reed Kiely" userId="768be38e-2fb5-40ce-925d-bd8e9d9e3c31" providerId="ADAL" clId="{DA079ABA-5A90-4F6B-B833-D06C9002E1AF}" dt="2024-02-27T14:35:29.313" v="374" actId="14100"/>
          <ac:spMkLst>
            <pc:docMk/>
            <pc:sldMk cId="197172860" sldId="2146845979"/>
            <ac:spMk id="2" creationId="{86EA0127-EE09-B356-5A5B-ACBB10EBAC6E}"/>
          </ac:spMkLst>
        </pc:spChg>
        <pc:spChg chg="mod">
          <ac:chgData name="Reed Kiely" userId="768be38e-2fb5-40ce-925d-bd8e9d9e3c31" providerId="ADAL" clId="{DA079ABA-5A90-4F6B-B833-D06C9002E1AF}" dt="2024-02-27T14:40:42.763" v="404" actId="14100"/>
          <ac:spMkLst>
            <pc:docMk/>
            <pc:sldMk cId="197172860" sldId="2146845979"/>
            <ac:spMk id="3" creationId="{05B46C07-C3C9-142F-8978-D53698D252F7}"/>
          </ac:spMkLst>
        </pc:spChg>
        <pc:spChg chg="mod">
          <ac:chgData name="Reed Kiely" userId="768be38e-2fb5-40ce-925d-bd8e9d9e3c31" providerId="ADAL" clId="{DA079ABA-5A90-4F6B-B833-D06C9002E1AF}" dt="2024-02-27T14:40:49.573" v="406" actId="14100"/>
          <ac:spMkLst>
            <pc:docMk/>
            <pc:sldMk cId="197172860" sldId="2146845979"/>
            <ac:spMk id="6" creationId="{31AC66B8-0DE7-D7F0-144E-0005D9B7A7A6}"/>
          </ac:spMkLst>
        </pc:spChg>
        <pc:spChg chg="mod">
          <ac:chgData name="Reed Kiely" userId="768be38e-2fb5-40ce-925d-bd8e9d9e3c31" providerId="ADAL" clId="{DA079ABA-5A90-4F6B-B833-D06C9002E1AF}" dt="2024-02-27T14:41:08.881" v="419" actId="20577"/>
          <ac:spMkLst>
            <pc:docMk/>
            <pc:sldMk cId="197172860" sldId="2146845979"/>
            <ac:spMk id="9" creationId="{EACA3133-0621-F90A-95B5-0FB41217E30C}"/>
          </ac:spMkLst>
        </pc:spChg>
        <pc:spChg chg="add del mod">
          <ac:chgData name="Reed Kiely" userId="768be38e-2fb5-40ce-925d-bd8e9d9e3c31" providerId="ADAL" clId="{DA079ABA-5A90-4F6B-B833-D06C9002E1AF}" dt="2024-02-27T14:28:14.796" v="211" actId="478"/>
          <ac:spMkLst>
            <pc:docMk/>
            <pc:sldMk cId="197172860" sldId="2146845979"/>
            <ac:spMk id="10" creationId="{8A6543FE-626C-56D2-9C58-83D5E3C8B687}"/>
          </ac:spMkLst>
        </pc:spChg>
        <pc:spChg chg="add del mod">
          <ac:chgData name="Reed Kiely" userId="768be38e-2fb5-40ce-925d-bd8e9d9e3c31" providerId="ADAL" clId="{DA079ABA-5A90-4F6B-B833-D06C9002E1AF}" dt="2024-02-27T14:28:14.796" v="211" actId="478"/>
          <ac:spMkLst>
            <pc:docMk/>
            <pc:sldMk cId="197172860" sldId="2146845979"/>
            <ac:spMk id="11" creationId="{4FA44A10-D475-D318-8BE7-39A5129E5C48}"/>
          </ac:spMkLst>
        </pc:spChg>
        <pc:spChg chg="add del mod">
          <ac:chgData name="Reed Kiely" userId="768be38e-2fb5-40ce-925d-bd8e9d9e3c31" providerId="ADAL" clId="{DA079ABA-5A90-4F6B-B833-D06C9002E1AF}" dt="2024-02-27T14:27:58.533" v="206" actId="478"/>
          <ac:spMkLst>
            <pc:docMk/>
            <pc:sldMk cId="197172860" sldId="2146845979"/>
            <ac:spMk id="12" creationId="{4CDA1BE5-A573-14DD-6BE4-06B41D60E1AE}"/>
          </ac:spMkLst>
        </pc:spChg>
        <pc:spChg chg="add mod">
          <ac:chgData name="Reed Kiely" userId="768be38e-2fb5-40ce-925d-bd8e9d9e3c31" providerId="ADAL" clId="{DA079ABA-5A90-4F6B-B833-D06C9002E1AF}" dt="2024-02-27T14:38:22.524" v="388" actId="1582"/>
          <ac:spMkLst>
            <pc:docMk/>
            <pc:sldMk cId="197172860" sldId="2146845979"/>
            <ac:spMk id="13" creationId="{E6CB41BF-5CDF-5818-E84F-FE3992DBA653}"/>
          </ac:spMkLst>
        </pc:spChg>
        <pc:spChg chg="add mod">
          <ac:chgData name="Reed Kiely" userId="768be38e-2fb5-40ce-925d-bd8e9d9e3c31" providerId="ADAL" clId="{DA079ABA-5A90-4F6B-B833-D06C9002E1AF}" dt="2024-02-27T14:38:22.524" v="388" actId="1582"/>
          <ac:spMkLst>
            <pc:docMk/>
            <pc:sldMk cId="197172860" sldId="2146845979"/>
            <ac:spMk id="14" creationId="{FAC2CC83-63D3-CF13-E17D-FC5CE9C6E8B5}"/>
          </ac:spMkLst>
        </pc:spChg>
        <pc:spChg chg="add mod">
          <ac:chgData name="Reed Kiely" userId="768be38e-2fb5-40ce-925d-bd8e9d9e3c31" providerId="ADAL" clId="{DA079ABA-5A90-4F6B-B833-D06C9002E1AF}" dt="2024-02-27T14:38:22.524" v="388" actId="1582"/>
          <ac:spMkLst>
            <pc:docMk/>
            <pc:sldMk cId="197172860" sldId="2146845979"/>
            <ac:spMk id="15" creationId="{3988E05A-4AB0-6421-A1C4-AC11CFEBBB2D}"/>
          </ac:spMkLst>
        </pc:spChg>
        <pc:spChg chg="add mod">
          <ac:chgData name="Reed Kiely" userId="768be38e-2fb5-40ce-925d-bd8e9d9e3c31" providerId="ADAL" clId="{DA079ABA-5A90-4F6B-B833-D06C9002E1AF}" dt="2024-02-27T14:38:22.524" v="388" actId="1582"/>
          <ac:spMkLst>
            <pc:docMk/>
            <pc:sldMk cId="197172860" sldId="2146845979"/>
            <ac:spMk id="16" creationId="{BE0FC4F6-9173-88C4-1D2E-C522D89F3FE9}"/>
          </ac:spMkLst>
        </pc:spChg>
        <pc:spChg chg="add del mod">
          <ac:chgData name="Reed Kiely" userId="768be38e-2fb5-40ce-925d-bd8e9d9e3c31" providerId="ADAL" clId="{DA079ABA-5A90-4F6B-B833-D06C9002E1AF}" dt="2024-02-27T14:40:52.692" v="409" actId="478"/>
          <ac:spMkLst>
            <pc:docMk/>
            <pc:sldMk cId="197172860" sldId="2146845979"/>
            <ac:spMk id="17" creationId="{C9B85785-CB52-A1BB-589A-A2163BBAB499}"/>
          </ac:spMkLst>
        </pc:spChg>
        <pc:spChg chg="del mod">
          <ac:chgData name="Reed Kiely" userId="768be38e-2fb5-40ce-925d-bd8e9d9e3c31" providerId="ADAL" clId="{DA079ABA-5A90-4F6B-B833-D06C9002E1AF}" dt="2024-02-27T14:35:20.505" v="372" actId="478"/>
          <ac:spMkLst>
            <pc:docMk/>
            <pc:sldMk cId="197172860" sldId="2146845979"/>
            <ac:spMk id="19" creationId="{E8C5330A-E077-5EB0-831B-E803DDA2D9C7}"/>
          </ac:spMkLst>
        </pc:spChg>
        <pc:graphicFrameChg chg="mod">
          <ac:chgData name="Reed Kiely" userId="768be38e-2fb5-40ce-925d-bd8e9d9e3c31" providerId="ADAL" clId="{DA079ABA-5A90-4F6B-B833-D06C9002E1AF}" dt="2024-02-27T14:38:06.920" v="386" actId="14100"/>
          <ac:graphicFrameMkLst>
            <pc:docMk/>
            <pc:sldMk cId="197172860" sldId="2146845979"/>
            <ac:graphicFrameMk id="18" creationId="{3CD5DA6C-F490-DE2D-79E4-1CF82447F067}"/>
          </ac:graphicFrameMkLst>
        </pc:graphicFrameChg>
        <pc:picChg chg="add mod">
          <ac:chgData name="Reed Kiely" userId="768be38e-2fb5-40ce-925d-bd8e9d9e3c31" providerId="ADAL" clId="{DA079ABA-5A90-4F6B-B833-D06C9002E1AF}" dt="2024-02-27T14:44:07.614" v="434" actId="1076"/>
          <ac:picMkLst>
            <pc:docMk/>
            <pc:sldMk cId="197172860" sldId="2146845979"/>
            <ac:picMk id="5" creationId="{A4ACA5EF-D2E6-E7FC-B735-1A4C7E8804ED}"/>
          </ac:picMkLst>
        </pc:picChg>
        <pc:picChg chg="add mod">
          <ac:chgData name="Reed Kiely" userId="768be38e-2fb5-40ce-925d-bd8e9d9e3c31" providerId="ADAL" clId="{DA079ABA-5A90-4F6B-B833-D06C9002E1AF}" dt="2024-02-27T14:41:14.783" v="420" actId="1076"/>
          <ac:picMkLst>
            <pc:docMk/>
            <pc:sldMk cId="197172860" sldId="2146845979"/>
            <ac:picMk id="8" creationId="{443FCCFB-4CD3-E50D-2751-B98BA159BC48}"/>
          </ac:picMkLst>
        </pc:picChg>
        <pc:picChg chg="add del mod ord modCrop">
          <ac:chgData name="Reed Kiely" userId="768be38e-2fb5-40ce-925d-bd8e9d9e3c31" providerId="ADAL" clId="{DA079ABA-5A90-4F6B-B833-D06C9002E1AF}" dt="2024-02-27T14:43:50.337" v="431" actId="478"/>
          <ac:picMkLst>
            <pc:docMk/>
            <pc:sldMk cId="197172860" sldId="2146845979"/>
            <ac:picMk id="21" creationId="{08632185-E004-394B-9871-7EA91415968E}"/>
          </ac:picMkLst>
        </pc:picChg>
        <pc:picChg chg="add mod ord modCrop">
          <ac:chgData name="Reed Kiely" userId="768be38e-2fb5-40ce-925d-bd8e9d9e3c31" providerId="ADAL" clId="{DA079ABA-5A90-4F6B-B833-D06C9002E1AF}" dt="2024-02-27T14:44:03.669" v="433" actId="14100"/>
          <ac:picMkLst>
            <pc:docMk/>
            <pc:sldMk cId="197172860" sldId="2146845979"/>
            <ac:picMk id="25" creationId="{43BADE83-AB2B-D31F-CD0D-2AF30EAB19E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eed Kiely" userId="768be38e-2fb5-40ce-925d-bd8e9d9e3c31" providerId="ADAL" clId="{DA079ABA-5A90-4F6B-B833-D06C9002E1AF}" dt="2024-02-27T14:38:02.102" v="385"/>
              <pc2:cmMkLst xmlns:pc2="http://schemas.microsoft.com/office/powerpoint/2019/9/main/command">
                <pc:docMk/>
                <pc:sldMk cId="197172860" sldId="2146845979"/>
                <pc2:cmMk id="{A1A65AFF-FFF9-4388-AD3C-F35FBA3B3679}"/>
              </pc2:cmMkLst>
            </pc226:cmChg>
          </p:ext>
        </pc:extLst>
      </pc:sldChg>
      <pc:sldChg chg="del">
        <pc:chgData name="Reed Kiely" userId="768be38e-2fb5-40ce-925d-bd8e9d9e3c31" providerId="ADAL" clId="{DA079ABA-5A90-4F6B-B833-D06C9002E1AF}" dt="2024-02-27T20:41:30.029" v="2338" actId="2696"/>
        <pc:sldMkLst>
          <pc:docMk/>
          <pc:sldMk cId="1467340918" sldId="2146845979"/>
        </pc:sldMkLst>
      </pc:sldChg>
      <pc:sldChg chg="addSp delSp modSp mod addCm delCm modCm">
        <pc:chgData name="Reed Kiely" userId="768be38e-2fb5-40ce-925d-bd8e9d9e3c31" providerId="ADAL" clId="{DA079ABA-5A90-4F6B-B833-D06C9002E1AF}" dt="2024-03-08T22:42:37.056" v="7187" actId="207"/>
        <pc:sldMkLst>
          <pc:docMk/>
          <pc:sldMk cId="3793713155" sldId="2146845981"/>
        </pc:sldMkLst>
        <pc:spChg chg="mod">
          <ac:chgData name="Reed Kiely" userId="768be38e-2fb5-40ce-925d-bd8e9d9e3c31" providerId="ADAL" clId="{DA079ABA-5A90-4F6B-B833-D06C9002E1AF}" dt="2024-02-27T15:34:32.398" v="505" actId="1076"/>
          <ac:spMkLst>
            <pc:docMk/>
            <pc:sldMk cId="3793713155" sldId="2146845981"/>
            <ac:spMk id="3" creationId="{05B46C07-C3C9-142F-8978-D53698D252F7}"/>
          </ac:spMkLst>
        </pc:spChg>
        <pc:spChg chg="add del mod">
          <ac:chgData name="Reed Kiely" userId="768be38e-2fb5-40ce-925d-bd8e9d9e3c31" providerId="ADAL" clId="{DA079ABA-5A90-4F6B-B833-D06C9002E1AF}" dt="2024-02-27T15:34:58.113" v="538" actId="478"/>
          <ac:spMkLst>
            <pc:docMk/>
            <pc:sldMk cId="3793713155" sldId="2146845981"/>
            <ac:spMk id="4" creationId="{C921EFAE-5E3F-96B0-C6A9-FF25C84BD352}"/>
          </ac:spMkLst>
        </pc:spChg>
        <pc:spChg chg="add del mod">
          <ac:chgData name="Reed Kiely" userId="768be38e-2fb5-40ce-925d-bd8e9d9e3c31" providerId="ADAL" clId="{DA079ABA-5A90-4F6B-B833-D06C9002E1AF}" dt="2024-02-27T15:41:42.777" v="599" actId="478"/>
          <ac:spMkLst>
            <pc:docMk/>
            <pc:sldMk cId="3793713155" sldId="2146845981"/>
            <ac:spMk id="5" creationId="{AD06940A-E2E6-3202-F61A-285631BBAF96}"/>
          </ac:spMkLst>
        </pc:spChg>
        <pc:spChg chg="mod">
          <ac:chgData name="Reed Kiely" userId="768be38e-2fb5-40ce-925d-bd8e9d9e3c31" providerId="ADAL" clId="{DA079ABA-5A90-4F6B-B833-D06C9002E1AF}" dt="2024-02-27T21:10:13.989" v="2383" actId="20577"/>
          <ac:spMkLst>
            <pc:docMk/>
            <pc:sldMk cId="3793713155" sldId="2146845981"/>
            <ac:spMk id="6" creationId="{31AC66B8-0DE7-D7F0-144E-0005D9B7A7A6}"/>
          </ac:spMkLst>
        </pc:spChg>
        <pc:spChg chg="mod">
          <ac:chgData name="Reed Kiely" userId="768be38e-2fb5-40ce-925d-bd8e9d9e3c31" providerId="ADAL" clId="{DA079ABA-5A90-4F6B-B833-D06C9002E1AF}" dt="2024-02-27T15:35:37.002" v="555" actId="20577"/>
          <ac:spMkLst>
            <pc:docMk/>
            <pc:sldMk cId="3793713155" sldId="2146845981"/>
            <ac:spMk id="7" creationId="{5497A20B-4BAC-51B7-FAF3-C4BCACB8A7AF}"/>
          </ac:spMkLst>
        </pc:spChg>
        <pc:spChg chg="mod">
          <ac:chgData name="Reed Kiely" userId="768be38e-2fb5-40ce-925d-bd8e9d9e3c31" providerId="ADAL" clId="{DA079ABA-5A90-4F6B-B833-D06C9002E1AF}" dt="2024-03-08T22:42:37.056" v="7187" actId="207"/>
          <ac:spMkLst>
            <pc:docMk/>
            <pc:sldMk cId="3793713155" sldId="2146845981"/>
            <ac:spMk id="9" creationId="{BDB94FF3-BB22-361E-FE92-2042657821D7}"/>
          </ac:spMkLst>
        </pc:spChg>
        <pc:spChg chg="mod">
          <ac:chgData name="Reed Kiely" userId="768be38e-2fb5-40ce-925d-bd8e9d9e3c31" providerId="ADAL" clId="{DA079ABA-5A90-4F6B-B833-D06C9002E1AF}" dt="2024-02-28T16:12:49.259" v="2789"/>
          <ac:spMkLst>
            <pc:docMk/>
            <pc:sldMk cId="3793713155" sldId="2146845981"/>
            <ac:spMk id="27" creationId="{C05241C5-CB80-BFBC-E80F-1A3263517765}"/>
          </ac:spMkLst>
        </pc:spChg>
        <pc:graphicFrameChg chg="mod">
          <ac:chgData name="Reed Kiely" userId="768be38e-2fb5-40ce-925d-bd8e9d9e3c31" providerId="ADAL" clId="{DA079ABA-5A90-4F6B-B833-D06C9002E1AF}" dt="2024-02-27T21:11:50.782" v="2400"/>
          <ac:graphicFrameMkLst>
            <pc:docMk/>
            <pc:sldMk cId="3793713155" sldId="2146845981"/>
            <ac:graphicFrameMk id="2" creationId="{411AE88E-E0E4-A87E-03C2-351E6B99EF06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Reed Kiely" userId="768be38e-2fb5-40ce-925d-bd8e9d9e3c31" providerId="ADAL" clId="{DA079ABA-5A90-4F6B-B833-D06C9002E1AF}" dt="2024-03-08T20:57:38.035" v="5057" actId="20577"/>
              <pc2:cmMkLst xmlns:pc2="http://schemas.microsoft.com/office/powerpoint/2019/9/main/command">
                <pc:docMk/>
                <pc:sldMk cId="3793713155" sldId="2146845981"/>
                <pc2:cmMk id="{73ED1C05-8D80-4D9E-9044-D50543C3C876}"/>
              </pc2:cmMkLst>
            </pc226:cmChg>
            <pc226:cmChg xmlns:pc226="http://schemas.microsoft.com/office/powerpoint/2022/06/main/command" chg="del">
              <pc226:chgData name="Reed Kiely" userId="768be38e-2fb5-40ce-925d-bd8e9d9e3c31" providerId="ADAL" clId="{DA079ABA-5A90-4F6B-B833-D06C9002E1AF}" dt="2024-02-27T21:12:19.876" v="2403"/>
              <pc2:cmMkLst xmlns:pc2="http://schemas.microsoft.com/office/powerpoint/2019/9/main/command">
                <pc:docMk/>
                <pc:sldMk cId="3793713155" sldId="2146845981"/>
                <pc2:cmMk id="{A34A4595-8D17-4E17-BEDF-2361D91D95F7}"/>
              </pc2:cmMkLst>
              <pc226:cmRplyChg chg="add">
                <pc226:chgData name="Reed Kiely" userId="768be38e-2fb5-40ce-925d-bd8e9d9e3c31" providerId="ADAL" clId="{DA079ABA-5A90-4F6B-B833-D06C9002E1AF}" dt="2024-02-27T15:41:18.061" v="559"/>
                <pc2:cmRplyMkLst xmlns:pc2="http://schemas.microsoft.com/office/powerpoint/2019/9/main/command">
                  <pc:docMk/>
                  <pc:sldMk cId="3793713155" sldId="2146845981"/>
                  <pc2:cmMk id="{A34A4595-8D17-4E17-BEDF-2361D91D95F7}"/>
                  <pc2:cmRplyMk id="{9479190C-0780-48FA-9940-CEB12160A0C8}"/>
                </pc2:cmRplyMkLst>
              </pc226:cmRplyChg>
              <pc226:cmRplyChg chg="add del">
                <pc226:chgData name="Reed Kiely" userId="768be38e-2fb5-40ce-925d-bd8e9d9e3c31" providerId="ADAL" clId="{DA079ABA-5A90-4F6B-B833-D06C9002E1AF}" dt="2024-02-27T18:56:23.787" v="1327"/>
                <pc2:cmRplyMkLst xmlns:pc2="http://schemas.microsoft.com/office/powerpoint/2019/9/main/command">
                  <pc:docMk/>
                  <pc:sldMk cId="3793713155" sldId="2146845981"/>
                  <pc2:cmMk id="{A34A4595-8D17-4E17-BEDF-2361D91D95F7}"/>
                  <pc2:cmRplyMk id="{0BD1B935-66BD-4ED0-9EC9-753DDC5F44E9}"/>
                </pc2:cmRplyMkLst>
              </pc226:cmRplyChg>
            </pc226:cmChg>
          </p:ext>
        </pc:extLst>
      </pc:sldChg>
      <pc:sldChg chg="modSp mod addCm modCm">
        <pc:chgData name="Reed Kiely" userId="768be38e-2fb5-40ce-925d-bd8e9d9e3c31" providerId="ADAL" clId="{DA079ABA-5A90-4F6B-B833-D06C9002E1AF}" dt="2024-03-08T20:58:57.693" v="5187" actId="20577"/>
        <pc:sldMkLst>
          <pc:docMk/>
          <pc:sldMk cId="1679030907" sldId="2146845982"/>
        </pc:sldMkLst>
        <pc:spChg chg="mod">
          <ac:chgData name="Reed Kiely" userId="768be38e-2fb5-40ce-925d-bd8e9d9e3c31" providerId="ADAL" clId="{DA079ABA-5A90-4F6B-B833-D06C9002E1AF}" dt="2024-03-08T20:58:57.693" v="5187" actId="20577"/>
          <ac:spMkLst>
            <pc:docMk/>
            <pc:sldMk cId="1679030907" sldId="2146845982"/>
            <ac:spMk id="5" creationId="{CB10F311-4302-6BF9-6C9B-B4F036BF98BC}"/>
          </ac:spMkLst>
        </pc:spChg>
        <pc:spChg chg="mod">
          <ac:chgData name="Reed Kiely" userId="768be38e-2fb5-40ce-925d-bd8e9d9e3c31" providerId="ADAL" clId="{DA079ABA-5A90-4F6B-B833-D06C9002E1AF}" dt="2024-02-28T16:12:47.066" v="2788"/>
          <ac:spMkLst>
            <pc:docMk/>
            <pc:sldMk cId="1679030907" sldId="2146845982"/>
            <ac:spMk id="10" creationId="{AF39CD1E-FC7E-9E26-0314-8F84205DBCB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Reed Kiely" userId="768be38e-2fb5-40ce-925d-bd8e9d9e3c31" providerId="ADAL" clId="{DA079ABA-5A90-4F6B-B833-D06C9002E1AF}" dt="2024-03-08T20:58:57.693" v="5187" actId="20577"/>
              <pc2:cmMkLst xmlns:pc2="http://schemas.microsoft.com/office/powerpoint/2019/9/main/command">
                <pc:docMk/>
                <pc:sldMk cId="1679030907" sldId="2146845982"/>
                <pc2:cmMk id="{7C48E819-1BA0-4038-94C8-8A5ED242B592}"/>
              </pc2:cmMkLst>
            </pc226:cmChg>
          </p:ext>
        </pc:extLst>
      </pc:sldChg>
      <pc:sldChg chg="modSp mod addCm modCm">
        <pc:chgData name="Reed Kiely" userId="768be38e-2fb5-40ce-925d-bd8e9d9e3c31" providerId="ADAL" clId="{DA079ABA-5A90-4F6B-B833-D06C9002E1AF}" dt="2024-03-08T21:00:05.914" v="5250" actId="20577"/>
        <pc:sldMkLst>
          <pc:docMk/>
          <pc:sldMk cId="3630096553" sldId="2146845983"/>
        </pc:sldMkLst>
        <pc:spChg chg="mod">
          <ac:chgData name="Reed Kiely" userId="768be38e-2fb5-40ce-925d-bd8e9d9e3c31" providerId="ADAL" clId="{DA079ABA-5A90-4F6B-B833-D06C9002E1AF}" dt="2024-03-08T21:00:05.914" v="5250" actId="20577"/>
          <ac:spMkLst>
            <pc:docMk/>
            <pc:sldMk cId="3630096553" sldId="2146845983"/>
            <ac:spMk id="5" creationId="{F46A4AB5-309B-17BB-B309-AF5BCE7CB9B2}"/>
          </ac:spMkLst>
        </pc:spChg>
        <pc:spChg chg="mod">
          <ac:chgData name="Reed Kiely" userId="768be38e-2fb5-40ce-925d-bd8e9d9e3c31" providerId="ADAL" clId="{DA079ABA-5A90-4F6B-B833-D06C9002E1AF}" dt="2024-02-28T16:12:45.490" v="2787"/>
          <ac:spMkLst>
            <pc:docMk/>
            <pc:sldMk cId="3630096553" sldId="2146845983"/>
            <ac:spMk id="27" creationId="{C05241C5-CB80-BFBC-E80F-1A326351776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Reed Kiely" userId="768be38e-2fb5-40ce-925d-bd8e9d9e3c31" providerId="ADAL" clId="{DA079ABA-5A90-4F6B-B833-D06C9002E1AF}" dt="2024-03-08T21:00:05.914" v="5250" actId="20577"/>
              <pc2:cmMkLst xmlns:pc2="http://schemas.microsoft.com/office/powerpoint/2019/9/main/command">
                <pc:docMk/>
                <pc:sldMk cId="3630096553" sldId="2146845983"/>
                <pc2:cmMk id="{D370F5BF-0229-4E15-BB23-AF8A19E620F9}"/>
              </pc2:cmMkLst>
            </pc226:cmChg>
          </p:ext>
        </pc:extLst>
      </pc:sldChg>
      <pc:sldChg chg="modSp mod addCm modCm">
        <pc:chgData name="Reed Kiely" userId="768be38e-2fb5-40ce-925d-bd8e9d9e3c31" providerId="ADAL" clId="{DA079ABA-5A90-4F6B-B833-D06C9002E1AF}" dt="2024-03-08T22:43:56.583" v="7188" actId="207"/>
        <pc:sldMkLst>
          <pc:docMk/>
          <pc:sldMk cId="1706274720" sldId="2146845984"/>
        </pc:sldMkLst>
        <pc:spChg chg="mod">
          <ac:chgData name="Reed Kiely" userId="768be38e-2fb5-40ce-925d-bd8e9d9e3c31" providerId="ADAL" clId="{DA079ABA-5A90-4F6B-B833-D06C9002E1AF}" dt="2024-03-08T22:43:56.583" v="7188" actId="207"/>
          <ac:spMkLst>
            <pc:docMk/>
            <pc:sldMk cId="1706274720" sldId="2146845984"/>
            <ac:spMk id="5" creationId="{415A374B-354C-1E2F-A1B5-B23D8BF71FC8}"/>
          </ac:spMkLst>
        </pc:spChg>
        <pc:spChg chg="mod">
          <ac:chgData name="Reed Kiely" userId="768be38e-2fb5-40ce-925d-bd8e9d9e3c31" providerId="ADAL" clId="{DA079ABA-5A90-4F6B-B833-D06C9002E1AF}" dt="2024-02-27T14:50:31.429" v="450" actId="20577"/>
          <ac:spMkLst>
            <pc:docMk/>
            <pc:sldMk cId="1706274720" sldId="2146845984"/>
            <ac:spMk id="6" creationId="{31AC66B8-0DE7-D7F0-144E-0005D9B7A7A6}"/>
          </ac:spMkLst>
        </pc:spChg>
        <pc:spChg chg="mod">
          <ac:chgData name="Reed Kiely" userId="768be38e-2fb5-40ce-925d-bd8e9d9e3c31" providerId="ADAL" clId="{DA079ABA-5A90-4F6B-B833-D06C9002E1AF}" dt="2024-02-27T21:14:14.932" v="2533" actId="1076"/>
          <ac:spMkLst>
            <pc:docMk/>
            <pc:sldMk cId="1706274720" sldId="2146845984"/>
            <ac:spMk id="8" creationId="{AB20D171-CA1F-B5E9-72EA-20F03352ACCD}"/>
          </ac:spMkLst>
        </pc:spChg>
        <pc:spChg chg="mod">
          <ac:chgData name="Reed Kiely" userId="768be38e-2fb5-40ce-925d-bd8e9d9e3c31" providerId="ADAL" clId="{DA079ABA-5A90-4F6B-B833-D06C9002E1AF}" dt="2024-02-27T21:14:14.932" v="2533" actId="1076"/>
          <ac:spMkLst>
            <pc:docMk/>
            <pc:sldMk cId="1706274720" sldId="2146845984"/>
            <ac:spMk id="9" creationId="{738ABBF0-6480-14A2-B268-D629B7A81962}"/>
          </ac:spMkLst>
        </pc:spChg>
        <pc:spChg chg="mod">
          <ac:chgData name="Reed Kiely" userId="768be38e-2fb5-40ce-925d-bd8e9d9e3c31" providerId="ADAL" clId="{DA079ABA-5A90-4F6B-B833-D06C9002E1AF}" dt="2024-02-27T21:14:14.932" v="2533" actId="1076"/>
          <ac:spMkLst>
            <pc:docMk/>
            <pc:sldMk cId="1706274720" sldId="2146845984"/>
            <ac:spMk id="10" creationId="{1177C9A5-D0FF-D8AC-DBD8-8AEDCC1F666F}"/>
          </ac:spMkLst>
        </pc:spChg>
        <pc:spChg chg="mod">
          <ac:chgData name="Reed Kiely" userId="768be38e-2fb5-40ce-925d-bd8e9d9e3c31" providerId="ADAL" clId="{DA079ABA-5A90-4F6B-B833-D06C9002E1AF}" dt="2024-02-27T21:14:14.932" v="2533" actId="1076"/>
          <ac:spMkLst>
            <pc:docMk/>
            <pc:sldMk cId="1706274720" sldId="2146845984"/>
            <ac:spMk id="11" creationId="{C837AE6E-C0C4-1E97-CEE6-90E261A700F8}"/>
          </ac:spMkLst>
        </pc:spChg>
        <pc:spChg chg="mod">
          <ac:chgData name="Reed Kiely" userId="768be38e-2fb5-40ce-925d-bd8e9d9e3c31" providerId="ADAL" clId="{DA079ABA-5A90-4F6B-B833-D06C9002E1AF}" dt="2024-02-27T21:14:14.932" v="2533" actId="1076"/>
          <ac:spMkLst>
            <pc:docMk/>
            <pc:sldMk cId="1706274720" sldId="2146845984"/>
            <ac:spMk id="12" creationId="{AAF5BE10-BB05-2FA1-6B3A-0C691CE46389}"/>
          </ac:spMkLst>
        </pc:spChg>
        <pc:spChg chg="mod">
          <ac:chgData name="Reed Kiely" userId="768be38e-2fb5-40ce-925d-bd8e9d9e3c31" providerId="ADAL" clId="{DA079ABA-5A90-4F6B-B833-D06C9002E1AF}" dt="2024-02-27T21:14:14.932" v="2533" actId="1076"/>
          <ac:spMkLst>
            <pc:docMk/>
            <pc:sldMk cId="1706274720" sldId="2146845984"/>
            <ac:spMk id="13" creationId="{FE2F6043-0160-BC25-0EE9-FDAC5218DE1F}"/>
          </ac:spMkLst>
        </pc:spChg>
        <pc:spChg chg="mod">
          <ac:chgData name="Reed Kiely" userId="768be38e-2fb5-40ce-925d-bd8e9d9e3c31" providerId="ADAL" clId="{DA079ABA-5A90-4F6B-B833-D06C9002E1AF}" dt="2024-02-27T21:15:54.006" v="2565" actId="1076"/>
          <ac:spMkLst>
            <pc:docMk/>
            <pc:sldMk cId="1706274720" sldId="2146845984"/>
            <ac:spMk id="14" creationId="{220BE0BE-E745-904E-DD24-5C932EC698C8}"/>
          </ac:spMkLst>
        </pc:spChg>
        <pc:spChg chg="mod">
          <ac:chgData name="Reed Kiely" userId="768be38e-2fb5-40ce-925d-bd8e9d9e3c31" providerId="ADAL" clId="{DA079ABA-5A90-4F6B-B833-D06C9002E1AF}" dt="2024-02-27T21:14:14.932" v="2533" actId="1076"/>
          <ac:spMkLst>
            <pc:docMk/>
            <pc:sldMk cId="1706274720" sldId="2146845984"/>
            <ac:spMk id="15" creationId="{E962B744-B4BF-A3A9-3C59-7A7A84DB02B4}"/>
          </ac:spMkLst>
        </pc:spChg>
        <pc:spChg chg="mod">
          <ac:chgData name="Reed Kiely" userId="768be38e-2fb5-40ce-925d-bd8e9d9e3c31" providerId="ADAL" clId="{DA079ABA-5A90-4F6B-B833-D06C9002E1AF}" dt="2024-02-27T21:14:14.932" v="2533" actId="1076"/>
          <ac:spMkLst>
            <pc:docMk/>
            <pc:sldMk cId="1706274720" sldId="2146845984"/>
            <ac:spMk id="16" creationId="{C72F90FB-5523-B8C2-5227-56AD7DBEE996}"/>
          </ac:spMkLst>
        </pc:spChg>
        <pc:spChg chg="mod">
          <ac:chgData name="Reed Kiely" userId="768be38e-2fb5-40ce-925d-bd8e9d9e3c31" providerId="ADAL" clId="{DA079ABA-5A90-4F6B-B833-D06C9002E1AF}" dt="2024-02-27T21:14:14.932" v="2533" actId="1076"/>
          <ac:spMkLst>
            <pc:docMk/>
            <pc:sldMk cId="1706274720" sldId="2146845984"/>
            <ac:spMk id="17" creationId="{CC3CAF3D-8C5B-8097-6054-99ACEDB4CE71}"/>
          </ac:spMkLst>
        </pc:spChg>
        <pc:spChg chg="mod">
          <ac:chgData name="Reed Kiely" userId="768be38e-2fb5-40ce-925d-bd8e9d9e3c31" providerId="ADAL" clId="{DA079ABA-5A90-4F6B-B833-D06C9002E1AF}" dt="2024-02-27T21:14:14.932" v="2533" actId="1076"/>
          <ac:spMkLst>
            <pc:docMk/>
            <pc:sldMk cId="1706274720" sldId="2146845984"/>
            <ac:spMk id="18" creationId="{23CDF354-BCD5-B4D1-90F8-0957A553BDA6}"/>
          </ac:spMkLst>
        </pc:spChg>
        <pc:spChg chg="mod">
          <ac:chgData name="Reed Kiely" userId="768be38e-2fb5-40ce-925d-bd8e9d9e3c31" providerId="ADAL" clId="{DA079ABA-5A90-4F6B-B833-D06C9002E1AF}" dt="2024-02-28T16:10:41.181" v="2762" actId="113"/>
          <ac:spMkLst>
            <pc:docMk/>
            <pc:sldMk cId="1706274720" sldId="2146845984"/>
            <ac:spMk id="19" creationId="{7D2774D9-B5D6-CA90-D2F0-E09791548CC4}"/>
          </ac:spMkLst>
        </pc:spChg>
        <pc:spChg chg="mod">
          <ac:chgData name="Reed Kiely" userId="768be38e-2fb5-40ce-925d-bd8e9d9e3c31" providerId="ADAL" clId="{DA079ABA-5A90-4F6B-B833-D06C9002E1AF}" dt="2024-02-27T21:14:14.932" v="2533" actId="1076"/>
          <ac:spMkLst>
            <pc:docMk/>
            <pc:sldMk cId="1706274720" sldId="2146845984"/>
            <ac:spMk id="20" creationId="{A5585151-A636-7B62-A4A2-2B57AE9E2861}"/>
          </ac:spMkLst>
        </pc:spChg>
        <pc:spChg chg="mod">
          <ac:chgData name="Reed Kiely" userId="768be38e-2fb5-40ce-925d-bd8e9d9e3c31" providerId="ADAL" clId="{DA079ABA-5A90-4F6B-B833-D06C9002E1AF}" dt="2024-02-28T16:12:43.787" v="2786"/>
          <ac:spMkLst>
            <pc:docMk/>
            <pc:sldMk cId="1706274720" sldId="2146845984"/>
            <ac:spMk id="27" creationId="{C05241C5-CB80-BFBC-E80F-1A3263517765}"/>
          </ac:spMkLst>
        </pc:spChg>
        <pc:grpChg chg="mod">
          <ac:chgData name="Reed Kiely" userId="768be38e-2fb5-40ce-925d-bd8e9d9e3c31" providerId="ADAL" clId="{DA079ABA-5A90-4F6B-B833-D06C9002E1AF}" dt="2024-02-27T21:14:14.932" v="2533" actId="1076"/>
          <ac:grpSpMkLst>
            <pc:docMk/>
            <pc:sldMk cId="1706274720" sldId="2146845984"/>
            <ac:grpSpMk id="28" creationId="{1DE123F7-0221-CEF7-A176-292805AE9CD4}"/>
          </ac:grpSpMkLst>
        </pc:grpChg>
        <pc:picChg chg="mod">
          <ac:chgData name="Reed Kiely" userId="768be38e-2fb5-40ce-925d-bd8e9d9e3c31" providerId="ADAL" clId="{DA079ABA-5A90-4F6B-B833-D06C9002E1AF}" dt="2024-02-27T21:14:14.932" v="2533" actId="1076"/>
          <ac:picMkLst>
            <pc:docMk/>
            <pc:sldMk cId="1706274720" sldId="2146845984"/>
            <ac:picMk id="25" creationId="{D21C42AA-2FC9-BFA1-ABA8-7A105DCE6268}"/>
          </ac:picMkLst>
        </pc:picChg>
        <pc:picChg chg="mod">
          <ac:chgData name="Reed Kiely" userId="768be38e-2fb5-40ce-925d-bd8e9d9e3c31" providerId="ADAL" clId="{DA079ABA-5A90-4F6B-B833-D06C9002E1AF}" dt="2024-02-27T21:14:14.932" v="2533" actId="1076"/>
          <ac:picMkLst>
            <pc:docMk/>
            <pc:sldMk cId="1706274720" sldId="2146845984"/>
            <ac:picMk id="29" creationId="{77CCD6D1-1B0D-8C64-126F-9EEE1EA9C946}"/>
          </ac:picMkLst>
        </pc:picChg>
        <pc:picChg chg="mod">
          <ac:chgData name="Reed Kiely" userId="768be38e-2fb5-40ce-925d-bd8e9d9e3c31" providerId="ADAL" clId="{DA079ABA-5A90-4F6B-B833-D06C9002E1AF}" dt="2024-02-27T21:14:14.932" v="2533" actId="1076"/>
          <ac:picMkLst>
            <pc:docMk/>
            <pc:sldMk cId="1706274720" sldId="2146845984"/>
            <ac:picMk id="31" creationId="{F9C4F02D-5561-3406-DA0C-F07CAA372F7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eed Kiely" userId="768be38e-2fb5-40ce-925d-bd8e9d9e3c31" providerId="ADAL" clId="{DA079ABA-5A90-4F6B-B833-D06C9002E1AF}" dt="2024-02-27T14:50:28.631" v="449"/>
              <pc2:cmMkLst xmlns:pc2="http://schemas.microsoft.com/office/powerpoint/2019/9/main/command">
                <pc:docMk/>
                <pc:sldMk cId="1706274720" sldId="2146845984"/>
                <pc2:cmMk id="{C47DD122-C95C-4F40-B6BE-E5CBED8108D7}"/>
              </pc2:cmMkLst>
              <pc226:cmRplyChg chg="add">
                <pc226:chgData name="Reed Kiely" userId="768be38e-2fb5-40ce-925d-bd8e9d9e3c31" providerId="ADAL" clId="{DA079ABA-5A90-4F6B-B833-D06C9002E1AF}" dt="2024-02-27T14:50:28.631" v="449"/>
                <pc2:cmRplyMkLst xmlns:pc2="http://schemas.microsoft.com/office/powerpoint/2019/9/main/command">
                  <pc:docMk/>
                  <pc:sldMk cId="1706274720" sldId="2146845984"/>
                  <pc2:cmMk id="{C47DD122-C95C-4F40-B6BE-E5CBED8108D7}"/>
                  <pc2:cmRplyMk id="{9A42FAE2-ABA2-41C4-BC68-2C02F6991645}"/>
                </pc2:cmRplyMkLst>
              </pc226:cmRplyChg>
            </pc226:cmChg>
            <pc226:cmChg xmlns:pc226="http://schemas.microsoft.com/office/powerpoint/2022/06/main/command" chg="add mod">
              <pc226:chgData name="Reed Kiely" userId="768be38e-2fb5-40ce-925d-bd8e9d9e3c31" providerId="ADAL" clId="{DA079ABA-5A90-4F6B-B833-D06C9002E1AF}" dt="2024-03-08T21:01:34.282" v="5476" actId="20577"/>
              <pc2:cmMkLst xmlns:pc2="http://schemas.microsoft.com/office/powerpoint/2019/9/main/command">
                <pc:docMk/>
                <pc:sldMk cId="1706274720" sldId="2146845984"/>
                <pc2:cmMk id="{E46631D0-4A20-44A0-8CD9-40C503DFD3D7}"/>
              </pc2:cmMkLst>
            </pc226:cmChg>
          </p:ext>
        </pc:extLst>
      </pc:sldChg>
      <pc:sldChg chg="modSp mod addCm modCm">
        <pc:chgData name="Reed Kiely" userId="768be38e-2fb5-40ce-925d-bd8e9d9e3c31" providerId="ADAL" clId="{DA079ABA-5A90-4F6B-B833-D06C9002E1AF}" dt="2024-03-08T22:39:28.686" v="7090" actId="207"/>
        <pc:sldMkLst>
          <pc:docMk/>
          <pc:sldMk cId="1529161886" sldId="2146845987"/>
        </pc:sldMkLst>
        <pc:spChg chg="mod">
          <ac:chgData name="Reed Kiely" userId="768be38e-2fb5-40ce-925d-bd8e9d9e3c31" providerId="ADAL" clId="{DA079ABA-5A90-4F6B-B833-D06C9002E1AF}" dt="2024-03-08T22:39:28.686" v="7090" actId="207"/>
          <ac:spMkLst>
            <pc:docMk/>
            <pc:sldMk cId="1529161886" sldId="2146845987"/>
            <ac:spMk id="4" creationId="{1BF894CE-5EB9-4BB3-F6C7-477E37F6A6AA}"/>
          </ac:spMkLst>
        </pc:spChg>
        <pc:spChg chg="mod">
          <ac:chgData name="Reed Kiely" userId="768be38e-2fb5-40ce-925d-bd8e9d9e3c31" providerId="ADAL" clId="{DA079ABA-5A90-4F6B-B833-D06C9002E1AF}" dt="2024-02-28T16:12:56.684" v="2793"/>
          <ac:spMkLst>
            <pc:docMk/>
            <pc:sldMk cId="1529161886" sldId="2146845987"/>
            <ac:spMk id="27" creationId="{C05241C5-CB80-BFBC-E80F-1A326351776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Reed Kiely" userId="768be38e-2fb5-40ce-925d-bd8e9d9e3c31" providerId="ADAL" clId="{DA079ABA-5A90-4F6B-B833-D06C9002E1AF}" dt="2024-03-08T20:39:52.179" v="4583" actId="20577"/>
              <pc2:cmMkLst xmlns:pc2="http://schemas.microsoft.com/office/powerpoint/2019/9/main/command">
                <pc:docMk/>
                <pc:sldMk cId="1529161886" sldId="2146845987"/>
                <pc2:cmMk id="{6DFB6666-B178-4354-8A6E-DD0ACCAF89A8}"/>
              </pc2:cmMkLst>
            </pc226:cmChg>
          </p:ext>
        </pc:extLst>
      </pc:sldChg>
      <pc:sldChg chg="addSp delSp modSp mod addCm modCm">
        <pc:chgData name="Reed Kiely" userId="768be38e-2fb5-40ce-925d-bd8e9d9e3c31" providerId="ADAL" clId="{DA079ABA-5A90-4F6B-B833-D06C9002E1AF}" dt="2024-03-08T22:56:51.387" v="7310" actId="404"/>
        <pc:sldMkLst>
          <pc:docMk/>
          <pc:sldMk cId="2967841978" sldId="2146845988"/>
        </pc:sldMkLst>
        <pc:spChg chg="mod">
          <ac:chgData name="Reed Kiely" userId="768be38e-2fb5-40ce-925d-bd8e9d9e3c31" providerId="ADAL" clId="{DA079ABA-5A90-4F6B-B833-D06C9002E1AF}" dt="2024-02-28T15:59:21.978" v="2746" actId="14100"/>
          <ac:spMkLst>
            <pc:docMk/>
            <pc:sldMk cId="2967841978" sldId="2146845988"/>
            <ac:spMk id="2" creationId="{ECE412F2-193A-1DEE-F32C-0854CE2E3AEF}"/>
          </ac:spMkLst>
        </pc:spChg>
        <pc:spChg chg="mod">
          <ac:chgData name="Reed Kiely" userId="768be38e-2fb5-40ce-925d-bd8e9d9e3c31" providerId="ADAL" clId="{DA079ABA-5A90-4F6B-B833-D06C9002E1AF}" dt="2024-02-28T16:10:21.459" v="2760" actId="1035"/>
          <ac:spMkLst>
            <pc:docMk/>
            <pc:sldMk cId="2967841978" sldId="2146845988"/>
            <ac:spMk id="5" creationId="{28AC07C8-6DE0-B89F-71DC-13E6368CE001}"/>
          </ac:spMkLst>
        </pc:spChg>
        <pc:spChg chg="mod">
          <ac:chgData name="Reed Kiely" userId="768be38e-2fb5-40ce-925d-bd8e9d9e3c31" providerId="ADAL" clId="{DA079ABA-5A90-4F6B-B833-D06C9002E1AF}" dt="2024-03-08T21:33:25.176" v="6894" actId="20577"/>
          <ac:spMkLst>
            <pc:docMk/>
            <pc:sldMk cId="2967841978" sldId="2146845988"/>
            <ac:spMk id="6" creationId="{7F5F64DD-480E-6DCC-6562-8C4AAFF5E0F3}"/>
          </ac:spMkLst>
        </pc:spChg>
        <pc:spChg chg="mod">
          <ac:chgData name="Reed Kiely" userId="768be38e-2fb5-40ce-925d-bd8e9d9e3c31" providerId="ADAL" clId="{DA079ABA-5A90-4F6B-B833-D06C9002E1AF}" dt="2024-02-28T15:42:43.064" v="2724" actId="1076"/>
          <ac:spMkLst>
            <pc:docMk/>
            <pc:sldMk cId="2967841978" sldId="2146845988"/>
            <ac:spMk id="8" creationId="{3014CF38-CC28-5C6C-0CE4-BEE6C5C57FF1}"/>
          </ac:spMkLst>
        </pc:spChg>
        <pc:spChg chg="mod">
          <ac:chgData name="Reed Kiely" userId="768be38e-2fb5-40ce-925d-bd8e9d9e3c31" providerId="ADAL" clId="{DA079ABA-5A90-4F6B-B833-D06C9002E1AF}" dt="2024-02-28T15:59:36.281" v="2751" actId="1076"/>
          <ac:spMkLst>
            <pc:docMk/>
            <pc:sldMk cId="2967841978" sldId="2146845988"/>
            <ac:spMk id="10" creationId="{FB047FD3-9749-4A48-6169-542A5EB6D0E3}"/>
          </ac:spMkLst>
        </pc:spChg>
        <pc:spChg chg="add del mod">
          <ac:chgData name="Reed Kiely" userId="768be38e-2fb5-40ce-925d-bd8e9d9e3c31" providerId="ADAL" clId="{DA079ABA-5A90-4F6B-B833-D06C9002E1AF}" dt="2024-03-08T22:56:30.331" v="7295" actId="478"/>
          <ac:spMkLst>
            <pc:docMk/>
            <pc:sldMk cId="2967841978" sldId="2146845988"/>
            <ac:spMk id="11" creationId="{44DB1A81-809A-2C0F-AF70-ED0F0583C0F2}"/>
          </ac:spMkLst>
        </pc:spChg>
        <pc:spChg chg="add del mod">
          <ac:chgData name="Reed Kiely" userId="768be38e-2fb5-40ce-925d-bd8e9d9e3c31" providerId="ADAL" clId="{DA079ABA-5A90-4F6B-B833-D06C9002E1AF}" dt="2024-02-27T21:07:57.978" v="2362" actId="478"/>
          <ac:spMkLst>
            <pc:docMk/>
            <pc:sldMk cId="2967841978" sldId="2146845988"/>
            <ac:spMk id="11" creationId="{F182D594-5B61-EE1D-0DFD-019784CE5FD4}"/>
          </ac:spMkLst>
        </pc:spChg>
        <pc:spChg chg="add del">
          <ac:chgData name="Reed Kiely" userId="768be38e-2fb5-40ce-925d-bd8e9d9e3c31" providerId="ADAL" clId="{DA079ABA-5A90-4F6B-B833-D06C9002E1AF}" dt="2024-02-28T15:35:29.514" v="2720" actId="22"/>
          <ac:spMkLst>
            <pc:docMk/>
            <pc:sldMk cId="2967841978" sldId="2146845988"/>
            <ac:spMk id="12" creationId="{0EE2C99E-C4F2-04E8-6169-799EB9CB0A47}"/>
          </ac:spMkLst>
        </pc:spChg>
        <pc:spChg chg="add mod">
          <ac:chgData name="Reed Kiely" userId="768be38e-2fb5-40ce-925d-bd8e9d9e3c31" providerId="ADAL" clId="{DA079ABA-5A90-4F6B-B833-D06C9002E1AF}" dt="2024-03-08T22:56:51.387" v="7310" actId="404"/>
          <ac:spMkLst>
            <pc:docMk/>
            <pc:sldMk cId="2967841978" sldId="2146845988"/>
            <ac:spMk id="12" creationId="{C711B8D7-6DBE-4609-13A1-1C45A1086C6B}"/>
          </ac:spMkLst>
        </pc:spChg>
        <pc:spChg chg="del">
          <ac:chgData name="Reed Kiely" userId="768be38e-2fb5-40ce-925d-bd8e9d9e3c31" providerId="ADAL" clId="{DA079ABA-5A90-4F6B-B833-D06C9002E1AF}" dt="2024-02-27T21:08:15.767" v="2367" actId="478"/>
          <ac:spMkLst>
            <pc:docMk/>
            <pc:sldMk cId="2967841978" sldId="2146845988"/>
            <ac:spMk id="14" creationId="{02D626BA-4008-31E3-7B56-0CEC9A92B34B}"/>
          </ac:spMkLst>
        </pc:spChg>
        <pc:spChg chg="mod">
          <ac:chgData name="Reed Kiely" userId="768be38e-2fb5-40ce-925d-bd8e9d9e3c31" providerId="ADAL" clId="{DA079ABA-5A90-4F6B-B833-D06C9002E1AF}" dt="2024-02-28T16:12:52.555" v="2791"/>
          <ac:spMkLst>
            <pc:docMk/>
            <pc:sldMk cId="2967841978" sldId="2146845988"/>
            <ac:spMk id="27" creationId="{C05241C5-CB80-BFBC-E80F-1A3263517765}"/>
          </ac:spMkLst>
        </pc:spChg>
        <pc:graphicFrameChg chg="mod">
          <ac:chgData name="Reed Kiely" userId="768be38e-2fb5-40ce-925d-bd8e9d9e3c31" providerId="ADAL" clId="{DA079ABA-5A90-4F6B-B833-D06C9002E1AF}" dt="2024-02-28T15:59:33.824" v="2750"/>
          <ac:graphicFrameMkLst>
            <pc:docMk/>
            <pc:sldMk cId="2967841978" sldId="2146845988"/>
            <ac:graphicFrameMk id="9" creationId="{D07B4D77-1543-00E9-DEC8-B3B40C6092FF}"/>
          </ac:graphicFrameMkLst>
        </pc:graphicFrameChg>
        <pc:picChg chg="mod">
          <ac:chgData name="Reed Kiely" userId="768be38e-2fb5-40ce-925d-bd8e9d9e3c31" providerId="ADAL" clId="{DA079ABA-5A90-4F6B-B833-D06C9002E1AF}" dt="2024-02-28T15:59:24.939" v="2747" actId="14100"/>
          <ac:picMkLst>
            <pc:docMk/>
            <pc:sldMk cId="2967841978" sldId="2146845988"/>
            <ac:picMk id="7" creationId="{CF565549-C473-9D26-3A43-FD6A861B4AD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Reed Kiely" userId="768be38e-2fb5-40ce-925d-bd8e9d9e3c31" providerId="ADAL" clId="{DA079ABA-5A90-4F6B-B833-D06C9002E1AF}" dt="2024-03-08T21:33:25.176" v="6894" actId="20577"/>
              <pc2:cmMkLst xmlns:pc2="http://schemas.microsoft.com/office/powerpoint/2019/9/main/command">
                <pc:docMk/>
                <pc:sldMk cId="2967841978" sldId="2146845988"/>
                <pc2:cmMk id="{3CB34FAE-331D-4D64-9459-004E856FCC13}"/>
              </pc2:cmMkLst>
            </pc226:cmChg>
          </p:ext>
        </pc:extLst>
      </pc:sldChg>
      <pc:sldChg chg="modSp mod">
        <pc:chgData name="Reed Kiely" userId="768be38e-2fb5-40ce-925d-bd8e9d9e3c31" providerId="ADAL" clId="{DA079ABA-5A90-4F6B-B833-D06C9002E1AF}" dt="2024-02-27T21:21:08.529" v="2674" actId="1076"/>
        <pc:sldMkLst>
          <pc:docMk/>
          <pc:sldMk cId="3695141268" sldId="2146845992"/>
        </pc:sldMkLst>
        <pc:spChg chg="mod">
          <ac:chgData name="Reed Kiely" userId="768be38e-2fb5-40ce-925d-bd8e9d9e3c31" providerId="ADAL" clId="{DA079ABA-5A90-4F6B-B833-D06C9002E1AF}" dt="2024-02-27T21:18:27.092" v="2585" actId="20577"/>
          <ac:spMkLst>
            <pc:docMk/>
            <pc:sldMk cId="3695141268" sldId="2146845992"/>
            <ac:spMk id="41" creationId="{A5631344-F0C9-1F32-7CC3-A4DACCA31539}"/>
          </ac:spMkLst>
        </pc:spChg>
        <pc:spChg chg="mod">
          <ac:chgData name="Reed Kiely" userId="768be38e-2fb5-40ce-925d-bd8e9d9e3c31" providerId="ADAL" clId="{DA079ABA-5A90-4F6B-B833-D06C9002E1AF}" dt="2024-02-27T21:18:44.327" v="2590" actId="20577"/>
          <ac:spMkLst>
            <pc:docMk/>
            <pc:sldMk cId="3695141268" sldId="2146845992"/>
            <ac:spMk id="51" creationId="{12DBEB90-DCBC-AA70-1BC1-69246CD7EDB3}"/>
          </ac:spMkLst>
        </pc:spChg>
        <pc:spChg chg="mod">
          <ac:chgData name="Reed Kiely" userId="768be38e-2fb5-40ce-925d-bd8e9d9e3c31" providerId="ADAL" clId="{DA079ABA-5A90-4F6B-B833-D06C9002E1AF}" dt="2024-02-27T21:18:02.487" v="2581" actId="20577"/>
          <ac:spMkLst>
            <pc:docMk/>
            <pc:sldMk cId="3695141268" sldId="2146845992"/>
            <ac:spMk id="77" creationId="{1C4ECE9F-8CE8-869C-4389-4ED2D9F5C548}"/>
          </ac:spMkLst>
        </pc:spChg>
        <pc:spChg chg="mod">
          <ac:chgData name="Reed Kiely" userId="768be38e-2fb5-40ce-925d-bd8e9d9e3c31" providerId="ADAL" clId="{DA079ABA-5A90-4F6B-B833-D06C9002E1AF}" dt="2024-02-27T21:21:08.529" v="2674" actId="1076"/>
          <ac:spMkLst>
            <pc:docMk/>
            <pc:sldMk cId="3695141268" sldId="2146845992"/>
            <ac:spMk id="124" creationId="{3524FE36-DC96-083B-EBFA-37EC4110A588}"/>
          </ac:spMkLst>
        </pc:spChg>
      </pc:sldChg>
      <pc:sldChg chg="addSp delSp modSp mod addCm modCm">
        <pc:chgData name="Reed Kiely" userId="768be38e-2fb5-40ce-925d-bd8e9d9e3c31" providerId="ADAL" clId="{DA079ABA-5A90-4F6B-B833-D06C9002E1AF}" dt="2024-02-28T14:57:43.837" v="2703" actId="2056"/>
        <pc:sldMkLst>
          <pc:docMk/>
          <pc:sldMk cId="790422164" sldId="2146845996"/>
        </pc:sldMkLst>
        <pc:spChg chg="add del mod">
          <ac:chgData name="Reed Kiely" userId="768be38e-2fb5-40ce-925d-bd8e9d9e3c31" providerId="ADAL" clId="{DA079ABA-5A90-4F6B-B833-D06C9002E1AF}" dt="2024-02-28T14:57:43.831" v="2702" actId="478"/>
          <ac:spMkLst>
            <pc:docMk/>
            <pc:sldMk cId="790422164" sldId="2146845996"/>
            <ac:spMk id="3" creationId="{E3281753-6F87-D63F-67EC-3E945F4DD0B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Reed Kiely" userId="768be38e-2fb5-40ce-925d-bd8e9d9e3c31" providerId="ADAL" clId="{DA079ABA-5A90-4F6B-B833-D06C9002E1AF}" dt="2024-02-28T14:57:43.837" v="2703" actId="2056"/>
              <pc2:cmMkLst xmlns:pc2="http://schemas.microsoft.com/office/powerpoint/2019/9/main/command">
                <pc:docMk/>
                <pc:sldMk cId="790422164" sldId="2146845996"/>
                <pc2:cmMk id="{D421122E-3938-4936-BD91-8601430823BC}"/>
              </pc2:cmMkLst>
            </pc226:cmChg>
          </p:ext>
        </pc:extLst>
      </pc:sldChg>
      <pc:sldChg chg="addSp delSp modSp mod addCm modCm">
        <pc:chgData name="Reed Kiely" userId="768be38e-2fb5-40ce-925d-bd8e9d9e3c31" providerId="ADAL" clId="{DA079ABA-5A90-4F6B-B833-D06C9002E1AF}" dt="2024-03-08T22:35:49.176" v="7063"/>
        <pc:sldMkLst>
          <pc:docMk/>
          <pc:sldMk cId="4018881263" sldId="2146845998"/>
        </pc:sldMkLst>
        <pc:spChg chg="mod">
          <ac:chgData name="Reed Kiely" userId="768be38e-2fb5-40ce-925d-bd8e9d9e3c31" providerId="ADAL" clId="{DA079ABA-5A90-4F6B-B833-D06C9002E1AF}" dt="2024-03-08T20:21:07.014" v="3929" actId="14100"/>
          <ac:spMkLst>
            <pc:docMk/>
            <pc:sldMk cId="4018881263" sldId="2146845998"/>
            <ac:spMk id="4" creationId="{5907D6C7-2711-2C33-7431-0F52B270C7E4}"/>
          </ac:spMkLst>
        </pc:spChg>
        <pc:spChg chg="add del mod">
          <ac:chgData name="Reed Kiely" userId="768be38e-2fb5-40ce-925d-bd8e9d9e3c31" providerId="ADAL" clId="{DA079ABA-5A90-4F6B-B833-D06C9002E1AF}" dt="2024-03-08T22:35:33.796" v="7062" actId="478"/>
          <ac:spMkLst>
            <pc:docMk/>
            <pc:sldMk cId="4018881263" sldId="2146845998"/>
            <ac:spMk id="10" creationId="{3568BAAA-7EC9-4091-BF16-8FA0A6835F8D}"/>
          </ac:spMkLst>
        </pc:spChg>
        <pc:spChg chg="mod">
          <ac:chgData name="Reed Kiely" userId="768be38e-2fb5-40ce-925d-bd8e9d9e3c31" providerId="ADAL" clId="{DA079ABA-5A90-4F6B-B833-D06C9002E1AF}" dt="2024-02-28T16:13:06.531" v="2797"/>
          <ac:spMkLst>
            <pc:docMk/>
            <pc:sldMk cId="4018881263" sldId="2146845998"/>
            <ac:spMk id="41" creationId="{755B3C30-1F07-6D2F-FEC3-4E4FEEB73E5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Reed Kiely" userId="768be38e-2fb5-40ce-925d-bd8e9d9e3c31" providerId="ADAL" clId="{DA079ABA-5A90-4F6B-B833-D06C9002E1AF}" dt="2024-03-08T20:21:02.946" v="3928" actId="6549"/>
              <pc2:cmMkLst xmlns:pc2="http://schemas.microsoft.com/office/powerpoint/2019/9/main/command">
                <pc:docMk/>
                <pc:sldMk cId="4018881263" sldId="2146845998"/>
                <pc2:cmMk id="{1436AC13-614D-405E-863D-2DCCA1D060CB}"/>
              </pc2:cmMkLst>
            </pc226:cmChg>
            <pc226:cmChg xmlns:pc226="http://schemas.microsoft.com/office/powerpoint/2022/06/main/command" chg="add">
              <pc226:chgData name="Reed Kiely" userId="768be38e-2fb5-40ce-925d-bd8e9d9e3c31" providerId="ADAL" clId="{DA079ABA-5A90-4F6B-B833-D06C9002E1AF}" dt="2024-03-08T22:35:49.176" v="7063"/>
              <pc2:cmMkLst xmlns:pc2="http://schemas.microsoft.com/office/powerpoint/2019/9/main/command">
                <pc:docMk/>
                <pc:sldMk cId="4018881263" sldId="2146845998"/>
                <pc2:cmMk id="{3518F598-1FB4-47A6-A89E-DC29FCB6BAC5}"/>
              </pc2:cmMkLst>
            </pc226:cmChg>
          </p:ext>
        </pc:extLst>
      </pc:sldChg>
      <pc:sldChg chg="modSp mod addCm modCm">
        <pc:chgData name="Reed Kiely" userId="768be38e-2fb5-40ce-925d-bd8e9d9e3c31" providerId="ADAL" clId="{DA079ABA-5A90-4F6B-B833-D06C9002E1AF}" dt="2024-03-08T20:35:11.156" v="4233" actId="20577"/>
        <pc:sldMkLst>
          <pc:docMk/>
          <pc:sldMk cId="493435862" sldId="2146845999"/>
        </pc:sldMkLst>
        <pc:spChg chg="mod">
          <ac:chgData name="Reed Kiely" userId="768be38e-2fb5-40ce-925d-bd8e9d9e3c31" providerId="ADAL" clId="{DA079ABA-5A90-4F6B-B833-D06C9002E1AF}" dt="2024-03-08T20:35:11.156" v="4233" actId="20577"/>
          <ac:spMkLst>
            <pc:docMk/>
            <pc:sldMk cId="493435862" sldId="2146845999"/>
            <ac:spMk id="4" creationId="{7D611E3E-36E3-9C41-D85F-0994CA4B3716}"/>
          </ac:spMkLst>
        </pc:spChg>
        <pc:spChg chg="mod">
          <ac:chgData name="Reed Kiely" userId="768be38e-2fb5-40ce-925d-bd8e9d9e3c31" providerId="ADAL" clId="{DA079ABA-5A90-4F6B-B833-D06C9002E1AF}" dt="2024-02-28T16:12:59.858" v="2795"/>
          <ac:spMkLst>
            <pc:docMk/>
            <pc:sldMk cId="493435862" sldId="2146845999"/>
            <ac:spMk id="27" creationId="{4E10B948-16FB-7C17-68E0-2B06ADF6023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Reed Kiely" userId="768be38e-2fb5-40ce-925d-bd8e9d9e3c31" providerId="ADAL" clId="{DA079ABA-5A90-4F6B-B833-D06C9002E1AF}" dt="2024-03-08T20:35:11.156" v="4233" actId="20577"/>
              <pc2:cmMkLst xmlns:pc2="http://schemas.microsoft.com/office/powerpoint/2019/9/main/command">
                <pc:docMk/>
                <pc:sldMk cId="493435862" sldId="2146845999"/>
                <pc2:cmMk id="{733975B6-C3A4-4ACD-9BFB-68E89EB6956B}"/>
              </pc2:cmMkLst>
            </pc226:cmChg>
          </p:ext>
        </pc:extLst>
      </pc:sldChg>
      <pc:sldChg chg="modSp mod">
        <pc:chgData name="Reed Kiely" userId="768be38e-2fb5-40ce-925d-bd8e9d9e3c31" providerId="ADAL" clId="{DA079ABA-5A90-4F6B-B833-D06C9002E1AF}" dt="2024-02-28T16:12:29.084" v="2782"/>
        <pc:sldMkLst>
          <pc:docMk/>
          <pc:sldMk cId="2931891178" sldId="2146846416"/>
        </pc:sldMkLst>
        <pc:spChg chg="mod">
          <ac:chgData name="Reed Kiely" userId="768be38e-2fb5-40ce-925d-bd8e9d9e3c31" providerId="ADAL" clId="{DA079ABA-5A90-4F6B-B833-D06C9002E1AF}" dt="2024-02-28T16:12:29.084" v="2782"/>
          <ac:spMkLst>
            <pc:docMk/>
            <pc:sldMk cId="2931891178" sldId="2146846416"/>
            <ac:spMk id="10" creationId="{3B417221-C291-8DC1-6FF0-EBCECEBF18E6}"/>
          </ac:spMkLst>
        </pc:spChg>
      </pc:sldChg>
      <pc:sldChg chg="addSp delSp modSp mod">
        <pc:chgData name="Reed Kiely" userId="768be38e-2fb5-40ce-925d-bd8e9d9e3c31" providerId="ADAL" clId="{DA079ABA-5A90-4F6B-B833-D06C9002E1AF}" dt="2024-02-28T16:12:42.155" v="2785"/>
        <pc:sldMkLst>
          <pc:docMk/>
          <pc:sldMk cId="717620248" sldId="2146846421"/>
        </pc:sldMkLst>
        <pc:spChg chg="add mod">
          <ac:chgData name="Reed Kiely" userId="768be38e-2fb5-40ce-925d-bd8e9d9e3c31" providerId="ADAL" clId="{DA079ABA-5A90-4F6B-B833-D06C9002E1AF}" dt="2024-02-27T21:21:26.450" v="2676"/>
          <ac:spMkLst>
            <pc:docMk/>
            <pc:sldMk cId="717620248" sldId="2146846421"/>
            <ac:spMk id="5" creationId="{91F6ED47-1A16-890B-E6A3-655683A5B135}"/>
          </ac:spMkLst>
        </pc:spChg>
        <pc:spChg chg="mod">
          <ac:chgData name="Reed Kiely" userId="768be38e-2fb5-40ce-925d-bd8e9d9e3c31" providerId="ADAL" clId="{DA079ABA-5A90-4F6B-B833-D06C9002E1AF}" dt="2024-02-28T16:12:42.155" v="2785"/>
          <ac:spMkLst>
            <pc:docMk/>
            <pc:sldMk cId="717620248" sldId="2146846421"/>
            <ac:spMk id="8" creationId="{C3D4417E-3360-3CE1-304C-3D0422A61BE3}"/>
          </ac:spMkLst>
        </pc:spChg>
        <pc:spChg chg="add mod">
          <ac:chgData name="Reed Kiely" userId="768be38e-2fb5-40ce-925d-bd8e9d9e3c31" providerId="ADAL" clId="{DA079ABA-5A90-4F6B-B833-D06C9002E1AF}" dt="2024-02-27T21:21:26.450" v="2676"/>
          <ac:spMkLst>
            <pc:docMk/>
            <pc:sldMk cId="717620248" sldId="2146846421"/>
            <ac:spMk id="9" creationId="{A330260B-82ED-ABF9-DD40-2AC03F027EA2}"/>
          </ac:spMkLst>
        </pc:spChg>
        <pc:spChg chg="add mod">
          <ac:chgData name="Reed Kiely" userId="768be38e-2fb5-40ce-925d-bd8e9d9e3c31" providerId="ADAL" clId="{DA079ABA-5A90-4F6B-B833-D06C9002E1AF}" dt="2024-02-27T21:21:26.450" v="2676"/>
          <ac:spMkLst>
            <pc:docMk/>
            <pc:sldMk cId="717620248" sldId="2146846421"/>
            <ac:spMk id="10" creationId="{4A052F42-FC74-40A1-F654-46115EB4AC57}"/>
          </ac:spMkLst>
        </pc:spChg>
        <pc:spChg chg="add mod">
          <ac:chgData name="Reed Kiely" userId="768be38e-2fb5-40ce-925d-bd8e9d9e3c31" providerId="ADAL" clId="{DA079ABA-5A90-4F6B-B833-D06C9002E1AF}" dt="2024-02-27T21:21:26.450" v="2676"/>
          <ac:spMkLst>
            <pc:docMk/>
            <pc:sldMk cId="717620248" sldId="2146846421"/>
            <ac:spMk id="11" creationId="{3CD05471-32DD-F896-199A-972C0C12FA67}"/>
          </ac:spMkLst>
        </pc:spChg>
        <pc:spChg chg="add mod">
          <ac:chgData name="Reed Kiely" userId="768be38e-2fb5-40ce-925d-bd8e9d9e3c31" providerId="ADAL" clId="{DA079ABA-5A90-4F6B-B833-D06C9002E1AF}" dt="2024-02-27T21:21:26.450" v="2676"/>
          <ac:spMkLst>
            <pc:docMk/>
            <pc:sldMk cId="717620248" sldId="2146846421"/>
            <ac:spMk id="13" creationId="{4E0C5F77-82FB-FDD6-BBFA-6A741360AC38}"/>
          </ac:spMkLst>
        </pc:spChg>
        <pc:spChg chg="add mod">
          <ac:chgData name="Reed Kiely" userId="768be38e-2fb5-40ce-925d-bd8e9d9e3c31" providerId="ADAL" clId="{DA079ABA-5A90-4F6B-B833-D06C9002E1AF}" dt="2024-02-27T21:21:26.450" v="2676"/>
          <ac:spMkLst>
            <pc:docMk/>
            <pc:sldMk cId="717620248" sldId="2146846421"/>
            <ac:spMk id="14" creationId="{34E71B68-DFA1-EF97-4BF4-86E12380D6F8}"/>
          </ac:spMkLst>
        </pc:spChg>
        <pc:spChg chg="add mod">
          <ac:chgData name="Reed Kiely" userId="768be38e-2fb5-40ce-925d-bd8e9d9e3c31" providerId="ADAL" clId="{DA079ABA-5A90-4F6B-B833-D06C9002E1AF}" dt="2024-02-27T21:21:26.450" v="2676"/>
          <ac:spMkLst>
            <pc:docMk/>
            <pc:sldMk cId="717620248" sldId="2146846421"/>
            <ac:spMk id="15" creationId="{90A6EE47-5463-3A63-6234-464668FC64B4}"/>
          </ac:spMkLst>
        </pc:spChg>
        <pc:spChg chg="add mod">
          <ac:chgData name="Reed Kiely" userId="768be38e-2fb5-40ce-925d-bd8e9d9e3c31" providerId="ADAL" clId="{DA079ABA-5A90-4F6B-B833-D06C9002E1AF}" dt="2024-02-27T21:21:26.450" v="2676"/>
          <ac:spMkLst>
            <pc:docMk/>
            <pc:sldMk cId="717620248" sldId="2146846421"/>
            <ac:spMk id="17" creationId="{D7E6F708-EBC8-6EBC-FB32-929F245D79F3}"/>
          </ac:spMkLst>
        </pc:spChg>
        <pc:spChg chg="add mod">
          <ac:chgData name="Reed Kiely" userId="768be38e-2fb5-40ce-925d-bd8e9d9e3c31" providerId="ADAL" clId="{DA079ABA-5A90-4F6B-B833-D06C9002E1AF}" dt="2024-02-27T21:21:26.450" v="2676"/>
          <ac:spMkLst>
            <pc:docMk/>
            <pc:sldMk cId="717620248" sldId="2146846421"/>
            <ac:spMk id="18" creationId="{CED42416-F11F-B0F7-93E3-ED13F7EC5EFA}"/>
          </ac:spMkLst>
        </pc:spChg>
        <pc:spChg chg="add mod">
          <ac:chgData name="Reed Kiely" userId="768be38e-2fb5-40ce-925d-bd8e9d9e3c31" providerId="ADAL" clId="{DA079ABA-5A90-4F6B-B833-D06C9002E1AF}" dt="2024-02-27T21:21:26.450" v="2676"/>
          <ac:spMkLst>
            <pc:docMk/>
            <pc:sldMk cId="717620248" sldId="2146846421"/>
            <ac:spMk id="20" creationId="{FC0075D8-A152-3AAD-B477-4E5E2E34FC36}"/>
          </ac:spMkLst>
        </pc:spChg>
        <pc:spChg chg="add mod">
          <ac:chgData name="Reed Kiely" userId="768be38e-2fb5-40ce-925d-bd8e9d9e3c31" providerId="ADAL" clId="{DA079ABA-5A90-4F6B-B833-D06C9002E1AF}" dt="2024-02-27T21:21:26.450" v="2676"/>
          <ac:spMkLst>
            <pc:docMk/>
            <pc:sldMk cId="717620248" sldId="2146846421"/>
            <ac:spMk id="21" creationId="{2320CE23-00FC-7A00-1C6D-7645341DC329}"/>
          </ac:spMkLst>
        </pc:spChg>
        <pc:spChg chg="add mod">
          <ac:chgData name="Reed Kiely" userId="768be38e-2fb5-40ce-925d-bd8e9d9e3c31" providerId="ADAL" clId="{DA079ABA-5A90-4F6B-B833-D06C9002E1AF}" dt="2024-02-27T21:21:26.450" v="2676"/>
          <ac:spMkLst>
            <pc:docMk/>
            <pc:sldMk cId="717620248" sldId="2146846421"/>
            <ac:spMk id="22" creationId="{14936FB7-F5CB-1287-27F0-4B195AD2B615}"/>
          </ac:spMkLst>
        </pc:spChg>
        <pc:spChg chg="add mod">
          <ac:chgData name="Reed Kiely" userId="768be38e-2fb5-40ce-925d-bd8e9d9e3c31" providerId="ADAL" clId="{DA079ABA-5A90-4F6B-B833-D06C9002E1AF}" dt="2024-02-27T21:21:26.450" v="2676"/>
          <ac:spMkLst>
            <pc:docMk/>
            <pc:sldMk cId="717620248" sldId="2146846421"/>
            <ac:spMk id="24" creationId="{21E48315-BD31-A608-279B-EC9F6321C6EB}"/>
          </ac:spMkLst>
        </pc:spChg>
        <pc:spChg chg="add mod">
          <ac:chgData name="Reed Kiely" userId="768be38e-2fb5-40ce-925d-bd8e9d9e3c31" providerId="ADAL" clId="{DA079ABA-5A90-4F6B-B833-D06C9002E1AF}" dt="2024-02-27T21:21:26.450" v="2676"/>
          <ac:spMkLst>
            <pc:docMk/>
            <pc:sldMk cId="717620248" sldId="2146846421"/>
            <ac:spMk id="25" creationId="{868AD41D-14DC-392C-62EA-00E49C5E0692}"/>
          </ac:spMkLst>
        </pc:spChg>
        <pc:spChg chg="add mod">
          <ac:chgData name="Reed Kiely" userId="768be38e-2fb5-40ce-925d-bd8e9d9e3c31" providerId="ADAL" clId="{DA079ABA-5A90-4F6B-B833-D06C9002E1AF}" dt="2024-02-27T21:21:26.450" v="2676"/>
          <ac:spMkLst>
            <pc:docMk/>
            <pc:sldMk cId="717620248" sldId="2146846421"/>
            <ac:spMk id="26" creationId="{4669B56A-0F3A-115C-F047-9CDA961A4796}"/>
          </ac:spMkLst>
        </pc:spChg>
        <pc:spChg chg="add mod">
          <ac:chgData name="Reed Kiely" userId="768be38e-2fb5-40ce-925d-bd8e9d9e3c31" providerId="ADAL" clId="{DA079ABA-5A90-4F6B-B833-D06C9002E1AF}" dt="2024-02-27T21:21:26.450" v="2676"/>
          <ac:spMkLst>
            <pc:docMk/>
            <pc:sldMk cId="717620248" sldId="2146846421"/>
            <ac:spMk id="28" creationId="{51498352-9B7F-AD0D-9888-0AC630B58D73}"/>
          </ac:spMkLst>
        </pc:spChg>
        <pc:spChg chg="add mod">
          <ac:chgData name="Reed Kiely" userId="768be38e-2fb5-40ce-925d-bd8e9d9e3c31" providerId="ADAL" clId="{DA079ABA-5A90-4F6B-B833-D06C9002E1AF}" dt="2024-02-27T21:21:26.450" v="2676"/>
          <ac:spMkLst>
            <pc:docMk/>
            <pc:sldMk cId="717620248" sldId="2146846421"/>
            <ac:spMk id="29" creationId="{B2C6E14A-1897-35F3-4C5C-E528F5130B5A}"/>
          </ac:spMkLst>
        </pc:spChg>
        <pc:spChg chg="add mod">
          <ac:chgData name="Reed Kiely" userId="768be38e-2fb5-40ce-925d-bd8e9d9e3c31" providerId="ADAL" clId="{DA079ABA-5A90-4F6B-B833-D06C9002E1AF}" dt="2024-02-27T21:21:26.450" v="2676"/>
          <ac:spMkLst>
            <pc:docMk/>
            <pc:sldMk cId="717620248" sldId="2146846421"/>
            <ac:spMk id="30" creationId="{EEAD25C9-3336-DE92-B93D-2F5B495A48A1}"/>
          </ac:spMkLst>
        </pc:spChg>
        <pc:spChg chg="add mod">
          <ac:chgData name="Reed Kiely" userId="768be38e-2fb5-40ce-925d-bd8e9d9e3c31" providerId="ADAL" clId="{DA079ABA-5A90-4F6B-B833-D06C9002E1AF}" dt="2024-02-27T21:21:26.450" v="2676"/>
          <ac:spMkLst>
            <pc:docMk/>
            <pc:sldMk cId="717620248" sldId="2146846421"/>
            <ac:spMk id="32" creationId="{C3D7F4E5-FEF6-CCB0-72C2-D8136399AB71}"/>
          </ac:spMkLst>
        </pc:spChg>
        <pc:spChg chg="add mod">
          <ac:chgData name="Reed Kiely" userId="768be38e-2fb5-40ce-925d-bd8e9d9e3c31" providerId="ADAL" clId="{DA079ABA-5A90-4F6B-B833-D06C9002E1AF}" dt="2024-02-27T21:21:26.450" v="2676"/>
          <ac:spMkLst>
            <pc:docMk/>
            <pc:sldMk cId="717620248" sldId="2146846421"/>
            <ac:spMk id="33" creationId="{890EA4C5-0102-0426-2E7E-113F818AA2AD}"/>
          </ac:spMkLst>
        </pc:spChg>
        <pc:spChg chg="add mod">
          <ac:chgData name="Reed Kiely" userId="768be38e-2fb5-40ce-925d-bd8e9d9e3c31" providerId="ADAL" clId="{DA079ABA-5A90-4F6B-B833-D06C9002E1AF}" dt="2024-02-27T21:21:26.450" v="2676"/>
          <ac:spMkLst>
            <pc:docMk/>
            <pc:sldMk cId="717620248" sldId="2146846421"/>
            <ac:spMk id="34" creationId="{ED1C21FC-08B7-D49B-D3D8-043B5435F7A9}"/>
          </ac:spMkLst>
        </pc:spChg>
        <pc:spChg chg="del">
          <ac:chgData name="Reed Kiely" userId="768be38e-2fb5-40ce-925d-bd8e9d9e3c31" providerId="ADAL" clId="{DA079ABA-5A90-4F6B-B833-D06C9002E1AF}" dt="2024-02-27T21:21:26.142" v="2675" actId="478"/>
          <ac:spMkLst>
            <pc:docMk/>
            <pc:sldMk cId="717620248" sldId="2146846421"/>
            <ac:spMk id="35" creationId="{2BF96017-C331-F426-801F-909DB3385785}"/>
          </ac:spMkLst>
        </pc:spChg>
        <pc:spChg chg="del">
          <ac:chgData name="Reed Kiely" userId="768be38e-2fb5-40ce-925d-bd8e9d9e3c31" providerId="ADAL" clId="{DA079ABA-5A90-4F6B-B833-D06C9002E1AF}" dt="2024-02-27T21:21:26.142" v="2675" actId="478"/>
          <ac:spMkLst>
            <pc:docMk/>
            <pc:sldMk cId="717620248" sldId="2146846421"/>
            <ac:spMk id="36" creationId="{5300A9D5-F526-B363-BB18-02434DBB448C}"/>
          </ac:spMkLst>
        </pc:spChg>
        <pc:spChg chg="del">
          <ac:chgData name="Reed Kiely" userId="768be38e-2fb5-40ce-925d-bd8e9d9e3c31" providerId="ADAL" clId="{DA079ABA-5A90-4F6B-B833-D06C9002E1AF}" dt="2024-02-27T21:21:26.142" v="2675" actId="478"/>
          <ac:spMkLst>
            <pc:docMk/>
            <pc:sldMk cId="717620248" sldId="2146846421"/>
            <ac:spMk id="37" creationId="{0229B73F-ECB0-D42B-7354-6292BAC836A9}"/>
          </ac:spMkLst>
        </pc:spChg>
        <pc:spChg chg="del">
          <ac:chgData name="Reed Kiely" userId="768be38e-2fb5-40ce-925d-bd8e9d9e3c31" providerId="ADAL" clId="{DA079ABA-5A90-4F6B-B833-D06C9002E1AF}" dt="2024-02-27T21:21:26.142" v="2675" actId="478"/>
          <ac:spMkLst>
            <pc:docMk/>
            <pc:sldMk cId="717620248" sldId="2146846421"/>
            <ac:spMk id="40" creationId="{60748A28-EA35-6A9F-D009-446B5E99380B}"/>
          </ac:spMkLst>
        </pc:spChg>
        <pc:spChg chg="del">
          <ac:chgData name="Reed Kiely" userId="768be38e-2fb5-40ce-925d-bd8e9d9e3c31" providerId="ADAL" clId="{DA079ABA-5A90-4F6B-B833-D06C9002E1AF}" dt="2024-02-27T21:21:26.142" v="2675" actId="478"/>
          <ac:spMkLst>
            <pc:docMk/>
            <pc:sldMk cId="717620248" sldId="2146846421"/>
            <ac:spMk id="41" creationId="{E2291E4F-9BA7-912C-E762-4E4259EA2719}"/>
          </ac:spMkLst>
        </pc:spChg>
        <pc:spChg chg="del">
          <ac:chgData name="Reed Kiely" userId="768be38e-2fb5-40ce-925d-bd8e9d9e3c31" providerId="ADAL" clId="{DA079ABA-5A90-4F6B-B833-D06C9002E1AF}" dt="2024-02-27T21:21:26.142" v="2675" actId="478"/>
          <ac:spMkLst>
            <pc:docMk/>
            <pc:sldMk cId="717620248" sldId="2146846421"/>
            <ac:spMk id="42" creationId="{49A5C533-B3AB-CC66-F710-E4487701BEEC}"/>
          </ac:spMkLst>
        </pc:spChg>
        <pc:spChg chg="add mod">
          <ac:chgData name="Reed Kiely" userId="768be38e-2fb5-40ce-925d-bd8e9d9e3c31" providerId="ADAL" clId="{DA079ABA-5A90-4F6B-B833-D06C9002E1AF}" dt="2024-02-27T21:21:26.450" v="2676"/>
          <ac:spMkLst>
            <pc:docMk/>
            <pc:sldMk cId="717620248" sldId="2146846421"/>
            <ac:spMk id="44" creationId="{2F245DEF-5090-7D76-9B35-4AA6F63510CB}"/>
          </ac:spMkLst>
        </pc:spChg>
        <pc:spChg chg="del">
          <ac:chgData name="Reed Kiely" userId="768be38e-2fb5-40ce-925d-bd8e9d9e3c31" providerId="ADAL" clId="{DA079ABA-5A90-4F6B-B833-D06C9002E1AF}" dt="2024-02-27T21:21:26.142" v="2675" actId="478"/>
          <ac:spMkLst>
            <pc:docMk/>
            <pc:sldMk cId="717620248" sldId="2146846421"/>
            <ac:spMk id="45" creationId="{2F8D3CCD-17F9-C327-EB24-5E99E42785EC}"/>
          </ac:spMkLst>
        </pc:spChg>
        <pc:spChg chg="del">
          <ac:chgData name="Reed Kiely" userId="768be38e-2fb5-40ce-925d-bd8e9d9e3c31" providerId="ADAL" clId="{DA079ABA-5A90-4F6B-B833-D06C9002E1AF}" dt="2024-02-27T21:21:26.142" v="2675" actId="478"/>
          <ac:spMkLst>
            <pc:docMk/>
            <pc:sldMk cId="717620248" sldId="2146846421"/>
            <ac:spMk id="46" creationId="{35447652-9799-198B-5B1C-0A6D817B2451}"/>
          </ac:spMkLst>
        </pc:spChg>
        <pc:spChg chg="del">
          <ac:chgData name="Reed Kiely" userId="768be38e-2fb5-40ce-925d-bd8e9d9e3c31" providerId="ADAL" clId="{DA079ABA-5A90-4F6B-B833-D06C9002E1AF}" dt="2024-02-27T21:21:26.142" v="2675" actId="478"/>
          <ac:spMkLst>
            <pc:docMk/>
            <pc:sldMk cId="717620248" sldId="2146846421"/>
            <ac:spMk id="47" creationId="{388062FA-14E6-BA4F-73C8-F85A9D160AC2}"/>
          </ac:spMkLst>
        </pc:spChg>
        <pc:spChg chg="add mod">
          <ac:chgData name="Reed Kiely" userId="768be38e-2fb5-40ce-925d-bd8e9d9e3c31" providerId="ADAL" clId="{DA079ABA-5A90-4F6B-B833-D06C9002E1AF}" dt="2024-02-27T21:21:26.450" v="2676"/>
          <ac:spMkLst>
            <pc:docMk/>
            <pc:sldMk cId="717620248" sldId="2146846421"/>
            <ac:spMk id="49" creationId="{343B56F8-EDB1-52D1-271C-D1EC6B909C50}"/>
          </ac:spMkLst>
        </pc:spChg>
        <pc:spChg chg="del">
          <ac:chgData name="Reed Kiely" userId="768be38e-2fb5-40ce-925d-bd8e9d9e3c31" providerId="ADAL" clId="{DA079ABA-5A90-4F6B-B833-D06C9002E1AF}" dt="2024-02-27T21:21:26.142" v="2675" actId="478"/>
          <ac:spMkLst>
            <pc:docMk/>
            <pc:sldMk cId="717620248" sldId="2146846421"/>
            <ac:spMk id="50" creationId="{DD6FAC8E-5810-5325-B530-A79A15745119}"/>
          </ac:spMkLst>
        </pc:spChg>
        <pc:spChg chg="del">
          <ac:chgData name="Reed Kiely" userId="768be38e-2fb5-40ce-925d-bd8e9d9e3c31" providerId="ADAL" clId="{DA079ABA-5A90-4F6B-B833-D06C9002E1AF}" dt="2024-02-27T21:21:26.142" v="2675" actId="478"/>
          <ac:spMkLst>
            <pc:docMk/>
            <pc:sldMk cId="717620248" sldId="2146846421"/>
            <ac:spMk id="51" creationId="{1E56419B-BC25-995B-C33C-89B99C6D75A0}"/>
          </ac:spMkLst>
        </pc:spChg>
        <pc:spChg chg="del">
          <ac:chgData name="Reed Kiely" userId="768be38e-2fb5-40ce-925d-bd8e9d9e3c31" providerId="ADAL" clId="{DA079ABA-5A90-4F6B-B833-D06C9002E1AF}" dt="2024-02-27T21:21:26.142" v="2675" actId="478"/>
          <ac:spMkLst>
            <pc:docMk/>
            <pc:sldMk cId="717620248" sldId="2146846421"/>
            <ac:spMk id="52" creationId="{B20233EF-2609-9AF1-D246-C29CEBCA1CFE}"/>
          </ac:spMkLst>
        </pc:spChg>
        <pc:spChg chg="add mod">
          <ac:chgData name="Reed Kiely" userId="768be38e-2fb5-40ce-925d-bd8e9d9e3c31" providerId="ADAL" clId="{DA079ABA-5A90-4F6B-B833-D06C9002E1AF}" dt="2024-02-27T21:21:26.450" v="2676"/>
          <ac:spMkLst>
            <pc:docMk/>
            <pc:sldMk cId="717620248" sldId="2146846421"/>
            <ac:spMk id="54" creationId="{F89A998A-D01E-0B82-BE23-05A0D5809945}"/>
          </ac:spMkLst>
        </pc:spChg>
        <pc:spChg chg="add mod">
          <ac:chgData name="Reed Kiely" userId="768be38e-2fb5-40ce-925d-bd8e9d9e3c31" providerId="ADAL" clId="{DA079ABA-5A90-4F6B-B833-D06C9002E1AF}" dt="2024-02-27T21:21:26.450" v="2676"/>
          <ac:spMkLst>
            <pc:docMk/>
            <pc:sldMk cId="717620248" sldId="2146846421"/>
            <ac:spMk id="56" creationId="{28585FBE-948C-5C55-5BB7-3841CB75ACAF}"/>
          </ac:spMkLst>
        </pc:spChg>
        <pc:spChg chg="add mod">
          <ac:chgData name="Reed Kiely" userId="768be38e-2fb5-40ce-925d-bd8e9d9e3c31" providerId="ADAL" clId="{DA079ABA-5A90-4F6B-B833-D06C9002E1AF}" dt="2024-02-27T21:21:26.450" v="2676"/>
          <ac:spMkLst>
            <pc:docMk/>
            <pc:sldMk cId="717620248" sldId="2146846421"/>
            <ac:spMk id="57" creationId="{33458D92-5157-9AC9-2753-60D828189D9A}"/>
          </ac:spMkLst>
        </pc:spChg>
        <pc:spChg chg="add mod">
          <ac:chgData name="Reed Kiely" userId="768be38e-2fb5-40ce-925d-bd8e9d9e3c31" providerId="ADAL" clId="{DA079ABA-5A90-4F6B-B833-D06C9002E1AF}" dt="2024-02-27T21:21:26.450" v="2676"/>
          <ac:spMkLst>
            <pc:docMk/>
            <pc:sldMk cId="717620248" sldId="2146846421"/>
            <ac:spMk id="58" creationId="{03C2395F-3159-A3F8-4BD9-79990E2CC129}"/>
          </ac:spMkLst>
        </pc:spChg>
        <pc:spChg chg="del">
          <ac:chgData name="Reed Kiely" userId="768be38e-2fb5-40ce-925d-bd8e9d9e3c31" providerId="ADAL" clId="{DA079ABA-5A90-4F6B-B833-D06C9002E1AF}" dt="2024-02-27T21:21:26.142" v="2675" actId="478"/>
          <ac:spMkLst>
            <pc:docMk/>
            <pc:sldMk cId="717620248" sldId="2146846421"/>
            <ac:spMk id="59" creationId="{3D77FDEB-2712-211C-4FE7-8A8BBCAC0D83}"/>
          </ac:spMkLst>
        </pc:spChg>
        <pc:spChg chg="add mod">
          <ac:chgData name="Reed Kiely" userId="768be38e-2fb5-40ce-925d-bd8e9d9e3c31" providerId="ADAL" clId="{DA079ABA-5A90-4F6B-B833-D06C9002E1AF}" dt="2024-02-27T21:21:26.450" v="2676"/>
          <ac:spMkLst>
            <pc:docMk/>
            <pc:sldMk cId="717620248" sldId="2146846421"/>
            <ac:spMk id="61" creationId="{2F498C8D-8304-E760-6125-FFE3AC5603D9}"/>
          </ac:spMkLst>
        </pc:spChg>
        <pc:spChg chg="add mod">
          <ac:chgData name="Reed Kiely" userId="768be38e-2fb5-40ce-925d-bd8e9d9e3c31" providerId="ADAL" clId="{DA079ABA-5A90-4F6B-B833-D06C9002E1AF}" dt="2024-02-27T21:21:26.450" v="2676"/>
          <ac:spMkLst>
            <pc:docMk/>
            <pc:sldMk cId="717620248" sldId="2146846421"/>
            <ac:spMk id="62" creationId="{08A6B99D-78E1-65F8-9E74-8AD645E37A94}"/>
          </ac:spMkLst>
        </pc:spChg>
        <pc:spChg chg="add mod">
          <ac:chgData name="Reed Kiely" userId="768be38e-2fb5-40ce-925d-bd8e9d9e3c31" providerId="ADAL" clId="{DA079ABA-5A90-4F6B-B833-D06C9002E1AF}" dt="2024-02-27T21:21:26.450" v="2676"/>
          <ac:spMkLst>
            <pc:docMk/>
            <pc:sldMk cId="717620248" sldId="2146846421"/>
            <ac:spMk id="64" creationId="{BCB04185-2649-FD06-4F74-585A1AD93191}"/>
          </ac:spMkLst>
        </pc:spChg>
        <pc:spChg chg="add mod">
          <ac:chgData name="Reed Kiely" userId="768be38e-2fb5-40ce-925d-bd8e9d9e3c31" providerId="ADAL" clId="{DA079ABA-5A90-4F6B-B833-D06C9002E1AF}" dt="2024-02-27T21:21:26.450" v="2676"/>
          <ac:spMkLst>
            <pc:docMk/>
            <pc:sldMk cId="717620248" sldId="2146846421"/>
            <ac:spMk id="65" creationId="{A3C9249B-B0CC-7FA5-E4A5-490F3C47AFDF}"/>
          </ac:spMkLst>
        </pc:spChg>
        <pc:spChg chg="add mod">
          <ac:chgData name="Reed Kiely" userId="768be38e-2fb5-40ce-925d-bd8e9d9e3c31" providerId="ADAL" clId="{DA079ABA-5A90-4F6B-B833-D06C9002E1AF}" dt="2024-02-27T21:21:26.450" v="2676"/>
          <ac:spMkLst>
            <pc:docMk/>
            <pc:sldMk cId="717620248" sldId="2146846421"/>
            <ac:spMk id="66" creationId="{98A4A02C-ADE6-A0EB-F71B-74FED8CF4983}"/>
          </ac:spMkLst>
        </pc:spChg>
        <pc:spChg chg="add mod">
          <ac:chgData name="Reed Kiely" userId="768be38e-2fb5-40ce-925d-bd8e9d9e3c31" providerId="ADAL" clId="{DA079ABA-5A90-4F6B-B833-D06C9002E1AF}" dt="2024-02-27T21:21:26.450" v="2676"/>
          <ac:spMkLst>
            <pc:docMk/>
            <pc:sldMk cId="717620248" sldId="2146846421"/>
            <ac:spMk id="67" creationId="{8954FDA4-9949-D823-7880-D630443366F9}"/>
          </ac:spMkLst>
        </pc:spChg>
        <pc:spChg chg="add mod">
          <ac:chgData name="Reed Kiely" userId="768be38e-2fb5-40ce-925d-bd8e9d9e3c31" providerId="ADAL" clId="{DA079ABA-5A90-4F6B-B833-D06C9002E1AF}" dt="2024-02-27T21:21:26.450" v="2676"/>
          <ac:spMkLst>
            <pc:docMk/>
            <pc:sldMk cId="717620248" sldId="2146846421"/>
            <ac:spMk id="68" creationId="{9A67615C-5935-FB43-8E60-054DEF72A9EC}"/>
          </ac:spMkLst>
        </pc:spChg>
        <pc:spChg chg="add mod">
          <ac:chgData name="Reed Kiely" userId="768be38e-2fb5-40ce-925d-bd8e9d9e3c31" providerId="ADAL" clId="{DA079ABA-5A90-4F6B-B833-D06C9002E1AF}" dt="2024-02-27T21:21:26.450" v="2676"/>
          <ac:spMkLst>
            <pc:docMk/>
            <pc:sldMk cId="717620248" sldId="2146846421"/>
            <ac:spMk id="69" creationId="{F2062D53-9409-834F-8128-ABC09F7EC06D}"/>
          </ac:spMkLst>
        </pc:spChg>
        <pc:spChg chg="add mod">
          <ac:chgData name="Reed Kiely" userId="768be38e-2fb5-40ce-925d-bd8e9d9e3c31" providerId="ADAL" clId="{DA079ABA-5A90-4F6B-B833-D06C9002E1AF}" dt="2024-02-27T21:21:26.450" v="2676"/>
          <ac:spMkLst>
            <pc:docMk/>
            <pc:sldMk cId="717620248" sldId="2146846421"/>
            <ac:spMk id="70" creationId="{8469FEF1-C055-9526-66F5-1D4C67263716}"/>
          </ac:spMkLst>
        </pc:spChg>
        <pc:spChg chg="add mod">
          <ac:chgData name="Reed Kiely" userId="768be38e-2fb5-40ce-925d-bd8e9d9e3c31" providerId="ADAL" clId="{DA079ABA-5A90-4F6B-B833-D06C9002E1AF}" dt="2024-02-27T21:21:26.450" v="2676"/>
          <ac:spMkLst>
            <pc:docMk/>
            <pc:sldMk cId="717620248" sldId="2146846421"/>
            <ac:spMk id="71" creationId="{9F0B99FB-E0A1-3028-107B-4B4BEF1726CA}"/>
          </ac:spMkLst>
        </pc:spChg>
        <pc:spChg chg="add mod">
          <ac:chgData name="Reed Kiely" userId="768be38e-2fb5-40ce-925d-bd8e9d9e3c31" providerId="ADAL" clId="{DA079ABA-5A90-4F6B-B833-D06C9002E1AF}" dt="2024-02-27T21:21:26.450" v="2676"/>
          <ac:spMkLst>
            <pc:docMk/>
            <pc:sldMk cId="717620248" sldId="2146846421"/>
            <ac:spMk id="72" creationId="{EB9E1069-E95E-5923-404D-9319BA8CF84C}"/>
          </ac:spMkLst>
        </pc:spChg>
        <pc:spChg chg="add mod">
          <ac:chgData name="Reed Kiely" userId="768be38e-2fb5-40ce-925d-bd8e9d9e3c31" providerId="ADAL" clId="{DA079ABA-5A90-4F6B-B833-D06C9002E1AF}" dt="2024-02-27T21:21:26.450" v="2676"/>
          <ac:spMkLst>
            <pc:docMk/>
            <pc:sldMk cId="717620248" sldId="2146846421"/>
            <ac:spMk id="73" creationId="{890EABDF-9378-A767-09A1-1A3A0A3224B7}"/>
          </ac:spMkLst>
        </pc:spChg>
        <pc:spChg chg="add mod">
          <ac:chgData name="Reed Kiely" userId="768be38e-2fb5-40ce-925d-bd8e9d9e3c31" providerId="ADAL" clId="{DA079ABA-5A90-4F6B-B833-D06C9002E1AF}" dt="2024-02-27T21:21:26.450" v="2676"/>
          <ac:spMkLst>
            <pc:docMk/>
            <pc:sldMk cId="717620248" sldId="2146846421"/>
            <ac:spMk id="74" creationId="{C80ADA92-44F6-5189-EEE3-6F768D9D2AC9}"/>
          </ac:spMkLst>
        </pc:spChg>
        <pc:spChg chg="del">
          <ac:chgData name="Reed Kiely" userId="768be38e-2fb5-40ce-925d-bd8e9d9e3c31" providerId="ADAL" clId="{DA079ABA-5A90-4F6B-B833-D06C9002E1AF}" dt="2024-02-27T21:21:26.142" v="2675" actId="478"/>
          <ac:spMkLst>
            <pc:docMk/>
            <pc:sldMk cId="717620248" sldId="2146846421"/>
            <ac:spMk id="75" creationId="{E270D13A-DF2C-D938-F9A1-A7B580268EFA}"/>
          </ac:spMkLst>
        </pc:spChg>
        <pc:spChg chg="del">
          <ac:chgData name="Reed Kiely" userId="768be38e-2fb5-40ce-925d-bd8e9d9e3c31" providerId="ADAL" clId="{DA079ABA-5A90-4F6B-B833-D06C9002E1AF}" dt="2024-02-27T21:21:26.142" v="2675" actId="478"/>
          <ac:spMkLst>
            <pc:docMk/>
            <pc:sldMk cId="717620248" sldId="2146846421"/>
            <ac:spMk id="77" creationId="{18CA4215-24CE-C709-445C-F049ED0B68F5}"/>
          </ac:spMkLst>
        </pc:spChg>
        <pc:spChg chg="add mod">
          <ac:chgData name="Reed Kiely" userId="768be38e-2fb5-40ce-925d-bd8e9d9e3c31" providerId="ADAL" clId="{DA079ABA-5A90-4F6B-B833-D06C9002E1AF}" dt="2024-02-27T21:21:26.450" v="2676"/>
          <ac:spMkLst>
            <pc:docMk/>
            <pc:sldMk cId="717620248" sldId="2146846421"/>
            <ac:spMk id="78" creationId="{A71A7912-9C2D-BD87-D5F7-CBFA17087CE7}"/>
          </ac:spMkLst>
        </pc:spChg>
        <pc:spChg chg="del">
          <ac:chgData name="Reed Kiely" userId="768be38e-2fb5-40ce-925d-bd8e9d9e3c31" providerId="ADAL" clId="{DA079ABA-5A90-4F6B-B833-D06C9002E1AF}" dt="2024-02-27T21:21:26.142" v="2675" actId="478"/>
          <ac:spMkLst>
            <pc:docMk/>
            <pc:sldMk cId="717620248" sldId="2146846421"/>
            <ac:spMk id="80" creationId="{7EA63B98-537A-F446-4232-EA73C236715E}"/>
          </ac:spMkLst>
        </pc:spChg>
        <pc:spChg chg="del">
          <ac:chgData name="Reed Kiely" userId="768be38e-2fb5-40ce-925d-bd8e9d9e3c31" providerId="ADAL" clId="{DA079ABA-5A90-4F6B-B833-D06C9002E1AF}" dt="2024-02-27T21:21:26.142" v="2675" actId="478"/>
          <ac:spMkLst>
            <pc:docMk/>
            <pc:sldMk cId="717620248" sldId="2146846421"/>
            <ac:spMk id="81" creationId="{C22D380C-090C-D6C4-90DA-61C2CB13689D}"/>
          </ac:spMkLst>
        </pc:spChg>
        <pc:spChg chg="del">
          <ac:chgData name="Reed Kiely" userId="768be38e-2fb5-40ce-925d-bd8e9d9e3c31" providerId="ADAL" clId="{DA079ABA-5A90-4F6B-B833-D06C9002E1AF}" dt="2024-02-27T21:21:26.142" v="2675" actId="478"/>
          <ac:spMkLst>
            <pc:docMk/>
            <pc:sldMk cId="717620248" sldId="2146846421"/>
            <ac:spMk id="83" creationId="{D3FB56D6-917E-2BCB-E965-6E7E0B9F0EDF}"/>
          </ac:spMkLst>
        </pc:spChg>
        <pc:spChg chg="add mod">
          <ac:chgData name="Reed Kiely" userId="768be38e-2fb5-40ce-925d-bd8e9d9e3c31" providerId="ADAL" clId="{DA079ABA-5A90-4F6B-B833-D06C9002E1AF}" dt="2024-02-27T21:21:26.450" v="2676"/>
          <ac:spMkLst>
            <pc:docMk/>
            <pc:sldMk cId="717620248" sldId="2146846421"/>
            <ac:spMk id="85" creationId="{6DB93053-D2F4-AC23-5F40-A69FDBAEB96E}"/>
          </ac:spMkLst>
        </pc:spChg>
        <pc:spChg chg="add mod">
          <ac:chgData name="Reed Kiely" userId="768be38e-2fb5-40ce-925d-bd8e9d9e3c31" providerId="ADAL" clId="{DA079ABA-5A90-4F6B-B833-D06C9002E1AF}" dt="2024-02-27T21:21:26.450" v="2676"/>
          <ac:spMkLst>
            <pc:docMk/>
            <pc:sldMk cId="717620248" sldId="2146846421"/>
            <ac:spMk id="87" creationId="{6D242526-DE04-B316-AFB9-37D91F33DB7A}"/>
          </ac:spMkLst>
        </pc:spChg>
        <pc:spChg chg="del">
          <ac:chgData name="Reed Kiely" userId="768be38e-2fb5-40ce-925d-bd8e9d9e3c31" providerId="ADAL" clId="{DA079ABA-5A90-4F6B-B833-D06C9002E1AF}" dt="2024-02-27T21:21:26.142" v="2675" actId="478"/>
          <ac:spMkLst>
            <pc:docMk/>
            <pc:sldMk cId="717620248" sldId="2146846421"/>
            <ac:spMk id="89" creationId="{BE4AF40A-083F-0D60-3000-01F5D4CDDF85}"/>
          </ac:spMkLst>
        </pc:spChg>
        <pc:spChg chg="del">
          <ac:chgData name="Reed Kiely" userId="768be38e-2fb5-40ce-925d-bd8e9d9e3c31" providerId="ADAL" clId="{DA079ABA-5A90-4F6B-B833-D06C9002E1AF}" dt="2024-02-27T21:21:26.142" v="2675" actId="478"/>
          <ac:spMkLst>
            <pc:docMk/>
            <pc:sldMk cId="717620248" sldId="2146846421"/>
            <ac:spMk id="90" creationId="{5CA36FAE-D93E-F9A6-D6D6-0C395D94F7EA}"/>
          </ac:spMkLst>
        </pc:spChg>
        <pc:spChg chg="del">
          <ac:chgData name="Reed Kiely" userId="768be38e-2fb5-40ce-925d-bd8e9d9e3c31" providerId="ADAL" clId="{DA079ABA-5A90-4F6B-B833-D06C9002E1AF}" dt="2024-02-27T21:21:26.142" v="2675" actId="478"/>
          <ac:spMkLst>
            <pc:docMk/>
            <pc:sldMk cId="717620248" sldId="2146846421"/>
            <ac:spMk id="91" creationId="{C8E17625-328F-78E1-4B4F-F565F3A5A37A}"/>
          </ac:spMkLst>
        </pc:spChg>
        <pc:spChg chg="del">
          <ac:chgData name="Reed Kiely" userId="768be38e-2fb5-40ce-925d-bd8e9d9e3c31" providerId="ADAL" clId="{DA079ABA-5A90-4F6B-B833-D06C9002E1AF}" dt="2024-02-27T21:21:26.142" v="2675" actId="478"/>
          <ac:spMkLst>
            <pc:docMk/>
            <pc:sldMk cId="717620248" sldId="2146846421"/>
            <ac:spMk id="93" creationId="{CE8EE2E3-2F22-8048-BB7A-BE642590E200}"/>
          </ac:spMkLst>
        </pc:spChg>
        <pc:spChg chg="del">
          <ac:chgData name="Reed Kiely" userId="768be38e-2fb5-40ce-925d-bd8e9d9e3c31" providerId="ADAL" clId="{DA079ABA-5A90-4F6B-B833-D06C9002E1AF}" dt="2024-02-27T21:21:26.142" v="2675" actId="478"/>
          <ac:spMkLst>
            <pc:docMk/>
            <pc:sldMk cId="717620248" sldId="2146846421"/>
            <ac:spMk id="94" creationId="{81A2BF89-22FE-69AF-9AA0-C6822157EBF2}"/>
          </ac:spMkLst>
        </pc:spChg>
        <pc:spChg chg="del">
          <ac:chgData name="Reed Kiely" userId="768be38e-2fb5-40ce-925d-bd8e9d9e3c31" providerId="ADAL" clId="{DA079ABA-5A90-4F6B-B833-D06C9002E1AF}" dt="2024-02-27T21:21:26.142" v="2675" actId="478"/>
          <ac:spMkLst>
            <pc:docMk/>
            <pc:sldMk cId="717620248" sldId="2146846421"/>
            <ac:spMk id="95" creationId="{D1D97AED-DB27-B372-E9AA-C079D0D75F9B}"/>
          </ac:spMkLst>
        </pc:spChg>
        <pc:spChg chg="del">
          <ac:chgData name="Reed Kiely" userId="768be38e-2fb5-40ce-925d-bd8e9d9e3c31" providerId="ADAL" clId="{DA079ABA-5A90-4F6B-B833-D06C9002E1AF}" dt="2024-02-27T21:21:26.142" v="2675" actId="478"/>
          <ac:spMkLst>
            <pc:docMk/>
            <pc:sldMk cId="717620248" sldId="2146846421"/>
            <ac:spMk id="97" creationId="{6C14E3C6-6A52-33B0-984C-0D03A3D83CFA}"/>
          </ac:spMkLst>
        </pc:spChg>
        <pc:spChg chg="del">
          <ac:chgData name="Reed Kiely" userId="768be38e-2fb5-40ce-925d-bd8e9d9e3c31" providerId="ADAL" clId="{DA079ABA-5A90-4F6B-B833-D06C9002E1AF}" dt="2024-02-27T21:21:26.142" v="2675" actId="478"/>
          <ac:spMkLst>
            <pc:docMk/>
            <pc:sldMk cId="717620248" sldId="2146846421"/>
            <ac:spMk id="98" creationId="{36211486-241D-6DDE-EB3C-BE1D6A7AB9E5}"/>
          </ac:spMkLst>
        </pc:spChg>
        <pc:spChg chg="del">
          <ac:chgData name="Reed Kiely" userId="768be38e-2fb5-40ce-925d-bd8e9d9e3c31" providerId="ADAL" clId="{DA079ABA-5A90-4F6B-B833-D06C9002E1AF}" dt="2024-02-27T21:21:26.142" v="2675" actId="478"/>
          <ac:spMkLst>
            <pc:docMk/>
            <pc:sldMk cId="717620248" sldId="2146846421"/>
            <ac:spMk id="99" creationId="{C968B195-9EB8-8A23-2A62-B13744B62842}"/>
          </ac:spMkLst>
        </pc:spChg>
        <pc:spChg chg="del">
          <ac:chgData name="Reed Kiely" userId="768be38e-2fb5-40ce-925d-bd8e9d9e3c31" providerId="ADAL" clId="{DA079ABA-5A90-4F6B-B833-D06C9002E1AF}" dt="2024-02-27T21:21:26.142" v="2675" actId="478"/>
          <ac:spMkLst>
            <pc:docMk/>
            <pc:sldMk cId="717620248" sldId="2146846421"/>
            <ac:spMk id="101" creationId="{55142EF9-2618-7567-8EAF-BDA20B84A1C2}"/>
          </ac:spMkLst>
        </pc:spChg>
        <pc:spChg chg="del">
          <ac:chgData name="Reed Kiely" userId="768be38e-2fb5-40ce-925d-bd8e9d9e3c31" providerId="ADAL" clId="{DA079ABA-5A90-4F6B-B833-D06C9002E1AF}" dt="2024-02-27T21:21:26.142" v="2675" actId="478"/>
          <ac:spMkLst>
            <pc:docMk/>
            <pc:sldMk cId="717620248" sldId="2146846421"/>
            <ac:spMk id="102" creationId="{0BDE71F6-0F07-0C5E-9D1D-2A311C70E69D}"/>
          </ac:spMkLst>
        </pc:spChg>
        <pc:spChg chg="del">
          <ac:chgData name="Reed Kiely" userId="768be38e-2fb5-40ce-925d-bd8e9d9e3c31" providerId="ADAL" clId="{DA079ABA-5A90-4F6B-B833-D06C9002E1AF}" dt="2024-02-27T21:21:26.142" v="2675" actId="478"/>
          <ac:spMkLst>
            <pc:docMk/>
            <pc:sldMk cId="717620248" sldId="2146846421"/>
            <ac:spMk id="103" creationId="{86AB82B0-6AFD-627E-FA13-FE0333DF3848}"/>
          </ac:spMkLst>
        </pc:spChg>
        <pc:spChg chg="add mod">
          <ac:chgData name="Reed Kiely" userId="768be38e-2fb5-40ce-925d-bd8e9d9e3c31" providerId="ADAL" clId="{DA079ABA-5A90-4F6B-B833-D06C9002E1AF}" dt="2024-02-27T21:21:26.450" v="2676"/>
          <ac:spMkLst>
            <pc:docMk/>
            <pc:sldMk cId="717620248" sldId="2146846421"/>
            <ac:spMk id="105" creationId="{15E18FF4-EFC6-6352-DECE-17399381DE6A}"/>
          </ac:spMkLst>
        </pc:spChg>
        <pc:spChg chg="add mod">
          <ac:chgData name="Reed Kiely" userId="768be38e-2fb5-40ce-925d-bd8e9d9e3c31" providerId="ADAL" clId="{DA079ABA-5A90-4F6B-B833-D06C9002E1AF}" dt="2024-02-27T21:21:26.450" v="2676"/>
          <ac:spMkLst>
            <pc:docMk/>
            <pc:sldMk cId="717620248" sldId="2146846421"/>
            <ac:spMk id="107" creationId="{14C83E2D-ACB7-296E-6BDE-8860094BDB1D}"/>
          </ac:spMkLst>
        </pc:spChg>
        <pc:spChg chg="del">
          <ac:chgData name="Reed Kiely" userId="768be38e-2fb5-40ce-925d-bd8e9d9e3c31" providerId="ADAL" clId="{DA079ABA-5A90-4F6B-B833-D06C9002E1AF}" dt="2024-02-27T21:21:26.142" v="2675" actId="478"/>
          <ac:spMkLst>
            <pc:docMk/>
            <pc:sldMk cId="717620248" sldId="2146846421"/>
            <ac:spMk id="111" creationId="{7F391A59-84C2-C698-C8CB-1DA8DFCE402A}"/>
          </ac:spMkLst>
        </pc:spChg>
        <pc:spChg chg="del">
          <ac:chgData name="Reed Kiely" userId="768be38e-2fb5-40ce-925d-bd8e9d9e3c31" providerId="ADAL" clId="{DA079ABA-5A90-4F6B-B833-D06C9002E1AF}" dt="2024-02-27T21:21:26.142" v="2675" actId="478"/>
          <ac:spMkLst>
            <pc:docMk/>
            <pc:sldMk cId="717620248" sldId="2146846421"/>
            <ac:spMk id="112" creationId="{3A0388E3-9E02-1A3A-C210-F24B3A98ECB2}"/>
          </ac:spMkLst>
        </pc:spChg>
        <pc:spChg chg="del">
          <ac:chgData name="Reed Kiely" userId="768be38e-2fb5-40ce-925d-bd8e9d9e3c31" providerId="ADAL" clId="{DA079ABA-5A90-4F6B-B833-D06C9002E1AF}" dt="2024-02-27T21:21:26.142" v="2675" actId="478"/>
          <ac:spMkLst>
            <pc:docMk/>
            <pc:sldMk cId="717620248" sldId="2146846421"/>
            <ac:spMk id="115" creationId="{5A21398F-A6FE-4E4C-5E70-E3A00BBA624B}"/>
          </ac:spMkLst>
        </pc:spChg>
        <pc:spChg chg="del">
          <ac:chgData name="Reed Kiely" userId="768be38e-2fb5-40ce-925d-bd8e9d9e3c31" providerId="ADAL" clId="{DA079ABA-5A90-4F6B-B833-D06C9002E1AF}" dt="2024-02-27T21:21:26.142" v="2675" actId="478"/>
          <ac:spMkLst>
            <pc:docMk/>
            <pc:sldMk cId="717620248" sldId="2146846421"/>
            <ac:spMk id="116" creationId="{4B82597A-EFC1-5CE8-5E01-F0F4AEC5F173}"/>
          </ac:spMkLst>
        </pc:spChg>
        <pc:spChg chg="del">
          <ac:chgData name="Reed Kiely" userId="768be38e-2fb5-40ce-925d-bd8e9d9e3c31" providerId="ADAL" clId="{DA079ABA-5A90-4F6B-B833-D06C9002E1AF}" dt="2024-02-27T21:21:26.142" v="2675" actId="478"/>
          <ac:spMkLst>
            <pc:docMk/>
            <pc:sldMk cId="717620248" sldId="2146846421"/>
            <ac:spMk id="119" creationId="{5148D51A-B9BC-C254-B1DA-8229A1F5ADF1}"/>
          </ac:spMkLst>
        </pc:spChg>
        <pc:spChg chg="del">
          <ac:chgData name="Reed Kiely" userId="768be38e-2fb5-40ce-925d-bd8e9d9e3c31" providerId="ADAL" clId="{DA079ABA-5A90-4F6B-B833-D06C9002E1AF}" dt="2024-02-27T21:21:26.142" v="2675" actId="478"/>
          <ac:spMkLst>
            <pc:docMk/>
            <pc:sldMk cId="717620248" sldId="2146846421"/>
            <ac:spMk id="120" creationId="{BCA0A31C-CED8-BF02-0F9D-846E932CEEF2}"/>
          </ac:spMkLst>
        </pc:spChg>
        <pc:spChg chg="del">
          <ac:chgData name="Reed Kiely" userId="768be38e-2fb5-40ce-925d-bd8e9d9e3c31" providerId="ADAL" clId="{DA079ABA-5A90-4F6B-B833-D06C9002E1AF}" dt="2024-02-27T21:21:26.142" v="2675" actId="478"/>
          <ac:spMkLst>
            <pc:docMk/>
            <pc:sldMk cId="717620248" sldId="2146846421"/>
            <ac:spMk id="123" creationId="{EFDAC8CA-68E0-E5E0-62E7-D42361AD7AE1}"/>
          </ac:spMkLst>
        </pc:spChg>
        <pc:spChg chg="del">
          <ac:chgData name="Reed Kiely" userId="768be38e-2fb5-40ce-925d-bd8e9d9e3c31" providerId="ADAL" clId="{DA079ABA-5A90-4F6B-B833-D06C9002E1AF}" dt="2024-02-27T21:21:26.142" v="2675" actId="478"/>
          <ac:spMkLst>
            <pc:docMk/>
            <pc:sldMk cId="717620248" sldId="2146846421"/>
            <ac:spMk id="124" creationId="{B24DA66C-9288-B40A-9771-EFB74854B9A4}"/>
          </ac:spMkLst>
        </pc:spChg>
        <pc:spChg chg="del">
          <ac:chgData name="Reed Kiely" userId="768be38e-2fb5-40ce-925d-bd8e9d9e3c31" providerId="ADAL" clId="{DA079ABA-5A90-4F6B-B833-D06C9002E1AF}" dt="2024-02-27T21:21:26.142" v="2675" actId="478"/>
          <ac:spMkLst>
            <pc:docMk/>
            <pc:sldMk cId="717620248" sldId="2146846421"/>
            <ac:spMk id="127" creationId="{055228D7-93E4-851E-209F-6F96EB7ACCF1}"/>
          </ac:spMkLst>
        </pc:spChg>
        <pc:spChg chg="del">
          <ac:chgData name="Reed Kiely" userId="768be38e-2fb5-40ce-925d-bd8e9d9e3c31" providerId="ADAL" clId="{DA079ABA-5A90-4F6B-B833-D06C9002E1AF}" dt="2024-02-27T21:21:26.142" v="2675" actId="478"/>
          <ac:spMkLst>
            <pc:docMk/>
            <pc:sldMk cId="717620248" sldId="2146846421"/>
            <ac:spMk id="128" creationId="{7551DC65-99BA-5136-2CF9-61DFCB13A0B2}"/>
          </ac:spMkLst>
        </pc:spChg>
        <pc:spChg chg="del">
          <ac:chgData name="Reed Kiely" userId="768be38e-2fb5-40ce-925d-bd8e9d9e3c31" providerId="ADAL" clId="{DA079ABA-5A90-4F6B-B833-D06C9002E1AF}" dt="2024-02-27T21:21:26.142" v="2675" actId="478"/>
          <ac:spMkLst>
            <pc:docMk/>
            <pc:sldMk cId="717620248" sldId="2146846421"/>
            <ac:spMk id="135" creationId="{5E0BB7B2-E2F0-744A-1F11-A154E321E42D}"/>
          </ac:spMkLst>
        </pc:spChg>
        <pc:spChg chg="del">
          <ac:chgData name="Reed Kiely" userId="768be38e-2fb5-40ce-925d-bd8e9d9e3c31" providerId="ADAL" clId="{DA079ABA-5A90-4F6B-B833-D06C9002E1AF}" dt="2024-02-27T21:21:26.142" v="2675" actId="478"/>
          <ac:spMkLst>
            <pc:docMk/>
            <pc:sldMk cId="717620248" sldId="2146846421"/>
            <ac:spMk id="137" creationId="{6ED60C59-C8D9-4D20-C2A2-F6F9862E7548}"/>
          </ac:spMkLst>
        </pc:spChg>
        <pc:spChg chg="del">
          <ac:chgData name="Reed Kiely" userId="768be38e-2fb5-40ce-925d-bd8e9d9e3c31" providerId="ADAL" clId="{DA079ABA-5A90-4F6B-B833-D06C9002E1AF}" dt="2024-02-27T21:21:26.142" v="2675" actId="478"/>
          <ac:spMkLst>
            <pc:docMk/>
            <pc:sldMk cId="717620248" sldId="2146846421"/>
            <ac:spMk id="139" creationId="{B4432D38-797A-2F98-4C2D-622347035B20}"/>
          </ac:spMkLst>
        </pc:spChg>
        <pc:spChg chg="del">
          <ac:chgData name="Reed Kiely" userId="768be38e-2fb5-40ce-925d-bd8e9d9e3c31" providerId="ADAL" clId="{DA079ABA-5A90-4F6B-B833-D06C9002E1AF}" dt="2024-02-27T21:21:26.142" v="2675" actId="478"/>
          <ac:spMkLst>
            <pc:docMk/>
            <pc:sldMk cId="717620248" sldId="2146846421"/>
            <ac:spMk id="141" creationId="{FF965088-ECF8-557E-6AF1-219D3EA93DDA}"/>
          </ac:spMkLst>
        </pc:spChg>
        <pc:spChg chg="del">
          <ac:chgData name="Reed Kiely" userId="768be38e-2fb5-40ce-925d-bd8e9d9e3c31" providerId="ADAL" clId="{DA079ABA-5A90-4F6B-B833-D06C9002E1AF}" dt="2024-02-27T21:21:26.142" v="2675" actId="478"/>
          <ac:spMkLst>
            <pc:docMk/>
            <pc:sldMk cId="717620248" sldId="2146846421"/>
            <ac:spMk id="143" creationId="{2D4D9AB2-28CD-130F-352B-81518FB1AEB8}"/>
          </ac:spMkLst>
        </pc:spChg>
        <pc:cxnChg chg="add mod">
          <ac:chgData name="Reed Kiely" userId="768be38e-2fb5-40ce-925d-bd8e9d9e3c31" providerId="ADAL" clId="{DA079ABA-5A90-4F6B-B833-D06C9002E1AF}" dt="2024-02-27T21:21:26.450" v="2676"/>
          <ac:cxnSpMkLst>
            <pc:docMk/>
            <pc:sldMk cId="717620248" sldId="2146846421"/>
            <ac:cxnSpMk id="12" creationId="{A51AD40B-FE3E-94B3-AEBA-2C0685EBE57B}"/>
          </ac:cxnSpMkLst>
        </pc:cxnChg>
        <pc:cxnChg chg="add mod">
          <ac:chgData name="Reed Kiely" userId="768be38e-2fb5-40ce-925d-bd8e9d9e3c31" providerId="ADAL" clId="{DA079ABA-5A90-4F6B-B833-D06C9002E1AF}" dt="2024-02-27T21:21:26.450" v="2676"/>
          <ac:cxnSpMkLst>
            <pc:docMk/>
            <pc:sldMk cId="717620248" sldId="2146846421"/>
            <ac:cxnSpMk id="16" creationId="{B7C0704B-E772-D962-092E-71C5ED9D3077}"/>
          </ac:cxnSpMkLst>
        </pc:cxnChg>
        <pc:cxnChg chg="add mod">
          <ac:chgData name="Reed Kiely" userId="768be38e-2fb5-40ce-925d-bd8e9d9e3c31" providerId="ADAL" clId="{DA079ABA-5A90-4F6B-B833-D06C9002E1AF}" dt="2024-02-27T21:21:26.450" v="2676"/>
          <ac:cxnSpMkLst>
            <pc:docMk/>
            <pc:sldMk cId="717620248" sldId="2146846421"/>
            <ac:cxnSpMk id="19" creationId="{8F6A82E5-5F1B-EF1D-D160-3720F62AB0B8}"/>
          </ac:cxnSpMkLst>
        </pc:cxnChg>
        <pc:cxnChg chg="add mod">
          <ac:chgData name="Reed Kiely" userId="768be38e-2fb5-40ce-925d-bd8e9d9e3c31" providerId="ADAL" clId="{DA079ABA-5A90-4F6B-B833-D06C9002E1AF}" dt="2024-02-27T21:21:26.450" v="2676"/>
          <ac:cxnSpMkLst>
            <pc:docMk/>
            <pc:sldMk cId="717620248" sldId="2146846421"/>
            <ac:cxnSpMk id="23" creationId="{61D19AFD-707E-4934-036A-DF93830BFD75}"/>
          </ac:cxnSpMkLst>
        </pc:cxnChg>
        <pc:cxnChg chg="add mod">
          <ac:chgData name="Reed Kiely" userId="768be38e-2fb5-40ce-925d-bd8e9d9e3c31" providerId="ADAL" clId="{DA079ABA-5A90-4F6B-B833-D06C9002E1AF}" dt="2024-02-27T21:21:26.450" v="2676"/>
          <ac:cxnSpMkLst>
            <pc:docMk/>
            <pc:sldMk cId="717620248" sldId="2146846421"/>
            <ac:cxnSpMk id="27" creationId="{E7AC9D9A-C832-2E36-A881-3F9BB116CCD1}"/>
          </ac:cxnSpMkLst>
        </pc:cxnChg>
        <pc:cxnChg chg="add mod">
          <ac:chgData name="Reed Kiely" userId="768be38e-2fb5-40ce-925d-bd8e9d9e3c31" providerId="ADAL" clId="{DA079ABA-5A90-4F6B-B833-D06C9002E1AF}" dt="2024-02-27T21:21:26.450" v="2676"/>
          <ac:cxnSpMkLst>
            <pc:docMk/>
            <pc:sldMk cId="717620248" sldId="2146846421"/>
            <ac:cxnSpMk id="31" creationId="{793312A7-24CD-A9D4-566F-BF1C58AF50FD}"/>
          </ac:cxnSpMkLst>
        </pc:cxnChg>
        <pc:cxnChg chg="del">
          <ac:chgData name="Reed Kiely" userId="768be38e-2fb5-40ce-925d-bd8e9d9e3c31" providerId="ADAL" clId="{DA079ABA-5A90-4F6B-B833-D06C9002E1AF}" dt="2024-02-27T21:21:26.142" v="2675" actId="478"/>
          <ac:cxnSpMkLst>
            <pc:docMk/>
            <pc:sldMk cId="717620248" sldId="2146846421"/>
            <ac:cxnSpMk id="38" creationId="{6B415817-3208-F9FD-B0AA-2B27B6818BD6}"/>
          </ac:cxnSpMkLst>
        </pc:cxnChg>
        <pc:cxnChg chg="add mod">
          <ac:chgData name="Reed Kiely" userId="768be38e-2fb5-40ce-925d-bd8e9d9e3c31" providerId="ADAL" clId="{DA079ABA-5A90-4F6B-B833-D06C9002E1AF}" dt="2024-02-27T21:21:26.450" v="2676"/>
          <ac:cxnSpMkLst>
            <pc:docMk/>
            <pc:sldMk cId="717620248" sldId="2146846421"/>
            <ac:cxnSpMk id="39" creationId="{69735C5F-00BF-368E-BF14-5CAD316EE6CE}"/>
          </ac:cxnSpMkLst>
        </pc:cxnChg>
        <pc:cxnChg chg="del">
          <ac:chgData name="Reed Kiely" userId="768be38e-2fb5-40ce-925d-bd8e9d9e3c31" providerId="ADAL" clId="{DA079ABA-5A90-4F6B-B833-D06C9002E1AF}" dt="2024-02-27T21:21:26.142" v="2675" actId="478"/>
          <ac:cxnSpMkLst>
            <pc:docMk/>
            <pc:sldMk cId="717620248" sldId="2146846421"/>
            <ac:cxnSpMk id="43" creationId="{9CF34C18-5100-CC3D-20B6-08B5112BF41F}"/>
          </ac:cxnSpMkLst>
        </pc:cxnChg>
        <pc:cxnChg chg="del">
          <ac:chgData name="Reed Kiely" userId="768be38e-2fb5-40ce-925d-bd8e9d9e3c31" providerId="ADAL" clId="{DA079ABA-5A90-4F6B-B833-D06C9002E1AF}" dt="2024-02-27T21:21:26.142" v="2675" actId="478"/>
          <ac:cxnSpMkLst>
            <pc:docMk/>
            <pc:sldMk cId="717620248" sldId="2146846421"/>
            <ac:cxnSpMk id="48" creationId="{C24EBD2F-7D16-F7A6-3C95-86AE2EEEE731}"/>
          </ac:cxnSpMkLst>
        </pc:cxnChg>
        <pc:cxnChg chg="del">
          <ac:chgData name="Reed Kiely" userId="768be38e-2fb5-40ce-925d-bd8e9d9e3c31" providerId="ADAL" clId="{DA079ABA-5A90-4F6B-B833-D06C9002E1AF}" dt="2024-02-27T21:21:26.142" v="2675" actId="478"/>
          <ac:cxnSpMkLst>
            <pc:docMk/>
            <pc:sldMk cId="717620248" sldId="2146846421"/>
            <ac:cxnSpMk id="53" creationId="{0FCA8FE5-D6CD-0063-002B-AD52FE08F7CA}"/>
          </ac:cxnSpMkLst>
        </pc:cxnChg>
        <pc:cxnChg chg="add mod">
          <ac:chgData name="Reed Kiely" userId="768be38e-2fb5-40ce-925d-bd8e9d9e3c31" providerId="ADAL" clId="{DA079ABA-5A90-4F6B-B833-D06C9002E1AF}" dt="2024-02-27T21:21:26.450" v="2676"/>
          <ac:cxnSpMkLst>
            <pc:docMk/>
            <pc:sldMk cId="717620248" sldId="2146846421"/>
            <ac:cxnSpMk id="55" creationId="{43D06F90-E117-7DB5-5674-0748067CB24C}"/>
          </ac:cxnSpMkLst>
        </pc:cxnChg>
        <pc:cxnChg chg="add mod">
          <ac:chgData name="Reed Kiely" userId="768be38e-2fb5-40ce-925d-bd8e9d9e3c31" providerId="ADAL" clId="{DA079ABA-5A90-4F6B-B833-D06C9002E1AF}" dt="2024-02-27T21:21:26.450" v="2676"/>
          <ac:cxnSpMkLst>
            <pc:docMk/>
            <pc:sldMk cId="717620248" sldId="2146846421"/>
            <ac:cxnSpMk id="60" creationId="{39AB4810-CC0B-4DB8-537F-118ABA0B969F}"/>
          </ac:cxnSpMkLst>
        </pc:cxnChg>
        <pc:cxnChg chg="add mod">
          <ac:chgData name="Reed Kiely" userId="768be38e-2fb5-40ce-925d-bd8e9d9e3c31" providerId="ADAL" clId="{DA079ABA-5A90-4F6B-B833-D06C9002E1AF}" dt="2024-02-27T21:21:26.450" v="2676"/>
          <ac:cxnSpMkLst>
            <pc:docMk/>
            <pc:sldMk cId="717620248" sldId="2146846421"/>
            <ac:cxnSpMk id="63" creationId="{EB512EF3-25E5-5C79-E161-8AD5A74F0985}"/>
          </ac:cxnSpMkLst>
        </pc:cxnChg>
        <pc:cxnChg chg="add mod">
          <ac:chgData name="Reed Kiely" userId="768be38e-2fb5-40ce-925d-bd8e9d9e3c31" providerId="ADAL" clId="{DA079ABA-5A90-4F6B-B833-D06C9002E1AF}" dt="2024-02-27T21:21:26.450" v="2676"/>
          <ac:cxnSpMkLst>
            <pc:docMk/>
            <pc:sldMk cId="717620248" sldId="2146846421"/>
            <ac:cxnSpMk id="76" creationId="{EDD8C350-C02E-A759-122B-39F390CBB16D}"/>
          </ac:cxnSpMkLst>
        </pc:cxnChg>
        <pc:cxnChg chg="add mod">
          <ac:chgData name="Reed Kiely" userId="768be38e-2fb5-40ce-925d-bd8e9d9e3c31" providerId="ADAL" clId="{DA079ABA-5A90-4F6B-B833-D06C9002E1AF}" dt="2024-02-27T21:21:26.450" v="2676"/>
          <ac:cxnSpMkLst>
            <pc:docMk/>
            <pc:sldMk cId="717620248" sldId="2146846421"/>
            <ac:cxnSpMk id="79" creationId="{ABEAEFA4-4509-14F5-4A94-8646425D5770}"/>
          </ac:cxnSpMkLst>
        </pc:cxnChg>
        <pc:cxnChg chg="del">
          <ac:chgData name="Reed Kiely" userId="768be38e-2fb5-40ce-925d-bd8e9d9e3c31" providerId="ADAL" clId="{DA079ABA-5A90-4F6B-B833-D06C9002E1AF}" dt="2024-02-27T21:21:26.142" v="2675" actId="478"/>
          <ac:cxnSpMkLst>
            <pc:docMk/>
            <pc:sldMk cId="717620248" sldId="2146846421"/>
            <ac:cxnSpMk id="82" creationId="{1FE032AD-BDF6-2D1B-6677-20882E431DCE}"/>
          </ac:cxnSpMkLst>
        </pc:cxnChg>
        <pc:cxnChg chg="del">
          <ac:chgData name="Reed Kiely" userId="768be38e-2fb5-40ce-925d-bd8e9d9e3c31" providerId="ADAL" clId="{DA079ABA-5A90-4F6B-B833-D06C9002E1AF}" dt="2024-02-27T21:21:26.142" v="2675" actId="478"/>
          <ac:cxnSpMkLst>
            <pc:docMk/>
            <pc:sldMk cId="717620248" sldId="2146846421"/>
            <ac:cxnSpMk id="84" creationId="{BA0A85B9-86A1-5057-4CEA-089CEDD2103F}"/>
          </ac:cxnSpMkLst>
        </pc:cxnChg>
        <pc:cxnChg chg="add mod">
          <ac:chgData name="Reed Kiely" userId="768be38e-2fb5-40ce-925d-bd8e9d9e3c31" providerId="ADAL" clId="{DA079ABA-5A90-4F6B-B833-D06C9002E1AF}" dt="2024-02-27T21:21:26.450" v="2676"/>
          <ac:cxnSpMkLst>
            <pc:docMk/>
            <pc:sldMk cId="717620248" sldId="2146846421"/>
            <ac:cxnSpMk id="86" creationId="{F4B351FD-2CA5-1CE1-D5BA-A47E020400B6}"/>
          </ac:cxnSpMkLst>
        </pc:cxnChg>
        <pc:cxnChg chg="add mod">
          <ac:chgData name="Reed Kiely" userId="768be38e-2fb5-40ce-925d-bd8e9d9e3c31" providerId="ADAL" clId="{DA079ABA-5A90-4F6B-B833-D06C9002E1AF}" dt="2024-02-27T21:21:26.450" v="2676"/>
          <ac:cxnSpMkLst>
            <pc:docMk/>
            <pc:sldMk cId="717620248" sldId="2146846421"/>
            <ac:cxnSpMk id="88" creationId="{D3900F7A-71C5-D549-1F81-74B79EA72F24}"/>
          </ac:cxnSpMkLst>
        </pc:cxnChg>
        <pc:cxnChg chg="del">
          <ac:chgData name="Reed Kiely" userId="768be38e-2fb5-40ce-925d-bd8e9d9e3c31" providerId="ADAL" clId="{DA079ABA-5A90-4F6B-B833-D06C9002E1AF}" dt="2024-02-27T21:21:26.142" v="2675" actId="478"/>
          <ac:cxnSpMkLst>
            <pc:docMk/>
            <pc:sldMk cId="717620248" sldId="2146846421"/>
            <ac:cxnSpMk id="92" creationId="{EF45A6D0-1DF0-402B-F829-8154503C731C}"/>
          </ac:cxnSpMkLst>
        </pc:cxnChg>
        <pc:cxnChg chg="del">
          <ac:chgData name="Reed Kiely" userId="768be38e-2fb5-40ce-925d-bd8e9d9e3c31" providerId="ADAL" clId="{DA079ABA-5A90-4F6B-B833-D06C9002E1AF}" dt="2024-02-27T21:21:26.142" v="2675" actId="478"/>
          <ac:cxnSpMkLst>
            <pc:docMk/>
            <pc:sldMk cId="717620248" sldId="2146846421"/>
            <ac:cxnSpMk id="96" creationId="{71FFF5D5-37FB-CE75-4BBA-CEB0F982E26E}"/>
          </ac:cxnSpMkLst>
        </pc:cxnChg>
        <pc:cxnChg chg="del">
          <ac:chgData name="Reed Kiely" userId="768be38e-2fb5-40ce-925d-bd8e9d9e3c31" providerId="ADAL" clId="{DA079ABA-5A90-4F6B-B833-D06C9002E1AF}" dt="2024-02-27T21:21:26.142" v="2675" actId="478"/>
          <ac:cxnSpMkLst>
            <pc:docMk/>
            <pc:sldMk cId="717620248" sldId="2146846421"/>
            <ac:cxnSpMk id="100" creationId="{5579E537-C045-2A20-0471-1033D8F67CA5}"/>
          </ac:cxnSpMkLst>
        </pc:cxnChg>
        <pc:cxnChg chg="del">
          <ac:chgData name="Reed Kiely" userId="768be38e-2fb5-40ce-925d-bd8e9d9e3c31" providerId="ADAL" clId="{DA079ABA-5A90-4F6B-B833-D06C9002E1AF}" dt="2024-02-27T21:21:26.142" v="2675" actId="478"/>
          <ac:cxnSpMkLst>
            <pc:docMk/>
            <pc:sldMk cId="717620248" sldId="2146846421"/>
            <ac:cxnSpMk id="104" creationId="{340276F0-44D6-2259-B74C-3AA2FCA6152D}"/>
          </ac:cxnSpMkLst>
        </pc:cxnChg>
        <pc:cxnChg chg="add mod">
          <ac:chgData name="Reed Kiely" userId="768be38e-2fb5-40ce-925d-bd8e9d9e3c31" providerId="ADAL" clId="{DA079ABA-5A90-4F6B-B833-D06C9002E1AF}" dt="2024-02-27T21:21:26.450" v="2676"/>
          <ac:cxnSpMkLst>
            <pc:docMk/>
            <pc:sldMk cId="717620248" sldId="2146846421"/>
            <ac:cxnSpMk id="106" creationId="{797B9B94-EBC2-88A4-A387-5BC2EBF680E3}"/>
          </ac:cxnSpMkLst>
        </pc:cxnChg>
        <pc:cxnChg chg="del">
          <ac:chgData name="Reed Kiely" userId="768be38e-2fb5-40ce-925d-bd8e9d9e3c31" providerId="ADAL" clId="{DA079ABA-5A90-4F6B-B833-D06C9002E1AF}" dt="2024-02-27T21:21:26.142" v="2675" actId="478"/>
          <ac:cxnSpMkLst>
            <pc:docMk/>
            <pc:sldMk cId="717620248" sldId="2146846421"/>
            <ac:cxnSpMk id="136" creationId="{AF2A5030-3289-E11C-7673-AB86487FC5CE}"/>
          </ac:cxnSpMkLst>
        </pc:cxnChg>
        <pc:cxnChg chg="del">
          <ac:chgData name="Reed Kiely" userId="768be38e-2fb5-40ce-925d-bd8e9d9e3c31" providerId="ADAL" clId="{DA079ABA-5A90-4F6B-B833-D06C9002E1AF}" dt="2024-02-27T21:21:26.142" v="2675" actId="478"/>
          <ac:cxnSpMkLst>
            <pc:docMk/>
            <pc:sldMk cId="717620248" sldId="2146846421"/>
            <ac:cxnSpMk id="138" creationId="{499E6C58-CED6-395A-9AA1-72BBF5C9A4A8}"/>
          </ac:cxnSpMkLst>
        </pc:cxnChg>
        <pc:cxnChg chg="del">
          <ac:chgData name="Reed Kiely" userId="768be38e-2fb5-40ce-925d-bd8e9d9e3c31" providerId="ADAL" clId="{DA079ABA-5A90-4F6B-B833-D06C9002E1AF}" dt="2024-02-27T21:21:26.142" v="2675" actId="478"/>
          <ac:cxnSpMkLst>
            <pc:docMk/>
            <pc:sldMk cId="717620248" sldId="2146846421"/>
            <ac:cxnSpMk id="140" creationId="{BE7BCFF1-C409-E6AD-ED4C-345DECBC939A}"/>
          </ac:cxnSpMkLst>
        </pc:cxnChg>
        <pc:cxnChg chg="del">
          <ac:chgData name="Reed Kiely" userId="768be38e-2fb5-40ce-925d-bd8e9d9e3c31" providerId="ADAL" clId="{DA079ABA-5A90-4F6B-B833-D06C9002E1AF}" dt="2024-02-27T21:21:26.142" v="2675" actId="478"/>
          <ac:cxnSpMkLst>
            <pc:docMk/>
            <pc:sldMk cId="717620248" sldId="2146846421"/>
            <ac:cxnSpMk id="142" creationId="{202718A6-A5BC-2B6F-5351-502FFA06069E}"/>
          </ac:cxnSpMkLst>
        </pc:cxnChg>
        <pc:cxnChg chg="del">
          <ac:chgData name="Reed Kiely" userId="768be38e-2fb5-40ce-925d-bd8e9d9e3c31" providerId="ADAL" clId="{DA079ABA-5A90-4F6B-B833-D06C9002E1AF}" dt="2024-02-27T21:21:26.142" v="2675" actId="478"/>
          <ac:cxnSpMkLst>
            <pc:docMk/>
            <pc:sldMk cId="717620248" sldId="2146846421"/>
            <ac:cxnSpMk id="144" creationId="{1DCD923A-A5B4-CCDB-B63C-0D2A1B344D0D}"/>
          </ac:cxnSpMkLst>
        </pc:cxnChg>
      </pc:sldChg>
      <pc:sldChg chg="modSp mod addCm modCm">
        <pc:chgData name="Reed Kiely" userId="768be38e-2fb5-40ce-925d-bd8e9d9e3c31" providerId="ADAL" clId="{DA079ABA-5A90-4F6B-B833-D06C9002E1AF}" dt="2024-03-08T21:35:28.736" v="6914" actId="20577"/>
        <pc:sldMkLst>
          <pc:docMk/>
          <pc:sldMk cId="3095306685" sldId="2146846422"/>
        </pc:sldMkLst>
        <pc:spChg chg="mod">
          <ac:chgData name="Reed Kiely" userId="768be38e-2fb5-40ce-925d-bd8e9d9e3c31" providerId="ADAL" clId="{DA079ABA-5A90-4F6B-B833-D06C9002E1AF}" dt="2024-03-08T21:35:28.736" v="6914" actId="20577"/>
          <ac:spMkLst>
            <pc:docMk/>
            <pc:sldMk cId="3095306685" sldId="2146846422"/>
            <ac:spMk id="4" creationId="{3EAF99EC-269C-D815-3DEF-C4E9ABDEC483}"/>
          </ac:spMkLst>
        </pc:spChg>
        <pc:spChg chg="mod">
          <ac:chgData name="Reed Kiely" userId="768be38e-2fb5-40ce-925d-bd8e9d9e3c31" providerId="ADAL" clId="{DA079ABA-5A90-4F6B-B833-D06C9002E1AF}" dt="2024-02-27T14:19:10.599" v="155" actId="20577"/>
          <ac:spMkLst>
            <pc:docMk/>
            <pc:sldMk cId="3095306685" sldId="2146846422"/>
            <ac:spMk id="6" creationId="{A1AB0A5B-A347-6837-DAA1-9B0A28411E38}"/>
          </ac:spMkLst>
        </pc:spChg>
        <pc:spChg chg="mod">
          <ac:chgData name="Reed Kiely" userId="768be38e-2fb5-40ce-925d-bd8e9d9e3c31" providerId="ADAL" clId="{DA079ABA-5A90-4F6B-B833-D06C9002E1AF}" dt="2024-02-27T14:18:07.636" v="26" actId="20577"/>
          <ac:spMkLst>
            <pc:docMk/>
            <pc:sldMk cId="3095306685" sldId="2146846422"/>
            <ac:spMk id="7" creationId="{BC454583-DEA7-5233-FAC9-487755697C64}"/>
          </ac:spMkLst>
        </pc:spChg>
        <pc:spChg chg="mod">
          <ac:chgData name="Reed Kiely" userId="768be38e-2fb5-40ce-925d-bd8e9d9e3c31" providerId="ADAL" clId="{DA079ABA-5A90-4F6B-B833-D06C9002E1AF}" dt="2024-02-28T16:13:12.228" v="2800"/>
          <ac:spMkLst>
            <pc:docMk/>
            <pc:sldMk cId="3095306685" sldId="2146846422"/>
            <ac:spMk id="9" creationId="{7F2DBBDF-B051-1FD3-9D35-B31C707EBE51}"/>
          </ac:spMkLst>
        </pc:spChg>
        <pc:spChg chg="mod">
          <ac:chgData name="Reed Kiely" userId="768be38e-2fb5-40ce-925d-bd8e9d9e3c31" providerId="ADAL" clId="{DA079ABA-5A90-4F6B-B833-D06C9002E1AF}" dt="2024-02-27T14:10:44.077" v="3" actId="20577"/>
          <ac:spMkLst>
            <pc:docMk/>
            <pc:sldMk cId="3095306685" sldId="2146846422"/>
            <ac:spMk id="13" creationId="{595A1CE6-B5CC-F60E-1833-BCB7E4B90AFC}"/>
          </ac:spMkLst>
        </pc:spChg>
        <pc:spChg chg="mod">
          <ac:chgData name="Reed Kiely" userId="768be38e-2fb5-40ce-925d-bd8e9d9e3c31" providerId="ADAL" clId="{DA079ABA-5A90-4F6B-B833-D06C9002E1AF}" dt="2024-02-27T14:11:04.490" v="11" actId="6549"/>
          <ac:spMkLst>
            <pc:docMk/>
            <pc:sldMk cId="3095306685" sldId="2146846422"/>
            <ac:spMk id="15" creationId="{C62DA33D-0BCF-FD31-7AFE-908DEB73775B}"/>
          </ac:spMkLst>
        </pc:spChg>
        <pc:spChg chg="mod">
          <ac:chgData name="Reed Kiely" userId="768be38e-2fb5-40ce-925d-bd8e9d9e3c31" providerId="ADAL" clId="{DA079ABA-5A90-4F6B-B833-D06C9002E1AF}" dt="2024-02-27T14:11:20.241" v="18" actId="20577"/>
          <ac:spMkLst>
            <pc:docMk/>
            <pc:sldMk cId="3095306685" sldId="2146846422"/>
            <ac:spMk id="16" creationId="{A3DBBA56-D94E-D1CF-A3A7-6D7352017A70}"/>
          </ac:spMkLst>
        </pc:spChg>
        <pc:spChg chg="mod">
          <ac:chgData name="Reed Kiely" userId="768be38e-2fb5-40ce-925d-bd8e9d9e3c31" providerId="ADAL" clId="{DA079ABA-5A90-4F6B-B833-D06C9002E1AF}" dt="2024-02-27T14:11:34.816" v="25" actId="20577"/>
          <ac:spMkLst>
            <pc:docMk/>
            <pc:sldMk cId="3095306685" sldId="2146846422"/>
            <ac:spMk id="17" creationId="{36F07AEA-85B4-F565-4276-4F49CC9BB1E7}"/>
          </ac:spMkLst>
        </pc:spChg>
        <pc:spChg chg="mod">
          <ac:chgData name="Reed Kiely" userId="768be38e-2fb5-40ce-925d-bd8e9d9e3c31" providerId="ADAL" clId="{DA079ABA-5A90-4F6B-B833-D06C9002E1AF}" dt="2024-02-27T14:19:28.345" v="159" actId="20577"/>
          <ac:spMkLst>
            <pc:docMk/>
            <pc:sldMk cId="3095306685" sldId="2146846422"/>
            <ac:spMk id="18" creationId="{4723AB0D-69F8-00DA-7A52-129D8816F443}"/>
          </ac:spMkLst>
        </pc:spChg>
        <pc:spChg chg="mod">
          <ac:chgData name="Reed Kiely" userId="768be38e-2fb5-40ce-925d-bd8e9d9e3c31" providerId="ADAL" clId="{DA079ABA-5A90-4F6B-B833-D06C9002E1AF}" dt="2024-02-27T14:19:38.488" v="165" actId="20577"/>
          <ac:spMkLst>
            <pc:docMk/>
            <pc:sldMk cId="3095306685" sldId="2146846422"/>
            <ac:spMk id="19" creationId="{FE0675DC-D6E6-1834-4A5F-3689E7742E2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Reed Kiely" userId="768be38e-2fb5-40ce-925d-bd8e9d9e3c31" providerId="ADAL" clId="{DA079ABA-5A90-4F6B-B833-D06C9002E1AF}" dt="2024-03-08T21:35:28.736" v="6914" actId="20577"/>
              <pc2:cmMkLst xmlns:pc2="http://schemas.microsoft.com/office/powerpoint/2019/9/main/command">
                <pc:docMk/>
                <pc:sldMk cId="3095306685" sldId="2146846422"/>
                <pc2:cmMk id="{9E04E935-5466-49FE-AEBD-782E67797323}"/>
              </pc2:cmMkLst>
            </pc226:cmChg>
            <pc226:cmChg xmlns:pc226="http://schemas.microsoft.com/office/powerpoint/2022/06/main/command" chg="">
              <pc226:chgData name="Reed Kiely" userId="768be38e-2fb5-40ce-925d-bd8e9d9e3c31" providerId="ADAL" clId="{DA079ABA-5A90-4F6B-B833-D06C9002E1AF}" dt="2024-02-27T14:20:30.225" v="166"/>
              <pc2:cmMkLst xmlns:pc2="http://schemas.microsoft.com/office/powerpoint/2019/9/main/command">
                <pc:docMk/>
                <pc:sldMk cId="3095306685" sldId="2146846422"/>
                <pc2:cmMk id="{1008F472-037F-4571-BB86-5F0CDAD77915}"/>
              </pc2:cmMkLst>
              <pc226:cmRplyChg chg="add">
                <pc226:chgData name="Reed Kiely" userId="768be38e-2fb5-40ce-925d-bd8e9d9e3c31" providerId="ADAL" clId="{DA079ABA-5A90-4F6B-B833-D06C9002E1AF}" dt="2024-02-27T14:20:30.225" v="166"/>
                <pc2:cmRplyMkLst xmlns:pc2="http://schemas.microsoft.com/office/powerpoint/2019/9/main/command">
                  <pc:docMk/>
                  <pc:sldMk cId="3095306685" sldId="2146846422"/>
                  <pc2:cmMk id="{1008F472-037F-4571-BB86-5F0CDAD77915}"/>
                  <pc2:cmRplyMk id="{F3A8A385-868A-4783-B4AD-65153246D5B9}"/>
                </pc2:cmRplyMkLst>
              </pc226:cmRplyChg>
            </pc226:cmChg>
          </p:ext>
        </pc:extLst>
      </pc:sldChg>
      <pc:sldChg chg="modSp mod addCm">
        <pc:chgData name="Reed Kiely" userId="768be38e-2fb5-40ce-925d-bd8e9d9e3c31" providerId="ADAL" clId="{DA079ABA-5A90-4F6B-B833-D06C9002E1AF}" dt="2024-03-08T22:38:58.487" v="7088" actId="1076"/>
        <pc:sldMkLst>
          <pc:docMk/>
          <pc:sldMk cId="4162832621" sldId="2146846423"/>
        </pc:sldMkLst>
        <pc:spChg chg="mod">
          <ac:chgData name="Reed Kiely" userId="768be38e-2fb5-40ce-925d-bd8e9d9e3c31" providerId="ADAL" clId="{DA079ABA-5A90-4F6B-B833-D06C9002E1AF}" dt="2024-03-08T22:38:52.015" v="7085" actId="1076"/>
          <ac:spMkLst>
            <pc:docMk/>
            <pc:sldMk cId="4162832621" sldId="2146846423"/>
            <ac:spMk id="13" creationId="{33948570-E3D3-D621-CB8A-9C7CF25A597B}"/>
          </ac:spMkLst>
        </pc:spChg>
        <pc:spChg chg="mod">
          <ac:chgData name="Reed Kiely" userId="768be38e-2fb5-40ce-925d-bd8e9d9e3c31" providerId="ADAL" clId="{DA079ABA-5A90-4F6B-B833-D06C9002E1AF}" dt="2024-03-08T22:38:58.487" v="7088" actId="1076"/>
          <ac:spMkLst>
            <pc:docMk/>
            <pc:sldMk cId="4162832621" sldId="2146846423"/>
            <ac:spMk id="15" creationId="{C41B6C3D-CE74-AEE2-D0C5-F2663320ADFD}"/>
          </ac:spMkLst>
        </pc:spChg>
        <pc:spChg chg="mod">
          <ac:chgData name="Reed Kiely" userId="768be38e-2fb5-40ce-925d-bd8e9d9e3c31" providerId="ADAL" clId="{DA079ABA-5A90-4F6B-B833-D06C9002E1AF}" dt="2024-02-28T16:12:58.266" v="2794"/>
          <ac:spMkLst>
            <pc:docMk/>
            <pc:sldMk cId="4162832621" sldId="2146846423"/>
            <ac:spMk id="27" creationId="{A5A92B13-A2E8-8076-24FD-374DC1E7BB92}"/>
          </ac:spMkLst>
        </pc:spChg>
        <pc:graphicFrameChg chg="mod">
          <ac:chgData name="Reed Kiely" userId="768be38e-2fb5-40ce-925d-bd8e9d9e3c31" providerId="ADAL" clId="{DA079ABA-5A90-4F6B-B833-D06C9002E1AF}" dt="2024-03-08T22:38:58.487" v="7088" actId="1076"/>
          <ac:graphicFrameMkLst>
            <pc:docMk/>
            <pc:sldMk cId="4162832621" sldId="2146846423"/>
            <ac:graphicFrameMk id="11" creationId="{55AD3448-B104-B4A8-B767-D9907F6A9DEE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eed Kiely" userId="768be38e-2fb5-40ce-925d-bd8e9d9e3c31" providerId="ADAL" clId="{DA079ABA-5A90-4F6B-B833-D06C9002E1AF}" dt="2024-03-08T20:23:37.105" v="4189"/>
              <pc2:cmMkLst xmlns:pc2="http://schemas.microsoft.com/office/powerpoint/2019/9/main/command">
                <pc:docMk/>
                <pc:sldMk cId="4162832621" sldId="2146846423"/>
                <pc2:cmMk id="{3D6B5056-0010-479F-BED6-A244EDEE0685}"/>
              </pc2:cmMkLst>
            </pc226:cmChg>
          </p:ext>
        </pc:extLst>
      </pc:sldChg>
      <pc:sldChg chg="modSp add del mod">
        <pc:chgData name="Reed Kiely" userId="768be38e-2fb5-40ce-925d-bd8e9d9e3c31" providerId="ADAL" clId="{DA079ABA-5A90-4F6B-B833-D06C9002E1AF}" dt="2024-02-27T20:41:30.029" v="2338" actId="2696"/>
        <pc:sldMkLst>
          <pc:docMk/>
          <pc:sldMk cId="552112779" sldId="2146846424"/>
        </pc:sldMkLst>
        <pc:picChg chg="mod">
          <ac:chgData name="Reed Kiely" userId="768be38e-2fb5-40ce-925d-bd8e9d9e3c31" providerId="ADAL" clId="{DA079ABA-5A90-4F6B-B833-D06C9002E1AF}" dt="2024-02-27T15:42:55.074" v="668" actId="1076"/>
          <ac:picMkLst>
            <pc:docMk/>
            <pc:sldMk cId="552112779" sldId="2146846424"/>
            <ac:picMk id="5" creationId="{AB5C5489-A270-B550-317B-F6B1A4505DFE}"/>
          </ac:picMkLst>
        </pc:picChg>
      </pc:sldChg>
      <pc:sldChg chg="add del">
        <pc:chgData name="Reed Kiely" userId="768be38e-2fb5-40ce-925d-bd8e9d9e3c31" providerId="ADAL" clId="{DA079ABA-5A90-4F6B-B833-D06C9002E1AF}" dt="2024-02-27T14:41:19.640" v="421" actId="2696"/>
        <pc:sldMkLst>
          <pc:docMk/>
          <pc:sldMk cId="3383741805" sldId="2146846424"/>
        </pc:sldMkLst>
      </pc:sldChg>
      <pc:sldChg chg="addSp delSp modSp mod addCm modCm">
        <pc:chgData name="Reed Kiely" userId="768be38e-2fb5-40ce-925d-bd8e9d9e3c31" providerId="ADAL" clId="{DA079ABA-5A90-4F6B-B833-D06C9002E1AF}" dt="2024-03-08T20:49:26.151" v="4894" actId="20577"/>
        <pc:sldMkLst>
          <pc:docMk/>
          <pc:sldMk cId="1686389962" sldId="2146846425"/>
        </pc:sldMkLst>
        <pc:spChg chg="add del mod">
          <ac:chgData name="Reed Kiely" userId="768be38e-2fb5-40ce-925d-bd8e9d9e3c31" providerId="ADAL" clId="{DA079ABA-5A90-4F6B-B833-D06C9002E1AF}" dt="2024-02-27T19:31:08.245" v="1854" actId="478"/>
          <ac:spMkLst>
            <pc:docMk/>
            <pc:sldMk cId="1686389962" sldId="2146846425"/>
            <ac:spMk id="2" creationId="{5AC00947-39E6-F95B-1AC3-3F1330DFCB0A}"/>
          </ac:spMkLst>
        </pc:spChg>
        <pc:spChg chg="mod">
          <ac:chgData name="Reed Kiely" userId="768be38e-2fb5-40ce-925d-bd8e9d9e3c31" providerId="ADAL" clId="{DA079ABA-5A90-4F6B-B833-D06C9002E1AF}" dt="2024-02-27T19:27:17.327" v="1778" actId="34135"/>
          <ac:spMkLst>
            <pc:docMk/>
            <pc:sldMk cId="1686389962" sldId="2146846425"/>
            <ac:spMk id="3" creationId="{5303798B-3F21-12F7-058E-3DD98F73AC3F}"/>
          </ac:spMkLst>
        </pc:spChg>
        <pc:spChg chg="add del mod">
          <ac:chgData name="Reed Kiely" userId="768be38e-2fb5-40ce-925d-bd8e9d9e3c31" providerId="ADAL" clId="{DA079ABA-5A90-4F6B-B833-D06C9002E1AF}" dt="2024-02-27T19:21:34.292" v="1590" actId="478"/>
          <ac:spMkLst>
            <pc:docMk/>
            <pc:sldMk cId="1686389962" sldId="2146846425"/>
            <ac:spMk id="8" creationId="{30F57B2D-008F-8F65-C728-7105479FDF30}"/>
          </ac:spMkLst>
        </pc:spChg>
        <pc:spChg chg="mod">
          <ac:chgData name="Reed Kiely" userId="768be38e-2fb5-40ce-925d-bd8e9d9e3c31" providerId="ADAL" clId="{DA079ABA-5A90-4F6B-B833-D06C9002E1AF}" dt="2024-03-08T20:49:26.151" v="4894" actId="20577"/>
          <ac:spMkLst>
            <pc:docMk/>
            <pc:sldMk cId="1686389962" sldId="2146846425"/>
            <ac:spMk id="9" creationId="{97BB5D1B-E0B6-13AD-6AB1-A8598EF56A31}"/>
          </ac:spMkLst>
        </pc:spChg>
        <pc:spChg chg="del mod">
          <ac:chgData name="Reed Kiely" userId="768be38e-2fb5-40ce-925d-bd8e9d9e3c31" providerId="ADAL" clId="{DA079ABA-5A90-4F6B-B833-D06C9002E1AF}" dt="2024-02-27T19:40:03.125" v="2222" actId="478"/>
          <ac:spMkLst>
            <pc:docMk/>
            <pc:sldMk cId="1686389962" sldId="2146846425"/>
            <ac:spMk id="10" creationId="{216900AD-13AE-3CF8-7F9C-55D8CA905D50}"/>
          </ac:spMkLst>
        </pc:spChg>
        <pc:spChg chg="add del mod">
          <ac:chgData name="Reed Kiely" userId="768be38e-2fb5-40ce-925d-bd8e9d9e3c31" providerId="ADAL" clId="{DA079ABA-5A90-4F6B-B833-D06C9002E1AF}" dt="2024-02-27T19:21:34.292" v="1590" actId="478"/>
          <ac:spMkLst>
            <pc:docMk/>
            <pc:sldMk cId="1686389962" sldId="2146846425"/>
            <ac:spMk id="11" creationId="{BFC58F57-A529-B7AB-CC67-1AF46A8AD80C}"/>
          </ac:spMkLst>
        </pc:spChg>
        <pc:spChg chg="add del mod">
          <ac:chgData name="Reed Kiely" userId="768be38e-2fb5-40ce-925d-bd8e9d9e3c31" providerId="ADAL" clId="{DA079ABA-5A90-4F6B-B833-D06C9002E1AF}" dt="2024-02-27T19:21:34.292" v="1590" actId="478"/>
          <ac:spMkLst>
            <pc:docMk/>
            <pc:sldMk cId="1686389962" sldId="2146846425"/>
            <ac:spMk id="13" creationId="{D747833D-2ED7-281B-84C6-6929B2BED6CD}"/>
          </ac:spMkLst>
        </pc:spChg>
        <pc:spChg chg="add mod">
          <ac:chgData name="Reed Kiely" userId="768be38e-2fb5-40ce-925d-bd8e9d9e3c31" providerId="ADAL" clId="{DA079ABA-5A90-4F6B-B833-D06C9002E1AF}" dt="2024-02-27T20:54:52.202" v="2340" actId="207"/>
          <ac:spMkLst>
            <pc:docMk/>
            <pc:sldMk cId="1686389962" sldId="2146846425"/>
            <ac:spMk id="17" creationId="{C488616A-98A9-2756-A79D-157F4690C4D4}"/>
          </ac:spMkLst>
        </pc:spChg>
        <pc:spChg chg="mod">
          <ac:chgData name="Reed Kiely" userId="768be38e-2fb5-40ce-925d-bd8e9d9e3c31" providerId="ADAL" clId="{DA079ABA-5A90-4F6B-B833-D06C9002E1AF}" dt="2024-02-28T16:12:51.045" v="2790"/>
          <ac:spMkLst>
            <pc:docMk/>
            <pc:sldMk cId="1686389962" sldId="2146846425"/>
            <ac:spMk id="27" creationId="{4996CF75-65CB-FCF9-FD68-7E722900B4A0}"/>
          </ac:spMkLst>
        </pc:spChg>
        <pc:spChg chg="add mod">
          <ac:chgData name="Reed Kiely" userId="768be38e-2fb5-40ce-925d-bd8e9d9e3c31" providerId="ADAL" clId="{DA079ABA-5A90-4F6B-B833-D06C9002E1AF}" dt="2024-02-28T16:09:00.339" v="2758" actId="1035"/>
          <ac:spMkLst>
            <pc:docMk/>
            <pc:sldMk cId="1686389962" sldId="2146846425"/>
            <ac:spMk id="28" creationId="{1CD383EC-8D21-BFDD-68C6-D5780CB16B29}"/>
          </ac:spMkLst>
        </pc:spChg>
        <pc:spChg chg="add mod">
          <ac:chgData name="Reed Kiely" userId="768be38e-2fb5-40ce-925d-bd8e9d9e3c31" providerId="ADAL" clId="{DA079ABA-5A90-4F6B-B833-D06C9002E1AF}" dt="2024-02-28T16:09:00.339" v="2758" actId="1035"/>
          <ac:spMkLst>
            <pc:docMk/>
            <pc:sldMk cId="1686389962" sldId="2146846425"/>
            <ac:spMk id="29" creationId="{0F7DC84F-4D54-F158-3766-6F3F0A2AF5B7}"/>
          </ac:spMkLst>
        </pc:spChg>
        <pc:spChg chg="add mod">
          <ac:chgData name="Reed Kiely" userId="768be38e-2fb5-40ce-925d-bd8e9d9e3c31" providerId="ADAL" clId="{DA079ABA-5A90-4F6B-B833-D06C9002E1AF}" dt="2024-02-28T16:09:00.339" v="2758" actId="1035"/>
          <ac:spMkLst>
            <pc:docMk/>
            <pc:sldMk cId="1686389962" sldId="2146846425"/>
            <ac:spMk id="30" creationId="{152FC9A9-BDA4-4297-9EBC-719B712C2A49}"/>
          </ac:spMkLst>
        </pc:spChg>
        <pc:spChg chg="add mod">
          <ac:chgData name="Reed Kiely" userId="768be38e-2fb5-40ce-925d-bd8e9d9e3c31" providerId="ADAL" clId="{DA079ABA-5A90-4F6B-B833-D06C9002E1AF}" dt="2024-02-28T16:09:00.339" v="2758" actId="1035"/>
          <ac:spMkLst>
            <pc:docMk/>
            <pc:sldMk cId="1686389962" sldId="2146846425"/>
            <ac:spMk id="31" creationId="{CDA60EA8-7E29-F636-5856-03C0A7470C48}"/>
          </ac:spMkLst>
        </pc:spChg>
        <pc:spChg chg="add mod">
          <ac:chgData name="Reed Kiely" userId="768be38e-2fb5-40ce-925d-bd8e9d9e3c31" providerId="ADAL" clId="{DA079ABA-5A90-4F6B-B833-D06C9002E1AF}" dt="2024-02-27T20:54:52.202" v="2340" actId="207"/>
          <ac:spMkLst>
            <pc:docMk/>
            <pc:sldMk cId="1686389962" sldId="2146846425"/>
            <ac:spMk id="32" creationId="{FF1ED9E5-4902-C9EC-FE12-AEBCEF1E71F5}"/>
          </ac:spMkLst>
        </pc:spChg>
        <pc:spChg chg="add mod">
          <ac:chgData name="Reed Kiely" userId="768be38e-2fb5-40ce-925d-bd8e9d9e3c31" providerId="ADAL" clId="{DA079ABA-5A90-4F6B-B833-D06C9002E1AF}" dt="2024-02-27T20:54:52.202" v="2340" actId="207"/>
          <ac:spMkLst>
            <pc:docMk/>
            <pc:sldMk cId="1686389962" sldId="2146846425"/>
            <ac:spMk id="33" creationId="{F19E9B68-F871-5033-404A-A5BB7C1B4205}"/>
          </ac:spMkLst>
        </pc:spChg>
        <pc:spChg chg="add mod">
          <ac:chgData name="Reed Kiely" userId="768be38e-2fb5-40ce-925d-bd8e9d9e3c31" providerId="ADAL" clId="{DA079ABA-5A90-4F6B-B833-D06C9002E1AF}" dt="2024-02-27T20:54:52.202" v="2340" actId="207"/>
          <ac:spMkLst>
            <pc:docMk/>
            <pc:sldMk cId="1686389962" sldId="2146846425"/>
            <ac:spMk id="35" creationId="{6275A9A7-49A6-20E4-770D-057639FE6D1E}"/>
          </ac:spMkLst>
        </pc:spChg>
        <pc:spChg chg="add mod">
          <ac:chgData name="Reed Kiely" userId="768be38e-2fb5-40ce-925d-bd8e9d9e3c31" providerId="ADAL" clId="{DA079ABA-5A90-4F6B-B833-D06C9002E1AF}" dt="2024-02-28T16:08:54.446" v="2756" actId="404"/>
          <ac:spMkLst>
            <pc:docMk/>
            <pc:sldMk cId="1686389962" sldId="2146846425"/>
            <ac:spMk id="36" creationId="{6E7479C2-DADD-2DF3-E48B-B7150ED11894}"/>
          </ac:spMkLst>
        </pc:spChg>
        <pc:spChg chg="add mod">
          <ac:chgData name="Reed Kiely" userId="768be38e-2fb5-40ce-925d-bd8e9d9e3c31" providerId="ADAL" clId="{DA079ABA-5A90-4F6B-B833-D06C9002E1AF}" dt="2024-02-27T19:50:48.950" v="2323" actId="1076"/>
          <ac:spMkLst>
            <pc:docMk/>
            <pc:sldMk cId="1686389962" sldId="2146846425"/>
            <ac:spMk id="37" creationId="{815E6450-71B0-7B0E-F93C-AC148A701F60}"/>
          </ac:spMkLst>
        </pc:spChg>
        <pc:spChg chg="add mod">
          <ac:chgData name="Reed Kiely" userId="768be38e-2fb5-40ce-925d-bd8e9d9e3c31" providerId="ADAL" clId="{DA079ABA-5A90-4F6B-B833-D06C9002E1AF}" dt="2024-02-27T19:29:55.214" v="1826"/>
          <ac:spMkLst>
            <pc:docMk/>
            <pc:sldMk cId="1686389962" sldId="2146846425"/>
            <ac:spMk id="38" creationId="{BDA35E38-CD5B-BBBB-1E7C-ECAC4114ABDD}"/>
          </ac:spMkLst>
        </pc:spChg>
        <pc:spChg chg="add mod">
          <ac:chgData name="Reed Kiely" userId="768be38e-2fb5-40ce-925d-bd8e9d9e3c31" providerId="ADAL" clId="{DA079ABA-5A90-4F6B-B833-D06C9002E1AF}" dt="2024-02-27T20:57:20.071" v="2357" actId="207"/>
          <ac:spMkLst>
            <pc:docMk/>
            <pc:sldMk cId="1686389962" sldId="2146846425"/>
            <ac:spMk id="39" creationId="{C83D0A6D-7A24-EC59-5EF8-9D567D95CF3C}"/>
          </ac:spMkLst>
        </pc:spChg>
        <pc:spChg chg="add mod">
          <ac:chgData name="Reed Kiely" userId="768be38e-2fb5-40ce-925d-bd8e9d9e3c31" providerId="ADAL" clId="{DA079ABA-5A90-4F6B-B833-D06C9002E1AF}" dt="2024-02-27T19:43:18.909" v="2246" actId="20577"/>
          <ac:spMkLst>
            <pc:docMk/>
            <pc:sldMk cId="1686389962" sldId="2146846425"/>
            <ac:spMk id="40" creationId="{C4B5AFC8-47DB-65A3-83AB-D55A104A31B8}"/>
          </ac:spMkLst>
        </pc:spChg>
        <pc:spChg chg="add mod">
          <ac:chgData name="Reed Kiely" userId="768be38e-2fb5-40ce-925d-bd8e9d9e3c31" providerId="ADAL" clId="{DA079ABA-5A90-4F6B-B833-D06C9002E1AF}" dt="2024-02-27T20:54:52.202" v="2340" actId="207"/>
          <ac:spMkLst>
            <pc:docMk/>
            <pc:sldMk cId="1686389962" sldId="2146846425"/>
            <ac:spMk id="42" creationId="{8DAD1AE5-E70A-8BAD-4708-D58BDD0F0AAA}"/>
          </ac:spMkLst>
        </pc:spChg>
        <pc:spChg chg="add mod">
          <ac:chgData name="Reed Kiely" userId="768be38e-2fb5-40ce-925d-bd8e9d9e3c31" providerId="ADAL" clId="{DA079ABA-5A90-4F6B-B833-D06C9002E1AF}" dt="2024-02-27T19:51:11.209" v="2325" actId="1076"/>
          <ac:spMkLst>
            <pc:docMk/>
            <pc:sldMk cId="1686389962" sldId="2146846425"/>
            <ac:spMk id="43" creationId="{28E48A05-486C-BE6F-F35B-F1E7DDF683FA}"/>
          </ac:spMkLst>
        </pc:spChg>
        <pc:spChg chg="add mod">
          <ac:chgData name="Reed Kiely" userId="768be38e-2fb5-40ce-925d-bd8e9d9e3c31" providerId="ADAL" clId="{DA079ABA-5A90-4F6B-B833-D06C9002E1AF}" dt="2024-02-27T20:57:22.622" v="2358" actId="207"/>
          <ac:spMkLst>
            <pc:docMk/>
            <pc:sldMk cId="1686389962" sldId="2146846425"/>
            <ac:spMk id="44" creationId="{E90F973D-C990-5AAD-6BC1-37CD6D45E53A}"/>
          </ac:spMkLst>
        </pc:spChg>
        <pc:spChg chg="add mod">
          <ac:chgData name="Reed Kiely" userId="768be38e-2fb5-40ce-925d-bd8e9d9e3c31" providerId="ADAL" clId="{DA079ABA-5A90-4F6B-B833-D06C9002E1AF}" dt="2024-02-27T20:54:52.202" v="2340" actId="207"/>
          <ac:spMkLst>
            <pc:docMk/>
            <pc:sldMk cId="1686389962" sldId="2146846425"/>
            <ac:spMk id="46" creationId="{6641A2FE-A3C7-98AA-E736-8C80716EB99C}"/>
          </ac:spMkLst>
        </pc:spChg>
        <pc:spChg chg="add mod">
          <ac:chgData name="Reed Kiely" userId="768be38e-2fb5-40ce-925d-bd8e9d9e3c31" providerId="ADAL" clId="{DA079ABA-5A90-4F6B-B833-D06C9002E1AF}" dt="2024-02-27T19:51:49.309" v="2328" actId="1076"/>
          <ac:spMkLst>
            <pc:docMk/>
            <pc:sldMk cId="1686389962" sldId="2146846425"/>
            <ac:spMk id="47" creationId="{EC56689B-9134-71B9-C0E1-9C2206D5EA72}"/>
          </ac:spMkLst>
        </pc:spChg>
        <pc:spChg chg="add mod">
          <ac:chgData name="Reed Kiely" userId="768be38e-2fb5-40ce-925d-bd8e9d9e3c31" providerId="ADAL" clId="{DA079ABA-5A90-4F6B-B833-D06C9002E1AF}" dt="2024-02-27T20:57:25.085" v="2359" actId="207"/>
          <ac:spMkLst>
            <pc:docMk/>
            <pc:sldMk cId="1686389962" sldId="2146846425"/>
            <ac:spMk id="48" creationId="{3A8FCD20-BE8C-FF98-FE4D-0C960242DC94}"/>
          </ac:spMkLst>
        </pc:spChg>
        <pc:spChg chg="add mod">
          <ac:chgData name="Reed Kiely" userId="768be38e-2fb5-40ce-925d-bd8e9d9e3c31" providerId="ADAL" clId="{DA079ABA-5A90-4F6B-B833-D06C9002E1AF}" dt="2024-02-27T19:41:09.202" v="2237" actId="571"/>
          <ac:spMkLst>
            <pc:docMk/>
            <pc:sldMk cId="1686389962" sldId="2146846425"/>
            <ac:spMk id="53" creationId="{22515F3A-9547-F0E4-3C17-AAF9BF081341}"/>
          </ac:spMkLst>
        </pc:spChg>
        <pc:graphicFrameChg chg="add mod">
          <ac:chgData name="Reed Kiely" userId="768be38e-2fb5-40ce-925d-bd8e9d9e3c31" providerId="ADAL" clId="{DA079ABA-5A90-4F6B-B833-D06C9002E1AF}" dt="2024-02-27T20:57:17.402" v="2356" actId="207"/>
          <ac:graphicFrameMkLst>
            <pc:docMk/>
            <pc:sldMk cId="1686389962" sldId="2146846425"/>
            <ac:graphicFrameMk id="6" creationId="{B9987383-6C45-98BE-BFE8-410BA40A5644}"/>
          </ac:graphicFrameMkLst>
        </pc:graphicFrameChg>
        <pc:graphicFrameChg chg="add mod">
          <ac:chgData name="Reed Kiely" userId="768be38e-2fb5-40ce-925d-bd8e9d9e3c31" providerId="ADAL" clId="{DA079ABA-5A90-4F6B-B833-D06C9002E1AF}" dt="2024-02-27T20:57:11.061" v="2354" actId="207"/>
          <ac:graphicFrameMkLst>
            <pc:docMk/>
            <pc:sldMk cId="1686389962" sldId="2146846425"/>
            <ac:graphicFrameMk id="41" creationId="{C768B82B-C9C8-B8B1-5F1B-1CE28090752E}"/>
          </ac:graphicFrameMkLst>
        </pc:graphicFrameChg>
        <pc:graphicFrameChg chg="add mod">
          <ac:chgData name="Reed Kiely" userId="768be38e-2fb5-40ce-925d-bd8e9d9e3c31" providerId="ADAL" clId="{DA079ABA-5A90-4F6B-B833-D06C9002E1AF}" dt="2024-02-27T20:57:08.834" v="2353" actId="207"/>
          <ac:graphicFrameMkLst>
            <pc:docMk/>
            <pc:sldMk cId="1686389962" sldId="2146846425"/>
            <ac:graphicFrameMk id="45" creationId="{EC298DE3-35A7-8FF1-BBCD-9734F59448C2}"/>
          </ac:graphicFrameMkLst>
        </pc:graphicFrameChg>
        <pc:picChg chg="mod ord">
          <ac:chgData name="Reed Kiely" userId="768be38e-2fb5-40ce-925d-bd8e9d9e3c31" providerId="ADAL" clId="{DA079ABA-5A90-4F6B-B833-D06C9002E1AF}" dt="2024-02-27T20:56:15.363" v="2347" actId="14100"/>
          <ac:picMkLst>
            <pc:docMk/>
            <pc:sldMk cId="1686389962" sldId="2146846425"/>
            <ac:picMk id="7" creationId="{B1040ECD-E14C-7B43-E935-5DB113B1A095}"/>
          </ac:picMkLst>
        </pc:picChg>
        <pc:picChg chg="mod ord">
          <ac:chgData name="Reed Kiely" userId="768be38e-2fb5-40ce-925d-bd8e9d9e3c31" providerId="ADAL" clId="{DA079ABA-5A90-4F6B-B833-D06C9002E1AF}" dt="2024-02-27T19:44:48.032" v="2321" actId="14100"/>
          <ac:picMkLst>
            <pc:docMk/>
            <pc:sldMk cId="1686389962" sldId="2146846425"/>
            <ac:picMk id="12" creationId="{602F23AD-1A30-7A7C-A711-F3706045D1B9}"/>
          </ac:picMkLst>
        </pc:picChg>
        <pc:picChg chg="mod ord">
          <ac:chgData name="Reed Kiely" userId="768be38e-2fb5-40ce-925d-bd8e9d9e3c31" providerId="ADAL" clId="{DA079ABA-5A90-4F6B-B833-D06C9002E1AF}" dt="2024-02-27T19:44:22.890" v="2312" actId="14100"/>
          <ac:picMkLst>
            <pc:docMk/>
            <pc:sldMk cId="1686389962" sldId="2146846425"/>
            <ac:picMk id="19" creationId="{62288618-9F6A-8541-3FCC-083F86B39FF1}"/>
          </ac:picMkLst>
        </pc:picChg>
        <pc:cxnChg chg="add mod">
          <ac:chgData name="Reed Kiely" userId="768be38e-2fb5-40ce-925d-bd8e9d9e3c31" providerId="ADAL" clId="{DA079ABA-5A90-4F6B-B833-D06C9002E1AF}" dt="2024-02-27T20:57:47.672" v="2361" actId="208"/>
          <ac:cxnSpMkLst>
            <pc:docMk/>
            <pc:sldMk cId="1686389962" sldId="2146846425"/>
            <ac:cxnSpMk id="15" creationId="{F6A83DAE-66D0-9A6E-C32F-79B6584C41D3}"/>
          </ac:cxnSpMkLst>
        </pc:cxnChg>
        <pc:cxnChg chg="add mod">
          <ac:chgData name="Reed Kiely" userId="768be38e-2fb5-40ce-925d-bd8e9d9e3c31" providerId="ADAL" clId="{DA079ABA-5A90-4F6B-B833-D06C9002E1AF}" dt="2024-02-27T20:57:47.672" v="2361" actId="208"/>
          <ac:cxnSpMkLst>
            <pc:docMk/>
            <pc:sldMk cId="1686389962" sldId="2146846425"/>
            <ac:cxnSpMk id="16" creationId="{513C893C-10BD-BA48-E83E-9C22B036731D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Reed Kiely" userId="768be38e-2fb5-40ce-925d-bd8e9d9e3c31" providerId="ADAL" clId="{DA079ABA-5A90-4F6B-B833-D06C9002E1AF}" dt="2024-03-08T20:49:26.151" v="4894" actId="20577"/>
              <pc2:cmMkLst xmlns:pc2="http://schemas.microsoft.com/office/powerpoint/2019/9/main/command">
                <pc:docMk/>
                <pc:sldMk cId="1686389962" sldId="2146846425"/>
                <pc2:cmMk id="{7E4640A5-8758-4768-B62C-A445EE403DD6}"/>
              </pc2:cmMkLst>
            </pc226:cmChg>
          </p:ext>
        </pc:extLst>
      </pc:sldChg>
      <pc:sldChg chg="addSp delSp modSp mod addCm">
        <pc:chgData name="Reed Kiely" userId="768be38e-2fb5-40ce-925d-bd8e9d9e3c31" providerId="ADAL" clId="{DA079ABA-5A90-4F6B-B833-D06C9002E1AF}" dt="2024-03-15T19:39:51.179" v="8302" actId="478"/>
        <pc:sldMkLst>
          <pc:docMk/>
          <pc:sldMk cId="171411495" sldId="2146846427"/>
        </pc:sldMkLst>
        <pc:spChg chg="add del mod">
          <ac:chgData name="Reed Kiely" userId="768be38e-2fb5-40ce-925d-bd8e9d9e3c31" providerId="ADAL" clId="{DA079ABA-5A90-4F6B-B833-D06C9002E1AF}" dt="2024-03-15T19:39:51.179" v="8302" actId="478"/>
          <ac:spMkLst>
            <pc:docMk/>
            <pc:sldMk cId="171411495" sldId="2146846427"/>
            <ac:spMk id="4" creationId="{9A9AB650-4B32-E5B1-1135-F6B6B1A29E65}"/>
          </ac:spMkLst>
        </pc:spChg>
        <pc:spChg chg="mod">
          <ac:chgData name="Reed Kiely" userId="768be38e-2fb5-40ce-925d-bd8e9d9e3c31" providerId="ADAL" clId="{DA079ABA-5A90-4F6B-B833-D06C9002E1AF}" dt="2024-03-15T17:28:05.542" v="8195" actId="1076"/>
          <ac:spMkLst>
            <pc:docMk/>
            <pc:sldMk cId="171411495" sldId="2146846427"/>
            <ac:spMk id="94" creationId="{E308B8C1-2E53-F57C-3870-EBB727EEC89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eed Kiely" userId="768be38e-2fb5-40ce-925d-bd8e9d9e3c31" providerId="ADAL" clId="{DA079ABA-5A90-4F6B-B833-D06C9002E1AF}" dt="2024-03-15T17:28:12.417" v="8196"/>
              <pc2:cmMkLst xmlns:pc2="http://schemas.microsoft.com/office/powerpoint/2019/9/main/command">
                <pc:docMk/>
                <pc:sldMk cId="171411495" sldId="2146846427"/>
                <pc2:cmMk id="{3431CF5C-6695-46DE-9EF0-094C96FA909D}"/>
              </pc2:cmMkLst>
            </pc226:cmChg>
          </p:ext>
        </pc:extLst>
      </pc:sldChg>
      <pc:sldChg chg="modSp mod addCm">
        <pc:chgData name="Reed Kiely" userId="768be38e-2fb5-40ce-925d-bd8e9d9e3c31" providerId="ADAL" clId="{DA079ABA-5A90-4F6B-B833-D06C9002E1AF}" dt="2024-03-08T22:28:18.727" v="7026"/>
        <pc:sldMkLst>
          <pc:docMk/>
          <pc:sldMk cId="2032942893" sldId="2146846427"/>
        </pc:sldMkLst>
        <pc:spChg chg="mod">
          <ac:chgData name="Reed Kiely" userId="768be38e-2fb5-40ce-925d-bd8e9d9e3c31" providerId="ADAL" clId="{DA079ABA-5A90-4F6B-B833-D06C9002E1AF}" dt="2024-02-28T16:13:13.723" v="2801"/>
          <ac:spMkLst>
            <pc:docMk/>
            <pc:sldMk cId="2032942893" sldId="2146846427"/>
            <ac:spMk id="8" creationId="{F7EB2A4A-899C-589B-ABA3-CF9A0309852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eed Kiely" userId="768be38e-2fb5-40ce-925d-bd8e9d9e3c31" providerId="ADAL" clId="{DA079ABA-5A90-4F6B-B833-D06C9002E1AF}" dt="2024-03-08T22:28:18.727" v="7026"/>
              <pc2:cmMkLst xmlns:pc2="http://schemas.microsoft.com/office/powerpoint/2019/9/main/command">
                <pc:docMk/>
                <pc:sldMk cId="2032942893" sldId="2146846427"/>
                <pc2:cmMk id="{EC437DD7-FB66-4698-B931-D32AA57F3B7C}"/>
              </pc2:cmMkLst>
            </pc226:cmChg>
          </p:ext>
        </pc:extLst>
      </pc:sldChg>
      <pc:sldChg chg="addSp delSp modSp mod addCm delCm modCm">
        <pc:chgData name="Reed Kiely" userId="768be38e-2fb5-40ce-925d-bd8e9d9e3c31" providerId="ADAL" clId="{DA079ABA-5A90-4F6B-B833-D06C9002E1AF}" dt="2024-03-08T22:27:06.062" v="7025" actId="20577"/>
        <pc:sldMkLst>
          <pc:docMk/>
          <pc:sldMk cId="3486589235" sldId="2146846428"/>
        </pc:sldMkLst>
        <pc:spChg chg="add del mod">
          <ac:chgData name="Reed Kiely" userId="768be38e-2fb5-40ce-925d-bd8e9d9e3c31" providerId="ADAL" clId="{DA079ABA-5A90-4F6B-B833-D06C9002E1AF}" dt="2024-03-08T21:34:11.280" v="6896" actId="478"/>
          <ac:spMkLst>
            <pc:docMk/>
            <pc:sldMk cId="3486589235" sldId="2146846428"/>
            <ac:spMk id="2" creationId="{34951F4D-941F-3D8D-F618-990289A121A9}"/>
          </ac:spMkLst>
        </pc:spChg>
        <pc:spChg chg="mod">
          <ac:chgData name="Reed Kiely" userId="768be38e-2fb5-40ce-925d-bd8e9d9e3c31" providerId="ADAL" clId="{DA079ABA-5A90-4F6B-B833-D06C9002E1AF}" dt="2024-03-08T21:34:16.421" v="6898" actId="1076"/>
          <ac:spMkLst>
            <pc:docMk/>
            <pc:sldMk cId="3486589235" sldId="2146846428"/>
            <ac:spMk id="3" creationId="{8F2E1B6A-1ACA-0EBB-5B07-C77035A8F96C}"/>
          </ac:spMkLst>
        </pc:spChg>
        <pc:spChg chg="mod">
          <ac:chgData name="Reed Kiely" userId="768be38e-2fb5-40ce-925d-bd8e9d9e3c31" providerId="ADAL" clId="{DA079ABA-5A90-4F6B-B833-D06C9002E1AF}" dt="2024-03-08T22:27:06.062" v="7025" actId="20577"/>
          <ac:spMkLst>
            <pc:docMk/>
            <pc:sldMk cId="3486589235" sldId="2146846428"/>
            <ac:spMk id="4" creationId="{6D68C66C-9FC2-54A5-E7C9-DD041247DFD6}"/>
          </ac:spMkLst>
        </pc:spChg>
        <pc:spChg chg="add del mod">
          <ac:chgData name="Reed Kiely" userId="768be38e-2fb5-40ce-925d-bd8e9d9e3c31" providerId="ADAL" clId="{DA079ABA-5A90-4F6B-B833-D06C9002E1AF}" dt="2024-03-08T21:34:09.398" v="6895" actId="478"/>
          <ac:spMkLst>
            <pc:docMk/>
            <pc:sldMk cId="3486589235" sldId="2146846428"/>
            <ac:spMk id="7" creationId="{4FB1008D-1376-650D-9F4B-7867D4A6673C}"/>
          </ac:spMkLst>
        </pc:spChg>
        <pc:spChg chg="mod">
          <ac:chgData name="Reed Kiely" userId="768be38e-2fb5-40ce-925d-bd8e9d9e3c31" providerId="ADAL" clId="{DA079ABA-5A90-4F6B-B833-D06C9002E1AF}" dt="2024-02-28T16:13:15.734" v="2802"/>
          <ac:spMkLst>
            <pc:docMk/>
            <pc:sldMk cId="3486589235" sldId="2146846428"/>
            <ac:spMk id="9" creationId="{BD39B49B-80E0-2ACA-B47C-5D8DD7585125}"/>
          </ac:spMkLst>
        </pc:spChg>
        <pc:picChg chg="mod">
          <ac:chgData name="Reed Kiely" userId="768be38e-2fb5-40ce-925d-bd8e9d9e3c31" providerId="ADAL" clId="{DA079ABA-5A90-4F6B-B833-D06C9002E1AF}" dt="2024-02-28T16:10:07.151" v="2759" actId="14100"/>
          <ac:picMkLst>
            <pc:docMk/>
            <pc:sldMk cId="3486589235" sldId="2146846428"/>
            <ac:picMk id="8" creationId="{187E24E0-9DDA-1970-16CE-13018FA02E90}"/>
          </ac:picMkLst>
        </pc:picChg>
        <pc:picChg chg="mod">
          <ac:chgData name="Reed Kiely" userId="768be38e-2fb5-40ce-925d-bd8e9d9e3c31" providerId="ADAL" clId="{DA079ABA-5A90-4F6B-B833-D06C9002E1AF}" dt="2024-03-08T21:35:13.048" v="6913" actId="14100"/>
          <ac:picMkLst>
            <pc:docMk/>
            <pc:sldMk cId="3486589235" sldId="2146846428"/>
            <ac:picMk id="14" creationId="{08DB6733-F272-1136-15B9-7EFE78CFF843}"/>
          </ac:picMkLst>
        </pc:picChg>
        <pc:cxnChg chg="del mod">
          <ac:chgData name="Reed Kiely" userId="768be38e-2fb5-40ce-925d-bd8e9d9e3c31" providerId="ADAL" clId="{DA079ABA-5A90-4F6B-B833-D06C9002E1AF}" dt="2024-03-08T20:05:04.671" v="2930" actId="478"/>
          <ac:cxnSpMkLst>
            <pc:docMk/>
            <pc:sldMk cId="3486589235" sldId="2146846428"/>
            <ac:cxnSpMk id="11" creationId="{20B9ECFF-15B8-18BE-FB6C-256EDF49E56E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Reed Kiely" userId="768be38e-2fb5-40ce-925d-bd8e9d9e3c31" providerId="ADAL" clId="{DA079ABA-5A90-4F6B-B833-D06C9002E1AF}" dt="2024-03-08T22:27:06.062" v="7025" actId="20577"/>
              <pc2:cmMkLst xmlns:pc2="http://schemas.microsoft.com/office/powerpoint/2019/9/main/command">
                <pc:docMk/>
                <pc:sldMk cId="3486589235" sldId="2146846428"/>
                <pc2:cmMk id="{48E5F80A-BE74-4ACF-BBB0-7A674BA58BC7}"/>
              </pc2:cmMkLst>
            </pc226:cmChg>
            <pc226:cmChg xmlns:pc226="http://schemas.microsoft.com/office/powerpoint/2022/06/main/command" chg="del mod">
              <pc226:chgData name="Reed Kiely" userId="768be38e-2fb5-40ce-925d-bd8e9d9e3c31" providerId="ADAL" clId="{DA079ABA-5A90-4F6B-B833-D06C9002E1AF}" dt="2024-03-08T22:01:08.008" v="6974"/>
              <pc2:cmMkLst xmlns:pc2="http://schemas.microsoft.com/office/powerpoint/2019/9/main/command">
                <pc:docMk/>
                <pc:sldMk cId="3486589235" sldId="2146846428"/>
                <pc2:cmMk id="{E3510531-2776-4E50-AC4B-C8CE48D78AF2}"/>
              </pc2:cmMkLst>
            </pc226:cmChg>
          </p:ext>
        </pc:extLst>
      </pc:sldChg>
      <pc:sldChg chg="modSp mod addCm modCm">
        <pc:chgData name="Reed Kiely" userId="768be38e-2fb5-40ce-925d-bd8e9d9e3c31" providerId="ADAL" clId="{DA079ABA-5A90-4F6B-B833-D06C9002E1AF}" dt="2024-03-08T21:17:21.470" v="6836" actId="6549"/>
        <pc:sldMkLst>
          <pc:docMk/>
          <pc:sldMk cId="62152344" sldId="2146846429"/>
        </pc:sldMkLst>
        <pc:spChg chg="mod">
          <ac:chgData name="Reed Kiely" userId="768be38e-2fb5-40ce-925d-bd8e9d9e3c31" providerId="ADAL" clId="{DA079ABA-5A90-4F6B-B833-D06C9002E1AF}" dt="2024-03-08T21:17:21.470" v="6836" actId="6549"/>
          <ac:spMkLst>
            <pc:docMk/>
            <pc:sldMk cId="62152344" sldId="2146846429"/>
            <ac:spMk id="7" creationId="{C29B32A6-DDA4-A822-04B2-C247391F782E}"/>
          </ac:spMkLst>
        </pc:spChg>
        <pc:spChg chg="mod">
          <ac:chgData name="Reed Kiely" userId="768be38e-2fb5-40ce-925d-bd8e9d9e3c31" providerId="ADAL" clId="{DA079ABA-5A90-4F6B-B833-D06C9002E1AF}" dt="2024-02-28T16:12:54.826" v="2792"/>
          <ac:spMkLst>
            <pc:docMk/>
            <pc:sldMk cId="62152344" sldId="2146846429"/>
            <ac:spMk id="27" creationId="{7C3AD01E-F82A-8F53-A71D-9616C74A883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Reed Kiely" userId="768be38e-2fb5-40ce-925d-bd8e9d9e3c31" providerId="ADAL" clId="{DA079ABA-5A90-4F6B-B833-D06C9002E1AF}" dt="2024-03-08T21:17:21.470" v="6836" actId="6549"/>
              <pc2:cmMkLst xmlns:pc2="http://schemas.microsoft.com/office/powerpoint/2019/9/main/command">
                <pc:docMk/>
                <pc:sldMk cId="62152344" sldId="2146846429"/>
                <pc2:cmMk id="{8CF8B260-AB20-4FD2-A140-3BA432A06F8C}"/>
              </pc2:cmMkLst>
            </pc226:cmChg>
          </p:ext>
        </pc:extLst>
      </pc:sldChg>
      <pc:sldChg chg="addSp delSp modSp mod modShow delCm">
        <pc:chgData name="Reed Kiely" userId="768be38e-2fb5-40ce-925d-bd8e9d9e3c31" providerId="ADAL" clId="{DA079ABA-5A90-4F6B-B833-D06C9002E1AF}" dt="2024-03-15T21:39:28.420" v="8728" actId="478"/>
        <pc:sldMkLst>
          <pc:docMk/>
          <pc:sldMk cId="1767773268" sldId="2146846430"/>
        </pc:sldMkLst>
        <pc:spChg chg="add del mod">
          <ac:chgData name="Reed Kiely" userId="768be38e-2fb5-40ce-925d-bd8e9d9e3c31" providerId="ADAL" clId="{DA079ABA-5A90-4F6B-B833-D06C9002E1AF}" dt="2024-03-15T21:37:53.187" v="8687" actId="478"/>
          <ac:spMkLst>
            <pc:docMk/>
            <pc:sldMk cId="1767773268" sldId="2146846430"/>
            <ac:spMk id="3" creationId="{3D1CB888-9816-8902-5969-15B2DB00EC6F}"/>
          </ac:spMkLst>
        </pc:spChg>
        <pc:spChg chg="add del mod">
          <ac:chgData name="Reed Kiely" userId="768be38e-2fb5-40ce-925d-bd8e9d9e3c31" providerId="ADAL" clId="{DA079ABA-5A90-4F6B-B833-D06C9002E1AF}" dt="2024-03-11T17:24:32.244" v="7848" actId="478"/>
          <ac:spMkLst>
            <pc:docMk/>
            <pc:sldMk cId="1767773268" sldId="2146846430"/>
            <ac:spMk id="3" creationId="{623318F7-8970-346B-6A22-671F66C7A85B}"/>
          </ac:spMkLst>
        </pc:spChg>
        <pc:spChg chg="add mod">
          <ac:chgData name="Reed Kiely" userId="768be38e-2fb5-40ce-925d-bd8e9d9e3c31" providerId="ADAL" clId="{DA079ABA-5A90-4F6B-B833-D06C9002E1AF}" dt="2024-03-15T21:21:06.901" v="8639" actId="1076"/>
          <ac:spMkLst>
            <pc:docMk/>
            <pc:sldMk cId="1767773268" sldId="2146846430"/>
            <ac:spMk id="4" creationId="{E0D9D6E7-71F3-8088-8850-F62781DC3185}"/>
          </ac:spMkLst>
        </pc:spChg>
        <pc:spChg chg="mod">
          <ac:chgData name="Reed Kiely" userId="768be38e-2fb5-40ce-925d-bd8e9d9e3c31" providerId="ADAL" clId="{DA079ABA-5A90-4F6B-B833-D06C9002E1AF}" dt="2024-03-15T17:22:07.199" v="7993"/>
          <ac:spMkLst>
            <pc:docMk/>
            <pc:sldMk cId="1767773268" sldId="2146846430"/>
            <ac:spMk id="5" creationId="{0A95183F-63B1-3B24-F413-E8F97C759156}"/>
          </ac:spMkLst>
        </pc:spChg>
        <pc:spChg chg="add mod">
          <ac:chgData name="Reed Kiely" userId="768be38e-2fb5-40ce-925d-bd8e9d9e3c31" providerId="ADAL" clId="{DA079ABA-5A90-4F6B-B833-D06C9002E1AF}" dt="2024-03-15T21:21:05.701" v="8636" actId="1076"/>
          <ac:spMkLst>
            <pc:docMk/>
            <pc:sldMk cId="1767773268" sldId="2146846430"/>
            <ac:spMk id="6" creationId="{4BE3EC89-A742-B82A-E8B3-8FCB820576F6}"/>
          </ac:spMkLst>
        </pc:spChg>
        <pc:spChg chg="mod">
          <ac:chgData name="Reed Kiely" userId="768be38e-2fb5-40ce-925d-bd8e9d9e3c31" providerId="ADAL" clId="{DA079ABA-5A90-4F6B-B833-D06C9002E1AF}" dt="2024-03-15T17:20:36.897" v="7960" actId="20577"/>
          <ac:spMkLst>
            <pc:docMk/>
            <pc:sldMk cId="1767773268" sldId="2146846430"/>
            <ac:spMk id="11" creationId="{ABFF9448-5073-3488-BF19-4C4C0A38898E}"/>
          </ac:spMkLst>
        </pc:spChg>
        <pc:spChg chg="add del mod">
          <ac:chgData name="Reed Kiely" userId="768be38e-2fb5-40ce-925d-bd8e9d9e3c31" providerId="ADAL" clId="{DA079ABA-5A90-4F6B-B833-D06C9002E1AF}" dt="2024-03-15T21:37:53.187" v="8687" actId="478"/>
          <ac:spMkLst>
            <pc:docMk/>
            <pc:sldMk cId="1767773268" sldId="2146846430"/>
            <ac:spMk id="12" creationId="{2FF98DF0-DA99-7B93-512A-775F95407126}"/>
          </ac:spMkLst>
        </pc:spChg>
        <pc:spChg chg="add del mod">
          <ac:chgData name="Reed Kiely" userId="768be38e-2fb5-40ce-925d-bd8e9d9e3c31" providerId="ADAL" clId="{DA079ABA-5A90-4F6B-B833-D06C9002E1AF}" dt="2024-03-15T21:37:53.187" v="8687" actId="478"/>
          <ac:spMkLst>
            <pc:docMk/>
            <pc:sldMk cId="1767773268" sldId="2146846430"/>
            <ac:spMk id="13" creationId="{27935711-D62F-4A33-6ECC-939F2DFDAFD0}"/>
          </ac:spMkLst>
        </pc:spChg>
        <pc:spChg chg="add del mod">
          <ac:chgData name="Reed Kiely" userId="768be38e-2fb5-40ce-925d-bd8e9d9e3c31" providerId="ADAL" clId="{DA079ABA-5A90-4F6B-B833-D06C9002E1AF}" dt="2024-03-15T21:37:53.187" v="8687" actId="478"/>
          <ac:spMkLst>
            <pc:docMk/>
            <pc:sldMk cId="1767773268" sldId="2146846430"/>
            <ac:spMk id="14" creationId="{D19F209E-5407-0000-881E-4403FB4F8B6C}"/>
          </ac:spMkLst>
        </pc:spChg>
        <pc:spChg chg="add del mod">
          <ac:chgData name="Reed Kiely" userId="768be38e-2fb5-40ce-925d-bd8e9d9e3c31" providerId="ADAL" clId="{DA079ABA-5A90-4F6B-B833-D06C9002E1AF}" dt="2024-03-15T21:37:53.187" v="8687" actId="478"/>
          <ac:spMkLst>
            <pc:docMk/>
            <pc:sldMk cId="1767773268" sldId="2146846430"/>
            <ac:spMk id="15" creationId="{A242E09B-6CF8-67BF-F2E8-162EC134DE4C}"/>
          </ac:spMkLst>
        </pc:spChg>
        <pc:spChg chg="add del mod">
          <ac:chgData name="Reed Kiely" userId="768be38e-2fb5-40ce-925d-bd8e9d9e3c31" providerId="ADAL" clId="{DA079ABA-5A90-4F6B-B833-D06C9002E1AF}" dt="2024-03-15T21:37:53.187" v="8687" actId="478"/>
          <ac:spMkLst>
            <pc:docMk/>
            <pc:sldMk cId="1767773268" sldId="2146846430"/>
            <ac:spMk id="16" creationId="{DD6E65BD-154F-F32E-6BD4-BBCC3376A512}"/>
          </ac:spMkLst>
        </pc:spChg>
        <pc:spChg chg="add del mod">
          <ac:chgData name="Reed Kiely" userId="768be38e-2fb5-40ce-925d-bd8e9d9e3c31" providerId="ADAL" clId="{DA079ABA-5A90-4F6B-B833-D06C9002E1AF}" dt="2024-03-15T21:39:28.420" v="8728" actId="478"/>
          <ac:spMkLst>
            <pc:docMk/>
            <pc:sldMk cId="1767773268" sldId="2146846430"/>
            <ac:spMk id="17" creationId="{34B89F24-31AE-879B-B5A9-6EEF4FB74C87}"/>
          </ac:spMkLst>
        </pc:spChg>
        <pc:graphicFrameChg chg="mod">
          <ac:chgData name="Reed Kiely" userId="768be38e-2fb5-40ce-925d-bd8e9d9e3c31" providerId="ADAL" clId="{DA079ABA-5A90-4F6B-B833-D06C9002E1AF}" dt="2024-03-15T21:37:54.920" v="8688"/>
          <ac:graphicFrameMkLst>
            <pc:docMk/>
            <pc:sldMk cId="1767773268" sldId="2146846430"/>
            <ac:graphicFrameMk id="2" creationId="{E34E07A3-5B7A-9DAC-F646-13171EFCF1C7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eed Kiely" userId="768be38e-2fb5-40ce-925d-bd8e9d9e3c31" providerId="ADAL" clId="{DA079ABA-5A90-4F6B-B833-D06C9002E1AF}" dt="2024-03-11T17:49:45.311" v="7849"/>
              <pc2:cmMkLst xmlns:pc2="http://schemas.microsoft.com/office/powerpoint/2019/9/main/command">
                <pc:docMk/>
                <pc:sldMk cId="1767773268" sldId="2146846430"/>
                <pc2:cmMk id="{CDDBF92B-B3FF-4C5B-897B-32A2501EDFA2}"/>
              </pc2:cmMkLst>
            </pc226:cmChg>
          </p:ext>
        </pc:extLst>
      </pc:sldChg>
      <pc:sldChg chg="modSp mod">
        <pc:chgData name="Reed Kiely" userId="768be38e-2fb5-40ce-925d-bd8e9d9e3c31" providerId="ADAL" clId="{DA079ABA-5A90-4F6B-B833-D06C9002E1AF}" dt="2024-03-15T17:21:59.807" v="7992"/>
        <pc:sldMkLst>
          <pc:docMk/>
          <pc:sldMk cId="2378392058" sldId="2146846431"/>
        </pc:sldMkLst>
        <pc:spChg chg="mod">
          <ac:chgData name="Reed Kiely" userId="768be38e-2fb5-40ce-925d-bd8e9d9e3c31" providerId="ADAL" clId="{DA079ABA-5A90-4F6B-B833-D06C9002E1AF}" dt="2024-03-15T17:21:46.657" v="7991" actId="20577"/>
          <ac:spMkLst>
            <pc:docMk/>
            <pc:sldMk cId="2378392058" sldId="2146846431"/>
            <ac:spMk id="2" creationId="{FBFE211F-153C-F298-64B8-D7EC0C3AAA84}"/>
          </ac:spMkLst>
        </pc:spChg>
        <pc:spChg chg="mod">
          <ac:chgData name="Reed Kiely" userId="768be38e-2fb5-40ce-925d-bd8e9d9e3c31" providerId="ADAL" clId="{DA079ABA-5A90-4F6B-B833-D06C9002E1AF}" dt="2024-03-15T17:21:59.807" v="7992"/>
          <ac:spMkLst>
            <pc:docMk/>
            <pc:sldMk cId="2378392058" sldId="2146846431"/>
            <ac:spMk id="4" creationId="{5907D6C7-2711-2C33-7431-0F52B270C7E4}"/>
          </ac:spMkLst>
        </pc:spChg>
      </pc:sldChg>
      <pc:sldChg chg="addSp delSp modSp mod">
        <pc:chgData name="Reed Kiely" userId="768be38e-2fb5-40ce-925d-bd8e9d9e3c31" providerId="ADAL" clId="{DA079ABA-5A90-4F6B-B833-D06C9002E1AF}" dt="2024-03-19T18:49:04.840" v="8829" actId="1038"/>
        <pc:sldMkLst>
          <pc:docMk/>
          <pc:sldMk cId="448743472" sldId="2146846432"/>
        </pc:sldMkLst>
        <pc:spChg chg="mod">
          <ac:chgData name="Reed Kiely" userId="768be38e-2fb5-40ce-925d-bd8e9d9e3c31" providerId="ADAL" clId="{DA079ABA-5A90-4F6B-B833-D06C9002E1AF}" dt="2024-03-19T18:49:00.298" v="8820" actId="1035"/>
          <ac:spMkLst>
            <pc:docMk/>
            <pc:sldMk cId="448743472" sldId="2146846432"/>
            <ac:spMk id="2" creationId="{142CC908-1821-682E-F2D4-574E27B057EB}"/>
          </ac:spMkLst>
        </pc:spChg>
        <pc:spChg chg="mod">
          <ac:chgData name="Reed Kiely" userId="768be38e-2fb5-40ce-925d-bd8e9d9e3c31" providerId="ADAL" clId="{DA079ABA-5A90-4F6B-B833-D06C9002E1AF}" dt="2024-03-19T18:49:04.840" v="8829" actId="1038"/>
          <ac:spMkLst>
            <pc:docMk/>
            <pc:sldMk cId="448743472" sldId="2146846432"/>
            <ac:spMk id="6" creationId="{31AC66B8-0DE7-D7F0-144E-0005D9B7A7A6}"/>
          </ac:spMkLst>
        </pc:spChg>
        <pc:spChg chg="mod">
          <ac:chgData name="Reed Kiely" userId="768be38e-2fb5-40ce-925d-bd8e9d9e3c31" providerId="ADAL" clId="{DA079ABA-5A90-4F6B-B833-D06C9002E1AF}" dt="2024-03-19T18:48:55.653" v="8818" actId="1035"/>
          <ac:spMkLst>
            <pc:docMk/>
            <pc:sldMk cId="448743472" sldId="2146846432"/>
            <ac:spMk id="9" creationId="{11844325-719C-681F-E3B3-DC56E0809336}"/>
          </ac:spMkLst>
        </pc:spChg>
        <pc:spChg chg="mod">
          <ac:chgData name="Reed Kiely" userId="768be38e-2fb5-40ce-925d-bd8e9d9e3c31" providerId="ADAL" clId="{DA079ABA-5A90-4F6B-B833-D06C9002E1AF}" dt="2024-03-19T18:49:00.298" v="8820" actId="1035"/>
          <ac:spMkLst>
            <pc:docMk/>
            <pc:sldMk cId="448743472" sldId="2146846432"/>
            <ac:spMk id="10" creationId="{20D9EBE5-E4E1-A10D-33E6-FFE5D10A389C}"/>
          </ac:spMkLst>
        </pc:spChg>
        <pc:spChg chg="mod">
          <ac:chgData name="Reed Kiely" userId="768be38e-2fb5-40ce-925d-bd8e9d9e3c31" providerId="ADAL" clId="{DA079ABA-5A90-4F6B-B833-D06C9002E1AF}" dt="2024-03-19T18:49:00.298" v="8820" actId="1035"/>
          <ac:spMkLst>
            <pc:docMk/>
            <pc:sldMk cId="448743472" sldId="2146846432"/>
            <ac:spMk id="11" creationId="{EA7BD185-546F-D17D-900A-5B0D135D1FEC}"/>
          </ac:spMkLst>
        </pc:spChg>
        <pc:spChg chg="mod">
          <ac:chgData name="Reed Kiely" userId="768be38e-2fb5-40ce-925d-bd8e9d9e3c31" providerId="ADAL" clId="{DA079ABA-5A90-4F6B-B833-D06C9002E1AF}" dt="2024-03-19T18:49:00.298" v="8820" actId="1035"/>
          <ac:spMkLst>
            <pc:docMk/>
            <pc:sldMk cId="448743472" sldId="2146846432"/>
            <ac:spMk id="13" creationId="{F9FA3E9A-BB6F-8BBA-A5EB-D2ACC2A754C9}"/>
          </ac:spMkLst>
        </pc:spChg>
        <pc:graphicFrameChg chg="mod">
          <ac:chgData name="Reed Kiely" userId="768be38e-2fb5-40ce-925d-bd8e9d9e3c31" providerId="ADAL" clId="{DA079ABA-5A90-4F6B-B833-D06C9002E1AF}" dt="2024-03-19T18:49:00.298" v="8820" actId="1035"/>
          <ac:graphicFrameMkLst>
            <pc:docMk/>
            <pc:sldMk cId="448743472" sldId="2146846432"/>
            <ac:graphicFrameMk id="8" creationId="{CE0EDDD7-660D-6565-97EB-9818D75E6438}"/>
          </ac:graphicFrameMkLst>
        </pc:graphicFrameChg>
        <pc:picChg chg="add del mod">
          <ac:chgData name="Reed Kiely" userId="768be38e-2fb5-40ce-925d-bd8e9d9e3c31" providerId="ADAL" clId="{DA079ABA-5A90-4F6B-B833-D06C9002E1AF}" dt="2024-03-19T18:48:45.846" v="8810" actId="478"/>
          <ac:picMkLst>
            <pc:docMk/>
            <pc:sldMk cId="448743472" sldId="2146846432"/>
            <ac:picMk id="3" creationId="{037F6048-DB56-1DBF-8FA5-7A4EE4EC1DBB}"/>
          </ac:picMkLst>
        </pc:picChg>
      </pc:sldChg>
      <pc:sldChg chg="modSp mod">
        <pc:chgData name="Reed Kiely" userId="768be38e-2fb5-40ce-925d-bd8e9d9e3c31" providerId="ADAL" clId="{DA079ABA-5A90-4F6B-B833-D06C9002E1AF}" dt="2024-03-15T17:23:13.610" v="8028" actId="20577"/>
        <pc:sldMkLst>
          <pc:docMk/>
          <pc:sldMk cId="854305300" sldId="2146846433"/>
        </pc:sldMkLst>
        <pc:spChg chg="mod">
          <ac:chgData name="Reed Kiely" userId="768be38e-2fb5-40ce-925d-bd8e9d9e3c31" providerId="ADAL" clId="{DA079ABA-5A90-4F6B-B833-D06C9002E1AF}" dt="2024-03-15T17:22:34.824" v="8003" actId="20577"/>
          <ac:spMkLst>
            <pc:docMk/>
            <pc:sldMk cId="854305300" sldId="2146846433"/>
            <ac:spMk id="4" creationId="{7D611E3E-36E3-9C41-D85F-0994CA4B3716}"/>
          </ac:spMkLst>
        </pc:spChg>
        <pc:spChg chg="mod">
          <ac:chgData name="Reed Kiely" userId="768be38e-2fb5-40ce-925d-bd8e9d9e3c31" providerId="ADAL" clId="{DA079ABA-5A90-4F6B-B833-D06C9002E1AF}" dt="2024-03-15T17:23:13.610" v="8028" actId="20577"/>
          <ac:spMkLst>
            <pc:docMk/>
            <pc:sldMk cId="854305300" sldId="2146846433"/>
            <ac:spMk id="14" creationId="{C8EC65AA-32D6-DEDC-6D93-FB43C99C5A60}"/>
          </ac:spMkLst>
        </pc:spChg>
      </pc:sldChg>
      <pc:sldChg chg="modSp mod delCm">
        <pc:chgData name="Reed Kiely" userId="768be38e-2fb5-40ce-925d-bd8e9d9e3c31" providerId="ADAL" clId="{DA079ABA-5A90-4F6B-B833-D06C9002E1AF}" dt="2024-03-15T17:24:52.868" v="8074" actId="20577"/>
        <pc:sldMkLst>
          <pc:docMk/>
          <pc:sldMk cId="1900215356" sldId="2146846435"/>
        </pc:sldMkLst>
        <pc:spChg chg="mod">
          <ac:chgData name="Reed Kiely" userId="768be38e-2fb5-40ce-925d-bd8e9d9e3c31" providerId="ADAL" clId="{DA079ABA-5A90-4F6B-B833-D06C9002E1AF}" dt="2024-03-15T17:24:08.657" v="8048" actId="20577"/>
          <ac:spMkLst>
            <pc:docMk/>
            <pc:sldMk cId="1900215356" sldId="2146846435"/>
            <ac:spMk id="4" creationId="{1BF894CE-5EB9-4BB3-F6C7-477E37F6A6AA}"/>
          </ac:spMkLst>
        </pc:spChg>
        <pc:spChg chg="mod">
          <ac:chgData name="Reed Kiely" userId="768be38e-2fb5-40ce-925d-bd8e9d9e3c31" providerId="ADAL" clId="{DA079ABA-5A90-4F6B-B833-D06C9002E1AF}" dt="2024-03-15T17:24:52.868" v="8074" actId="20577"/>
          <ac:spMkLst>
            <pc:docMk/>
            <pc:sldMk cId="1900215356" sldId="2146846435"/>
            <ac:spMk id="5" creationId="{FC0E3C8F-7421-D794-FF0D-4A459145050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eed Kiely" userId="768be38e-2fb5-40ce-925d-bd8e9d9e3c31" providerId="ADAL" clId="{DA079ABA-5A90-4F6B-B833-D06C9002E1AF}" dt="2024-03-15T17:24:26.499" v="8055"/>
              <pc2:cmMkLst xmlns:pc2="http://schemas.microsoft.com/office/powerpoint/2019/9/main/command">
                <pc:docMk/>
                <pc:sldMk cId="1900215356" sldId="2146846435"/>
                <pc2:cmMk id="{9D98A6ED-2FFA-45B2-A43C-4CCBC0677D2D}"/>
              </pc2:cmMkLst>
            </pc226:cmChg>
          </p:ext>
        </pc:extLst>
      </pc:sldChg>
      <pc:sldChg chg="modSp mod">
        <pc:chgData name="Reed Kiely" userId="768be38e-2fb5-40ce-925d-bd8e9d9e3c31" providerId="ADAL" clId="{DA079ABA-5A90-4F6B-B833-D06C9002E1AF}" dt="2024-03-15T17:25:50.425" v="8110" actId="27918"/>
        <pc:sldMkLst>
          <pc:docMk/>
          <pc:sldMk cId="3066926133" sldId="2146846436"/>
        </pc:sldMkLst>
        <pc:spChg chg="mod">
          <ac:chgData name="Reed Kiely" userId="768be38e-2fb5-40ce-925d-bd8e9d9e3c31" providerId="ADAL" clId="{DA079ABA-5A90-4F6B-B833-D06C9002E1AF}" dt="2024-03-15T17:25:06.332" v="8075"/>
          <ac:spMkLst>
            <pc:docMk/>
            <pc:sldMk cId="3066926133" sldId="2146846436"/>
            <ac:spMk id="7" creationId="{C29B32A6-DDA4-A822-04B2-C247391F782E}"/>
          </ac:spMkLst>
        </pc:spChg>
        <pc:spChg chg="mod">
          <ac:chgData name="Reed Kiely" userId="768be38e-2fb5-40ce-925d-bd8e9d9e3c31" providerId="ADAL" clId="{DA079ABA-5A90-4F6B-B833-D06C9002E1AF}" dt="2024-03-15T17:25:45.035" v="8107" actId="20577"/>
          <ac:spMkLst>
            <pc:docMk/>
            <pc:sldMk cId="3066926133" sldId="2146846436"/>
            <ac:spMk id="14" creationId="{5D023BD9-78B0-3733-EA4F-FE286670F963}"/>
          </ac:spMkLst>
        </pc:spChg>
      </pc:sldChg>
      <pc:sldChg chg="modSp mod">
        <pc:chgData name="Reed Kiely" userId="768be38e-2fb5-40ce-925d-bd8e9d9e3c31" providerId="ADAL" clId="{DA079ABA-5A90-4F6B-B833-D06C9002E1AF}" dt="2024-03-15T17:22:13.385" v="7994"/>
        <pc:sldMkLst>
          <pc:docMk/>
          <pc:sldMk cId="2352176108" sldId="2146846439"/>
        </pc:sldMkLst>
        <pc:spChg chg="mod">
          <ac:chgData name="Reed Kiely" userId="768be38e-2fb5-40ce-925d-bd8e9d9e3c31" providerId="ADAL" clId="{DA079ABA-5A90-4F6B-B833-D06C9002E1AF}" dt="2024-03-15T17:20:04.145" v="7938" actId="20577"/>
          <ac:spMkLst>
            <pc:docMk/>
            <pc:sldMk cId="2352176108" sldId="2146846439"/>
            <ac:spMk id="10" creationId="{C33C46D7-D00E-B234-CC12-A33F03B4A062}"/>
          </ac:spMkLst>
        </pc:spChg>
        <pc:spChg chg="mod">
          <ac:chgData name="Reed Kiely" userId="768be38e-2fb5-40ce-925d-bd8e9d9e3c31" providerId="ADAL" clId="{DA079ABA-5A90-4F6B-B833-D06C9002E1AF}" dt="2024-03-15T17:22:13.385" v="7994"/>
          <ac:spMkLst>
            <pc:docMk/>
            <pc:sldMk cId="2352176108" sldId="2146846439"/>
            <ac:spMk id="11" creationId="{C9152579-3274-2AD6-3DD2-055263FB69C8}"/>
          </ac:spMkLst>
        </pc:spChg>
        <pc:spChg chg="mod">
          <ac:chgData name="Reed Kiely" userId="768be38e-2fb5-40ce-925d-bd8e9d9e3c31" providerId="ADAL" clId="{DA079ABA-5A90-4F6B-B833-D06C9002E1AF}" dt="2024-03-15T17:19:53.568" v="7913" actId="20577"/>
          <ac:spMkLst>
            <pc:docMk/>
            <pc:sldMk cId="2352176108" sldId="2146846439"/>
            <ac:spMk id="17" creationId="{6D0443A9-F792-6A10-ECC8-F919A62F70ED}"/>
          </ac:spMkLst>
        </pc:spChg>
        <pc:spChg chg="mod">
          <ac:chgData name="Reed Kiely" userId="768be38e-2fb5-40ce-925d-bd8e9d9e3c31" providerId="ADAL" clId="{DA079ABA-5A90-4F6B-B833-D06C9002E1AF}" dt="2024-03-15T17:20:10.144" v="7940" actId="20577"/>
          <ac:spMkLst>
            <pc:docMk/>
            <pc:sldMk cId="2352176108" sldId="2146846439"/>
            <ac:spMk id="28" creationId="{F0B10622-14A3-EE0D-FFB8-6DF37932AF8F}"/>
          </ac:spMkLst>
        </pc:spChg>
      </pc:sldChg>
      <pc:sldChg chg="addSp delSp modSp mod addCm delCm modCm">
        <pc:chgData name="Reed Kiely" userId="768be38e-2fb5-40ce-925d-bd8e9d9e3c31" providerId="ADAL" clId="{DA079ABA-5A90-4F6B-B833-D06C9002E1AF}" dt="2024-03-15T20:06:56.706" v="8543" actId="20577"/>
        <pc:sldMkLst>
          <pc:docMk/>
          <pc:sldMk cId="3879260389" sldId="2146846440"/>
        </pc:sldMkLst>
        <pc:spChg chg="mod">
          <ac:chgData name="Reed Kiely" userId="768be38e-2fb5-40ce-925d-bd8e9d9e3c31" providerId="ADAL" clId="{DA079ABA-5A90-4F6B-B833-D06C9002E1AF}" dt="2024-03-11T14:51:23.391" v="7617" actId="14100"/>
          <ac:spMkLst>
            <pc:docMk/>
            <pc:sldMk cId="3879260389" sldId="2146846440"/>
            <ac:spMk id="2" creationId="{ECE412F2-193A-1DEE-F32C-0854CE2E3AEF}"/>
          </ac:spMkLst>
        </pc:spChg>
        <pc:spChg chg="mod">
          <ac:chgData name="Reed Kiely" userId="768be38e-2fb5-40ce-925d-bd8e9d9e3c31" providerId="ADAL" clId="{DA079ABA-5A90-4F6B-B833-D06C9002E1AF}" dt="2024-03-15T20:06:56.706" v="8543" actId="20577"/>
          <ac:spMkLst>
            <pc:docMk/>
            <pc:sldMk cId="3879260389" sldId="2146846440"/>
            <ac:spMk id="5" creationId="{28AC07C8-6DE0-B89F-71DC-13E6368CE001}"/>
          </ac:spMkLst>
        </pc:spChg>
        <pc:spChg chg="mod">
          <ac:chgData name="Reed Kiely" userId="768be38e-2fb5-40ce-925d-bd8e9d9e3c31" providerId="ADAL" clId="{DA079ABA-5A90-4F6B-B833-D06C9002E1AF}" dt="2024-03-15T17:27:06.564" v="8164"/>
          <ac:spMkLst>
            <pc:docMk/>
            <pc:sldMk cId="3879260389" sldId="2146846440"/>
            <ac:spMk id="6" creationId="{7F5F64DD-480E-6DCC-6562-8C4AAFF5E0F3}"/>
          </ac:spMkLst>
        </pc:spChg>
        <pc:spChg chg="add mod ord">
          <ac:chgData name="Reed Kiely" userId="768be38e-2fb5-40ce-925d-bd8e9d9e3c31" providerId="ADAL" clId="{DA079ABA-5A90-4F6B-B833-D06C9002E1AF}" dt="2024-03-15T18:33:09.898" v="8300" actId="1076"/>
          <ac:spMkLst>
            <pc:docMk/>
            <pc:sldMk cId="3879260389" sldId="2146846440"/>
            <ac:spMk id="7" creationId="{5EFEF75D-31B9-20FC-8367-84C800633CB0}"/>
          </ac:spMkLst>
        </pc:spChg>
        <pc:spChg chg="mod">
          <ac:chgData name="Reed Kiely" userId="768be38e-2fb5-40ce-925d-bd8e9d9e3c31" providerId="ADAL" clId="{DA079ABA-5A90-4F6B-B833-D06C9002E1AF}" dt="2024-03-15T20:04:40.548" v="8470" actId="1076"/>
          <ac:spMkLst>
            <pc:docMk/>
            <pc:sldMk cId="3879260389" sldId="2146846440"/>
            <ac:spMk id="8" creationId="{3014CF38-CC28-5C6C-0CE4-BEE6C5C57FF1}"/>
          </ac:spMkLst>
        </pc:spChg>
        <pc:spChg chg="mod">
          <ac:chgData name="Reed Kiely" userId="768be38e-2fb5-40ce-925d-bd8e9d9e3c31" providerId="ADAL" clId="{DA079ABA-5A90-4F6B-B833-D06C9002E1AF}" dt="2024-03-15T17:26:50.273" v="8131" actId="20577"/>
          <ac:spMkLst>
            <pc:docMk/>
            <pc:sldMk cId="3879260389" sldId="2146846440"/>
            <ac:spMk id="10" creationId="{FB047FD3-9749-4A48-6169-542A5EB6D0E3}"/>
          </ac:spMkLst>
        </pc:spChg>
        <pc:spChg chg="add del mod">
          <ac:chgData name="Reed Kiely" userId="768be38e-2fb5-40ce-925d-bd8e9d9e3c31" providerId="ADAL" clId="{DA079ABA-5A90-4F6B-B833-D06C9002E1AF}" dt="2024-03-11T13:50:53.323" v="7581" actId="478"/>
          <ac:spMkLst>
            <pc:docMk/>
            <pc:sldMk cId="3879260389" sldId="2146846440"/>
            <ac:spMk id="11" creationId="{9677B499-AA81-2620-4B2E-F825DC8D7440}"/>
          </ac:spMkLst>
        </pc:spChg>
        <pc:spChg chg="add del mod">
          <ac:chgData name="Reed Kiely" userId="768be38e-2fb5-40ce-925d-bd8e9d9e3c31" providerId="ADAL" clId="{DA079ABA-5A90-4F6B-B833-D06C9002E1AF}" dt="2024-03-15T17:35:32.235" v="8272" actId="478"/>
          <ac:spMkLst>
            <pc:docMk/>
            <pc:sldMk cId="3879260389" sldId="2146846440"/>
            <ac:spMk id="11" creationId="{C1A6251A-F003-6864-A430-7E263185F42A}"/>
          </ac:spMkLst>
        </pc:spChg>
        <pc:spChg chg="add del">
          <ac:chgData name="Reed Kiely" userId="768be38e-2fb5-40ce-925d-bd8e9d9e3c31" providerId="ADAL" clId="{DA079ABA-5A90-4F6B-B833-D06C9002E1AF}" dt="2024-03-11T14:51:09.557" v="7610" actId="11529"/>
          <ac:spMkLst>
            <pc:docMk/>
            <pc:sldMk cId="3879260389" sldId="2146846440"/>
            <ac:spMk id="11" creationId="{F686037D-03E2-A0F3-3F47-41DC5BA7C1EA}"/>
          </ac:spMkLst>
        </pc:spChg>
        <pc:spChg chg="mod">
          <ac:chgData name="Reed Kiely" userId="768be38e-2fb5-40ce-925d-bd8e9d9e3c31" providerId="ADAL" clId="{DA079ABA-5A90-4F6B-B833-D06C9002E1AF}" dt="2024-03-15T20:02:09.771" v="8365" actId="20577"/>
          <ac:spMkLst>
            <pc:docMk/>
            <pc:sldMk cId="3879260389" sldId="2146846440"/>
            <ac:spMk id="12" creationId="{A3AC17D3-B697-8D99-32E9-BACF5FDC60EB}"/>
          </ac:spMkLst>
        </pc:spChg>
        <pc:spChg chg="del mod ord">
          <ac:chgData name="Reed Kiely" userId="768be38e-2fb5-40ce-925d-bd8e9d9e3c31" providerId="ADAL" clId="{DA079ABA-5A90-4F6B-B833-D06C9002E1AF}" dt="2024-03-11T13:50:32.368" v="7574" actId="478"/>
          <ac:spMkLst>
            <pc:docMk/>
            <pc:sldMk cId="3879260389" sldId="2146846440"/>
            <ac:spMk id="12" creationId="{C711B8D7-6DBE-4609-13A1-1C45A1086C6B}"/>
          </ac:spMkLst>
        </pc:spChg>
        <pc:spChg chg="add del mod">
          <ac:chgData name="Reed Kiely" userId="768be38e-2fb5-40ce-925d-bd8e9d9e3c31" providerId="ADAL" clId="{DA079ABA-5A90-4F6B-B833-D06C9002E1AF}" dt="2024-03-11T14:51:18.590" v="7615" actId="478"/>
          <ac:spMkLst>
            <pc:docMk/>
            <pc:sldMk cId="3879260389" sldId="2146846440"/>
            <ac:spMk id="12" creationId="{F592B396-ED27-A5ED-E35E-FFD423CAB320}"/>
          </ac:spMkLst>
        </pc:spChg>
        <pc:spChg chg="add mod">
          <ac:chgData name="Reed Kiely" userId="768be38e-2fb5-40ce-925d-bd8e9d9e3c31" providerId="ADAL" clId="{DA079ABA-5A90-4F6B-B833-D06C9002E1AF}" dt="2024-03-15T20:00:59.042" v="8324" actId="20577"/>
          <ac:spMkLst>
            <pc:docMk/>
            <pc:sldMk cId="3879260389" sldId="2146846440"/>
            <ac:spMk id="13" creationId="{1B95C17B-D46A-B371-9043-19F4F06DBA7D}"/>
          </ac:spMkLst>
        </pc:spChg>
        <pc:spChg chg="add del mod">
          <ac:chgData name="Reed Kiely" userId="768be38e-2fb5-40ce-925d-bd8e9d9e3c31" providerId="ADAL" clId="{DA079ABA-5A90-4F6B-B833-D06C9002E1AF}" dt="2024-03-11T13:42:55.595" v="7345" actId="478"/>
          <ac:spMkLst>
            <pc:docMk/>
            <pc:sldMk cId="3879260389" sldId="2146846440"/>
            <ac:spMk id="13" creationId="{FA8BD787-553F-7BCC-4458-710476765425}"/>
          </ac:spMkLst>
        </pc:spChg>
        <pc:spChg chg="add del mod">
          <ac:chgData name="Reed Kiely" userId="768be38e-2fb5-40ce-925d-bd8e9d9e3c31" providerId="ADAL" clId="{DA079ABA-5A90-4F6B-B833-D06C9002E1AF}" dt="2024-03-11T13:42:55.595" v="7345" actId="478"/>
          <ac:spMkLst>
            <pc:docMk/>
            <pc:sldMk cId="3879260389" sldId="2146846440"/>
            <ac:spMk id="14" creationId="{54CF9F42-AFA9-E316-0535-362375796B5E}"/>
          </ac:spMkLst>
        </pc:spChg>
        <pc:spChg chg="add del mod">
          <ac:chgData name="Reed Kiely" userId="768be38e-2fb5-40ce-925d-bd8e9d9e3c31" providerId="ADAL" clId="{DA079ABA-5A90-4F6B-B833-D06C9002E1AF}" dt="2024-03-11T13:50:34.444" v="7576" actId="478"/>
          <ac:spMkLst>
            <pc:docMk/>
            <pc:sldMk cId="3879260389" sldId="2146846440"/>
            <ac:spMk id="15" creationId="{2A151F03-FE4C-DD26-DC8D-E148ECCD8E09}"/>
          </ac:spMkLst>
        </pc:spChg>
        <pc:spChg chg="add mod">
          <ac:chgData name="Reed Kiely" userId="768be38e-2fb5-40ce-925d-bd8e9d9e3c31" providerId="ADAL" clId="{DA079ABA-5A90-4F6B-B833-D06C9002E1AF}" dt="2024-03-11T13:42:28.192" v="7336" actId="1076"/>
          <ac:spMkLst>
            <pc:docMk/>
            <pc:sldMk cId="3879260389" sldId="2146846440"/>
            <ac:spMk id="16" creationId="{DB4E9704-304D-9057-CD70-2BD96176F9A4}"/>
          </ac:spMkLst>
        </pc:spChg>
        <pc:spChg chg="add del mod">
          <ac:chgData name="Reed Kiely" userId="768be38e-2fb5-40ce-925d-bd8e9d9e3c31" providerId="ADAL" clId="{DA079ABA-5A90-4F6B-B833-D06C9002E1AF}" dt="2024-03-15T19:45:46.642" v="8321" actId="478"/>
          <ac:spMkLst>
            <pc:docMk/>
            <pc:sldMk cId="3879260389" sldId="2146846440"/>
            <ac:spMk id="18" creationId="{2591319E-95C2-BBFE-EA84-790A36F22567}"/>
          </ac:spMkLst>
        </pc:spChg>
        <pc:spChg chg="add del mod">
          <ac:chgData name="Reed Kiely" userId="768be38e-2fb5-40ce-925d-bd8e9d9e3c31" providerId="ADAL" clId="{DA079ABA-5A90-4F6B-B833-D06C9002E1AF}" dt="2024-03-15T20:04:57.562" v="8490" actId="478"/>
          <ac:spMkLst>
            <pc:docMk/>
            <pc:sldMk cId="3879260389" sldId="2146846440"/>
            <ac:spMk id="19" creationId="{F2838DE1-816F-DF0F-EFE6-845A413558D1}"/>
          </ac:spMkLst>
        </pc:spChg>
        <pc:spChg chg="add del mod">
          <ac:chgData name="Reed Kiely" userId="768be38e-2fb5-40ce-925d-bd8e9d9e3c31" providerId="ADAL" clId="{DA079ABA-5A90-4F6B-B833-D06C9002E1AF}" dt="2024-03-11T14:54:20.512" v="7845" actId="478"/>
          <ac:spMkLst>
            <pc:docMk/>
            <pc:sldMk cId="3879260389" sldId="2146846440"/>
            <ac:spMk id="20" creationId="{17475E1F-2C2F-0E66-2EF4-C6D8F5E216C3}"/>
          </ac:spMkLst>
        </pc:spChg>
        <pc:spChg chg="add del mod">
          <ac:chgData name="Reed Kiely" userId="768be38e-2fb5-40ce-925d-bd8e9d9e3c31" providerId="ADAL" clId="{DA079ABA-5A90-4F6B-B833-D06C9002E1AF}" dt="2024-03-11T14:54:18.833" v="7844" actId="478"/>
          <ac:spMkLst>
            <pc:docMk/>
            <pc:sldMk cId="3879260389" sldId="2146846440"/>
            <ac:spMk id="22" creationId="{753AC54A-BA9D-5563-D5E3-70B544D0139E}"/>
          </ac:spMkLst>
        </pc:spChg>
        <pc:spChg chg="add del mod">
          <ac:chgData name="Reed Kiely" userId="768be38e-2fb5-40ce-925d-bd8e9d9e3c31" providerId="ADAL" clId="{DA079ABA-5A90-4F6B-B833-D06C9002E1AF}" dt="2024-03-11T14:49:50.348" v="7593" actId="478"/>
          <ac:spMkLst>
            <pc:docMk/>
            <pc:sldMk cId="3879260389" sldId="2146846440"/>
            <ac:spMk id="24" creationId="{12F1B5BF-7D8B-B71E-5FFB-CA8DAECA0B20}"/>
          </ac:spMkLst>
        </pc:spChg>
        <pc:graphicFrameChg chg="mod">
          <ac:chgData name="Reed Kiely" userId="768be38e-2fb5-40ce-925d-bd8e9d9e3c31" providerId="ADAL" clId="{DA079ABA-5A90-4F6B-B833-D06C9002E1AF}" dt="2024-03-15T20:06:13.002" v="8526" actId="1076"/>
          <ac:graphicFrameMkLst>
            <pc:docMk/>
            <pc:sldMk cId="3879260389" sldId="2146846440"/>
            <ac:graphicFrameMk id="9" creationId="{D07B4D77-1543-00E9-DEC8-B3B40C6092FF}"/>
          </ac:graphicFrameMkLst>
        </pc:graphicFrameChg>
        <pc:graphicFrameChg chg="add del mod">
          <ac:chgData name="Reed Kiely" userId="768be38e-2fb5-40ce-925d-bd8e9d9e3c31" providerId="ADAL" clId="{DA079ABA-5A90-4F6B-B833-D06C9002E1AF}" dt="2024-03-11T14:54:23.302" v="7846" actId="478"/>
          <ac:graphicFrameMkLst>
            <pc:docMk/>
            <pc:sldMk cId="3879260389" sldId="2146846440"/>
            <ac:graphicFrameMk id="21" creationId="{2280BD18-1CDB-6F6C-89D9-9B4866938992}"/>
          </ac:graphicFrameMkLst>
        </pc:graphicFrameChg>
        <pc:picChg chg="del">
          <ac:chgData name="Reed Kiely" userId="768be38e-2fb5-40ce-925d-bd8e9d9e3c31" providerId="ADAL" clId="{DA079ABA-5A90-4F6B-B833-D06C9002E1AF}" dt="2024-03-11T13:42:21.609" v="7332" actId="478"/>
          <ac:picMkLst>
            <pc:docMk/>
            <pc:sldMk cId="3879260389" sldId="2146846440"/>
            <ac:picMk id="7" creationId="{CF565549-C473-9D26-3A43-FD6A861B4ADD}"/>
          </ac:picMkLst>
        </pc:picChg>
        <pc:picChg chg="add del mod">
          <ac:chgData name="Reed Kiely" userId="768be38e-2fb5-40ce-925d-bd8e9d9e3c31" providerId="ADAL" clId="{DA079ABA-5A90-4F6B-B833-D06C9002E1AF}" dt="2024-03-15T17:36:19.120" v="8274" actId="478"/>
          <ac:picMkLst>
            <pc:docMk/>
            <pc:sldMk cId="3879260389" sldId="2146846440"/>
            <ac:picMk id="14" creationId="{05A6112C-75A4-615B-A8CF-9F35FEBFDCBE}"/>
          </ac:picMkLst>
        </pc:picChg>
        <pc:cxnChg chg="add del">
          <ac:chgData name="Reed Kiely" userId="768be38e-2fb5-40ce-925d-bd8e9d9e3c31" providerId="ADAL" clId="{DA079ABA-5A90-4F6B-B833-D06C9002E1AF}" dt="2024-03-15T17:36:20.144" v="8275" actId="478"/>
          <ac:cxnSpMkLst>
            <pc:docMk/>
            <pc:sldMk cId="3879260389" sldId="2146846440"/>
            <ac:cxnSpMk id="16" creationId="{C1B86434-4943-7DB4-3283-2B9E39817BBC}"/>
          </ac:cxnSpMkLst>
        </pc:cxnChg>
        <pc:cxnChg chg="add del mod">
          <ac:chgData name="Reed Kiely" userId="768be38e-2fb5-40ce-925d-bd8e9d9e3c31" providerId="ADAL" clId="{DA079ABA-5A90-4F6B-B833-D06C9002E1AF}" dt="2024-03-15T17:34:39.958" v="8216" actId="478"/>
          <ac:cxnSpMkLst>
            <pc:docMk/>
            <pc:sldMk cId="3879260389" sldId="2146846440"/>
            <ac:cxnSpMk id="17" creationId="{187A6483-0494-B767-2CEE-701914EC9760}"/>
          </ac:cxnSpMkLst>
        </pc:cxnChg>
        <pc:cxnChg chg="add del mod">
          <ac:chgData name="Reed Kiely" userId="768be38e-2fb5-40ce-925d-bd8e9d9e3c31" providerId="ADAL" clId="{DA079ABA-5A90-4F6B-B833-D06C9002E1AF}" dt="2024-03-11T14:49:57.775" v="7597" actId="478"/>
          <ac:cxnSpMkLst>
            <pc:docMk/>
            <pc:sldMk cId="3879260389" sldId="2146846440"/>
            <ac:cxnSpMk id="18" creationId="{2A60BA06-E05A-A219-89DF-F3FE6D01F900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Reed Kiely" userId="768be38e-2fb5-40ce-925d-bd8e9d9e3c31" providerId="ADAL" clId="{DA079ABA-5A90-4F6B-B833-D06C9002E1AF}" dt="2024-03-15T19:45:53.860" v="8322"/>
              <pc2:cmMkLst xmlns:pc2="http://schemas.microsoft.com/office/powerpoint/2019/9/main/command">
                <pc:docMk/>
                <pc:sldMk cId="3879260389" sldId="2146846440"/>
                <pc2:cmMk id="{12A46168-134C-41F0-8F25-C8B52F4B10DD}"/>
              </pc2:cmMkLst>
            </pc226:cmChg>
            <pc226:cmChg xmlns:pc226="http://schemas.microsoft.com/office/powerpoint/2022/06/main/command" chg="mod">
              <pc226:chgData name="Reed Kiely" userId="768be38e-2fb5-40ce-925d-bd8e9d9e3c31" providerId="ADAL" clId="{DA079ABA-5A90-4F6B-B833-D06C9002E1AF}" dt="2024-03-11T13:50:57.965" v="7583"/>
              <pc2:cmMkLst xmlns:pc2="http://schemas.microsoft.com/office/powerpoint/2019/9/main/command">
                <pc:docMk/>
                <pc:sldMk cId="3879260389" sldId="2146846440"/>
                <pc2:cmMk id="{97C41EAF-FEAE-4895-92A6-895F037C48C1}"/>
              </pc2:cmMkLst>
              <pc226:cmRplyChg chg="add">
                <pc226:chgData name="Reed Kiely" userId="768be38e-2fb5-40ce-925d-bd8e9d9e3c31" providerId="ADAL" clId="{DA079ABA-5A90-4F6B-B833-D06C9002E1AF}" dt="2024-03-11T13:50:57.965" v="7583"/>
                <pc2:cmRplyMkLst xmlns:pc2="http://schemas.microsoft.com/office/powerpoint/2019/9/main/command">
                  <pc:docMk/>
                  <pc:sldMk cId="3879260389" sldId="2146846440"/>
                  <pc2:cmMk id="{97C41EAF-FEAE-4895-92A6-895F037C48C1}"/>
                  <pc2:cmRplyMk id="{FE1F963C-2474-4DA5-9C54-903E0018A272}"/>
                </pc2:cmRplyMkLst>
              </pc226:cmRplyChg>
            </pc226:cmChg>
          </p:ext>
        </pc:extLst>
      </pc:sldChg>
      <pc:sldChg chg="modSp mod">
        <pc:chgData name="Reed Kiely" userId="768be38e-2fb5-40ce-925d-bd8e9d9e3c31" providerId="ADAL" clId="{DA079ABA-5A90-4F6B-B833-D06C9002E1AF}" dt="2024-03-15T20:48:02.536" v="8612" actId="27918"/>
        <pc:sldMkLst>
          <pc:docMk/>
          <pc:sldMk cId="2361632987" sldId="2146846441"/>
        </pc:sldMkLst>
        <pc:spChg chg="mod">
          <ac:chgData name="Reed Kiely" userId="768be38e-2fb5-40ce-925d-bd8e9d9e3c31" providerId="ADAL" clId="{DA079ABA-5A90-4F6B-B833-D06C9002E1AF}" dt="2024-03-15T20:47:53.565" v="8608"/>
          <ac:spMkLst>
            <pc:docMk/>
            <pc:sldMk cId="2361632987" sldId="2146846441"/>
            <ac:spMk id="5" creationId="{28AC07C8-6DE0-B89F-71DC-13E6368CE001}"/>
          </ac:spMkLst>
        </pc:spChg>
        <pc:graphicFrameChg chg="mod">
          <ac:chgData name="Reed Kiely" userId="768be38e-2fb5-40ce-925d-bd8e9d9e3c31" providerId="ADAL" clId="{DA079ABA-5A90-4F6B-B833-D06C9002E1AF}" dt="2024-03-15T20:48:00.914" v="8611"/>
          <ac:graphicFrameMkLst>
            <pc:docMk/>
            <pc:sldMk cId="2361632987" sldId="2146846441"/>
            <ac:graphicFrameMk id="9" creationId="{D07B4D77-1543-00E9-DEC8-B3B40C6092FF}"/>
          </ac:graphicFrameMkLst>
        </pc:graphicFrameChg>
      </pc:sldChg>
    </pc:docChg>
  </pc:docChgLst>
  <pc:docChgLst>
    <pc:chgData name="Kaileen Cain" userId="21167d2d-fdf2-4320-ae3a-272888c89590" providerId="ADAL" clId="{3F8987CE-A717-46FA-BF30-30FEA19CB81B}"/>
    <pc:docChg chg="modSld">
      <pc:chgData name="Kaileen Cain" userId="21167d2d-fdf2-4320-ae3a-272888c89590" providerId="ADAL" clId="{3F8987CE-A717-46FA-BF30-30FEA19CB81B}" dt="2024-03-15T17:37:57.723" v="0" actId="14100"/>
      <pc:docMkLst>
        <pc:docMk/>
      </pc:docMkLst>
      <pc:sldChg chg="modSp mod">
        <pc:chgData name="Kaileen Cain" userId="21167d2d-fdf2-4320-ae3a-272888c89590" providerId="ADAL" clId="{3F8987CE-A717-46FA-BF30-30FEA19CB81B}" dt="2024-03-15T17:37:57.723" v="0" actId="14100"/>
        <pc:sldMkLst>
          <pc:docMk/>
          <pc:sldMk cId="854305300" sldId="2146846433"/>
        </pc:sldMkLst>
        <pc:graphicFrameChg chg="mod">
          <ac:chgData name="Kaileen Cain" userId="21167d2d-fdf2-4320-ae3a-272888c89590" providerId="ADAL" clId="{3F8987CE-A717-46FA-BF30-30FEA19CB81B}" dt="2024-03-15T17:37:57.723" v="0" actId="14100"/>
          <ac:graphicFrameMkLst>
            <pc:docMk/>
            <pc:sldMk cId="854305300" sldId="2146846433"/>
            <ac:graphicFrameMk id="7" creationId="{8B3DF03B-76F9-AD2C-32E9-54BA0FB3DC3D}"/>
          </ac:graphicFrameMkLst>
        </pc:graphicFrameChg>
      </pc:sldChg>
    </pc:docChg>
  </pc:docChgLst>
  <pc:docChgLst>
    <pc:chgData name="Leah Montner Dixon" userId="d5b2ae9e-9213-4442-b7df-4db8cbe51e5d" providerId="ADAL" clId="{A9834E01-DD1F-400A-BBE8-63C543A2E6DF}"/>
    <pc:docChg chg="">
      <pc:chgData name="Leah Montner Dixon" userId="d5b2ae9e-9213-4442-b7df-4db8cbe51e5d" providerId="ADAL" clId="{A9834E01-DD1F-400A-BBE8-63C543A2E6DF}" dt="2024-02-28T14:57:50.665" v="0" actId="2056"/>
      <pc:docMkLst>
        <pc:docMk/>
      </pc:docMkLst>
      <pc:sldChg chg="modCm">
        <pc:chgData name="Leah Montner Dixon" userId="d5b2ae9e-9213-4442-b7df-4db8cbe51e5d" providerId="ADAL" clId="{A9834E01-DD1F-400A-BBE8-63C543A2E6DF}" dt="2024-02-28T14:57:50.665" v="0" actId="2056"/>
        <pc:sldMkLst>
          <pc:docMk/>
          <pc:sldMk cId="790422164" sldId="214684599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eah Montner Dixon" userId="d5b2ae9e-9213-4442-b7df-4db8cbe51e5d" providerId="ADAL" clId="{A9834E01-DD1F-400A-BBE8-63C543A2E6DF}" dt="2024-02-28T14:57:50.665" v="0" actId="2056"/>
              <pc2:cmMkLst xmlns:pc2="http://schemas.microsoft.com/office/powerpoint/2019/9/main/command">
                <pc:docMk/>
                <pc:sldMk cId="790422164" sldId="2146845996"/>
                <pc2:cmMk id="{D421122E-3938-4936-BD91-8601430823BC}"/>
              </pc2:cmMkLst>
            </pc226:cmChg>
          </p:ext>
        </pc:extLst>
      </pc:sldChg>
    </pc:docChg>
  </pc:docChgLst>
  <pc:docChgLst>
    <pc:chgData name="Danielle Delauro" userId="S::danielled@thevab.com::79c3a64d-209a-45df-902b-7cba6cccfd68" providerId="AD" clId="Web-{2CACA25D-56DF-EAE6-20EB-40FADA2321F3}"/>
    <pc:docChg chg="mod">
      <pc:chgData name="Danielle Delauro" userId="S::danielled@thevab.com::79c3a64d-209a-45df-902b-7cba6cccfd68" providerId="AD" clId="Web-{2CACA25D-56DF-EAE6-20EB-40FADA2321F3}" dt="2024-03-08T17:22:30.668" v="2"/>
      <pc:docMkLst>
        <pc:docMk/>
      </pc:docMkLst>
      <pc:sldChg chg="addCm delCm">
        <pc:chgData name="Danielle Delauro" userId="S::danielled@thevab.com::79c3a64d-209a-45df-902b-7cba6cccfd68" providerId="AD" clId="Web-{2CACA25D-56DF-EAE6-20EB-40FADA2321F3}" dt="2024-03-08T17:22:30.668" v="2"/>
        <pc:sldMkLst>
          <pc:docMk/>
          <pc:sldMk cId="3486589235" sldId="214684642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Danielle Delauro" userId="S::danielled@thevab.com::79c3a64d-209a-45df-902b-7cba6cccfd68" providerId="AD" clId="Web-{2CACA25D-56DF-EAE6-20EB-40FADA2321F3}" dt="2024-03-08T17:22:30.668" v="2"/>
              <pc2:cmMkLst xmlns:pc2="http://schemas.microsoft.com/office/powerpoint/2019/9/main/command">
                <pc:docMk/>
                <pc:sldMk cId="3486589235" sldId="2146846428"/>
                <pc2:cmMk id="{774FAB70-BEBE-4674-95C9-C050BD49EBBD}"/>
              </pc2:cmMkLst>
            </pc226:cmChg>
          </p:ext>
        </pc:extLst>
      </pc:sldChg>
    </pc:docChg>
  </pc:docChgLst>
  <pc:docChgLst>
    <pc:chgData name="Jason Wiese" userId="4bff8d5b-7de6-4655-b397-69b0afc81113" providerId="ADAL" clId="{5645A853-3D6D-4393-8CF5-CD0C326D8754}"/>
    <pc:docChg chg="undo redo custSel delSld modSld sldOrd modNotesMaster">
      <pc:chgData name="Jason Wiese" userId="4bff8d5b-7de6-4655-b397-69b0afc81113" providerId="ADAL" clId="{5645A853-3D6D-4393-8CF5-CD0C326D8754}" dt="2024-03-19T22:45:39.478" v="18124" actId="20577"/>
      <pc:docMkLst>
        <pc:docMk/>
      </pc:docMkLst>
      <pc:sldChg chg="addSp delSp modSp mod delCm">
        <pc:chgData name="Jason Wiese" userId="4bff8d5b-7de6-4655-b397-69b0afc81113" providerId="ADAL" clId="{5645A853-3D6D-4393-8CF5-CD0C326D8754}" dt="2024-03-15T20:43:08.560" v="17808" actId="20577"/>
        <pc:sldMkLst>
          <pc:docMk/>
          <pc:sldMk cId="732019880" sldId="2144328106"/>
        </pc:sldMkLst>
        <pc:spChg chg="mod">
          <ac:chgData name="Jason Wiese" userId="4bff8d5b-7de6-4655-b397-69b0afc81113" providerId="ADAL" clId="{5645A853-3D6D-4393-8CF5-CD0C326D8754}" dt="2024-02-28T06:22:59.018" v="9287" actId="1037"/>
          <ac:spMkLst>
            <pc:docMk/>
            <pc:sldMk cId="732019880" sldId="2144328106"/>
            <ac:spMk id="2" creationId="{77A6D99E-7211-4A61-8E41-8586BC7724A2}"/>
          </ac:spMkLst>
        </pc:spChg>
        <pc:spChg chg="add del mod">
          <ac:chgData name="Jason Wiese" userId="4bff8d5b-7de6-4655-b397-69b0afc81113" providerId="ADAL" clId="{5645A853-3D6D-4393-8CF5-CD0C326D8754}" dt="2024-02-28T06:23:14.075" v="9312" actId="478"/>
          <ac:spMkLst>
            <pc:docMk/>
            <pc:sldMk cId="732019880" sldId="2144328106"/>
            <ac:spMk id="3" creationId="{2C833C9A-4EEF-8544-6692-D2755724451E}"/>
          </ac:spMkLst>
        </pc:spChg>
        <pc:spChg chg="add mod">
          <ac:chgData name="Jason Wiese" userId="4bff8d5b-7de6-4655-b397-69b0afc81113" providerId="ADAL" clId="{5645A853-3D6D-4393-8CF5-CD0C326D8754}" dt="2024-02-28T06:23:10.932" v="9311" actId="1037"/>
          <ac:spMkLst>
            <pc:docMk/>
            <pc:sldMk cId="732019880" sldId="2144328106"/>
            <ac:spMk id="4" creationId="{E7AA0248-9EE8-A35F-CD63-CAB1EC9BAD4D}"/>
          </ac:spMkLst>
        </pc:spChg>
        <pc:spChg chg="mod">
          <ac:chgData name="Jason Wiese" userId="4bff8d5b-7de6-4655-b397-69b0afc81113" providerId="ADAL" clId="{5645A853-3D6D-4393-8CF5-CD0C326D8754}" dt="2024-03-15T20:43:08.560" v="17808" actId="20577"/>
          <ac:spMkLst>
            <pc:docMk/>
            <pc:sldMk cId="732019880" sldId="2144328106"/>
            <ac:spMk id="7" creationId="{F25B641F-1744-45AC-B343-CA9AA9737A1D}"/>
          </ac:spMkLst>
        </pc:spChg>
        <pc:spChg chg="del">
          <ac:chgData name="Jason Wiese" userId="4bff8d5b-7de6-4655-b397-69b0afc81113" providerId="ADAL" clId="{5645A853-3D6D-4393-8CF5-CD0C326D8754}" dt="2024-02-28T06:02:00.127" v="8313" actId="478"/>
          <ac:spMkLst>
            <pc:docMk/>
            <pc:sldMk cId="732019880" sldId="2144328106"/>
            <ac:spMk id="10" creationId="{E3D88B66-E87E-424D-8CCE-314107D81A1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5645A853-3D6D-4393-8CF5-CD0C326D8754}" dt="2024-03-11T05:48:43.760" v="17449"/>
              <pc2:cmMkLst xmlns:pc2="http://schemas.microsoft.com/office/powerpoint/2019/9/main/command">
                <pc:docMk/>
                <pc:sldMk cId="732019880" sldId="2144328106"/>
                <pc2:cmMk id="{FB221253-9C95-443D-AB44-4C54A32D1FD9}"/>
              </pc2:cmMkLst>
            </pc226:cmChg>
          </p:ext>
        </pc:extLst>
      </pc:sldChg>
      <pc:sldChg chg="addSp delSp modSp mod addCm delCm">
        <pc:chgData name="Jason Wiese" userId="4bff8d5b-7de6-4655-b397-69b0afc81113" providerId="ADAL" clId="{5645A853-3D6D-4393-8CF5-CD0C326D8754}" dt="2024-03-07T19:50:46.813" v="11732"/>
        <pc:sldMkLst>
          <pc:docMk/>
          <pc:sldMk cId="3110856516" sldId="2144328304"/>
        </pc:sldMkLst>
        <pc:spChg chg="mod">
          <ac:chgData name="Jason Wiese" userId="4bff8d5b-7de6-4655-b397-69b0afc81113" providerId="ADAL" clId="{5645A853-3D6D-4393-8CF5-CD0C326D8754}" dt="2024-03-02T00:18:04.821" v="11727" actId="1076"/>
          <ac:spMkLst>
            <pc:docMk/>
            <pc:sldMk cId="3110856516" sldId="2144328304"/>
            <ac:spMk id="2" creationId="{892812D1-C2E7-6145-8C2A-95A25EFCD80C}"/>
          </ac:spMkLst>
        </pc:spChg>
        <pc:spChg chg="add mod">
          <ac:chgData name="Jason Wiese" userId="4bff8d5b-7de6-4655-b397-69b0afc81113" providerId="ADAL" clId="{5645A853-3D6D-4393-8CF5-CD0C326D8754}" dt="2024-02-28T01:26:57.720" v="8311" actId="20577"/>
          <ac:spMkLst>
            <pc:docMk/>
            <pc:sldMk cId="3110856516" sldId="2144328304"/>
            <ac:spMk id="5" creationId="{568ED444-68A5-9B0F-4FF0-B49313A8DA98}"/>
          </ac:spMkLst>
        </pc:spChg>
        <pc:spChg chg="add del">
          <ac:chgData name="Jason Wiese" userId="4bff8d5b-7de6-4655-b397-69b0afc81113" providerId="ADAL" clId="{5645A853-3D6D-4393-8CF5-CD0C326D8754}" dt="2024-02-27T23:46:31.650" v="4389" actId="478"/>
          <ac:spMkLst>
            <pc:docMk/>
            <pc:sldMk cId="3110856516" sldId="2144328304"/>
            <ac:spMk id="7" creationId="{2A1A29F5-BE8C-FFD6-A968-B92801692F7D}"/>
          </ac:spMkLst>
        </pc:spChg>
        <pc:grpChg chg="mod">
          <ac:chgData name="Jason Wiese" userId="4bff8d5b-7de6-4655-b397-69b0afc81113" providerId="ADAL" clId="{5645A853-3D6D-4393-8CF5-CD0C326D8754}" dt="2024-03-02T00:18:08.538" v="11728" actId="1076"/>
          <ac:grpSpMkLst>
            <pc:docMk/>
            <pc:sldMk cId="3110856516" sldId="2144328304"/>
            <ac:grpSpMk id="6" creationId="{61068756-8056-1D8A-5F70-AA33423CBBF7}"/>
          </ac:grpSpMkLst>
        </pc:grpChg>
        <pc:picChg chg="add mod">
          <ac:chgData name="Jason Wiese" userId="4bff8d5b-7de6-4655-b397-69b0afc81113" providerId="ADAL" clId="{5645A853-3D6D-4393-8CF5-CD0C326D8754}" dt="2024-02-27T23:49:00.780" v="4527" actId="1582"/>
          <ac:picMkLst>
            <pc:docMk/>
            <pc:sldMk cId="3110856516" sldId="2144328304"/>
            <ac:picMk id="3" creationId="{C25C807E-497D-6ADE-A333-5DA4DFA5ACB7}"/>
          </ac:picMkLst>
        </pc:picChg>
        <pc:picChg chg="mod">
          <ac:chgData name="Jason Wiese" userId="4bff8d5b-7de6-4655-b397-69b0afc81113" providerId="ADAL" clId="{5645A853-3D6D-4393-8CF5-CD0C326D8754}" dt="2024-02-27T23:51:17.818" v="4540" actId="1076"/>
          <ac:picMkLst>
            <pc:docMk/>
            <pc:sldMk cId="3110856516" sldId="2144328304"/>
            <ac:picMk id="14" creationId="{3A273904-251E-46E9-A64C-056F4C03342B}"/>
          </ac:picMkLst>
        </pc:picChg>
        <pc:picChg chg="del">
          <ac:chgData name="Jason Wiese" userId="4bff8d5b-7de6-4655-b397-69b0afc81113" providerId="ADAL" clId="{5645A853-3D6D-4393-8CF5-CD0C326D8754}" dt="2024-02-27T23:50:59.889" v="4537" actId="478"/>
          <ac:picMkLst>
            <pc:docMk/>
            <pc:sldMk cId="3110856516" sldId="2144328304"/>
            <ac:picMk id="16" creationId="{93CDDA6F-4D60-848F-3DC6-62746BD6F1A0}"/>
          </ac:picMkLst>
        </pc:picChg>
        <pc:picChg chg="add mod">
          <ac:chgData name="Jason Wiese" userId="4bff8d5b-7de6-4655-b397-69b0afc81113" providerId="ADAL" clId="{5645A853-3D6D-4393-8CF5-CD0C326D8754}" dt="2024-03-07T19:50:46.813" v="11732"/>
          <ac:picMkLst>
            <pc:docMk/>
            <pc:sldMk cId="3110856516" sldId="2144328304"/>
            <ac:picMk id="20" creationId="{415F9E41-534F-08AA-9F1F-23EACA229A82}"/>
          </ac:picMkLst>
        </pc:picChg>
        <pc:picChg chg="mod">
          <ac:chgData name="Jason Wiese" userId="4bff8d5b-7de6-4655-b397-69b0afc81113" providerId="ADAL" clId="{5645A853-3D6D-4393-8CF5-CD0C326D8754}" dt="2024-02-27T23:51:18.133" v="4541" actId="1076"/>
          <ac:picMkLst>
            <pc:docMk/>
            <pc:sldMk cId="3110856516" sldId="2144328304"/>
            <ac:picMk id="41" creationId="{3ACC99D1-369D-7D80-008B-4EF0D9A1BA7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Jason Wiese" userId="4bff8d5b-7de6-4655-b397-69b0afc81113" providerId="ADAL" clId="{5645A853-3D6D-4393-8CF5-CD0C326D8754}" dt="2024-03-07T19:50:22.422" v="11731"/>
              <pc2:cmMkLst xmlns:pc2="http://schemas.microsoft.com/office/powerpoint/2019/9/main/command">
                <pc:docMk/>
                <pc:sldMk cId="3110856516" sldId="2144328304"/>
                <pc2:cmMk id="{3CFD1383-3810-4EFB-A81B-7F0E88B6C269}"/>
              </pc2:cmMkLst>
            </pc226:cmChg>
          </p:ext>
        </pc:extLst>
      </pc:sldChg>
      <pc:sldChg chg="modSp del mod">
        <pc:chgData name="Jason Wiese" userId="4bff8d5b-7de6-4655-b397-69b0afc81113" providerId="ADAL" clId="{5645A853-3D6D-4393-8CF5-CD0C326D8754}" dt="2024-02-27T05:01:17.635" v="184" actId="47"/>
        <pc:sldMkLst>
          <pc:docMk/>
          <pc:sldMk cId="558864302" sldId="2144328526"/>
        </pc:sldMkLst>
        <pc:spChg chg="mod">
          <ac:chgData name="Jason Wiese" userId="4bff8d5b-7de6-4655-b397-69b0afc81113" providerId="ADAL" clId="{5645A853-3D6D-4393-8CF5-CD0C326D8754}" dt="2024-02-27T04:56:44.079" v="39" actId="6549"/>
          <ac:spMkLst>
            <pc:docMk/>
            <pc:sldMk cId="558864302" sldId="2144328526"/>
            <ac:spMk id="6" creationId="{31AC66B8-0DE7-D7F0-144E-0005D9B7A7A6}"/>
          </ac:spMkLst>
        </pc:spChg>
      </pc:sldChg>
      <pc:sldChg chg="addSp modSp del mod">
        <pc:chgData name="Jason Wiese" userId="4bff8d5b-7de6-4655-b397-69b0afc81113" providerId="ADAL" clId="{5645A853-3D6D-4393-8CF5-CD0C326D8754}" dt="2024-03-11T04:37:51.278" v="15948" actId="47"/>
        <pc:sldMkLst>
          <pc:docMk/>
          <pc:sldMk cId="3670616973" sldId="2146845974"/>
        </pc:sldMkLst>
        <pc:spChg chg="add mod">
          <ac:chgData name="Jason Wiese" userId="4bff8d5b-7de6-4655-b397-69b0afc81113" providerId="ADAL" clId="{5645A853-3D6D-4393-8CF5-CD0C326D8754}" dt="2024-03-11T03:18:06.281" v="11843"/>
          <ac:spMkLst>
            <pc:docMk/>
            <pc:sldMk cId="3670616973" sldId="2146845974"/>
            <ac:spMk id="4" creationId="{C94DB783-EB00-4AAA-686B-AABE3F934E94}"/>
          </ac:spMkLst>
        </pc:spChg>
        <pc:spChg chg="mod">
          <ac:chgData name="Jason Wiese" userId="4bff8d5b-7de6-4655-b397-69b0afc81113" providerId="ADAL" clId="{5645A853-3D6D-4393-8CF5-CD0C326D8754}" dt="2024-02-27T23:21:51.794" v="3016" actId="20577"/>
          <ac:spMkLst>
            <pc:docMk/>
            <pc:sldMk cId="3670616973" sldId="2146845974"/>
            <ac:spMk id="11" creationId="{C9152579-3274-2AD6-3DD2-055263FB69C8}"/>
          </ac:spMkLst>
        </pc:spChg>
      </pc:sldChg>
      <pc:sldChg chg="modSp del mod">
        <pc:chgData name="Jason Wiese" userId="4bff8d5b-7de6-4655-b397-69b0afc81113" providerId="ADAL" clId="{5645A853-3D6D-4393-8CF5-CD0C326D8754}" dt="2024-03-11T03:23:27.485" v="12118" actId="47"/>
        <pc:sldMkLst>
          <pc:docMk/>
          <pc:sldMk cId="1093128123" sldId="2146845976"/>
        </pc:sldMkLst>
        <pc:spChg chg="mod">
          <ac:chgData name="Jason Wiese" userId="4bff8d5b-7de6-4655-b397-69b0afc81113" providerId="ADAL" clId="{5645A853-3D6D-4393-8CF5-CD0C326D8754}" dt="2024-02-28T06:58:46.284" v="10329" actId="20577"/>
          <ac:spMkLst>
            <pc:docMk/>
            <pc:sldMk cId="1093128123" sldId="2146845976"/>
            <ac:spMk id="5" creationId="{0A95183F-63B1-3B24-F413-E8F97C759156}"/>
          </ac:spMkLst>
        </pc:spChg>
      </pc:sldChg>
      <pc:sldChg chg="addSp modSp del mod delCm">
        <pc:chgData name="Jason Wiese" userId="4bff8d5b-7de6-4655-b397-69b0afc81113" providerId="ADAL" clId="{5645A853-3D6D-4393-8CF5-CD0C326D8754}" dt="2024-03-11T03:39:30.363" v="13343" actId="47"/>
        <pc:sldMkLst>
          <pc:docMk/>
          <pc:sldMk cId="1721146618" sldId="2146845977"/>
        </pc:sldMkLst>
        <pc:spChg chg="add mod">
          <ac:chgData name="Jason Wiese" userId="4bff8d5b-7de6-4655-b397-69b0afc81113" providerId="ADAL" clId="{5645A853-3D6D-4393-8CF5-CD0C326D8754}" dt="2024-02-27T05:14:22.994" v="436" actId="121"/>
          <ac:spMkLst>
            <pc:docMk/>
            <pc:sldMk cId="1721146618" sldId="2146845977"/>
            <ac:spMk id="2" creationId="{142CC908-1821-682E-F2D4-574E27B057EB}"/>
          </ac:spMkLst>
        </pc:spChg>
        <pc:spChg chg="mod">
          <ac:chgData name="Jason Wiese" userId="4bff8d5b-7de6-4655-b397-69b0afc81113" providerId="ADAL" clId="{5645A853-3D6D-4393-8CF5-CD0C326D8754}" dt="2024-02-28T00:16:34.194" v="5336" actId="6549"/>
          <ac:spMkLst>
            <pc:docMk/>
            <pc:sldMk cId="1721146618" sldId="2146845977"/>
            <ac:spMk id="4" creationId="{1BF894CE-5EB9-4BB3-F6C7-477E37F6A6AA}"/>
          </ac:spMkLst>
        </pc:spChg>
        <pc:spChg chg="mod">
          <ac:chgData name="Jason Wiese" userId="4bff8d5b-7de6-4655-b397-69b0afc81113" providerId="ADAL" clId="{5645A853-3D6D-4393-8CF5-CD0C326D8754}" dt="2024-02-28T00:16:43.784" v="5337" actId="113"/>
          <ac:spMkLst>
            <pc:docMk/>
            <pc:sldMk cId="1721146618" sldId="2146845977"/>
            <ac:spMk id="6" creationId="{31AC66B8-0DE7-D7F0-144E-0005D9B7A7A6}"/>
          </ac:spMkLst>
        </pc:spChg>
        <pc:spChg chg="mod">
          <ac:chgData name="Jason Wiese" userId="4bff8d5b-7de6-4655-b397-69b0afc81113" providerId="ADAL" clId="{5645A853-3D6D-4393-8CF5-CD0C326D8754}" dt="2024-02-27T05:14:22.994" v="436" actId="121"/>
          <ac:spMkLst>
            <pc:docMk/>
            <pc:sldMk cId="1721146618" sldId="2146845977"/>
            <ac:spMk id="10" creationId="{20D9EBE5-E4E1-A10D-33E6-FFE5D10A389C}"/>
          </ac:spMkLst>
        </pc:spChg>
        <pc:spChg chg="mod">
          <ac:chgData name="Jason Wiese" userId="4bff8d5b-7de6-4655-b397-69b0afc81113" providerId="ADAL" clId="{5645A853-3D6D-4393-8CF5-CD0C326D8754}" dt="2024-02-27T05:14:22.994" v="436" actId="121"/>
          <ac:spMkLst>
            <pc:docMk/>
            <pc:sldMk cId="1721146618" sldId="2146845977"/>
            <ac:spMk id="11" creationId="{EA7BD185-546F-D17D-900A-5B0D135D1FEC}"/>
          </ac:spMkLst>
        </pc:spChg>
        <pc:spChg chg="mod">
          <ac:chgData name="Jason Wiese" userId="4bff8d5b-7de6-4655-b397-69b0afc81113" providerId="ADAL" clId="{5645A853-3D6D-4393-8CF5-CD0C326D8754}" dt="2024-02-27T05:14:30.626" v="437" actId="14100"/>
          <ac:spMkLst>
            <pc:docMk/>
            <pc:sldMk cId="1721146618" sldId="2146845977"/>
            <ac:spMk id="13" creationId="{F9FA3E9A-BB6F-8BBA-A5EB-D2ACC2A754C9}"/>
          </ac:spMkLst>
        </pc:spChg>
        <pc:graphicFrameChg chg="mod">
          <ac:chgData name="Jason Wiese" userId="4bff8d5b-7de6-4655-b397-69b0afc81113" providerId="ADAL" clId="{5645A853-3D6D-4393-8CF5-CD0C326D8754}" dt="2024-02-27T23:28:40.545" v="3849" actId="403"/>
          <ac:graphicFrameMkLst>
            <pc:docMk/>
            <pc:sldMk cId="1721146618" sldId="2146845977"/>
            <ac:graphicFrameMk id="8" creationId="{CE0EDDD7-660D-6565-97EB-9818D75E6438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5645A853-3D6D-4393-8CF5-CD0C326D8754}" dt="2024-02-27T05:12:58.164" v="308"/>
              <pc2:cmMkLst xmlns:pc2="http://schemas.microsoft.com/office/powerpoint/2019/9/main/command">
                <pc:docMk/>
                <pc:sldMk cId="1721146618" sldId="2146845977"/>
                <pc2:cmMk id="{F4259905-D1BC-46B2-86AA-64EF46ECED61}"/>
              </pc2:cmMkLst>
            </pc226:cmChg>
          </p:ext>
        </pc:extLst>
      </pc:sldChg>
      <pc:sldChg chg="addSp delSp modSp del mod addCm delCm modCm">
        <pc:chgData name="Jason Wiese" userId="4bff8d5b-7de6-4655-b397-69b0afc81113" providerId="ADAL" clId="{5645A853-3D6D-4393-8CF5-CD0C326D8754}" dt="2024-02-27T18:28:21.381" v="2669" actId="2696"/>
        <pc:sldMkLst>
          <pc:docMk/>
          <pc:sldMk cId="197172860" sldId="2146845979"/>
        </pc:sldMkLst>
        <pc:picChg chg="add del mod ord">
          <ac:chgData name="Jason Wiese" userId="4bff8d5b-7de6-4655-b397-69b0afc81113" providerId="ADAL" clId="{5645A853-3D6D-4393-8CF5-CD0C326D8754}" dt="2024-02-27T18:00:17.989" v="2612" actId="478"/>
          <ac:picMkLst>
            <pc:docMk/>
            <pc:sldMk cId="197172860" sldId="2146845979"/>
            <ac:picMk id="5" creationId="{A4ACA5EF-D2E6-E7FC-B735-1A4C7E8804ED}"/>
          </ac:picMkLst>
        </pc:picChg>
        <pc:picChg chg="mod">
          <ac:chgData name="Jason Wiese" userId="4bff8d5b-7de6-4655-b397-69b0afc81113" providerId="ADAL" clId="{5645A853-3D6D-4393-8CF5-CD0C326D8754}" dt="2024-02-27T17:47:29.170" v="2605" actId="1076"/>
          <ac:picMkLst>
            <pc:docMk/>
            <pc:sldMk cId="197172860" sldId="2146845979"/>
            <ac:picMk id="8" creationId="{443FCCFB-4CD3-E50D-2751-B98BA159BC4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Jason Wiese" userId="4bff8d5b-7de6-4655-b397-69b0afc81113" providerId="ADAL" clId="{5645A853-3D6D-4393-8CF5-CD0C326D8754}" dt="2024-02-27T18:00:15.618" v="2610"/>
              <pc2:cmMkLst xmlns:pc2="http://schemas.microsoft.com/office/powerpoint/2019/9/main/command">
                <pc:docMk/>
                <pc:sldMk cId="197172860" sldId="2146845979"/>
                <pc2:cmMk id="{E286FA55-A8A1-414A-A53A-F80D309BD143}"/>
              </pc2:cmMkLst>
              <pc226:cmRplyChg chg="add">
                <pc226:chgData name="Jason Wiese" userId="4bff8d5b-7de6-4655-b397-69b0afc81113" providerId="ADAL" clId="{5645A853-3D6D-4393-8CF5-CD0C326D8754}" dt="2024-02-27T05:39:31.904" v="1130"/>
                <pc2:cmRplyMkLst xmlns:pc2="http://schemas.microsoft.com/office/powerpoint/2019/9/main/command">
                  <pc:docMk/>
                  <pc:sldMk cId="197172860" sldId="2146845979"/>
                  <pc2:cmMk id="{E286FA55-A8A1-414A-A53A-F80D309BD143}"/>
                  <pc2:cmRplyMk id="{D577824A-8B54-41AA-8B03-115E22BFD212}"/>
                </pc2:cmRplyMkLst>
              </pc226:cmRplyChg>
            </pc226:cmChg>
            <pc226:cmChg xmlns:pc226="http://schemas.microsoft.com/office/powerpoint/2022/06/main/command" chg="add del">
              <pc226:chgData name="Jason Wiese" userId="4bff8d5b-7de6-4655-b397-69b0afc81113" providerId="ADAL" clId="{5645A853-3D6D-4393-8CF5-CD0C326D8754}" dt="2024-02-27T18:00:16.256" v="2611"/>
              <pc2:cmMkLst xmlns:pc2="http://schemas.microsoft.com/office/powerpoint/2019/9/main/command">
                <pc:docMk/>
                <pc:sldMk cId="197172860" sldId="2146845979"/>
                <pc2:cmMk id="{A1A65AFF-FFF9-4388-AD3C-F35FBA3B3679}"/>
              </pc2:cmMkLst>
            </pc226:cmChg>
          </p:ext>
        </pc:extLst>
      </pc:sldChg>
      <pc:sldChg chg="modSp mod addCm delCm modCm">
        <pc:chgData name="Jason Wiese" userId="4bff8d5b-7de6-4655-b397-69b0afc81113" providerId="ADAL" clId="{5645A853-3D6D-4393-8CF5-CD0C326D8754}" dt="2024-03-11T04:14:48.656" v="14932"/>
        <pc:sldMkLst>
          <pc:docMk/>
          <pc:sldMk cId="3793713155" sldId="2146845981"/>
        </pc:sldMkLst>
        <pc:spChg chg="mod">
          <ac:chgData name="Jason Wiese" userId="4bff8d5b-7de6-4655-b397-69b0afc81113" providerId="ADAL" clId="{5645A853-3D6D-4393-8CF5-CD0C326D8754}" dt="2024-02-28T00:09:59.170" v="5267" actId="20577"/>
          <ac:spMkLst>
            <pc:docMk/>
            <pc:sldMk cId="3793713155" sldId="2146845981"/>
            <ac:spMk id="6" creationId="{31AC66B8-0DE7-D7F0-144E-0005D9B7A7A6}"/>
          </ac:spMkLst>
        </pc:spChg>
        <pc:spChg chg="mod">
          <ac:chgData name="Jason Wiese" userId="4bff8d5b-7de6-4655-b397-69b0afc81113" providerId="ADAL" clId="{5645A853-3D6D-4393-8CF5-CD0C326D8754}" dt="2024-02-28T00:07:55.064" v="5230" actId="6549"/>
          <ac:spMkLst>
            <pc:docMk/>
            <pc:sldMk cId="3793713155" sldId="2146845981"/>
            <ac:spMk id="7" creationId="{5497A20B-4BAC-51B7-FAF3-C4BCACB8A7AF}"/>
          </ac:spMkLst>
        </pc:spChg>
        <pc:spChg chg="mod">
          <ac:chgData name="Jason Wiese" userId="4bff8d5b-7de6-4655-b397-69b0afc81113" providerId="ADAL" clId="{5645A853-3D6D-4393-8CF5-CD0C326D8754}" dt="2024-03-11T04:14:45.534" v="14931" actId="20577"/>
          <ac:spMkLst>
            <pc:docMk/>
            <pc:sldMk cId="3793713155" sldId="2146845981"/>
            <ac:spMk id="9" creationId="{BDB94FF3-BB22-361E-FE92-2042657821D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Jason Wiese" userId="4bff8d5b-7de6-4655-b397-69b0afc81113" providerId="ADAL" clId="{5645A853-3D6D-4393-8CF5-CD0C326D8754}" dt="2024-03-11T04:14:48.656" v="14932"/>
              <pc2:cmMkLst xmlns:pc2="http://schemas.microsoft.com/office/powerpoint/2019/9/main/command">
                <pc:docMk/>
                <pc:sldMk cId="3793713155" sldId="2146845981"/>
                <pc2:cmMk id="{73ED1C05-8D80-4D9E-9044-D50543C3C876}"/>
              </pc2:cmMkLst>
            </pc226:cmChg>
            <pc226:cmChg xmlns:pc226="http://schemas.microsoft.com/office/powerpoint/2022/06/main/command" chg="del">
              <pc226:chgData name="Jason Wiese" userId="4bff8d5b-7de6-4655-b397-69b0afc81113" providerId="ADAL" clId="{5645A853-3D6D-4393-8CF5-CD0C326D8754}" dt="2024-02-27T05:52:58.402" v="1131"/>
              <pc2:cmMkLst xmlns:pc2="http://schemas.microsoft.com/office/powerpoint/2019/9/main/command">
                <pc:docMk/>
                <pc:sldMk cId="3793713155" sldId="2146845981"/>
                <pc2:cmMk id="{23C08520-D161-4B85-BA9B-57B183E01562}"/>
              </pc2:cmMkLst>
            </pc226:cmChg>
            <pc226:cmChg xmlns:pc226="http://schemas.microsoft.com/office/powerpoint/2022/06/main/command" chg="add">
              <pc226:chgData name="Jason Wiese" userId="4bff8d5b-7de6-4655-b397-69b0afc81113" providerId="ADAL" clId="{5645A853-3D6D-4393-8CF5-CD0C326D8754}" dt="2024-02-27T17:38:29.916" v="2601"/>
              <pc2:cmMkLst xmlns:pc2="http://schemas.microsoft.com/office/powerpoint/2019/9/main/command">
                <pc:docMk/>
                <pc:sldMk cId="3793713155" sldId="2146845981"/>
                <pc2:cmMk id="{A34A4595-8D17-4E17-BEDF-2361D91D95F7}"/>
              </pc2:cmMkLst>
              <pc226:cmRplyChg chg="add">
                <pc226:chgData name="Jason Wiese" userId="4bff8d5b-7de6-4655-b397-69b0afc81113" providerId="ADAL" clId="{5645A853-3D6D-4393-8CF5-CD0C326D8754}" dt="2024-02-27T17:38:29.916" v="2601"/>
                <pc2:cmRplyMkLst xmlns:pc2="http://schemas.microsoft.com/office/powerpoint/2019/9/main/command">
                  <pc:docMk/>
                  <pc:sldMk cId="3793713155" sldId="2146845981"/>
                  <pc2:cmMk id="{A34A4595-8D17-4E17-BEDF-2361D91D95F7}"/>
                  <pc2:cmRplyMk id="{14A07F4B-6E4F-455D-A5C5-3C2CD00309BA}"/>
                </pc2:cmRplyMkLst>
              </pc226:cmRplyChg>
            </pc226:cmChg>
          </p:ext>
        </pc:extLst>
      </pc:sldChg>
      <pc:sldChg chg="modSp del mod delCm modCm">
        <pc:chgData name="Jason Wiese" userId="4bff8d5b-7de6-4655-b397-69b0afc81113" providerId="ADAL" clId="{5645A853-3D6D-4393-8CF5-CD0C326D8754}" dt="2024-03-11T04:18:34.935" v="15025" actId="47"/>
        <pc:sldMkLst>
          <pc:docMk/>
          <pc:sldMk cId="1679030907" sldId="2146845982"/>
        </pc:sldMkLst>
        <pc:spChg chg="mod">
          <ac:chgData name="Jason Wiese" userId="4bff8d5b-7de6-4655-b397-69b0afc81113" providerId="ADAL" clId="{5645A853-3D6D-4393-8CF5-CD0C326D8754}" dt="2024-03-11T04:16:01.956" v="14946" actId="20577"/>
          <ac:spMkLst>
            <pc:docMk/>
            <pc:sldMk cId="1679030907" sldId="2146845982"/>
            <ac:spMk id="5" creationId="{CB10F311-4302-6BF9-6C9B-B4F036BF98B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ason Wiese" userId="4bff8d5b-7de6-4655-b397-69b0afc81113" providerId="ADAL" clId="{5645A853-3D6D-4393-8CF5-CD0C326D8754}" dt="2024-03-11T04:16:01.956" v="14946" actId="20577"/>
              <pc2:cmMkLst xmlns:pc2="http://schemas.microsoft.com/office/powerpoint/2019/9/main/command">
                <pc:docMk/>
                <pc:sldMk cId="1679030907" sldId="2146845982"/>
                <pc2:cmMk id="{7C48E819-1BA0-4038-94C8-8A5ED242B592}"/>
              </pc2:cmMkLst>
            </pc226:cmChg>
            <pc226:cmChg xmlns:pc226="http://schemas.microsoft.com/office/powerpoint/2022/06/main/command" chg="del">
              <pc226:chgData name="Jason Wiese" userId="4bff8d5b-7de6-4655-b397-69b0afc81113" providerId="ADAL" clId="{5645A853-3D6D-4393-8CF5-CD0C326D8754}" dt="2024-02-27T06:00:30.213" v="1133"/>
              <pc2:cmMkLst xmlns:pc2="http://schemas.microsoft.com/office/powerpoint/2019/9/main/command">
                <pc:docMk/>
                <pc:sldMk cId="1679030907" sldId="2146845982"/>
                <pc2:cmMk id="{F0A729CC-4A37-410E-8B40-99F176421CB7}"/>
              </pc2:cmMkLst>
            </pc226:cmChg>
          </p:ext>
        </pc:extLst>
      </pc:sldChg>
      <pc:sldChg chg="modSp mod addCm delCm modCm">
        <pc:chgData name="Jason Wiese" userId="4bff8d5b-7de6-4655-b397-69b0afc81113" providerId="ADAL" clId="{5645A853-3D6D-4393-8CF5-CD0C326D8754}" dt="2024-03-15T21:43:19.891" v="17885"/>
        <pc:sldMkLst>
          <pc:docMk/>
          <pc:sldMk cId="3630096553" sldId="2146845983"/>
        </pc:sldMkLst>
        <pc:spChg chg="mod">
          <ac:chgData name="Jason Wiese" userId="4bff8d5b-7de6-4655-b397-69b0afc81113" providerId="ADAL" clId="{5645A853-3D6D-4393-8CF5-CD0C326D8754}" dt="2024-03-11T04:19:19.840" v="15030" actId="20577"/>
          <ac:spMkLst>
            <pc:docMk/>
            <pc:sldMk cId="3630096553" sldId="2146845983"/>
            <ac:spMk id="5" creationId="{F46A4AB5-309B-17BB-B309-AF5BCE7CB9B2}"/>
          </ac:spMkLst>
        </pc:spChg>
        <pc:spChg chg="mod">
          <ac:chgData name="Jason Wiese" userId="4bff8d5b-7de6-4655-b397-69b0afc81113" providerId="ADAL" clId="{5645A853-3D6D-4393-8CF5-CD0C326D8754}" dt="2024-02-27T06:03:40.071" v="1261" actId="6549"/>
          <ac:spMkLst>
            <pc:docMk/>
            <pc:sldMk cId="3630096553" sldId="2146845983"/>
            <ac:spMk id="6" creationId="{31AC66B8-0DE7-D7F0-144E-0005D9B7A7A6}"/>
          </ac:spMkLst>
        </pc:spChg>
        <pc:spChg chg="mod">
          <ac:chgData name="Jason Wiese" userId="4bff8d5b-7de6-4655-b397-69b0afc81113" providerId="ADAL" clId="{5645A853-3D6D-4393-8CF5-CD0C326D8754}" dt="2024-02-27T06:03:47.438" v="1263" actId="20577"/>
          <ac:spMkLst>
            <pc:docMk/>
            <pc:sldMk cId="3630096553" sldId="2146845983"/>
            <ac:spMk id="13" creationId="{9E923E65-4397-1F25-1F40-F5B1A17C1E5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Jason Wiese" userId="4bff8d5b-7de6-4655-b397-69b0afc81113" providerId="ADAL" clId="{5645A853-3D6D-4393-8CF5-CD0C326D8754}" dt="2024-03-15T21:43:19.891" v="17885"/>
              <pc2:cmMkLst xmlns:pc2="http://schemas.microsoft.com/office/powerpoint/2019/9/main/command">
                <pc:docMk/>
                <pc:sldMk cId="3630096553" sldId="2146845983"/>
                <pc2:cmMk id="{6D9A8034-B96F-4C70-BCB9-4849C1DCE744}"/>
              </pc2:cmMkLst>
            </pc226:cmChg>
            <pc226:cmChg xmlns:pc226="http://schemas.microsoft.com/office/powerpoint/2022/06/main/command" chg="del">
              <pc226:chgData name="Jason Wiese" userId="4bff8d5b-7de6-4655-b397-69b0afc81113" providerId="ADAL" clId="{5645A853-3D6D-4393-8CF5-CD0C326D8754}" dt="2024-02-27T06:03:59.359" v="1264"/>
              <pc2:cmMkLst xmlns:pc2="http://schemas.microsoft.com/office/powerpoint/2019/9/main/command">
                <pc:docMk/>
                <pc:sldMk cId="3630096553" sldId="2146845983"/>
                <pc2:cmMk id="{236C9963-AC3B-457F-92CA-30F97D0F9CB2}"/>
              </pc2:cmMkLst>
            </pc226:cmChg>
            <pc226:cmChg xmlns:pc226="http://schemas.microsoft.com/office/powerpoint/2022/06/main/command" chg="del mod">
              <pc226:chgData name="Jason Wiese" userId="4bff8d5b-7de6-4655-b397-69b0afc81113" providerId="ADAL" clId="{5645A853-3D6D-4393-8CF5-CD0C326D8754}" dt="2024-03-11T04:19:45.375" v="15031"/>
              <pc2:cmMkLst xmlns:pc2="http://schemas.microsoft.com/office/powerpoint/2019/9/main/command">
                <pc:docMk/>
                <pc:sldMk cId="3630096553" sldId="2146845983"/>
                <pc2:cmMk id="{D370F5BF-0229-4E15-BB23-AF8A19E620F9}"/>
              </pc2:cmMkLst>
            </pc226:cmChg>
          </p:ext>
        </pc:extLst>
      </pc:sldChg>
      <pc:sldChg chg="delSp modSp mod addCm delCm modCm">
        <pc:chgData name="Jason Wiese" userId="4bff8d5b-7de6-4655-b397-69b0afc81113" providerId="ADAL" clId="{5645A853-3D6D-4393-8CF5-CD0C326D8754}" dt="2024-03-11T05:23:16.575" v="16645" actId="20577"/>
        <pc:sldMkLst>
          <pc:docMk/>
          <pc:sldMk cId="1706274720" sldId="2146845984"/>
        </pc:sldMkLst>
        <pc:spChg chg="mod">
          <ac:chgData name="Jason Wiese" userId="4bff8d5b-7de6-4655-b397-69b0afc81113" providerId="ADAL" clId="{5645A853-3D6D-4393-8CF5-CD0C326D8754}" dt="2024-03-11T05:23:16.575" v="16645" actId="20577"/>
          <ac:spMkLst>
            <pc:docMk/>
            <pc:sldMk cId="1706274720" sldId="2146845984"/>
            <ac:spMk id="5" creationId="{415A374B-354C-1E2F-A1B5-B23D8BF71FC8}"/>
          </ac:spMkLst>
        </pc:spChg>
        <pc:spChg chg="mod">
          <ac:chgData name="Jason Wiese" userId="4bff8d5b-7de6-4655-b397-69b0afc81113" providerId="ADAL" clId="{5645A853-3D6D-4393-8CF5-CD0C326D8754}" dt="2024-02-27T06:12:55.509" v="1878" actId="20577"/>
          <ac:spMkLst>
            <pc:docMk/>
            <pc:sldMk cId="1706274720" sldId="2146845984"/>
            <ac:spMk id="6" creationId="{31AC66B8-0DE7-D7F0-144E-0005D9B7A7A6}"/>
          </ac:spMkLst>
        </pc:spChg>
        <pc:spChg chg="del">
          <ac:chgData name="Jason Wiese" userId="4bff8d5b-7de6-4655-b397-69b0afc81113" providerId="ADAL" clId="{5645A853-3D6D-4393-8CF5-CD0C326D8754}" dt="2024-02-27T06:10:23.033" v="1581" actId="478"/>
          <ac:spMkLst>
            <pc:docMk/>
            <pc:sldMk cId="1706274720" sldId="2146845984"/>
            <ac:spMk id="7" creationId="{7DB8050D-7666-8CC9-E584-44DDE9C31792}"/>
          </ac:spMkLst>
        </pc:spChg>
        <pc:spChg chg="mod">
          <ac:chgData name="Jason Wiese" userId="4bff8d5b-7de6-4655-b397-69b0afc81113" providerId="ADAL" clId="{5645A853-3D6D-4393-8CF5-CD0C326D8754}" dt="2024-02-27T06:12:21.618" v="1769" actId="6549"/>
          <ac:spMkLst>
            <pc:docMk/>
            <pc:sldMk cId="1706274720" sldId="2146845984"/>
            <ac:spMk id="14" creationId="{220BE0BE-E745-904E-DD24-5C932EC698C8}"/>
          </ac:spMkLst>
        </pc:spChg>
        <pc:spChg chg="mod">
          <ac:chgData name="Jason Wiese" userId="4bff8d5b-7de6-4655-b397-69b0afc81113" providerId="ADAL" clId="{5645A853-3D6D-4393-8CF5-CD0C326D8754}" dt="2024-02-27T06:11:23.973" v="1610" actId="20577"/>
          <ac:spMkLst>
            <pc:docMk/>
            <pc:sldMk cId="1706274720" sldId="2146845984"/>
            <ac:spMk id="20" creationId="{A5585151-A636-7B62-A4A2-2B57AE9E2861}"/>
          </ac:spMkLst>
        </pc:spChg>
        <pc:spChg chg="del">
          <ac:chgData name="Jason Wiese" userId="4bff8d5b-7de6-4655-b397-69b0afc81113" providerId="ADAL" clId="{5645A853-3D6D-4393-8CF5-CD0C326D8754}" dt="2024-02-27T06:10:23.033" v="1581" actId="478"/>
          <ac:spMkLst>
            <pc:docMk/>
            <pc:sldMk cId="1706274720" sldId="2146845984"/>
            <ac:spMk id="24" creationId="{0A851FA4-984C-AEBE-086F-5CBBF9E5BCE8}"/>
          </ac:spMkLst>
        </pc:spChg>
        <pc:spChg chg="del">
          <ac:chgData name="Jason Wiese" userId="4bff8d5b-7de6-4655-b397-69b0afc81113" providerId="ADAL" clId="{5645A853-3D6D-4393-8CF5-CD0C326D8754}" dt="2024-02-27T06:10:23.033" v="1581" actId="478"/>
          <ac:spMkLst>
            <pc:docMk/>
            <pc:sldMk cId="1706274720" sldId="2146845984"/>
            <ac:spMk id="32" creationId="{7AC0FC5A-6704-801C-F715-BCCABD6283BD}"/>
          </ac:spMkLst>
        </pc:spChg>
        <pc:spChg chg="del">
          <ac:chgData name="Jason Wiese" userId="4bff8d5b-7de6-4655-b397-69b0afc81113" providerId="ADAL" clId="{5645A853-3D6D-4393-8CF5-CD0C326D8754}" dt="2024-02-27T06:10:23.033" v="1581" actId="478"/>
          <ac:spMkLst>
            <pc:docMk/>
            <pc:sldMk cId="1706274720" sldId="2146845984"/>
            <ac:spMk id="35" creationId="{536B805F-D52D-5746-884F-85372BB17044}"/>
          </ac:spMkLst>
        </pc:spChg>
        <pc:picChg chg="del">
          <ac:chgData name="Jason Wiese" userId="4bff8d5b-7de6-4655-b397-69b0afc81113" providerId="ADAL" clId="{5645A853-3D6D-4393-8CF5-CD0C326D8754}" dt="2024-02-27T06:10:15.385" v="1578" actId="478"/>
          <ac:picMkLst>
            <pc:docMk/>
            <pc:sldMk cId="1706274720" sldId="2146845984"/>
            <ac:picMk id="21" creationId="{6B2AA909-6625-D8A8-3B38-FFBC6D2D4C1B}"/>
          </ac:picMkLst>
        </pc:picChg>
        <pc:picChg chg="del mod">
          <ac:chgData name="Jason Wiese" userId="4bff8d5b-7de6-4655-b397-69b0afc81113" providerId="ADAL" clId="{5645A853-3D6D-4393-8CF5-CD0C326D8754}" dt="2024-02-27T06:12:59.464" v="1879" actId="478"/>
          <ac:picMkLst>
            <pc:docMk/>
            <pc:sldMk cId="1706274720" sldId="2146845984"/>
            <ac:picMk id="30" creationId="{879915F6-8FC2-E785-4B9C-B70C77F727C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Jason Wiese" userId="4bff8d5b-7de6-4655-b397-69b0afc81113" providerId="ADAL" clId="{5645A853-3D6D-4393-8CF5-CD0C326D8754}" dt="2024-02-27T17:40:46.652" v="2602"/>
              <pc2:cmMkLst xmlns:pc2="http://schemas.microsoft.com/office/powerpoint/2019/9/main/command">
                <pc:docMk/>
                <pc:sldMk cId="1706274720" sldId="2146845984"/>
                <pc2:cmMk id="{C47DD122-C95C-4F40-B6BE-E5CBED8108D7}"/>
              </pc2:cmMkLst>
            </pc226:cmChg>
            <pc226:cmChg xmlns:pc226="http://schemas.microsoft.com/office/powerpoint/2022/06/main/command" chg="del">
              <pc226:chgData name="Jason Wiese" userId="4bff8d5b-7de6-4655-b397-69b0afc81113" providerId="ADAL" clId="{5645A853-3D6D-4393-8CF5-CD0C326D8754}" dt="2024-02-27T06:10:32.022" v="1583"/>
              <pc2:cmMkLst xmlns:pc2="http://schemas.microsoft.com/office/powerpoint/2019/9/main/command">
                <pc:docMk/>
                <pc:sldMk cId="1706274720" sldId="2146845984"/>
                <pc2:cmMk id="{7BAD1327-B519-4544-A151-DF9C5C39E2A8}"/>
              </pc2:cmMkLst>
            </pc226:cmChg>
            <pc226:cmChg xmlns:pc226="http://schemas.microsoft.com/office/powerpoint/2022/06/main/command" chg="del mod">
              <pc226:chgData name="Jason Wiese" userId="4bff8d5b-7de6-4655-b397-69b0afc81113" providerId="ADAL" clId="{5645A853-3D6D-4393-8CF5-CD0C326D8754}" dt="2024-02-27T06:10:29.998" v="1582"/>
              <pc2:cmMkLst xmlns:pc2="http://schemas.microsoft.com/office/powerpoint/2019/9/main/command">
                <pc:docMk/>
                <pc:sldMk cId="1706274720" sldId="2146845984"/>
                <pc2:cmMk id="{D251D67D-B810-4ACF-A29B-D6ED53E29F87}"/>
              </pc2:cmMkLst>
            </pc226:cmChg>
            <pc226:cmChg xmlns:pc226="http://schemas.microsoft.com/office/powerpoint/2022/06/main/command" chg="del">
              <pc226:chgData name="Jason Wiese" userId="4bff8d5b-7de6-4655-b397-69b0afc81113" providerId="ADAL" clId="{5645A853-3D6D-4393-8CF5-CD0C326D8754}" dt="2024-02-27T06:10:36.494" v="1584"/>
              <pc2:cmMkLst xmlns:pc2="http://schemas.microsoft.com/office/powerpoint/2019/9/main/command">
                <pc:docMk/>
                <pc:sldMk cId="1706274720" sldId="2146845984"/>
                <pc2:cmMk id="{C8F29FAD-4478-4EAD-90C1-4DD8A9DA5C7A}"/>
              </pc2:cmMkLst>
            </pc226:cmChg>
            <pc226:cmChg xmlns:pc226="http://schemas.microsoft.com/office/powerpoint/2022/06/main/command" chg="del">
              <pc226:chgData name="Jason Wiese" userId="4bff8d5b-7de6-4655-b397-69b0afc81113" providerId="ADAL" clId="{5645A853-3D6D-4393-8CF5-CD0C326D8754}" dt="2024-02-27T06:10:38.214" v="1585"/>
              <pc2:cmMkLst xmlns:pc2="http://schemas.microsoft.com/office/powerpoint/2019/9/main/command">
                <pc:docMk/>
                <pc:sldMk cId="1706274720" sldId="2146845984"/>
                <pc2:cmMk id="{180A25CA-C1D7-4370-A00E-654B39DE6E65}"/>
              </pc2:cmMkLst>
            </pc226:cmChg>
            <pc226:cmChg xmlns:pc226="http://schemas.microsoft.com/office/powerpoint/2022/06/main/command" chg="del mod">
              <pc226:chgData name="Jason Wiese" userId="4bff8d5b-7de6-4655-b397-69b0afc81113" providerId="ADAL" clId="{5645A853-3D6D-4393-8CF5-CD0C326D8754}" dt="2024-03-11T04:22:22.490" v="15318"/>
              <pc2:cmMkLst xmlns:pc2="http://schemas.microsoft.com/office/powerpoint/2019/9/main/command">
                <pc:docMk/>
                <pc:sldMk cId="1706274720" sldId="2146845984"/>
                <pc2:cmMk id="{E46631D0-4A20-44A0-8CD9-40C503DFD3D7}"/>
              </pc2:cmMkLst>
            </pc226:cmChg>
          </p:ext>
        </pc:extLst>
      </pc:sldChg>
      <pc:sldChg chg="del">
        <pc:chgData name="Jason Wiese" userId="4bff8d5b-7de6-4655-b397-69b0afc81113" providerId="ADAL" clId="{5645A853-3D6D-4393-8CF5-CD0C326D8754}" dt="2024-02-27T06:17:28.205" v="2053" actId="47"/>
        <pc:sldMkLst>
          <pc:docMk/>
          <pc:sldMk cId="3112513443" sldId="2146845985"/>
        </pc:sldMkLst>
      </pc:sldChg>
      <pc:sldChg chg="modSp del mod">
        <pc:chgData name="Jason Wiese" userId="4bff8d5b-7de6-4655-b397-69b0afc81113" providerId="ADAL" clId="{5645A853-3D6D-4393-8CF5-CD0C326D8754}" dt="2024-02-27T05:22:44.425" v="557" actId="47"/>
        <pc:sldMkLst>
          <pc:docMk/>
          <pc:sldMk cId="1174396797" sldId="2146845986"/>
        </pc:sldMkLst>
        <pc:spChg chg="mod">
          <ac:chgData name="Jason Wiese" userId="4bff8d5b-7de6-4655-b397-69b0afc81113" providerId="ADAL" clId="{5645A853-3D6D-4393-8CF5-CD0C326D8754}" dt="2024-02-27T05:20:29.926" v="540" actId="1035"/>
          <ac:spMkLst>
            <pc:docMk/>
            <pc:sldMk cId="1174396797" sldId="2146845986"/>
            <ac:spMk id="13" creationId="{FC45E4D1-20EB-A184-19CD-A354A02E6C8E}"/>
          </ac:spMkLst>
        </pc:spChg>
        <pc:spChg chg="mod">
          <ac:chgData name="Jason Wiese" userId="4bff8d5b-7de6-4655-b397-69b0afc81113" providerId="ADAL" clId="{5645A853-3D6D-4393-8CF5-CD0C326D8754}" dt="2024-02-27T05:20:29.926" v="540" actId="1035"/>
          <ac:spMkLst>
            <pc:docMk/>
            <pc:sldMk cId="1174396797" sldId="2146845986"/>
            <ac:spMk id="15" creationId="{3A9C7DEB-DA08-5C9E-79E9-C4E04C2485F8}"/>
          </ac:spMkLst>
        </pc:spChg>
      </pc:sldChg>
      <pc:sldChg chg="modSp del mod">
        <pc:chgData name="Jason Wiese" userId="4bff8d5b-7de6-4655-b397-69b0afc81113" providerId="ADAL" clId="{5645A853-3D6D-4393-8CF5-CD0C326D8754}" dt="2024-03-11T03:53:22.909" v="13943" actId="47"/>
        <pc:sldMkLst>
          <pc:docMk/>
          <pc:sldMk cId="1529161886" sldId="2146845987"/>
        </pc:sldMkLst>
        <pc:spChg chg="mod">
          <ac:chgData name="Jason Wiese" userId="4bff8d5b-7de6-4655-b397-69b0afc81113" providerId="ADAL" clId="{5645A853-3D6D-4393-8CF5-CD0C326D8754}" dt="2024-02-28T00:37:00.745" v="6011" actId="20577"/>
          <ac:spMkLst>
            <pc:docMk/>
            <pc:sldMk cId="1529161886" sldId="2146845987"/>
            <ac:spMk id="4" creationId="{1BF894CE-5EB9-4BB3-F6C7-477E37F6A6AA}"/>
          </ac:spMkLst>
        </pc:spChg>
      </pc:sldChg>
      <pc:sldChg chg="addSp delSp modSp del mod addCm delCm modCm">
        <pc:chgData name="Jason Wiese" userId="4bff8d5b-7de6-4655-b397-69b0afc81113" providerId="ADAL" clId="{5645A853-3D6D-4393-8CF5-CD0C326D8754}" dt="2024-03-11T05:08:46.820" v="16250" actId="47"/>
        <pc:sldMkLst>
          <pc:docMk/>
          <pc:sldMk cId="2967841978" sldId="2146845988"/>
        </pc:sldMkLst>
        <pc:spChg chg="mod">
          <ac:chgData name="Jason Wiese" userId="4bff8d5b-7de6-4655-b397-69b0afc81113" providerId="ADAL" clId="{5645A853-3D6D-4393-8CF5-CD0C326D8754}" dt="2024-02-28T15:58:47.067" v="11724" actId="1037"/>
          <ac:spMkLst>
            <pc:docMk/>
            <pc:sldMk cId="2967841978" sldId="2146845988"/>
            <ac:spMk id="5" creationId="{28AC07C8-6DE0-B89F-71DC-13E6368CE001}"/>
          </ac:spMkLst>
        </pc:spChg>
        <pc:spChg chg="mod">
          <ac:chgData name="Jason Wiese" userId="4bff8d5b-7de6-4655-b397-69b0afc81113" providerId="ADAL" clId="{5645A853-3D6D-4393-8CF5-CD0C326D8754}" dt="2024-03-11T05:02:46.391" v="15961" actId="20577"/>
          <ac:spMkLst>
            <pc:docMk/>
            <pc:sldMk cId="2967841978" sldId="2146845988"/>
            <ac:spMk id="6" creationId="{7F5F64DD-480E-6DCC-6562-8C4AAFF5E0F3}"/>
          </ac:spMkLst>
        </pc:spChg>
        <pc:spChg chg="add del mod">
          <ac:chgData name="Jason Wiese" userId="4bff8d5b-7de6-4655-b397-69b0afc81113" providerId="ADAL" clId="{5645A853-3D6D-4393-8CF5-CD0C326D8754}" dt="2024-03-11T05:01:32.540" v="15950" actId="478"/>
          <ac:spMkLst>
            <pc:docMk/>
            <pc:sldMk cId="2967841978" sldId="2146845988"/>
            <ac:spMk id="11" creationId="{9EE51251-5DC6-15A2-8D50-F719E588D8E3}"/>
          </ac:spMkLst>
        </pc:spChg>
        <pc:spChg chg="mod">
          <ac:chgData name="Jason Wiese" userId="4bff8d5b-7de6-4655-b397-69b0afc81113" providerId="ADAL" clId="{5645A853-3D6D-4393-8CF5-CD0C326D8754}" dt="2024-03-11T05:01:46.058" v="15952" actId="1076"/>
          <ac:spMkLst>
            <pc:docMk/>
            <pc:sldMk cId="2967841978" sldId="2146845988"/>
            <ac:spMk id="12" creationId="{C711B8D7-6DBE-4609-13A1-1C45A1086C6B}"/>
          </ac:spMkLst>
        </pc:spChg>
        <pc:graphicFrameChg chg="mod">
          <ac:chgData name="Jason Wiese" userId="4bff8d5b-7de6-4655-b397-69b0afc81113" providerId="ADAL" clId="{5645A853-3D6D-4393-8CF5-CD0C326D8754}" dt="2024-02-27T05:30:56.247" v="1108" actId="403"/>
          <ac:graphicFrameMkLst>
            <pc:docMk/>
            <pc:sldMk cId="2967841978" sldId="2146845988"/>
            <ac:graphicFrameMk id="9" creationId="{D07B4D77-1543-00E9-DEC8-B3B40C6092FF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son Wiese" userId="4bff8d5b-7de6-4655-b397-69b0afc81113" providerId="ADAL" clId="{5645A853-3D6D-4393-8CF5-CD0C326D8754}" dt="2024-03-11T05:02:11.526" v="15953"/>
              <pc2:cmMkLst xmlns:pc2="http://schemas.microsoft.com/office/powerpoint/2019/9/main/command">
                <pc:docMk/>
                <pc:sldMk cId="2967841978" sldId="2146845988"/>
                <pc2:cmMk id="{73EE158D-799F-4F6C-B6DE-CDCC1E51DCB6}"/>
              </pc2:cmMkLst>
            </pc226:cmChg>
            <pc226:cmChg xmlns:pc226="http://schemas.microsoft.com/office/powerpoint/2022/06/main/command" chg="mod">
              <pc226:chgData name="Jason Wiese" userId="4bff8d5b-7de6-4655-b397-69b0afc81113" providerId="ADAL" clId="{5645A853-3D6D-4393-8CF5-CD0C326D8754}" dt="2024-03-11T05:02:46.391" v="15961" actId="20577"/>
              <pc2:cmMkLst xmlns:pc2="http://schemas.microsoft.com/office/powerpoint/2019/9/main/command">
                <pc:docMk/>
                <pc:sldMk cId="2967841978" sldId="2146845988"/>
                <pc2:cmMk id="{3CB34FAE-331D-4D64-9459-004E856FCC13}"/>
              </pc2:cmMkLst>
            </pc226:cmChg>
            <pc226:cmChg xmlns:pc226="http://schemas.microsoft.com/office/powerpoint/2022/06/main/command" chg="add del">
              <pc226:chgData name="Jason Wiese" userId="4bff8d5b-7de6-4655-b397-69b0afc81113" providerId="ADAL" clId="{5645A853-3D6D-4393-8CF5-CD0C326D8754}" dt="2024-02-28T15:35:33.634" v="10728"/>
              <pc2:cmMkLst xmlns:pc2="http://schemas.microsoft.com/office/powerpoint/2019/9/main/command">
                <pc:docMk/>
                <pc:sldMk cId="2967841978" sldId="2146845988"/>
                <pc2:cmMk id="{6229AFCC-C4EF-4E8B-A980-5372A28ECC5B}"/>
              </pc2:cmMkLst>
            </pc226:cmChg>
            <pc226:cmChg xmlns:pc226="http://schemas.microsoft.com/office/powerpoint/2022/06/main/command" chg="del">
              <pc226:chgData name="Jason Wiese" userId="4bff8d5b-7de6-4655-b397-69b0afc81113" providerId="ADAL" clId="{5645A853-3D6D-4393-8CF5-CD0C326D8754}" dt="2024-02-27T23:45:42.465" v="4384"/>
              <pc2:cmMkLst xmlns:pc2="http://schemas.microsoft.com/office/powerpoint/2019/9/main/command">
                <pc:docMk/>
                <pc:sldMk cId="2967841978" sldId="2146845988"/>
                <pc2:cmMk id="{B1A0C6FE-9793-4711-8758-7D382C0CD4D6}"/>
              </pc2:cmMkLst>
              <pc226:cmRplyChg chg="add">
                <pc226:chgData name="Jason Wiese" userId="4bff8d5b-7de6-4655-b397-69b0afc81113" providerId="ADAL" clId="{5645A853-3D6D-4393-8CF5-CD0C326D8754}" dt="2024-02-27T05:36:11.399" v="1128"/>
                <pc2:cmRplyMkLst xmlns:pc2="http://schemas.microsoft.com/office/powerpoint/2019/9/main/command">
                  <pc:docMk/>
                  <pc:sldMk cId="2967841978" sldId="2146845988"/>
                  <pc2:cmMk id="{B1A0C6FE-9793-4711-8758-7D382C0CD4D6}"/>
                  <pc2:cmRplyMk id="{07A229C7-8168-488F-BCCF-185D2AE3475E}"/>
                </pc2:cmRplyMkLst>
              </pc226:cmRplyChg>
              <pc226:cmRplyChg chg="add">
                <pc226:chgData name="Jason Wiese" userId="4bff8d5b-7de6-4655-b397-69b0afc81113" providerId="ADAL" clId="{5645A853-3D6D-4393-8CF5-CD0C326D8754}" dt="2024-02-27T05:33:25.261" v="1125"/>
                <pc2:cmRplyMkLst xmlns:pc2="http://schemas.microsoft.com/office/powerpoint/2019/9/main/command">
                  <pc:docMk/>
                  <pc:sldMk cId="2967841978" sldId="2146845988"/>
                  <pc2:cmMk id="{B1A0C6FE-9793-4711-8758-7D382C0CD4D6}"/>
                  <pc2:cmRplyMk id="{004A9AEE-1FFA-4CA7-A1FD-68693C2D7035}"/>
                </pc2:cmRplyMkLst>
              </pc226:cmRplyChg>
              <pc226:cmRplyChg chg="add">
                <pc226:chgData name="Jason Wiese" userId="4bff8d5b-7de6-4655-b397-69b0afc81113" providerId="ADAL" clId="{5645A853-3D6D-4393-8CF5-CD0C326D8754}" dt="2024-02-27T05:36:33.662" v="1129"/>
                <pc2:cmRplyMkLst xmlns:pc2="http://schemas.microsoft.com/office/powerpoint/2019/9/main/command">
                  <pc:docMk/>
                  <pc:sldMk cId="2967841978" sldId="2146845988"/>
                  <pc2:cmMk id="{B1A0C6FE-9793-4711-8758-7D382C0CD4D6}"/>
                  <pc2:cmRplyMk id="{4DC3F0F1-8C46-4F4A-A268-0E03097DB8A7}"/>
                </pc2:cmRplyMkLst>
              </pc226:cmRplyChg>
            </pc226:cmChg>
            <pc226:cmChg xmlns:pc226="http://schemas.microsoft.com/office/powerpoint/2022/06/main/command" chg="del">
              <pc226:chgData name="Jason Wiese" userId="4bff8d5b-7de6-4655-b397-69b0afc81113" providerId="ADAL" clId="{5645A853-3D6D-4393-8CF5-CD0C326D8754}" dt="2024-02-27T05:33:27.030" v="1126"/>
              <pc2:cmMkLst xmlns:pc2="http://schemas.microsoft.com/office/powerpoint/2019/9/main/command">
                <pc:docMk/>
                <pc:sldMk cId="2967841978" sldId="2146845988"/>
                <pc2:cmMk id="{8B28FDFF-5EAF-4EB2-BAF2-41A5F726C490}"/>
              </pc2:cmMkLst>
            </pc226:cmChg>
          </p:ext>
        </pc:extLst>
      </pc:sldChg>
      <pc:sldChg chg="del">
        <pc:chgData name="Jason Wiese" userId="4bff8d5b-7de6-4655-b397-69b0afc81113" providerId="ADAL" clId="{5645A853-3D6D-4393-8CF5-CD0C326D8754}" dt="2024-02-27T05:05:49.556" v="188" actId="47"/>
        <pc:sldMkLst>
          <pc:docMk/>
          <pc:sldMk cId="4188462410" sldId="2146845991"/>
        </pc:sldMkLst>
      </pc:sldChg>
      <pc:sldChg chg="modSp del mod">
        <pc:chgData name="Jason Wiese" userId="4bff8d5b-7de6-4655-b397-69b0afc81113" providerId="ADAL" clId="{5645A853-3D6D-4393-8CF5-CD0C326D8754}" dt="2024-02-28T01:19:11.313" v="8265" actId="47"/>
        <pc:sldMkLst>
          <pc:docMk/>
          <pc:sldMk cId="3695141268" sldId="2146845992"/>
        </pc:sldMkLst>
        <pc:spChg chg="mod">
          <ac:chgData name="Jason Wiese" userId="4bff8d5b-7de6-4655-b397-69b0afc81113" providerId="ADAL" clId="{5645A853-3D6D-4393-8CF5-CD0C326D8754}" dt="2024-02-27T06:31:40.130" v="2373" actId="1076"/>
          <ac:spMkLst>
            <pc:docMk/>
            <pc:sldMk cId="3695141268" sldId="2146845992"/>
            <ac:spMk id="9" creationId="{7DFD9729-C047-973F-2759-28FB7820BF6A}"/>
          </ac:spMkLst>
        </pc:spChg>
        <pc:spChg chg="mod">
          <ac:chgData name="Jason Wiese" userId="4bff8d5b-7de6-4655-b397-69b0afc81113" providerId="ADAL" clId="{5645A853-3D6D-4393-8CF5-CD0C326D8754}" dt="2024-02-28T00:25:48.438" v="5621" actId="20577"/>
          <ac:spMkLst>
            <pc:docMk/>
            <pc:sldMk cId="3695141268" sldId="2146845992"/>
            <ac:spMk id="41" creationId="{A5631344-F0C9-1F32-7CC3-A4DACCA31539}"/>
          </ac:spMkLst>
        </pc:spChg>
        <pc:spChg chg="mod">
          <ac:chgData name="Jason Wiese" userId="4bff8d5b-7de6-4655-b397-69b0afc81113" providerId="ADAL" clId="{5645A853-3D6D-4393-8CF5-CD0C326D8754}" dt="2024-02-28T00:24:54.125" v="5548" actId="20577"/>
          <ac:spMkLst>
            <pc:docMk/>
            <pc:sldMk cId="3695141268" sldId="2146845992"/>
            <ac:spMk id="46" creationId="{9FEAB4BB-A100-A4EE-FDA3-49EDDAAE3953}"/>
          </ac:spMkLst>
        </pc:spChg>
        <pc:spChg chg="mod">
          <ac:chgData name="Jason Wiese" userId="4bff8d5b-7de6-4655-b397-69b0afc81113" providerId="ADAL" clId="{5645A853-3D6D-4393-8CF5-CD0C326D8754}" dt="2024-02-28T00:32:28.542" v="5628" actId="20577"/>
          <ac:spMkLst>
            <pc:docMk/>
            <pc:sldMk cId="3695141268" sldId="2146845992"/>
            <ac:spMk id="51" creationId="{12DBEB90-DCBC-AA70-1BC1-69246CD7EDB3}"/>
          </ac:spMkLst>
        </pc:spChg>
        <pc:spChg chg="mod">
          <ac:chgData name="Jason Wiese" userId="4bff8d5b-7de6-4655-b397-69b0afc81113" providerId="ADAL" clId="{5645A853-3D6D-4393-8CF5-CD0C326D8754}" dt="2024-02-28T00:22:28.997" v="5495" actId="6549"/>
          <ac:spMkLst>
            <pc:docMk/>
            <pc:sldMk cId="3695141268" sldId="2146845992"/>
            <ac:spMk id="77" creationId="{1C4ECE9F-8CE8-869C-4389-4ED2D9F5C548}"/>
          </ac:spMkLst>
        </pc:spChg>
        <pc:spChg chg="mod">
          <ac:chgData name="Jason Wiese" userId="4bff8d5b-7de6-4655-b397-69b0afc81113" providerId="ADAL" clId="{5645A853-3D6D-4393-8CF5-CD0C326D8754}" dt="2024-02-28T00:52:00.327" v="6894" actId="20577"/>
          <ac:spMkLst>
            <pc:docMk/>
            <pc:sldMk cId="3695141268" sldId="2146845992"/>
            <ac:spMk id="80" creationId="{92A24C3F-4F0A-8EE8-A24C-43D534ED8B96}"/>
          </ac:spMkLst>
        </pc:spChg>
        <pc:spChg chg="mod">
          <ac:chgData name="Jason Wiese" userId="4bff8d5b-7de6-4655-b397-69b0afc81113" providerId="ADAL" clId="{5645A853-3D6D-4393-8CF5-CD0C326D8754}" dt="2024-02-28T00:43:51.389" v="6476" actId="6549"/>
          <ac:spMkLst>
            <pc:docMk/>
            <pc:sldMk cId="3695141268" sldId="2146845992"/>
            <ac:spMk id="90" creationId="{2617B36C-39D8-BF54-35A2-42272BBB0471}"/>
          </ac:spMkLst>
        </pc:spChg>
        <pc:spChg chg="mod">
          <ac:chgData name="Jason Wiese" userId="4bff8d5b-7de6-4655-b397-69b0afc81113" providerId="ADAL" clId="{5645A853-3D6D-4393-8CF5-CD0C326D8754}" dt="2024-02-28T00:36:09.329" v="6003" actId="20577"/>
          <ac:spMkLst>
            <pc:docMk/>
            <pc:sldMk cId="3695141268" sldId="2146845992"/>
            <ac:spMk id="94" creationId="{334F19CF-04D8-B644-A0AE-94C4C8C16EF5}"/>
          </ac:spMkLst>
        </pc:spChg>
        <pc:spChg chg="mod">
          <ac:chgData name="Jason Wiese" userId="4bff8d5b-7de6-4655-b397-69b0afc81113" providerId="ADAL" clId="{5645A853-3D6D-4393-8CF5-CD0C326D8754}" dt="2024-02-28T00:35:11.696" v="5914" actId="6549"/>
          <ac:spMkLst>
            <pc:docMk/>
            <pc:sldMk cId="3695141268" sldId="2146845992"/>
            <ac:spMk id="98" creationId="{4E17F3F3-B82B-1782-5E3A-DB38E4AD3A29}"/>
          </ac:spMkLst>
        </pc:spChg>
        <pc:spChg chg="mod">
          <ac:chgData name="Jason Wiese" userId="4bff8d5b-7de6-4655-b397-69b0afc81113" providerId="ADAL" clId="{5645A853-3D6D-4393-8CF5-CD0C326D8754}" dt="2024-02-28T00:33:26.460" v="5722" actId="20577"/>
          <ac:spMkLst>
            <pc:docMk/>
            <pc:sldMk cId="3695141268" sldId="2146845992"/>
            <ac:spMk id="102" creationId="{B9B3B27A-580F-C43A-93E7-6E3964BB87F0}"/>
          </ac:spMkLst>
        </pc:spChg>
        <pc:spChg chg="mod">
          <ac:chgData name="Jason Wiese" userId="4bff8d5b-7de6-4655-b397-69b0afc81113" providerId="ADAL" clId="{5645A853-3D6D-4393-8CF5-CD0C326D8754}" dt="2024-02-28T00:50:00.034" v="6844" actId="6549"/>
          <ac:spMkLst>
            <pc:docMk/>
            <pc:sldMk cId="3695141268" sldId="2146845992"/>
            <ac:spMk id="112" creationId="{49DD023C-AB58-F772-FFAA-8677983EEFFC}"/>
          </ac:spMkLst>
        </pc:spChg>
        <pc:spChg chg="mod">
          <ac:chgData name="Jason Wiese" userId="4bff8d5b-7de6-4655-b397-69b0afc81113" providerId="ADAL" clId="{5645A853-3D6D-4393-8CF5-CD0C326D8754}" dt="2024-02-28T00:48:41.526" v="6785" actId="20577"/>
          <ac:spMkLst>
            <pc:docMk/>
            <pc:sldMk cId="3695141268" sldId="2146845992"/>
            <ac:spMk id="116" creationId="{54D9271E-D016-DBC8-0916-EE286D1BEB90}"/>
          </ac:spMkLst>
        </pc:spChg>
        <pc:spChg chg="mod">
          <ac:chgData name="Jason Wiese" userId="4bff8d5b-7de6-4655-b397-69b0afc81113" providerId="ADAL" clId="{5645A853-3D6D-4393-8CF5-CD0C326D8754}" dt="2024-02-28T00:47:56.021" v="6762" actId="1037"/>
          <ac:spMkLst>
            <pc:docMk/>
            <pc:sldMk cId="3695141268" sldId="2146845992"/>
            <ac:spMk id="120" creationId="{A4610288-AAD5-6222-A7ED-E6DAA1683AAD}"/>
          </ac:spMkLst>
        </pc:spChg>
        <pc:spChg chg="mod">
          <ac:chgData name="Jason Wiese" userId="4bff8d5b-7de6-4655-b397-69b0afc81113" providerId="ADAL" clId="{5645A853-3D6D-4393-8CF5-CD0C326D8754}" dt="2024-02-28T00:45:30.530" v="6600" actId="20577"/>
          <ac:spMkLst>
            <pc:docMk/>
            <pc:sldMk cId="3695141268" sldId="2146845992"/>
            <ac:spMk id="124" creationId="{3524FE36-DC96-083B-EBFA-37EC4110A588}"/>
          </ac:spMkLst>
        </pc:spChg>
        <pc:spChg chg="mod">
          <ac:chgData name="Jason Wiese" userId="4bff8d5b-7de6-4655-b397-69b0afc81113" providerId="ADAL" clId="{5645A853-3D6D-4393-8CF5-CD0C326D8754}" dt="2024-02-28T00:44:25.815" v="6560" actId="20577"/>
          <ac:spMkLst>
            <pc:docMk/>
            <pc:sldMk cId="3695141268" sldId="2146845992"/>
            <ac:spMk id="128" creationId="{216C6A22-43A7-5DAC-7086-D76BA08A115F}"/>
          </ac:spMkLst>
        </pc:spChg>
        <pc:spChg chg="mod">
          <ac:chgData name="Jason Wiese" userId="4bff8d5b-7de6-4655-b397-69b0afc81113" providerId="ADAL" clId="{5645A853-3D6D-4393-8CF5-CD0C326D8754}" dt="2024-02-27T06:31:30.364" v="2372" actId="255"/>
          <ac:spMkLst>
            <pc:docMk/>
            <pc:sldMk cId="3695141268" sldId="2146845992"/>
            <ac:spMk id="134" creationId="{4A8AD9E6-833E-6F84-5295-84A780E2ED07}"/>
          </ac:spMkLst>
        </pc:spChg>
      </pc:sldChg>
      <pc:sldChg chg="del">
        <pc:chgData name="Jason Wiese" userId="4bff8d5b-7de6-4655-b397-69b0afc81113" providerId="ADAL" clId="{5645A853-3D6D-4393-8CF5-CD0C326D8754}" dt="2024-02-27T06:17:23.282" v="2052" actId="47"/>
        <pc:sldMkLst>
          <pc:docMk/>
          <pc:sldMk cId="1536180402" sldId="2146845995"/>
        </pc:sldMkLst>
      </pc:sldChg>
      <pc:sldChg chg="addSp delSp modSp mod addCm delCm modCm">
        <pc:chgData name="Jason Wiese" userId="4bff8d5b-7de6-4655-b397-69b0afc81113" providerId="ADAL" clId="{5645A853-3D6D-4393-8CF5-CD0C326D8754}" dt="2024-03-07T19:50:10.620" v="11730"/>
        <pc:sldMkLst>
          <pc:docMk/>
          <pc:sldMk cId="790422164" sldId="2146845996"/>
        </pc:sldMkLst>
        <pc:spChg chg="add mod">
          <ac:chgData name="Jason Wiese" userId="4bff8d5b-7de6-4655-b397-69b0afc81113" providerId="ADAL" clId="{5645A853-3D6D-4393-8CF5-CD0C326D8754}" dt="2024-02-27T06:30:49.123" v="2367" actId="1035"/>
          <ac:spMkLst>
            <pc:docMk/>
            <pc:sldMk cId="790422164" sldId="2146845996"/>
            <ac:spMk id="2" creationId="{DB728EA1-AA22-D7BD-49E1-A5DBEA79D583}"/>
          </ac:spMkLst>
        </pc:spChg>
        <pc:spChg chg="del">
          <ac:chgData name="Jason Wiese" userId="4bff8d5b-7de6-4655-b397-69b0afc81113" providerId="ADAL" clId="{5645A853-3D6D-4393-8CF5-CD0C326D8754}" dt="2024-02-27T04:57:11.653" v="40" actId="478"/>
          <ac:spMkLst>
            <pc:docMk/>
            <pc:sldMk cId="790422164" sldId="2146845996"/>
            <ac:spMk id="5" creationId="{43D580C9-C298-BB5B-4A8E-9FC0B31CD32C}"/>
          </ac:spMkLst>
        </pc:spChg>
        <pc:spChg chg="del">
          <ac:chgData name="Jason Wiese" userId="4bff8d5b-7de6-4655-b397-69b0afc81113" providerId="ADAL" clId="{5645A853-3D6D-4393-8CF5-CD0C326D8754}" dt="2024-02-27T04:57:11.653" v="40" actId="478"/>
          <ac:spMkLst>
            <pc:docMk/>
            <pc:sldMk cId="790422164" sldId="2146845996"/>
            <ac:spMk id="9" creationId="{0211D970-3AC3-D76C-7EF7-1BC1AC2A035E}"/>
          </ac:spMkLst>
        </pc:spChg>
        <pc:spChg chg="mod">
          <ac:chgData name="Jason Wiese" userId="4bff8d5b-7de6-4655-b397-69b0afc81113" providerId="ADAL" clId="{5645A853-3D6D-4393-8CF5-CD0C326D8754}" dt="2024-02-28T01:20:55.022" v="8306" actId="20577"/>
          <ac:spMkLst>
            <pc:docMk/>
            <pc:sldMk cId="790422164" sldId="2146845996"/>
            <ac:spMk id="10" creationId="{0C38B446-4C07-42BF-B42F-5E8AEE13A36B}"/>
          </ac:spMkLst>
        </pc:spChg>
        <pc:spChg chg="del">
          <ac:chgData name="Jason Wiese" userId="4bff8d5b-7de6-4655-b397-69b0afc81113" providerId="ADAL" clId="{5645A853-3D6D-4393-8CF5-CD0C326D8754}" dt="2024-02-27T04:57:11.653" v="40" actId="478"/>
          <ac:spMkLst>
            <pc:docMk/>
            <pc:sldMk cId="790422164" sldId="2146845996"/>
            <ac:spMk id="11" creationId="{87AA4F12-9DCE-FA2D-8582-301FF3D93791}"/>
          </ac:spMkLst>
        </pc:spChg>
        <pc:spChg chg="del">
          <ac:chgData name="Jason Wiese" userId="4bff8d5b-7de6-4655-b397-69b0afc81113" providerId="ADAL" clId="{5645A853-3D6D-4393-8CF5-CD0C326D8754}" dt="2024-02-27T04:57:11.653" v="40" actId="478"/>
          <ac:spMkLst>
            <pc:docMk/>
            <pc:sldMk cId="790422164" sldId="2146845996"/>
            <ac:spMk id="18" creationId="{E567BAC4-557F-EF5A-2CD5-DF4CD71C937B}"/>
          </ac:spMkLst>
        </pc:spChg>
        <pc:spChg chg="del">
          <ac:chgData name="Jason Wiese" userId="4bff8d5b-7de6-4655-b397-69b0afc81113" providerId="ADAL" clId="{5645A853-3D6D-4393-8CF5-CD0C326D8754}" dt="2024-02-27T04:57:11.653" v="40" actId="478"/>
          <ac:spMkLst>
            <pc:docMk/>
            <pc:sldMk cId="790422164" sldId="2146845996"/>
            <ac:spMk id="21" creationId="{6B374476-1112-D834-C887-755F9E0B859E}"/>
          </ac:spMkLst>
        </pc:spChg>
        <pc:spChg chg="del">
          <ac:chgData name="Jason Wiese" userId="4bff8d5b-7de6-4655-b397-69b0afc81113" providerId="ADAL" clId="{5645A853-3D6D-4393-8CF5-CD0C326D8754}" dt="2024-02-27T04:57:11.653" v="40" actId="478"/>
          <ac:spMkLst>
            <pc:docMk/>
            <pc:sldMk cId="790422164" sldId="2146845996"/>
            <ac:spMk id="22" creationId="{159FA660-4B18-5E7E-54F6-F92E02941270}"/>
          </ac:spMkLst>
        </pc:spChg>
        <pc:spChg chg="del">
          <ac:chgData name="Jason Wiese" userId="4bff8d5b-7de6-4655-b397-69b0afc81113" providerId="ADAL" clId="{5645A853-3D6D-4393-8CF5-CD0C326D8754}" dt="2024-02-27T04:57:11.653" v="40" actId="478"/>
          <ac:spMkLst>
            <pc:docMk/>
            <pc:sldMk cId="790422164" sldId="2146845996"/>
            <ac:spMk id="23" creationId="{6531623C-CAD4-AA3A-FDA5-BCB4CC00088D}"/>
          </ac:spMkLst>
        </pc:spChg>
        <pc:grpChg chg="mod">
          <ac:chgData name="Jason Wiese" userId="4bff8d5b-7de6-4655-b397-69b0afc81113" providerId="ADAL" clId="{5645A853-3D6D-4393-8CF5-CD0C326D8754}" dt="2024-02-27T06:25:25.573" v="2169" actId="14100"/>
          <ac:grpSpMkLst>
            <pc:docMk/>
            <pc:sldMk cId="790422164" sldId="2146845996"/>
            <ac:grpSpMk id="7" creationId="{BD3F90D8-EC4F-44E3-8868-8951815070FB}"/>
          </ac:grpSpMkLst>
        </pc:grpChg>
        <pc:picChg chg="mod">
          <ac:chgData name="Jason Wiese" userId="4bff8d5b-7de6-4655-b397-69b0afc81113" providerId="ADAL" clId="{5645A853-3D6D-4393-8CF5-CD0C326D8754}" dt="2024-02-27T06:25:18.516" v="2167" actId="14100"/>
          <ac:picMkLst>
            <pc:docMk/>
            <pc:sldMk cId="790422164" sldId="2146845996"/>
            <ac:picMk id="4" creationId="{153E2456-D173-F61F-B8EF-1AF1963B2361}"/>
          </ac:picMkLst>
        </pc:picChg>
        <pc:picChg chg="mod">
          <ac:chgData name="Jason Wiese" userId="4bff8d5b-7de6-4655-b397-69b0afc81113" providerId="ADAL" clId="{5645A853-3D6D-4393-8CF5-CD0C326D8754}" dt="2024-02-27T06:25:22.648" v="2168" actId="14100"/>
          <ac:picMkLst>
            <pc:docMk/>
            <pc:sldMk cId="790422164" sldId="2146845996"/>
            <ac:picMk id="12" creationId="{4C3BDC65-8D60-4B6A-A6E4-F284D2B2831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Jason Wiese" userId="4bff8d5b-7de6-4655-b397-69b0afc81113" providerId="ADAL" clId="{5645A853-3D6D-4393-8CF5-CD0C326D8754}" dt="2024-02-27T23:39:30.664" v="4195"/>
              <pc2:cmMkLst xmlns:pc2="http://schemas.microsoft.com/office/powerpoint/2019/9/main/command">
                <pc:docMk/>
                <pc:sldMk cId="790422164" sldId="2146845996"/>
                <pc2:cmMk id="{B6C51D00-1B6E-4958-8175-A6F4F22B42E9}"/>
              </pc2:cmMkLst>
            </pc226:cmChg>
            <pc226:cmChg xmlns:pc226="http://schemas.microsoft.com/office/powerpoint/2022/06/main/command" chg="del">
              <pc226:chgData name="Jason Wiese" userId="4bff8d5b-7de6-4655-b397-69b0afc81113" providerId="ADAL" clId="{5645A853-3D6D-4393-8CF5-CD0C326D8754}" dt="2024-03-07T19:50:10.620" v="11730"/>
              <pc2:cmMkLst xmlns:pc2="http://schemas.microsoft.com/office/powerpoint/2019/9/main/command">
                <pc:docMk/>
                <pc:sldMk cId="790422164" sldId="2146845996"/>
                <pc2:cmMk id="{D421122E-3938-4936-BD91-8601430823BC}"/>
              </pc2:cmMkLst>
            </pc226:cmChg>
            <pc226:cmChg xmlns:pc226="http://schemas.microsoft.com/office/powerpoint/2022/06/main/command" chg="add del mod">
              <pc226:chgData name="Jason Wiese" userId="4bff8d5b-7de6-4655-b397-69b0afc81113" providerId="ADAL" clId="{5645A853-3D6D-4393-8CF5-CD0C326D8754}" dt="2024-03-07T19:50:08.996" v="11729"/>
              <pc2:cmMkLst xmlns:pc2="http://schemas.microsoft.com/office/powerpoint/2019/9/main/command">
                <pc:docMk/>
                <pc:sldMk cId="790422164" sldId="2146845996"/>
                <pc2:cmMk id="{89DE7F94-74B0-4F62-BEBA-BB09081A7D45}"/>
              </pc2:cmMkLst>
            </pc226:cmChg>
            <pc226:cmChg xmlns:pc226="http://schemas.microsoft.com/office/powerpoint/2022/06/main/command" chg="add del mod">
              <pc226:chgData name="Jason Wiese" userId="4bff8d5b-7de6-4655-b397-69b0afc81113" providerId="ADAL" clId="{5645A853-3D6D-4393-8CF5-CD0C326D8754}" dt="2024-02-27T06:21:57.730" v="2102"/>
              <pc2:cmMkLst xmlns:pc2="http://schemas.microsoft.com/office/powerpoint/2019/9/main/command">
                <pc:docMk/>
                <pc:sldMk cId="790422164" sldId="2146845996"/>
                <pc2:cmMk id="{A1325FA1-2E0F-4A4A-BD1F-83BFE0FA8CA6}"/>
              </pc2:cmMkLst>
            </pc226:cmChg>
          </p:ext>
        </pc:extLst>
      </pc:sldChg>
      <pc:sldChg chg="del">
        <pc:chgData name="Jason Wiese" userId="4bff8d5b-7de6-4655-b397-69b0afc81113" providerId="ADAL" clId="{5645A853-3D6D-4393-8CF5-CD0C326D8754}" dt="2024-02-27T06:17:43.791" v="2054" actId="47"/>
        <pc:sldMkLst>
          <pc:docMk/>
          <pc:sldMk cId="1263655698" sldId="2146845997"/>
        </pc:sldMkLst>
      </pc:sldChg>
      <pc:sldChg chg="del">
        <pc:chgData name="Jason Wiese" userId="4bff8d5b-7de6-4655-b397-69b0afc81113" providerId="ADAL" clId="{5645A853-3D6D-4393-8CF5-CD0C326D8754}" dt="2024-02-27T05:05:09.111" v="185" actId="2696"/>
        <pc:sldMkLst>
          <pc:docMk/>
          <pc:sldMk cId="2655718272" sldId="2146845998"/>
        </pc:sldMkLst>
      </pc:sldChg>
      <pc:sldChg chg="delSp modSp del mod">
        <pc:chgData name="Jason Wiese" userId="4bff8d5b-7de6-4655-b397-69b0afc81113" providerId="ADAL" clId="{5645A853-3D6D-4393-8CF5-CD0C326D8754}" dt="2024-03-11T03:36:35.731" v="13066" actId="47"/>
        <pc:sldMkLst>
          <pc:docMk/>
          <pc:sldMk cId="4018881263" sldId="2146845998"/>
        </pc:sldMkLst>
        <pc:spChg chg="mod">
          <ac:chgData name="Jason Wiese" userId="4bff8d5b-7de6-4655-b397-69b0afc81113" providerId="ADAL" clId="{5645A853-3D6D-4393-8CF5-CD0C326D8754}" dt="2024-02-27T23:27:54.232" v="3847" actId="6549"/>
          <ac:spMkLst>
            <pc:docMk/>
            <pc:sldMk cId="4018881263" sldId="2146845998"/>
            <ac:spMk id="4" creationId="{5907D6C7-2711-2C33-7431-0F52B270C7E4}"/>
          </ac:spMkLst>
        </pc:spChg>
        <pc:spChg chg="mod">
          <ac:chgData name="Jason Wiese" userId="4bff8d5b-7de6-4655-b397-69b0afc81113" providerId="ADAL" clId="{5645A853-3D6D-4393-8CF5-CD0C326D8754}" dt="2024-02-27T05:05:37.293" v="186" actId="20577"/>
          <ac:spMkLst>
            <pc:docMk/>
            <pc:sldMk cId="4018881263" sldId="2146845998"/>
            <ac:spMk id="8" creationId="{B7F320FD-FB03-C312-B451-A372167A443C}"/>
          </ac:spMkLst>
        </pc:spChg>
        <pc:spChg chg="del">
          <ac:chgData name="Jason Wiese" userId="4bff8d5b-7de6-4655-b397-69b0afc81113" providerId="ADAL" clId="{5645A853-3D6D-4393-8CF5-CD0C326D8754}" dt="2024-02-27T05:05:44.854" v="187" actId="478"/>
          <ac:spMkLst>
            <pc:docMk/>
            <pc:sldMk cId="4018881263" sldId="2146845998"/>
            <ac:spMk id="10" creationId="{741681A0-799C-CB85-78AC-C347E034F417}"/>
          </ac:spMkLst>
        </pc:spChg>
      </pc:sldChg>
      <pc:sldChg chg="modSp del mod">
        <pc:chgData name="Jason Wiese" userId="4bff8d5b-7de6-4655-b397-69b0afc81113" providerId="ADAL" clId="{5645A853-3D6D-4393-8CF5-CD0C326D8754}" dt="2024-03-11T03:42:40.541" v="13517" actId="47"/>
        <pc:sldMkLst>
          <pc:docMk/>
          <pc:sldMk cId="493435862" sldId="2146845999"/>
        </pc:sldMkLst>
        <pc:spChg chg="mod">
          <ac:chgData name="Jason Wiese" userId="4bff8d5b-7de6-4655-b397-69b0afc81113" providerId="ADAL" clId="{5645A853-3D6D-4393-8CF5-CD0C326D8754}" dt="2024-02-27T23:33:45.802" v="4086" actId="20577"/>
          <ac:spMkLst>
            <pc:docMk/>
            <pc:sldMk cId="493435862" sldId="2146845999"/>
            <ac:spMk id="4" creationId="{7D611E3E-36E3-9C41-D85F-0994CA4B3716}"/>
          </ac:spMkLst>
        </pc:spChg>
      </pc:sldChg>
      <pc:sldChg chg="del">
        <pc:chgData name="Jason Wiese" userId="4bff8d5b-7de6-4655-b397-69b0afc81113" providerId="ADAL" clId="{5645A853-3D6D-4393-8CF5-CD0C326D8754}" dt="2024-02-27T23:45:36.699" v="4383" actId="47"/>
        <pc:sldMkLst>
          <pc:docMk/>
          <pc:sldMk cId="824944621" sldId="2146846000"/>
        </pc:sldMkLst>
      </pc:sldChg>
      <pc:sldChg chg="del">
        <pc:chgData name="Jason Wiese" userId="4bff8d5b-7de6-4655-b397-69b0afc81113" providerId="ADAL" clId="{5645A853-3D6D-4393-8CF5-CD0C326D8754}" dt="2024-02-27T06:17:47.103" v="2056" actId="47"/>
        <pc:sldMkLst>
          <pc:docMk/>
          <pc:sldMk cId="3367088360" sldId="2146846417"/>
        </pc:sldMkLst>
      </pc:sldChg>
      <pc:sldChg chg="del">
        <pc:chgData name="Jason Wiese" userId="4bff8d5b-7de6-4655-b397-69b0afc81113" providerId="ADAL" clId="{5645A853-3D6D-4393-8CF5-CD0C326D8754}" dt="2024-02-27T06:17:46.429" v="2055" actId="47"/>
        <pc:sldMkLst>
          <pc:docMk/>
          <pc:sldMk cId="2248248395" sldId="2146846419"/>
        </pc:sldMkLst>
      </pc:sldChg>
      <pc:sldChg chg="modSp del mod">
        <pc:chgData name="Jason Wiese" userId="4bff8d5b-7de6-4655-b397-69b0afc81113" providerId="ADAL" clId="{5645A853-3D6D-4393-8CF5-CD0C326D8754}" dt="2024-02-28T07:03:27.502" v="10454" actId="47"/>
        <pc:sldMkLst>
          <pc:docMk/>
          <pc:sldMk cId="365687834" sldId="2146846420"/>
        </pc:sldMkLst>
        <pc:spChg chg="mod">
          <ac:chgData name="Jason Wiese" userId="4bff8d5b-7de6-4655-b397-69b0afc81113" providerId="ADAL" clId="{5645A853-3D6D-4393-8CF5-CD0C326D8754}" dt="2024-02-28T06:24:40.680" v="9320" actId="20577"/>
          <ac:spMkLst>
            <pc:docMk/>
            <pc:sldMk cId="365687834" sldId="2146846420"/>
            <ac:spMk id="3" creationId="{1017CC23-11CD-A292-CC42-917435AFEDD3}"/>
          </ac:spMkLst>
        </pc:spChg>
        <pc:spChg chg="mod">
          <ac:chgData name="Jason Wiese" userId="4bff8d5b-7de6-4655-b397-69b0afc81113" providerId="ADAL" clId="{5645A853-3D6D-4393-8CF5-CD0C326D8754}" dt="2024-02-28T06:27:58.209" v="9367" actId="20577"/>
          <ac:spMkLst>
            <pc:docMk/>
            <pc:sldMk cId="365687834" sldId="2146846420"/>
            <ac:spMk id="4" creationId="{5CD06BDD-ABEC-34DE-250E-E345901753DC}"/>
          </ac:spMkLst>
        </pc:spChg>
        <pc:cxnChg chg="mod">
          <ac:chgData name="Jason Wiese" userId="4bff8d5b-7de6-4655-b397-69b0afc81113" providerId="ADAL" clId="{5645A853-3D6D-4393-8CF5-CD0C326D8754}" dt="2024-02-27T06:26:40.924" v="2189" actId="1035"/>
          <ac:cxnSpMkLst>
            <pc:docMk/>
            <pc:sldMk cId="365687834" sldId="2146846420"/>
            <ac:cxnSpMk id="11" creationId="{179653D0-AE48-B07D-BD14-FE841DAEC450}"/>
          </ac:cxnSpMkLst>
        </pc:cxnChg>
      </pc:sldChg>
      <pc:sldChg chg="addSp delSp modSp mod">
        <pc:chgData name="Jason Wiese" userId="4bff8d5b-7de6-4655-b397-69b0afc81113" providerId="ADAL" clId="{5645A853-3D6D-4393-8CF5-CD0C326D8754}" dt="2024-03-19T22:41:37.230" v="18016"/>
        <pc:sldMkLst>
          <pc:docMk/>
          <pc:sldMk cId="717620248" sldId="2146846421"/>
        </pc:sldMkLst>
        <pc:spChg chg="add mod">
          <ac:chgData name="Jason Wiese" userId="4bff8d5b-7de6-4655-b397-69b0afc81113" providerId="ADAL" clId="{5645A853-3D6D-4393-8CF5-CD0C326D8754}" dt="2024-02-27T06:32:25.254" v="2375"/>
          <ac:spMkLst>
            <pc:docMk/>
            <pc:sldMk cId="717620248" sldId="2146846421"/>
            <ac:spMk id="4" creationId="{11D8634D-8F1B-D520-23CD-676C86733513}"/>
          </ac:spMkLst>
        </pc:spChg>
        <pc:spChg chg="add mod">
          <ac:chgData name="Jason Wiese" userId="4bff8d5b-7de6-4655-b397-69b0afc81113" providerId="ADAL" clId="{5645A853-3D6D-4393-8CF5-CD0C326D8754}" dt="2024-03-11T05:33:00.444" v="16711"/>
          <ac:spMkLst>
            <pc:docMk/>
            <pc:sldMk cId="717620248" sldId="2146846421"/>
            <ac:spMk id="5" creationId="{805FE240-91B8-02BF-4F4B-6F9128043DED}"/>
          </ac:spMkLst>
        </pc:spChg>
        <pc:spChg chg="del">
          <ac:chgData name="Jason Wiese" userId="4bff8d5b-7de6-4655-b397-69b0afc81113" providerId="ADAL" clId="{5645A853-3D6D-4393-8CF5-CD0C326D8754}" dt="2024-02-28T00:53:15.169" v="6895" actId="478"/>
          <ac:spMkLst>
            <pc:docMk/>
            <pc:sldMk cId="717620248" sldId="2146846421"/>
            <ac:spMk id="5" creationId="{91F6ED47-1A16-890B-E6A3-655683A5B135}"/>
          </ac:spMkLst>
        </pc:spChg>
        <pc:spChg chg="add mod">
          <ac:chgData name="Jason Wiese" userId="4bff8d5b-7de6-4655-b397-69b0afc81113" providerId="ADAL" clId="{5645A853-3D6D-4393-8CF5-CD0C326D8754}" dt="2024-03-11T05:33:00.444" v="16711"/>
          <ac:spMkLst>
            <pc:docMk/>
            <pc:sldMk cId="717620248" sldId="2146846421"/>
            <ac:spMk id="9" creationId="{3E6FE75D-5926-1505-E634-85A969DA8926}"/>
          </ac:spMkLst>
        </pc:spChg>
        <pc:spChg chg="del">
          <ac:chgData name="Jason Wiese" userId="4bff8d5b-7de6-4655-b397-69b0afc81113" providerId="ADAL" clId="{5645A853-3D6D-4393-8CF5-CD0C326D8754}" dt="2024-02-28T00:53:15.169" v="6895" actId="478"/>
          <ac:spMkLst>
            <pc:docMk/>
            <pc:sldMk cId="717620248" sldId="2146846421"/>
            <ac:spMk id="9" creationId="{A330260B-82ED-ABF9-DD40-2AC03F027EA2}"/>
          </ac:spMkLst>
        </pc:spChg>
        <pc:spChg chg="add mod">
          <ac:chgData name="Jason Wiese" userId="4bff8d5b-7de6-4655-b397-69b0afc81113" providerId="ADAL" clId="{5645A853-3D6D-4393-8CF5-CD0C326D8754}" dt="2024-03-11T05:33:00.444" v="16711"/>
          <ac:spMkLst>
            <pc:docMk/>
            <pc:sldMk cId="717620248" sldId="2146846421"/>
            <ac:spMk id="10" creationId="{3684E632-3AD5-C698-42CA-758DFBEF859C}"/>
          </ac:spMkLst>
        </pc:spChg>
        <pc:spChg chg="del">
          <ac:chgData name="Jason Wiese" userId="4bff8d5b-7de6-4655-b397-69b0afc81113" providerId="ADAL" clId="{5645A853-3D6D-4393-8CF5-CD0C326D8754}" dt="2024-02-28T00:53:15.169" v="6895" actId="478"/>
          <ac:spMkLst>
            <pc:docMk/>
            <pc:sldMk cId="717620248" sldId="2146846421"/>
            <ac:spMk id="10" creationId="{4A052F42-FC74-40A1-F654-46115EB4AC57}"/>
          </ac:spMkLst>
        </pc:spChg>
        <pc:spChg chg="add mod">
          <ac:chgData name="Jason Wiese" userId="4bff8d5b-7de6-4655-b397-69b0afc81113" providerId="ADAL" clId="{5645A853-3D6D-4393-8CF5-CD0C326D8754}" dt="2024-03-11T05:33:00.444" v="16711"/>
          <ac:spMkLst>
            <pc:docMk/>
            <pc:sldMk cId="717620248" sldId="2146846421"/>
            <ac:spMk id="11" creationId="{0F7F8AC4-24EB-55F4-5260-71726678E374}"/>
          </ac:spMkLst>
        </pc:spChg>
        <pc:spChg chg="del">
          <ac:chgData name="Jason Wiese" userId="4bff8d5b-7de6-4655-b397-69b0afc81113" providerId="ADAL" clId="{5645A853-3D6D-4393-8CF5-CD0C326D8754}" dt="2024-02-28T00:53:15.169" v="6895" actId="478"/>
          <ac:spMkLst>
            <pc:docMk/>
            <pc:sldMk cId="717620248" sldId="2146846421"/>
            <ac:spMk id="11" creationId="{3CD05471-32DD-F896-199A-972C0C12FA67}"/>
          </ac:spMkLst>
        </pc:spChg>
        <pc:spChg chg="del">
          <ac:chgData name="Jason Wiese" userId="4bff8d5b-7de6-4655-b397-69b0afc81113" providerId="ADAL" clId="{5645A853-3D6D-4393-8CF5-CD0C326D8754}" dt="2024-02-28T00:53:15.169" v="6895" actId="478"/>
          <ac:spMkLst>
            <pc:docMk/>
            <pc:sldMk cId="717620248" sldId="2146846421"/>
            <ac:spMk id="13" creationId="{4E0C5F77-82FB-FDD6-BBFA-6A741360AC38}"/>
          </ac:spMkLst>
        </pc:spChg>
        <pc:spChg chg="add mod">
          <ac:chgData name="Jason Wiese" userId="4bff8d5b-7de6-4655-b397-69b0afc81113" providerId="ADAL" clId="{5645A853-3D6D-4393-8CF5-CD0C326D8754}" dt="2024-03-11T05:33:00.444" v="16711"/>
          <ac:spMkLst>
            <pc:docMk/>
            <pc:sldMk cId="717620248" sldId="2146846421"/>
            <ac:spMk id="13" creationId="{CCF1028E-E70F-C4FD-5C7B-5179108937D0}"/>
          </ac:spMkLst>
        </pc:spChg>
        <pc:spChg chg="del">
          <ac:chgData name="Jason Wiese" userId="4bff8d5b-7de6-4655-b397-69b0afc81113" providerId="ADAL" clId="{5645A853-3D6D-4393-8CF5-CD0C326D8754}" dt="2024-02-28T00:53:15.169" v="6895" actId="478"/>
          <ac:spMkLst>
            <pc:docMk/>
            <pc:sldMk cId="717620248" sldId="2146846421"/>
            <ac:spMk id="14" creationId="{34E71B68-DFA1-EF97-4BF4-86E12380D6F8}"/>
          </ac:spMkLst>
        </pc:spChg>
        <pc:spChg chg="add mod">
          <ac:chgData name="Jason Wiese" userId="4bff8d5b-7de6-4655-b397-69b0afc81113" providerId="ADAL" clId="{5645A853-3D6D-4393-8CF5-CD0C326D8754}" dt="2024-03-11T05:33:00.444" v="16711"/>
          <ac:spMkLst>
            <pc:docMk/>
            <pc:sldMk cId="717620248" sldId="2146846421"/>
            <ac:spMk id="14" creationId="{5ECD2AB2-68FE-C10D-676B-B446F1D8EADD}"/>
          </ac:spMkLst>
        </pc:spChg>
        <pc:spChg chg="add mod">
          <ac:chgData name="Jason Wiese" userId="4bff8d5b-7de6-4655-b397-69b0afc81113" providerId="ADAL" clId="{5645A853-3D6D-4393-8CF5-CD0C326D8754}" dt="2024-03-11T05:33:00.444" v="16711"/>
          <ac:spMkLst>
            <pc:docMk/>
            <pc:sldMk cId="717620248" sldId="2146846421"/>
            <ac:spMk id="15" creationId="{47C008D4-B0EE-B39C-91DF-E39DB4D1D0F7}"/>
          </ac:spMkLst>
        </pc:spChg>
        <pc:spChg chg="del">
          <ac:chgData name="Jason Wiese" userId="4bff8d5b-7de6-4655-b397-69b0afc81113" providerId="ADAL" clId="{5645A853-3D6D-4393-8CF5-CD0C326D8754}" dt="2024-02-28T00:53:15.169" v="6895" actId="478"/>
          <ac:spMkLst>
            <pc:docMk/>
            <pc:sldMk cId="717620248" sldId="2146846421"/>
            <ac:spMk id="15" creationId="{90A6EE47-5463-3A63-6234-464668FC64B4}"/>
          </ac:spMkLst>
        </pc:spChg>
        <pc:spChg chg="add mod">
          <ac:chgData name="Jason Wiese" userId="4bff8d5b-7de6-4655-b397-69b0afc81113" providerId="ADAL" clId="{5645A853-3D6D-4393-8CF5-CD0C326D8754}" dt="2024-03-11T05:33:00.444" v="16711"/>
          <ac:spMkLst>
            <pc:docMk/>
            <pc:sldMk cId="717620248" sldId="2146846421"/>
            <ac:spMk id="17" creationId="{61E75BCA-74ED-EF9A-36EF-1F4165A19701}"/>
          </ac:spMkLst>
        </pc:spChg>
        <pc:spChg chg="del">
          <ac:chgData name="Jason Wiese" userId="4bff8d5b-7de6-4655-b397-69b0afc81113" providerId="ADAL" clId="{5645A853-3D6D-4393-8CF5-CD0C326D8754}" dt="2024-02-28T00:53:15.169" v="6895" actId="478"/>
          <ac:spMkLst>
            <pc:docMk/>
            <pc:sldMk cId="717620248" sldId="2146846421"/>
            <ac:spMk id="17" creationId="{D7E6F708-EBC8-6EBC-FB32-929F245D79F3}"/>
          </ac:spMkLst>
        </pc:spChg>
        <pc:spChg chg="add mod">
          <ac:chgData name="Jason Wiese" userId="4bff8d5b-7de6-4655-b397-69b0afc81113" providerId="ADAL" clId="{5645A853-3D6D-4393-8CF5-CD0C326D8754}" dt="2024-03-11T05:33:00.444" v="16711"/>
          <ac:spMkLst>
            <pc:docMk/>
            <pc:sldMk cId="717620248" sldId="2146846421"/>
            <ac:spMk id="18" creationId="{04729FE5-C8E4-5C03-6E25-45D0277CA3AB}"/>
          </ac:spMkLst>
        </pc:spChg>
        <pc:spChg chg="del">
          <ac:chgData name="Jason Wiese" userId="4bff8d5b-7de6-4655-b397-69b0afc81113" providerId="ADAL" clId="{5645A853-3D6D-4393-8CF5-CD0C326D8754}" dt="2024-02-28T00:53:15.169" v="6895" actId="478"/>
          <ac:spMkLst>
            <pc:docMk/>
            <pc:sldMk cId="717620248" sldId="2146846421"/>
            <ac:spMk id="18" creationId="{CED42416-F11F-B0F7-93E3-ED13F7EC5EFA}"/>
          </ac:spMkLst>
        </pc:spChg>
        <pc:spChg chg="add mod">
          <ac:chgData name="Jason Wiese" userId="4bff8d5b-7de6-4655-b397-69b0afc81113" providerId="ADAL" clId="{5645A853-3D6D-4393-8CF5-CD0C326D8754}" dt="2024-03-11T05:33:00.444" v="16711"/>
          <ac:spMkLst>
            <pc:docMk/>
            <pc:sldMk cId="717620248" sldId="2146846421"/>
            <ac:spMk id="20" creationId="{A05F216D-6DCA-D64F-E432-4E24C31FA968}"/>
          </ac:spMkLst>
        </pc:spChg>
        <pc:spChg chg="del">
          <ac:chgData name="Jason Wiese" userId="4bff8d5b-7de6-4655-b397-69b0afc81113" providerId="ADAL" clId="{5645A853-3D6D-4393-8CF5-CD0C326D8754}" dt="2024-02-28T00:53:15.169" v="6895" actId="478"/>
          <ac:spMkLst>
            <pc:docMk/>
            <pc:sldMk cId="717620248" sldId="2146846421"/>
            <ac:spMk id="20" creationId="{FC0075D8-A152-3AAD-B477-4E5E2E34FC36}"/>
          </ac:spMkLst>
        </pc:spChg>
        <pc:spChg chg="add mod">
          <ac:chgData name="Jason Wiese" userId="4bff8d5b-7de6-4655-b397-69b0afc81113" providerId="ADAL" clId="{5645A853-3D6D-4393-8CF5-CD0C326D8754}" dt="2024-03-15T21:41:24.069" v="17881" actId="20577"/>
          <ac:spMkLst>
            <pc:docMk/>
            <pc:sldMk cId="717620248" sldId="2146846421"/>
            <ac:spMk id="21" creationId="{1CB94065-D848-26FE-C90F-5F5D2E307641}"/>
          </ac:spMkLst>
        </pc:spChg>
        <pc:spChg chg="del">
          <ac:chgData name="Jason Wiese" userId="4bff8d5b-7de6-4655-b397-69b0afc81113" providerId="ADAL" clId="{5645A853-3D6D-4393-8CF5-CD0C326D8754}" dt="2024-02-28T00:53:15.169" v="6895" actId="478"/>
          <ac:spMkLst>
            <pc:docMk/>
            <pc:sldMk cId="717620248" sldId="2146846421"/>
            <ac:spMk id="21" creationId="{2320CE23-00FC-7A00-1C6D-7645341DC329}"/>
          </ac:spMkLst>
        </pc:spChg>
        <pc:spChg chg="del">
          <ac:chgData name="Jason Wiese" userId="4bff8d5b-7de6-4655-b397-69b0afc81113" providerId="ADAL" clId="{5645A853-3D6D-4393-8CF5-CD0C326D8754}" dt="2024-02-28T00:53:15.169" v="6895" actId="478"/>
          <ac:spMkLst>
            <pc:docMk/>
            <pc:sldMk cId="717620248" sldId="2146846421"/>
            <ac:spMk id="22" creationId="{14936FB7-F5CB-1287-27F0-4B195AD2B615}"/>
          </ac:spMkLst>
        </pc:spChg>
        <pc:spChg chg="add mod">
          <ac:chgData name="Jason Wiese" userId="4bff8d5b-7de6-4655-b397-69b0afc81113" providerId="ADAL" clId="{5645A853-3D6D-4393-8CF5-CD0C326D8754}" dt="2024-03-11T05:33:00.444" v="16711"/>
          <ac:spMkLst>
            <pc:docMk/>
            <pc:sldMk cId="717620248" sldId="2146846421"/>
            <ac:spMk id="22" creationId="{B8E1883B-E9C5-A7FC-9E2A-3166B1CE466B}"/>
          </ac:spMkLst>
        </pc:spChg>
        <pc:spChg chg="del">
          <ac:chgData name="Jason Wiese" userId="4bff8d5b-7de6-4655-b397-69b0afc81113" providerId="ADAL" clId="{5645A853-3D6D-4393-8CF5-CD0C326D8754}" dt="2024-02-28T00:53:15.169" v="6895" actId="478"/>
          <ac:spMkLst>
            <pc:docMk/>
            <pc:sldMk cId="717620248" sldId="2146846421"/>
            <ac:spMk id="24" creationId="{21E48315-BD31-A608-279B-EC9F6321C6EB}"/>
          </ac:spMkLst>
        </pc:spChg>
        <pc:spChg chg="add mod">
          <ac:chgData name="Jason Wiese" userId="4bff8d5b-7de6-4655-b397-69b0afc81113" providerId="ADAL" clId="{5645A853-3D6D-4393-8CF5-CD0C326D8754}" dt="2024-03-11T05:33:00.444" v="16711"/>
          <ac:spMkLst>
            <pc:docMk/>
            <pc:sldMk cId="717620248" sldId="2146846421"/>
            <ac:spMk id="24" creationId="{F06626EF-DCB2-381B-A31F-A9197F5FBA96}"/>
          </ac:spMkLst>
        </pc:spChg>
        <pc:spChg chg="del">
          <ac:chgData name="Jason Wiese" userId="4bff8d5b-7de6-4655-b397-69b0afc81113" providerId="ADAL" clId="{5645A853-3D6D-4393-8CF5-CD0C326D8754}" dt="2024-02-28T00:53:15.169" v="6895" actId="478"/>
          <ac:spMkLst>
            <pc:docMk/>
            <pc:sldMk cId="717620248" sldId="2146846421"/>
            <ac:spMk id="25" creationId="{868AD41D-14DC-392C-62EA-00E49C5E0692}"/>
          </ac:spMkLst>
        </pc:spChg>
        <pc:spChg chg="add mod">
          <ac:chgData name="Jason Wiese" userId="4bff8d5b-7de6-4655-b397-69b0afc81113" providerId="ADAL" clId="{5645A853-3D6D-4393-8CF5-CD0C326D8754}" dt="2024-03-19T22:41:37.230" v="18016"/>
          <ac:spMkLst>
            <pc:docMk/>
            <pc:sldMk cId="717620248" sldId="2146846421"/>
            <ac:spMk id="25" creationId="{EC12C699-912A-9269-2482-6CD4E2C68B5D}"/>
          </ac:spMkLst>
        </pc:spChg>
        <pc:spChg chg="del">
          <ac:chgData name="Jason Wiese" userId="4bff8d5b-7de6-4655-b397-69b0afc81113" providerId="ADAL" clId="{5645A853-3D6D-4393-8CF5-CD0C326D8754}" dt="2024-02-28T00:53:15.169" v="6895" actId="478"/>
          <ac:spMkLst>
            <pc:docMk/>
            <pc:sldMk cId="717620248" sldId="2146846421"/>
            <ac:spMk id="26" creationId="{4669B56A-0F3A-115C-F047-9CDA961A4796}"/>
          </ac:spMkLst>
        </pc:spChg>
        <pc:spChg chg="add mod">
          <ac:chgData name="Jason Wiese" userId="4bff8d5b-7de6-4655-b397-69b0afc81113" providerId="ADAL" clId="{5645A853-3D6D-4393-8CF5-CD0C326D8754}" dt="2024-03-11T05:33:00.444" v="16711"/>
          <ac:spMkLst>
            <pc:docMk/>
            <pc:sldMk cId="717620248" sldId="2146846421"/>
            <ac:spMk id="26" creationId="{52842FBF-4BE9-4991-D031-F255334DFC36}"/>
          </ac:spMkLst>
        </pc:spChg>
        <pc:spChg chg="del">
          <ac:chgData name="Jason Wiese" userId="4bff8d5b-7de6-4655-b397-69b0afc81113" providerId="ADAL" clId="{5645A853-3D6D-4393-8CF5-CD0C326D8754}" dt="2024-02-28T00:53:15.169" v="6895" actId="478"/>
          <ac:spMkLst>
            <pc:docMk/>
            <pc:sldMk cId="717620248" sldId="2146846421"/>
            <ac:spMk id="28" creationId="{51498352-9B7F-AD0D-9888-0AC630B58D73}"/>
          </ac:spMkLst>
        </pc:spChg>
        <pc:spChg chg="add mod">
          <ac:chgData name="Jason Wiese" userId="4bff8d5b-7de6-4655-b397-69b0afc81113" providerId="ADAL" clId="{5645A853-3D6D-4393-8CF5-CD0C326D8754}" dt="2024-03-11T05:33:00.444" v="16711"/>
          <ac:spMkLst>
            <pc:docMk/>
            <pc:sldMk cId="717620248" sldId="2146846421"/>
            <ac:spMk id="28" creationId="{FEF6CDD9-5C29-4940-3082-8158E137E456}"/>
          </ac:spMkLst>
        </pc:spChg>
        <pc:spChg chg="add mod">
          <ac:chgData name="Jason Wiese" userId="4bff8d5b-7de6-4655-b397-69b0afc81113" providerId="ADAL" clId="{5645A853-3D6D-4393-8CF5-CD0C326D8754}" dt="2024-03-11T05:33:00.444" v="16711"/>
          <ac:spMkLst>
            <pc:docMk/>
            <pc:sldMk cId="717620248" sldId="2146846421"/>
            <ac:spMk id="29" creationId="{123FD1DF-51CA-9F5C-5A24-AC06730C09F2}"/>
          </ac:spMkLst>
        </pc:spChg>
        <pc:spChg chg="del">
          <ac:chgData name="Jason Wiese" userId="4bff8d5b-7de6-4655-b397-69b0afc81113" providerId="ADAL" clId="{5645A853-3D6D-4393-8CF5-CD0C326D8754}" dt="2024-02-28T00:53:15.169" v="6895" actId="478"/>
          <ac:spMkLst>
            <pc:docMk/>
            <pc:sldMk cId="717620248" sldId="2146846421"/>
            <ac:spMk id="29" creationId="{B2C6E14A-1897-35F3-4C5C-E528F5130B5A}"/>
          </ac:spMkLst>
        </pc:spChg>
        <pc:spChg chg="add mod">
          <ac:chgData name="Jason Wiese" userId="4bff8d5b-7de6-4655-b397-69b0afc81113" providerId="ADAL" clId="{5645A853-3D6D-4393-8CF5-CD0C326D8754}" dt="2024-03-11T05:33:00.444" v="16711"/>
          <ac:spMkLst>
            <pc:docMk/>
            <pc:sldMk cId="717620248" sldId="2146846421"/>
            <ac:spMk id="30" creationId="{DAF7E58C-D251-A493-F5A0-D33E116AEEF2}"/>
          </ac:spMkLst>
        </pc:spChg>
        <pc:spChg chg="del">
          <ac:chgData name="Jason Wiese" userId="4bff8d5b-7de6-4655-b397-69b0afc81113" providerId="ADAL" clId="{5645A853-3D6D-4393-8CF5-CD0C326D8754}" dt="2024-02-28T00:53:15.169" v="6895" actId="478"/>
          <ac:spMkLst>
            <pc:docMk/>
            <pc:sldMk cId="717620248" sldId="2146846421"/>
            <ac:spMk id="30" creationId="{EEAD25C9-3336-DE92-B93D-2F5B495A48A1}"/>
          </ac:spMkLst>
        </pc:spChg>
        <pc:spChg chg="add mod">
          <ac:chgData name="Jason Wiese" userId="4bff8d5b-7de6-4655-b397-69b0afc81113" providerId="ADAL" clId="{5645A853-3D6D-4393-8CF5-CD0C326D8754}" dt="2024-03-11T05:33:00.444" v="16711"/>
          <ac:spMkLst>
            <pc:docMk/>
            <pc:sldMk cId="717620248" sldId="2146846421"/>
            <ac:spMk id="32" creationId="{7F079796-C710-81A3-EF9D-A42CC3BF4BD2}"/>
          </ac:spMkLst>
        </pc:spChg>
        <pc:spChg chg="del">
          <ac:chgData name="Jason Wiese" userId="4bff8d5b-7de6-4655-b397-69b0afc81113" providerId="ADAL" clId="{5645A853-3D6D-4393-8CF5-CD0C326D8754}" dt="2024-02-28T00:53:15.169" v="6895" actId="478"/>
          <ac:spMkLst>
            <pc:docMk/>
            <pc:sldMk cId="717620248" sldId="2146846421"/>
            <ac:spMk id="32" creationId="{C3D7F4E5-FEF6-CCB0-72C2-D8136399AB71}"/>
          </ac:spMkLst>
        </pc:spChg>
        <pc:spChg chg="del">
          <ac:chgData name="Jason Wiese" userId="4bff8d5b-7de6-4655-b397-69b0afc81113" providerId="ADAL" clId="{5645A853-3D6D-4393-8CF5-CD0C326D8754}" dt="2024-02-28T00:53:15.169" v="6895" actId="478"/>
          <ac:spMkLst>
            <pc:docMk/>
            <pc:sldMk cId="717620248" sldId="2146846421"/>
            <ac:spMk id="33" creationId="{890EA4C5-0102-0426-2E7E-113F818AA2AD}"/>
          </ac:spMkLst>
        </pc:spChg>
        <pc:spChg chg="add mod">
          <ac:chgData name="Jason Wiese" userId="4bff8d5b-7de6-4655-b397-69b0afc81113" providerId="ADAL" clId="{5645A853-3D6D-4393-8CF5-CD0C326D8754}" dt="2024-03-11T05:33:00.444" v="16711"/>
          <ac:spMkLst>
            <pc:docMk/>
            <pc:sldMk cId="717620248" sldId="2146846421"/>
            <ac:spMk id="33" creationId="{E0B399C6-7E9F-AB0F-F21C-729DA78BD103}"/>
          </ac:spMkLst>
        </pc:spChg>
        <pc:spChg chg="add mod">
          <ac:chgData name="Jason Wiese" userId="4bff8d5b-7de6-4655-b397-69b0afc81113" providerId="ADAL" clId="{5645A853-3D6D-4393-8CF5-CD0C326D8754}" dt="2024-03-11T05:33:00.444" v="16711"/>
          <ac:spMkLst>
            <pc:docMk/>
            <pc:sldMk cId="717620248" sldId="2146846421"/>
            <ac:spMk id="34" creationId="{5DB0EADF-C789-5714-254A-2D255D47621D}"/>
          </ac:spMkLst>
        </pc:spChg>
        <pc:spChg chg="del">
          <ac:chgData name="Jason Wiese" userId="4bff8d5b-7de6-4655-b397-69b0afc81113" providerId="ADAL" clId="{5645A853-3D6D-4393-8CF5-CD0C326D8754}" dt="2024-02-28T00:53:15.169" v="6895" actId="478"/>
          <ac:spMkLst>
            <pc:docMk/>
            <pc:sldMk cId="717620248" sldId="2146846421"/>
            <ac:spMk id="34" creationId="{ED1C21FC-08B7-D49B-D3D8-043B5435F7A9}"/>
          </ac:spMkLst>
        </pc:spChg>
        <pc:spChg chg="add mod">
          <ac:chgData name="Jason Wiese" userId="4bff8d5b-7de6-4655-b397-69b0afc81113" providerId="ADAL" clId="{5645A853-3D6D-4393-8CF5-CD0C326D8754}" dt="2024-03-11T05:33:00.444" v="16711"/>
          <ac:spMkLst>
            <pc:docMk/>
            <pc:sldMk cId="717620248" sldId="2146846421"/>
            <ac:spMk id="36" creationId="{2945DC57-93E9-41CB-DCB1-5EF9C9933ADE}"/>
          </ac:spMkLst>
        </pc:spChg>
        <pc:spChg chg="add mod">
          <ac:chgData name="Jason Wiese" userId="4bff8d5b-7de6-4655-b397-69b0afc81113" providerId="ADAL" clId="{5645A853-3D6D-4393-8CF5-CD0C326D8754}" dt="2024-03-15T20:03:57.353" v="17580" actId="14100"/>
          <ac:spMkLst>
            <pc:docMk/>
            <pc:sldMk cId="717620248" sldId="2146846421"/>
            <ac:spMk id="37" creationId="{F297593B-BF05-77A8-302E-E5827596C9C3}"/>
          </ac:spMkLst>
        </pc:spChg>
        <pc:spChg chg="add mod">
          <ac:chgData name="Jason Wiese" userId="4bff8d5b-7de6-4655-b397-69b0afc81113" providerId="ADAL" clId="{5645A853-3D6D-4393-8CF5-CD0C326D8754}" dt="2024-03-11T05:33:00.444" v="16711"/>
          <ac:spMkLst>
            <pc:docMk/>
            <pc:sldMk cId="717620248" sldId="2146846421"/>
            <ac:spMk id="38" creationId="{D05082A4-F9DD-5F3D-C353-DD3749CEF58C}"/>
          </ac:spMkLst>
        </pc:spChg>
        <pc:spChg chg="add mod">
          <ac:chgData name="Jason Wiese" userId="4bff8d5b-7de6-4655-b397-69b0afc81113" providerId="ADAL" clId="{5645A853-3D6D-4393-8CF5-CD0C326D8754}" dt="2024-03-11T05:33:00.444" v="16711"/>
          <ac:spMkLst>
            <pc:docMk/>
            <pc:sldMk cId="717620248" sldId="2146846421"/>
            <ac:spMk id="40" creationId="{76D20C27-92B5-0EF3-487D-30DE899BF224}"/>
          </ac:spMkLst>
        </pc:spChg>
        <pc:spChg chg="add mod">
          <ac:chgData name="Jason Wiese" userId="4bff8d5b-7de6-4655-b397-69b0afc81113" providerId="ADAL" clId="{5645A853-3D6D-4393-8CF5-CD0C326D8754}" dt="2024-03-11T05:33:00.444" v="16711"/>
          <ac:spMkLst>
            <pc:docMk/>
            <pc:sldMk cId="717620248" sldId="2146846421"/>
            <ac:spMk id="41" creationId="{E632291C-3025-1699-F4D7-E9461CD3D97D}"/>
          </ac:spMkLst>
        </pc:spChg>
        <pc:spChg chg="add mod">
          <ac:chgData name="Jason Wiese" userId="4bff8d5b-7de6-4655-b397-69b0afc81113" providerId="ADAL" clId="{5645A853-3D6D-4393-8CF5-CD0C326D8754}" dt="2024-03-11T05:33:00.444" v="16711"/>
          <ac:spMkLst>
            <pc:docMk/>
            <pc:sldMk cId="717620248" sldId="2146846421"/>
            <ac:spMk id="42" creationId="{C1979CAF-9BE8-9A82-F17D-53EF6BE7E76B}"/>
          </ac:spMkLst>
        </pc:spChg>
        <pc:spChg chg="add mod">
          <ac:chgData name="Jason Wiese" userId="4bff8d5b-7de6-4655-b397-69b0afc81113" providerId="ADAL" clId="{5645A853-3D6D-4393-8CF5-CD0C326D8754}" dt="2024-03-11T05:33:00.444" v="16711"/>
          <ac:spMkLst>
            <pc:docMk/>
            <pc:sldMk cId="717620248" sldId="2146846421"/>
            <ac:spMk id="44" creationId="{21A16565-6351-C039-CA03-482587451CD3}"/>
          </ac:spMkLst>
        </pc:spChg>
        <pc:spChg chg="del">
          <ac:chgData name="Jason Wiese" userId="4bff8d5b-7de6-4655-b397-69b0afc81113" providerId="ADAL" clId="{5645A853-3D6D-4393-8CF5-CD0C326D8754}" dt="2024-02-28T00:53:15.169" v="6895" actId="478"/>
          <ac:spMkLst>
            <pc:docMk/>
            <pc:sldMk cId="717620248" sldId="2146846421"/>
            <ac:spMk id="44" creationId="{2F245DEF-5090-7D76-9B35-4AA6F63510CB}"/>
          </ac:spMkLst>
        </pc:spChg>
        <pc:spChg chg="add mod">
          <ac:chgData name="Jason Wiese" userId="4bff8d5b-7de6-4655-b397-69b0afc81113" providerId="ADAL" clId="{5645A853-3D6D-4393-8CF5-CD0C326D8754}" dt="2024-03-11T05:33:00.444" v="16711"/>
          <ac:spMkLst>
            <pc:docMk/>
            <pc:sldMk cId="717620248" sldId="2146846421"/>
            <ac:spMk id="45" creationId="{A8A69D1B-6BEA-964C-3724-F76BF7066C1D}"/>
          </ac:spMkLst>
        </pc:spChg>
        <pc:spChg chg="add mod">
          <ac:chgData name="Jason Wiese" userId="4bff8d5b-7de6-4655-b397-69b0afc81113" providerId="ADAL" clId="{5645A853-3D6D-4393-8CF5-CD0C326D8754}" dt="2024-03-11T05:33:00.444" v="16711"/>
          <ac:spMkLst>
            <pc:docMk/>
            <pc:sldMk cId="717620248" sldId="2146846421"/>
            <ac:spMk id="47" creationId="{032F06EC-DD79-145A-B5A5-A9DF04E0C641}"/>
          </ac:spMkLst>
        </pc:spChg>
        <pc:spChg chg="add mod">
          <ac:chgData name="Jason Wiese" userId="4bff8d5b-7de6-4655-b397-69b0afc81113" providerId="ADAL" clId="{5645A853-3D6D-4393-8CF5-CD0C326D8754}" dt="2024-03-11T05:33:00.444" v="16711"/>
          <ac:spMkLst>
            <pc:docMk/>
            <pc:sldMk cId="717620248" sldId="2146846421"/>
            <ac:spMk id="48" creationId="{5F74B6AB-4186-0E66-3446-A5C5F6B6B513}"/>
          </ac:spMkLst>
        </pc:spChg>
        <pc:spChg chg="del">
          <ac:chgData name="Jason Wiese" userId="4bff8d5b-7de6-4655-b397-69b0afc81113" providerId="ADAL" clId="{5645A853-3D6D-4393-8CF5-CD0C326D8754}" dt="2024-02-28T00:53:15.169" v="6895" actId="478"/>
          <ac:spMkLst>
            <pc:docMk/>
            <pc:sldMk cId="717620248" sldId="2146846421"/>
            <ac:spMk id="49" creationId="{343B56F8-EDB1-52D1-271C-D1EC6B909C50}"/>
          </ac:spMkLst>
        </pc:spChg>
        <pc:spChg chg="add mod">
          <ac:chgData name="Jason Wiese" userId="4bff8d5b-7de6-4655-b397-69b0afc81113" providerId="ADAL" clId="{5645A853-3D6D-4393-8CF5-CD0C326D8754}" dt="2024-03-11T05:33:00.444" v="16711"/>
          <ac:spMkLst>
            <pc:docMk/>
            <pc:sldMk cId="717620248" sldId="2146846421"/>
            <ac:spMk id="49" creationId="{C82A2ED8-1D85-54F9-6580-42B46CDA17A0}"/>
          </ac:spMkLst>
        </pc:spChg>
        <pc:spChg chg="add mod">
          <ac:chgData name="Jason Wiese" userId="4bff8d5b-7de6-4655-b397-69b0afc81113" providerId="ADAL" clId="{5645A853-3D6D-4393-8CF5-CD0C326D8754}" dt="2024-03-11T05:33:00.444" v="16711"/>
          <ac:spMkLst>
            <pc:docMk/>
            <pc:sldMk cId="717620248" sldId="2146846421"/>
            <ac:spMk id="50" creationId="{DF23B867-584F-D10A-5F82-7383B8C9D5F9}"/>
          </ac:spMkLst>
        </pc:spChg>
        <pc:spChg chg="add mod">
          <ac:chgData name="Jason Wiese" userId="4bff8d5b-7de6-4655-b397-69b0afc81113" providerId="ADAL" clId="{5645A853-3D6D-4393-8CF5-CD0C326D8754}" dt="2024-03-11T05:33:00.444" v="16711"/>
          <ac:spMkLst>
            <pc:docMk/>
            <pc:sldMk cId="717620248" sldId="2146846421"/>
            <ac:spMk id="51" creationId="{F713429E-793D-752D-7837-D9C92AB42682}"/>
          </ac:spMkLst>
        </pc:spChg>
        <pc:spChg chg="add mod">
          <ac:chgData name="Jason Wiese" userId="4bff8d5b-7de6-4655-b397-69b0afc81113" providerId="ADAL" clId="{5645A853-3D6D-4393-8CF5-CD0C326D8754}" dt="2024-03-11T05:33:00.444" v="16711"/>
          <ac:spMkLst>
            <pc:docMk/>
            <pc:sldMk cId="717620248" sldId="2146846421"/>
            <ac:spMk id="52" creationId="{2B86D496-E220-22A9-5FA0-E3EDD2B9F050}"/>
          </ac:spMkLst>
        </pc:spChg>
        <pc:spChg chg="add mod">
          <ac:chgData name="Jason Wiese" userId="4bff8d5b-7de6-4655-b397-69b0afc81113" providerId="ADAL" clId="{5645A853-3D6D-4393-8CF5-CD0C326D8754}" dt="2024-03-11T05:33:00.444" v="16711"/>
          <ac:spMkLst>
            <pc:docMk/>
            <pc:sldMk cId="717620248" sldId="2146846421"/>
            <ac:spMk id="53" creationId="{40FE9470-679B-C8F8-A61A-2A24BBE2C396}"/>
          </ac:spMkLst>
        </pc:spChg>
        <pc:spChg chg="add mod">
          <ac:chgData name="Jason Wiese" userId="4bff8d5b-7de6-4655-b397-69b0afc81113" providerId="ADAL" clId="{5645A853-3D6D-4393-8CF5-CD0C326D8754}" dt="2024-03-11T05:33:00.444" v="16711"/>
          <ac:spMkLst>
            <pc:docMk/>
            <pc:sldMk cId="717620248" sldId="2146846421"/>
            <ac:spMk id="54" creationId="{27669F68-D0A9-2BC3-3B9C-FD4654EC2BF5}"/>
          </ac:spMkLst>
        </pc:spChg>
        <pc:spChg chg="del">
          <ac:chgData name="Jason Wiese" userId="4bff8d5b-7de6-4655-b397-69b0afc81113" providerId="ADAL" clId="{5645A853-3D6D-4393-8CF5-CD0C326D8754}" dt="2024-02-28T00:53:15.169" v="6895" actId="478"/>
          <ac:spMkLst>
            <pc:docMk/>
            <pc:sldMk cId="717620248" sldId="2146846421"/>
            <ac:spMk id="54" creationId="{F89A998A-D01E-0B82-BE23-05A0D5809945}"/>
          </ac:spMkLst>
        </pc:spChg>
        <pc:spChg chg="add mod">
          <ac:chgData name="Jason Wiese" userId="4bff8d5b-7de6-4655-b397-69b0afc81113" providerId="ADAL" clId="{5645A853-3D6D-4393-8CF5-CD0C326D8754}" dt="2024-03-11T05:33:00.444" v="16711"/>
          <ac:spMkLst>
            <pc:docMk/>
            <pc:sldMk cId="717620248" sldId="2146846421"/>
            <ac:spMk id="55" creationId="{5DF05484-ED82-5AEC-2121-02D6A29732F3}"/>
          </ac:spMkLst>
        </pc:spChg>
        <pc:spChg chg="add mod">
          <ac:chgData name="Jason Wiese" userId="4bff8d5b-7de6-4655-b397-69b0afc81113" providerId="ADAL" clId="{5645A853-3D6D-4393-8CF5-CD0C326D8754}" dt="2024-03-11T05:33:00.444" v="16711"/>
          <ac:spMkLst>
            <pc:docMk/>
            <pc:sldMk cId="717620248" sldId="2146846421"/>
            <ac:spMk id="56" creationId="{277BE73A-FEAE-A7B5-A177-9789CE50A566}"/>
          </ac:spMkLst>
        </pc:spChg>
        <pc:spChg chg="del">
          <ac:chgData name="Jason Wiese" userId="4bff8d5b-7de6-4655-b397-69b0afc81113" providerId="ADAL" clId="{5645A853-3D6D-4393-8CF5-CD0C326D8754}" dt="2024-02-28T00:53:15.169" v="6895" actId="478"/>
          <ac:spMkLst>
            <pc:docMk/>
            <pc:sldMk cId="717620248" sldId="2146846421"/>
            <ac:spMk id="56" creationId="{28585FBE-948C-5C55-5BB7-3841CB75ACAF}"/>
          </ac:spMkLst>
        </pc:spChg>
        <pc:spChg chg="del">
          <ac:chgData name="Jason Wiese" userId="4bff8d5b-7de6-4655-b397-69b0afc81113" providerId="ADAL" clId="{5645A853-3D6D-4393-8CF5-CD0C326D8754}" dt="2024-02-28T00:53:15.169" v="6895" actId="478"/>
          <ac:spMkLst>
            <pc:docMk/>
            <pc:sldMk cId="717620248" sldId="2146846421"/>
            <ac:spMk id="57" creationId="{33458D92-5157-9AC9-2753-60D828189D9A}"/>
          </ac:spMkLst>
        </pc:spChg>
        <pc:spChg chg="add mod">
          <ac:chgData name="Jason Wiese" userId="4bff8d5b-7de6-4655-b397-69b0afc81113" providerId="ADAL" clId="{5645A853-3D6D-4393-8CF5-CD0C326D8754}" dt="2024-03-11T05:33:00.444" v="16711"/>
          <ac:spMkLst>
            <pc:docMk/>
            <pc:sldMk cId="717620248" sldId="2146846421"/>
            <ac:spMk id="57" creationId="{487394EB-2D17-8736-CD12-7D064E3A2323}"/>
          </ac:spMkLst>
        </pc:spChg>
        <pc:spChg chg="del">
          <ac:chgData name="Jason Wiese" userId="4bff8d5b-7de6-4655-b397-69b0afc81113" providerId="ADAL" clId="{5645A853-3D6D-4393-8CF5-CD0C326D8754}" dt="2024-02-28T00:53:15.169" v="6895" actId="478"/>
          <ac:spMkLst>
            <pc:docMk/>
            <pc:sldMk cId="717620248" sldId="2146846421"/>
            <ac:spMk id="58" creationId="{03C2395F-3159-A3F8-4BD9-79990E2CC129}"/>
          </ac:spMkLst>
        </pc:spChg>
        <pc:spChg chg="add mod">
          <ac:chgData name="Jason Wiese" userId="4bff8d5b-7de6-4655-b397-69b0afc81113" providerId="ADAL" clId="{5645A853-3D6D-4393-8CF5-CD0C326D8754}" dt="2024-03-11T05:33:00.444" v="16711"/>
          <ac:spMkLst>
            <pc:docMk/>
            <pc:sldMk cId="717620248" sldId="2146846421"/>
            <ac:spMk id="59" creationId="{AD8483C0-1130-40BA-7076-183C8A7D5A71}"/>
          </ac:spMkLst>
        </pc:spChg>
        <pc:spChg chg="del">
          <ac:chgData name="Jason Wiese" userId="4bff8d5b-7de6-4655-b397-69b0afc81113" providerId="ADAL" clId="{5645A853-3D6D-4393-8CF5-CD0C326D8754}" dt="2024-02-28T00:53:15.169" v="6895" actId="478"/>
          <ac:spMkLst>
            <pc:docMk/>
            <pc:sldMk cId="717620248" sldId="2146846421"/>
            <ac:spMk id="61" creationId="{2F498C8D-8304-E760-6125-FFE3AC5603D9}"/>
          </ac:spMkLst>
        </pc:spChg>
        <pc:spChg chg="add mod">
          <ac:chgData name="Jason Wiese" userId="4bff8d5b-7de6-4655-b397-69b0afc81113" providerId="ADAL" clId="{5645A853-3D6D-4393-8CF5-CD0C326D8754}" dt="2024-03-11T05:33:00.444" v="16711"/>
          <ac:spMkLst>
            <pc:docMk/>
            <pc:sldMk cId="717620248" sldId="2146846421"/>
            <ac:spMk id="61" creationId="{A303602F-FAF1-91B5-6531-05DED33884AD}"/>
          </ac:spMkLst>
        </pc:spChg>
        <pc:spChg chg="del">
          <ac:chgData name="Jason Wiese" userId="4bff8d5b-7de6-4655-b397-69b0afc81113" providerId="ADAL" clId="{5645A853-3D6D-4393-8CF5-CD0C326D8754}" dt="2024-02-28T00:53:15.169" v="6895" actId="478"/>
          <ac:spMkLst>
            <pc:docMk/>
            <pc:sldMk cId="717620248" sldId="2146846421"/>
            <ac:spMk id="62" creationId="{08A6B99D-78E1-65F8-9E74-8AD645E37A94}"/>
          </ac:spMkLst>
        </pc:spChg>
        <pc:spChg chg="add mod">
          <ac:chgData name="Jason Wiese" userId="4bff8d5b-7de6-4655-b397-69b0afc81113" providerId="ADAL" clId="{5645A853-3D6D-4393-8CF5-CD0C326D8754}" dt="2024-03-11T05:33:00.444" v="16711"/>
          <ac:spMkLst>
            <pc:docMk/>
            <pc:sldMk cId="717620248" sldId="2146846421"/>
            <ac:spMk id="63" creationId="{F1D4D5D0-1F3E-0457-24AA-508BAFF0D685}"/>
          </ac:spMkLst>
        </pc:spChg>
        <pc:spChg chg="del">
          <ac:chgData name="Jason Wiese" userId="4bff8d5b-7de6-4655-b397-69b0afc81113" providerId="ADAL" clId="{5645A853-3D6D-4393-8CF5-CD0C326D8754}" dt="2024-02-28T00:53:15.169" v="6895" actId="478"/>
          <ac:spMkLst>
            <pc:docMk/>
            <pc:sldMk cId="717620248" sldId="2146846421"/>
            <ac:spMk id="64" creationId="{BCB04185-2649-FD06-4F74-585A1AD93191}"/>
          </ac:spMkLst>
        </pc:spChg>
        <pc:spChg chg="del">
          <ac:chgData name="Jason Wiese" userId="4bff8d5b-7de6-4655-b397-69b0afc81113" providerId="ADAL" clId="{5645A853-3D6D-4393-8CF5-CD0C326D8754}" dt="2024-02-28T00:53:15.169" v="6895" actId="478"/>
          <ac:spMkLst>
            <pc:docMk/>
            <pc:sldMk cId="717620248" sldId="2146846421"/>
            <ac:spMk id="65" creationId="{A3C9249B-B0CC-7FA5-E4A5-490F3C47AFDF}"/>
          </ac:spMkLst>
        </pc:spChg>
        <pc:spChg chg="del">
          <ac:chgData name="Jason Wiese" userId="4bff8d5b-7de6-4655-b397-69b0afc81113" providerId="ADAL" clId="{5645A853-3D6D-4393-8CF5-CD0C326D8754}" dt="2024-02-28T00:53:15.169" v="6895" actId="478"/>
          <ac:spMkLst>
            <pc:docMk/>
            <pc:sldMk cId="717620248" sldId="2146846421"/>
            <ac:spMk id="66" creationId="{98A4A02C-ADE6-A0EB-F71B-74FED8CF4983}"/>
          </ac:spMkLst>
        </pc:spChg>
        <pc:spChg chg="del">
          <ac:chgData name="Jason Wiese" userId="4bff8d5b-7de6-4655-b397-69b0afc81113" providerId="ADAL" clId="{5645A853-3D6D-4393-8CF5-CD0C326D8754}" dt="2024-02-28T00:53:15.169" v="6895" actId="478"/>
          <ac:spMkLst>
            <pc:docMk/>
            <pc:sldMk cId="717620248" sldId="2146846421"/>
            <ac:spMk id="67" creationId="{8954FDA4-9949-D823-7880-D630443366F9}"/>
          </ac:spMkLst>
        </pc:spChg>
        <pc:spChg chg="del">
          <ac:chgData name="Jason Wiese" userId="4bff8d5b-7de6-4655-b397-69b0afc81113" providerId="ADAL" clId="{5645A853-3D6D-4393-8CF5-CD0C326D8754}" dt="2024-02-28T00:53:15.169" v="6895" actId="478"/>
          <ac:spMkLst>
            <pc:docMk/>
            <pc:sldMk cId="717620248" sldId="2146846421"/>
            <ac:spMk id="68" creationId="{9A67615C-5935-FB43-8E60-054DEF72A9EC}"/>
          </ac:spMkLst>
        </pc:spChg>
        <pc:spChg chg="del">
          <ac:chgData name="Jason Wiese" userId="4bff8d5b-7de6-4655-b397-69b0afc81113" providerId="ADAL" clId="{5645A853-3D6D-4393-8CF5-CD0C326D8754}" dt="2024-02-28T00:53:15.169" v="6895" actId="478"/>
          <ac:spMkLst>
            <pc:docMk/>
            <pc:sldMk cId="717620248" sldId="2146846421"/>
            <ac:spMk id="69" creationId="{F2062D53-9409-834F-8128-ABC09F7EC06D}"/>
          </ac:spMkLst>
        </pc:spChg>
        <pc:spChg chg="del">
          <ac:chgData name="Jason Wiese" userId="4bff8d5b-7de6-4655-b397-69b0afc81113" providerId="ADAL" clId="{5645A853-3D6D-4393-8CF5-CD0C326D8754}" dt="2024-02-28T00:53:15.169" v="6895" actId="478"/>
          <ac:spMkLst>
            <pc:docMk/>
            <pc:sldMk cId="717620248" sldId="2146846421"/>
            <ac:spMk id="70" creationId="{8469FEF1-C055-9526-66F5-1D4C67263716}"/>
          </ac:spMkLst>
        </pc:spChg>
        <pc:spChg chg="del">
          <ac:chgData name="Jason Wiese" userId="4bff8d5b-7de6-4655-b397-69b0afc81113" providerId="ADAL" clId="{5645A853-3D6D-4393-8CF5-CD0C326D8754}" dt="2024-02-28T00:53:15.169" v="6895" actId="478"/>
          <ac:spMkLst>
            <pc:docMk/>
            <pc:sldMk cId="717620248" sldId="2146846421"/>
            <ac:spMk id="71" creationId="{9F0B99FB-E0A1-3028-107B-4B4BEF1726CA}"/>
          </ac:spMkLst>
        </pc:spChg>
        <pc:spChg chg="del">
          <ac:chgData name="Jason Wiese" userId="4bff8d5b-7de6-4655-b397-69b0afc81113" providerId="ADAL" clId="{5645A853-3D6D-4393-8CF5-CD0C326D8754}" dt="2024-02-28T00:53:15.169" v="6895" actId="478"/>
          <ac:spMkLst>
            <pc:docMk/>
            <pc:sldMk cId="717620248" sldId="2146846421"/>
            <ac:spMk id="72" creationId="{EB9E1069-E95E-5923-404D-9319BA8CF84C}"/>
          </ac:spMkLst>
        </pc:spChg>
        <pc:spChg chg="del">
          <ac:chgData name="Jason Wiese" userId="4bff8d5b-7de6-4655-b397-69b0afc81113" providerId="ADAL" clId="{5645A853-3D6D-4393-8CF5-CD0C326D8754}" dt="2024-02-28T00:53:15.169" v="6895" actId="478"/>
          <ac:spMkLst>
            <pc:docMk/>
            <pc:sldMk cId="717620248" sldId="2146846421"/>
            <ac:spMk id="73" creationId="{890EABDF-9378-A767-09A1-1A3A0A3224B7}"/>
          </ac:spMkLst>
        </pc:spChg>
        <pc:spChg chg="del">
          <ac:chgData name="Jason Wiese" userId="4bff8d5b-7de6-4655-b397-69b0afc81113" providerId="ADAL" clId="{5645A853-3D6D-4393-8CF5-CD0C326D8754}" dt="2024-02-28T00:53:15.169" v="6895" actId="478"/>
          <ac:spMkLst>
            <pc:docMk/>
            <pc:sldMk cId="717620248" sldId="2146846421"/>
            <ac:spMk id="74" creationId="{C80ADA92-44F6-5189-EEE3-6F768D9D2AC9}"/>
          </ac:spMkLst>
        </pc:spChg>
        <pc:spChg chg="del">
          <ac:chgData name="Jason Wiese" userId="4bff8d5b-7de6-4655-b397-69b0afc81113" providerId="ADAL" clId="{5645A853-3D6D-4393-8CF5-CD0C326D8754}" dt="2024-02-28T00:53:15.169" v="6895" actId="478"/>
          <ac:spMkLst>
            <pc:docMk/>
            <pc:sldMk cId="717620248" sldId="2146846421"/>
            <ac:spMk id="78" creationId="{A71A7912-9C2D-BD87-D5F7-CBFA17087CE7}"/>
          </ac:spMkLst>
        </pc:spChg>
        <pc:spChg chg="del">
          <ac:chgData name="Jason Wiese" userId="4bff8d5b-7de6-4655-b397-69b0afc81113" providerId="ADAL" clId="{5645A853-3D6D-4393-8CF5-CD0C326D8754}" dt="2024-02-28T00:53:15.169" v="6895" actId="478"/>
          <ac:spMkLst>
            <pc:docMk/>
            <pc:sldMk cId="717620248" sldId="2146846421"/>
            <ac:spMk id="85" creationId="{6DB93053-D2F4-AC23-5F40-A69FDBAEB96E}"/>
          </ac:spMkLst>
        </pc:spChg>
        <pc:spChg chg="del">
          <ac:chgData name="Jason Wiese" userId="4bff8d5b-7de6-4655-b397-69b0afc81113" providerId="ADAL" clId="{5645A853-3D6D-4393-8CF5-CD0C326D8754}" dt="2024-02-28T00:53:15.169" v="6895" actId="478"/>
          <ac:spMkLst>
            <pc:docMk/>
            <pc:sldMk cId="717620248" sldId="2146846421"/>
            <ac:spMk id="87" creationId="{6D242526-DE04-B316-AFB9-37D91F33DB7A}"/>
          </ac:spMkLst>
        </pc:spChg>
        <pc:spChg chg="del">
          <ac:chgData name="Jason Wiese" userId="4bff8d5b-7de6-4655-b397-69b0afc81113" providerId="ADAL" clId="{5645A853-3D6D-4393-8CF5-CD0C326D8754}" dt="2024-02-28T00:53:15.169" v="6895" actId="478"/>
          <ac:spMkLst>
            <pc:docMk/>
            <pc:sldMk cId="717620248" sldId="2146846421"/>
            <ac:spMk id="105" creationId="{15E18FF4-EFC6-6352-DECE-17399381DE6A}"/>
          </ac:spMkLst>
        </pc:spChg>
        <pc:spChg chg="del">
          <ac:chgData name="Jason Wiese" userId="4bff8d5b-7de6-4655-b397-69b0afc81113" providerId="ADAL" clId="{5645A853-3D6D-4393-8CF5-CD0C326D8754}" dt="2024-02-28T00:53:15.169" v="6895" actId="478"/>
          <ac:spMkLst>
            <pc:docMk/>
            <pc:sldMk cId="717620248" sldId="2146846421"/>
            <ac:spMk id="107" creationId="{14C83E2D-ACB7-296E-6BDE-8860094BDB1D}"/>
          </ac:spMkLst>
        </pc:spChg>
        <pc:spChg chg="add del mod">
          <ac:chgData name="Jason Wiese" userId="4bff8d5b-7de6-4655-b397-69b0afc81113" providerId="ADAL" clId="{5645A853-3D6D-4393-8CF5-CD0C326D8754}" dt="2024-02-28T01:20:31.103" v="8271" actId="478"/>
          <ac:spMkLst>
            <pc:docMk/>
            <pc:sldMk cId="717620248" sldId="2146846421"/>
            <ac:spMk id="108" creationId="{F8A4C4B0-27B6-9538-7D2E-89EA53A4F571}"/>
          </ac:spMkLst>
        </pc:spChg>
        <pc:spChg chg="add del mod">
          <ac:chgData name="Jason Wiese" userId="4bff8d5b-7de6-4655-b397-69b0afc81113" providerId="ADAL" clId="{5645A853-3D6D-4393-8CF5-CD0C326D8754}" dt="2024-02-28T01:20:31.103" v="8271" actId="478"/>
          <ac:spMkLst>
            <pc:docMk/>
            <pc:sldMk cId="717620248" sldId="2146846421"/>
            <ac:spMk id="109" creationId="{9D9A853E-9089-94C2-0BB2-7FC5DD50A861}"/>
          </ac:spMkLst>
        </pc:spChg>
        <pc:spChg chg="add del mod">
          <ac:chgData name="Jason Wiese" userId="4bff8d5b-7de6-4655-b397-69b0afc81113" providerId="ADAL" clId="{5645A853-3D6D-4393-8CF5-CD0C326D8754}" dt="2024-02-28T01:20:31.103" v="8271" actId="478"/>
          <ac:spMkLst>
            <pc:docMk/>
            <pc:sldMk cId="717620248" sldId="2146846421"/>
            <ac:spMk id="110" creationId="{34B3547C-89DD-55A5-6CAD-D8FBCA7A70C9}"/>
          </ac:spMkLst>
        </pc:spChg>
        <pc:spChg chg="add del mod">
          <ac:chgData name="Jason Wiese" userId="4bff8d5b-7de6-4655-b397-69b0afc81113" providerId="ADAL" clId="{5645A853-3D6D-4393-8CF5-CD0C326D8754}" dt="2024-02-28T01:20:31.103" v="8271" actId="478"/>
          <ac:spMkLst>
            <pc:docMk/>
            <pc:sldMk cId="717620248" sldId="2146846421"/>
            <ac:spMk id="113" creationId="{0734FC94-3E50-C802-056B-4280232091DC}"/>
          </ac:spMkLst>
        </pc:spChg>
        <pc:spChg chg="add del mod">
          <ac:chgData name="Jason Wiese" userId="4bff8d5b-7de6-4655-b397-69b0afc81113" providerId="ADAL" clId="{5645A853-3D6D-4393-8CF5-CD0C326D8754}" dt="2024-02-28T01:20:31.103" v="8271" actId="478"/>
          <ac:spMkLst>
            <pc:docMk/>
            <pc:sldMk cId="717620248" sldId="2146846421"/>
            <ac:spMk id="117" creationId="{61068E7E-E51B-41FB-AF94-79210A81E47C}"/>
          </ac:spMkLst>
        </pc:spChg>
        <pc:spChg chg="add del mod">
          <ac:chgData name="Jason Wiese" userId="4bff8d5b-7de6-4655-b397-69b0afc81113" providerId="ADAL" clId="{5645A853-3D6D-4393-8CF5-CD0C326D8754}" dt="2024-02-28T01:20:31.103" v="8271" actId="478"/>
          <ac:spMkLst>
            <pc:docMk/>
            <pc:sldMk cId="717620248" sldId="2146846421"/>
            <ac:spMk id="118" creationId="{FE5D7CBA-2800-8F2E-155D-269AFF789A3D}"/>
          </ac:spMkLst>
        </pc:spChg>
        <pc:spChg chg="add del mod">
          <ac:chgData name="Jason Wiese" userId="4bff8d5b-7de6-4655-b397-69b0afc81113" providerId="ADAL" clId="{5645A853-3D6D-4393-8CF5-CD0C326D8754}" dt="2024-02-28T01:20:31.103" v="8271" actId="478"/>
          <ac:spMkLst>
            <pc:docMk/>
            <pc:sldMk cId="717620248" sldId="2146846421"/>
            <ac:spMk id="121" creationId="{F9A73ECD-D850-26C3-0ABC-2A03292E0BF2}"/>
          </ac:spMkLst>
        </pc:spChg>
        <pc:spChg chg="add del mod">
          <ac:chgData name="Jason Wiese" userId="4bff8d5b-7de6-4655-b397-69b0afc81113" providerId="ADAL" clId="{5645A853-3D6D-4393-8CF5-CD0C326D8754}" dt="2024-02-28T01:20:31.103" v="8271" actId="478"/>
          <ac:spMkLst>
            <pc:docMk/>
            <pc:sldMk cId="717620248" sldId="2146846421"/>
            <ac:spMk id="125" creationId="{7120CDBB-7FD3-E2C8-33A7-03214FB0DF62}"/>
          </ac:spMkLst>
        </pc:spChg>
        <pc:spChg chg="add del mod">
          <ac:chgData name="Jason Wiese" userId="4bff8d5b-7de6-4655-b397-69b0afc81113" providerId="ADAL" clId="{5645A853-3D6D-4393-8CF5-CD0C326D8754}" dt="2024-02-28T01:20:31.103" v="8271" actId="478"/>
          <ac:spMkLst>
            <pc:docMk/>
            <pc:sldMk cId="717620248" sldId="2146846421"/>
            <ac:spMk id="126" creationId="{9B5D448E-718E-8CB8-D3EB-03C8BA1B6C26}"/>
          </ac:spMkLst>
        </pc:spChg>
        <pc:spChg chg="add mod">
          <ac:chgData name="Jason Wiese" userId="4bff8d5b-7de6-4655-b397-69b0afc81113" providerId="ADAL" clId="{5645A853-3D6D-4393-8CF5-CD0C326D8754}" dt="2024-03-11T05:33:00.444" v="16711"/>
          <ac:spMkLst>
            <pc:docMk/>
            <pc:sldMk cId="717620248" sldId="2146846421"/>
            <ac:spMk id="129" creationId="{F5042D4D-D18C-9E6F-F8BD-74BA2FC991F3}"/>
          </ac:spMkLst>
        </pc:spChg>
        <pc:spChg chg="add del mod">
          <ac:chgData name="Jason Wiese" userId="4bff8d5b-7de6-4655-b397-69b0afc81113" providerId="ADAL" clId="{5645A853-3D6D-4393-8CF5-CD0C326D8754}" dt="2024-02-28T01:20:31.103" v="8271" actId="478"/>
          <ac:spMkLst>
            <pc:docMk/>
            <pc:sldMk cId="717620248" sldId="2146846421"/>
            <ac:spMk id="130" creationId="{924AB751-8520-7132-D979-3385FA3BF46B}"/>
          </ac:spMkLst>
        </pc:spChg>
        <pc:spChg chg="add mod">
          <ac:chgData name="Jason Wiese" userId="4bff8d5b-7de6-4655-b397-69b0afc81113" providerId="ADAL" clId="{5645A853-3D6D-4393-8CF5-CD0C326D8754}" dt="2024-03-11T05:33:00.444" v="16711"/>
          <ac:spMkLst>
            <pc:docMk/>
            <pc:sldMk cId="717620248" sldId="2146846421"/>
            <ac:spMk id="131" creationId="{822A5CC9-BC0E-6B42-88FD-9843286A44F4}"/>
          </ac:spMkLst>
        </pc:spChg>
        <pc:spChg chg="add del mod">
          <ac:chgData name="Jason Wiese" userId="4bff8d5b-7de6-4655-b397-69b0afc81113" providerId="ADAL" clId="{5645A853-3D6D-4393-8CF5-CD0C326D8754}" dt="2024-02-28T01:20:31.103" v="8271" actId="478"/>
          <ac:spMkLst>
            <pc:docMk/>
            <pc:sldMk cId="717620248" sldId="2146846421"/>
            <ac:spMk id="131" creationId="{B58FADF5-5C5C-C429-5823-C7DF1EC2D841}"/>
          </ac:spMkLst>
        </pc:spChg>
        <pc:spChg chg="add del mod">
          <ac:chgData name="Jason Wiese" userId="4bff8d5b-7de6-4655-b397-69b0afc81113" providerId="ADAL" clId="{5645A853-3D6D-4393-8CF5-CD0C326D8754}" dt="2024-02-28T01:20:31.103" v="8271" actId="478"/>
          <ac:spMkLst>
            <pc:docMk/>
            <pc:sldMk cId="717620248" sldId="2146846421"/>
            <ac:spMk id="132" creationId="{6B5CB713-B4CD-3AA5-1EC2-C4F4AE51B641}"/>
          </ac:spMkLst>
        </pc:spChg>
        <pc:spChg chg="add del mod">
          <ac:chgData name="Jason Wiese" userId="4bff8d5b-7de6-4655-b397-69b0afc81113" providerId="ADAL" clId="{5645A853-3D6D-4393-8CF5-CD0C326D8754}" dt="2024-02-28T01:20:31.103" v="8271" actId="478"/>
          <ac:spMkLst>
            <pc:docMk/>
            <pc:sldMk cId="717620248" sldId="2146846421"/>
            <ac:spMk id="134" creationId="{7B3F75FD-B6F0-2209-ED5C-32E0B41283D9}"/>
          </ac:spMkLst>
        </pc:spChg>
        <pc:spChg chg="del">
          <ac:chgData name="Jason Wiese" userId="4bff8d5b-7de6-4655-b397-69b0afc81113" providerId="ADAL" clId="{5645A853-3D6D-4393-8CF5-CD0C326D8754}" dt="2024-02-27T06:32:13.555" v="2374" actId="478"/>
          <ac:spMkLst>
            <pc:docMk/>
            <pc:sldMk cId="717620248" sldId="2146846421"/>
            <ac:spMk id="134" creationId="{828465FE-D5EA-3E27-2A9C-DB6ADF749AD9}"/>
          </ac:spMkLst>
        </pc:spChg>
        <pc:spChg chg="add del mod">
          <ac:chgData name="Jason Wiese" userId="4bff8d5b-7de6-4655-b397-69b0afc81113" providerId="ADAL" clId="{5645A853-3D6D-4393-8CF5-CD0C326D8754}" dt="2024-02-28T01:20:31.103" v="8271" actId="478"/>
          <ac:spMkLst>
            <pc:docMk/>
            <pc:sldMk cId="717620248" sldId="2146846421"/>
            <ac:spMk id="145" creationId="{F27BE68D-BAD1-2D13-2772-E68F276ED66B}"/>
          </ac:spMkLst>
        </pc:spChg>
        <pc:spChg chg="add del mod">
          <ac:chgData name="Jason Wiese" userId="4bff8d5b-7de6-4655-b397-69b0afc81113" providerId="ADAL" clId="{5645A853-3D6D-4393-8CF5-CD0C326D8754}" dt="2024-02-28T01:20:31.103" v="8271" actId="478"/>
          <ac:spMkLst>
            <pc:docMk/>
            <pc:sldMk cId="717620248" sldId="2146846421"/>
            <ac:spMk id="146" creationId="{EB516F32-8692-7404-BE95-23A7D7A39497}"/>
          </ac:spMkLst>
        </pc:spChg>
        <pc:spChg chg="add del mod">
          <ac:chgData name="Jason Wiese" userId="4bff8d5b-7de6-4655-b397-69b0afc81113" providerId="ADAL" clId="{5645A853-3D6D-4393-8CF5-CD0C326D8754}" dt="2024-02-28T01:20:31.103" v="8271" actId="478"/>
          <ac:spMkLst>
            <pc:docMk/>
            <pc:sldMk cId="717620248" sldId="2146846421"/>
            <ac:spMk id="148" creationId="{5A4A027A-DE63-579F-378C-87CE96144724}"/>
          </ac:spMkLst>
        </pc:spChg>
        <pc:spChg chg="add del mod">
          <ac:chgData name="Jason Wiese" userId="4bff8d5b-7de6-4655-b397-69b0afc81113" providerId="ADAL" clId="{5645A853-3D6D-4393-8CF5-CD0C326D8754}" dt="2024-02-28T01:20:31.103" v="8271" actId="478"/>
          <ac:spMkLst>
            <pc:docMk/>
            <pc:sldMk cId="717620248" sldId="2146846421"/>
            <ac:spMk id="149" creationId="{96BE46BA-257E-6E64-3AE2-8E2A64C3F7B8}"/>
          </ac:spMkLst>
        </pc:spChg>
        <pc:spChg chg="add del mod">
          <ac:chgData name="Jason Wiese" userId="4bff8d5b-7de6-4655-b397-69b0afc81113" providerId="ADAL" clId="{5645A853-3D6D-4393-8CF5-CD0C326D8754}" dt="2024-02-28T01:20:31.103" v="8271" actId="478"/>
          <ac:spMkLst>
            <pc:docMk/>
            <pc:sldMk cId="717620248" sldId="2146846421"/>
            <ac:spMk id="150" creationId="{EF92CECB-DF39-BBBF-91A8-6C219749F32A}"/>
          </ac:spMkLst>
        </pc:spChg>
        <pc:spChg chg="add del mod">
          <ac:chgData name="Jason Wiese" userId="4bff8d5b-7de6-4655-b397-69b0afc81113" providerId="ADAL" clId="{5645A853-3D6D-4393-8CF5-CD0C326D8754}" dt="2024-02-28T01:20:31.103" v="8271" actId="478"/>
          <ac:spMkLst>
            <pc:docMk/>
            <pc:sldMk cId="717620248" sldId="2146846421"/>
            <ac:spMk id="152" creationId="{E67513A6-E868-469A-7631-06DAB596B537}"/>
          </ac:spMkLst>
        </pc:spChg>
        <pc:spChg chg="add del mod">
          <ac:chgData name="Jason Wiese" userId="4bff8d5b-7de6-4655-b397-69b0afc81113" providerId="ADAL" clId="{5645A853-3D6D-4393-8CF5-CD0C326D8754}" dt="2024-02-28T01:20:31.103" v="8271" actId="478"/>
          <ac:spMkLst>
            <pc:docMk/>
            <pc:sldMk cId="717620248" sldId="2146846421"/>
            <ac:spMk id="153" creationId="{00BCDCEF-CEF3-EE1E-5B0F-A8B07D3056DD}"/>
          </ac:spMkLst>
        </pc:spChg>
        <pc:spChg chg="add del mod">
          <ac:chgData name="Jason Wiese" userId="4bff8d5b-7de6-4655-b397-69b0afc81113" providerId="ADAL" clId="{5645A853-3D6D-4393-8CF5-CD0C326D8754}" dt="2024-02-28T01:20:31.103" v="8271" actId="478"/>
          <ac:spMkLst>
            <pc:docMk/>
            <pc:sldMk cId="717620248" sldId="2146846421"/>
            <ac:spMk id="154" creationId="{AB59829E-06D3-5CC5-A5BB-3CC584A7199C}"/>
          </ac:spMkLst>
        </pc:spChg>
        <pc:spChg chg="add del mod">
          <ac:chgData name="Jason Wiese" userId="4bff8d5b-7de6-4655-b397-69b0afc81113" providerId="ADAL" clId="{5645A853-3D6D-4393-8CF5-CD0C326D8754}" dt="2024-02-28T01:20:31.103" v="8271" actId="478"/>
          <ac:spMkLst>
            <pc:docMk/>
            <pc:sldMk cId="717620248" sldId="2146846421"/>
            <ac:spMk id="156" creationId="{6764B7A7-0DA0-31A6-BB56-75F3240A999D}"/>
          </ac:spMkLst>
        </pc:spChg>
        <pc:spChg chg="add del mod">
          <ac:chgData name="Jason Wiese" userId="4bff8d5b-7de6-4655-b397-69b0afc81113" providerId="ADAL" clId="{5645A853-3D6D-4393-8CF5-CD0C326D8754}" dt="2024-02-28T01:20:31.103" v="8271" actId="478"/>
          <ac:spMkLst>
            <pc:docMk/>
            <pc:sldMk cId="717620248" sldId="2146846421"/>
            <ac:spMk id="157" creationId="{30042D71-AA34-02CA-9234-E131FB0FB6E3}"/>
          </ac:spMkLst>
        </pc:spChg>
        <pc:spChg chg="add del mod">
          <ac:chgData name="Jason Wiese" userId="4bff8d5b-7de6-4655-b397-69b0afc81113" providerId="ADAL" clId="{5645A853-3D6D-4393-8CF5-CD0C326D8754}" dt="2024-02-28T01:20:31.103" v="8271" actId="478"/>
          <ac:spMkLst>
            <pc:docMk/>
            <pc:sldMk cId="717620248" sldId="2146846421"/>
            <ac:spMk id="158" creationId="{2F584825-D4B2-4392-52CC-1246F7EFE455}"/>
          </ac:spMkLst>
        </pc:spChg>
        <pc:spChg chg="add del mod">
          <ac:chgData name="Jason Wiese" userId="4bff8d5b-7de6-4655-b397-69b0afc81113" providerId="ADAL" clId="{5645A853-3D6D-4393-8CF5-CD0C326D8754}" dt="2024-02-28T01:20:31.103" v="8271" actId="478"/>
          <ac:spMkLst>
            <pc:docMk/>
            <pc:sldMk cId="717620248" sldId="2146846421"/>
            <ac:spMk id="160" creationId="{2341B2A5-AE76-9E98-4AB8-94911DA33B80}"/>
          </ac:spMkLst>
        </pc:spChg>
        <pc:spChg chg="add del mod">
          <ac:chgData name="Jason Wiese" userId="4bff8d5b-7de6-4655-b397-69b0afc81113" providerId="ADAL" clId="{5645A853-3D6D-4393-8CF5-CD0C326D8754}" dt="2024-02-28T01:20:31.103" v="8271" actId="478"/>
          <ac:spMkLst>
            <pc:docMk/>
            <pc:sldMk cId="717620248" sldId="2146846421"/>
            <ac:spMk id="161" creationId="{C833AF15-86FE-C636-A0C4-283E1FF5DAEF}"/>
          </ac:spMkLst>
        </pc:spChg>
        <pc:spChg chg="add del mod">
          <ac:chgData name="Jason Wiese" userId="4bff8d5b-7de6-4655-b397-69b0afc81113" providerId="ADAL" clId="{5645A853-3D6D-4393-8CF5-CD0C326D8754}" dt="2024-02-28T01:20:31.103" v="8271" actId="478"/>
          <ac:spMkLst>
            <pc:docMk/>
            <pc:sldMk cId="717620248" sldId="2146846421"/>
            <ac:spMk id="162" creationId="{0F90A0E2-84BB-3BFD-FEE8-3E66DF365271}"/>
          </ac:spMkLst>
        </pc:spChg>
        <pc:spChg chg="add del mod">
          <ac:chgData name="Jason Wiese" userId="4bff8d5b-7de6-4655-b397-69b0afc81113" providerId="ADAL" clId="{5645A853-3D6D-4393-8CF5-CD0C326D8754}" dt="2024-02-28T01:20:31.103" v="8271" actId="478"/>
          <ac:spMkLst>
            <pc:docMk/>
            <pc:sldMk cId="717620248" sldId="2146846421"/>
            <ac:spMk id="164" creationId="{005DD164-6AF4-2F97-61F9-725532FB2B8F}"/>
          </ac:spMkLst>
        </pc:spChg>
        <pc:spChg chg="add del mod">
          <ac:chgData name="Jason Wiese" userId="4bff8d5b-7de6-4655-b397-69b0afc81113" providerId="ADAL" clId="{5645A853-3D6D-4393-8CF5-CD0C326D8754}" dt="2024-02-28T01:20:31.103" v="8271" actId="478"/>
          <ac:spMkLst>
            <pc:docMk/>
            <pc:sldMk cId="717620248" sldId="2146846421"/>
            <ac:spMk id="165" creationId="{BFE9A5D3-72AA-8DF4-9ED1-069247037D66}"/>
          </ac:spMkLst>
        </pc:spChg>
        <pc:spChg chg="add del mod">
          <ac:chgData name="Jason Wiese" userId="4bff8d5b-7de6-4655-b397-69b0afc81113" providerId="ADAL" clId="{5645A853-3D6D-4393-8CF5-CD0C326D8754}" dt="2024-02-28T01:20:31.103" v="8271" actId="478"/>
          <ac:spMkLst>
            <pc:docMk/>
            <pc:sldMk cId="717620248" sldId="2146846421"/>
            <ac:spMk id="167" creationId="{B4CAC512-5132-F799-F722-A042E2E9ADD6}"/>
          </ac:spMkLst>
        </pc:spChg>
        <pc:spChg chg="add del mod">
          <ac:chgData name="Jason Wiese" userId="4bff8d5b-7de6-4655-b397-69b0afc81113" providerId="ADAL" clId="{5645A853-3D6D-4393-8CF5-CD0C326D8754}" dt="2024-02-28T01:20:31.103" v="8271" actId="478"/>
          <ac:spMkLst>
            <pc:docMk/>
            <pc:sldMk cId="717620248" sldId="2146846421"/>
            <ac:spMk id="168" creationId="{0FF96DEB-15C6-3FF1-27DB-C89A4A326A06}"/>
          </ac:spMkLst>
        </pc:spChg>
        <pc:spChg chg="add del mod">
          <ac:chgData name="Jason Wiese" userId="4bff8d5b-7de6-4655-b397-69b0afc81113" providerId="ADAL" clId="{5645A853-3D6D-4393-8CF5-CD0C326D8754}" dt="2024-02-28T01:20:31.103" v="8271" actId="478"/>
          <ac:spMkLst>
            <pc:docMk/>
            <pc:sldMk cId="717620248" sldId="2146846421"/>
            <ac:spMk id="169" creationId="{788FF98B-761B-1342-4D6E-5C9F158BA8A5}"/>
          </ac:spMkLst>
        </pc:spChg>
        <pc:spChg chg="add del mod">
          <ac:chgData name="Jason Wiese" userId="4bff8d5b-7de6-4655-b397-69b0afc81113" providerId="ADAL" clId="{5645A853-3D6D-4393-8CF5-CD0C326D8754}" dt="2024-02-28T01:20:31.103" v="8271" actId="478"/>
          <ac:spMkLst>
            <pc:docMk/>
            <pc:sldMk cId="717620248" sldId="2146846421"/>
            <ac:spMk id="170" creationId="{803D4455-9426-876D-B5D3-EFFB9131AC99}"/>
          </ac:spMkLst>
        </pc:spChg>
        <pc:spChg chg="add del mod">
          <ac:chgData name="Jason Wiese" userId="4bff8d5b-7de6-4655-b397-69b0afc81113" providerId="ADAL" clId="{5645A853-3D6D-4393-8CF5-CD0C326D8754}" dt="2024-02-28T01:20:31.103" v="8271" actId="478"/>
          <ac:spMkLst>
            <pc:docMk/>
            <pc:sldMk cId="717620248" sldId="2146846421"/>
            <ac:spMk id="171" creationId="{086F849B-29D3-907B-3E5F-75969E98008A}"/>
          </ac:spMkLst>
        </pc:spChg>
        <pc:spChg chg="add del mod">
          <ac:chgData name="Jason Wiese" userId="4bff8d5b-7de6-4655-b397-69b0afc81113" providerId="ADAL" clId="{5645A853-3D6D-4393-8CF5-CD0C326D8754}" dt="2024-02-28T01:20:31.103" v="8271" actId="478"/>
          <ac:spMkLst>
            <pc:docMk/>
            <pc:sldMk cId="717620248" sldId="2146846421"/>
            <ac:spMk id="172" creationId="{5E8B58CF-AD77-6BA8-518E-B2165C314230}"/>
          </ac:spMkLst>
        </pc:spChg>
        <pc:spChg chg="add del mod">
          <ac:chgData name="Jason Wiese" userId="4bff8d5b-7de6-4655-b397-69b0afc81113" providerId="ADAL" clId="{5645A853-3D6D-4393-8CF5-CD0C326D8754}" dt="2024-02-28T01:20:31.103" v="8271" actId="478"/>
          <ac:spMkLst>
            <pc:docMk/>
            <pc:sldMk cId="717620248" sldId="2146846421"/>
            <ac:spMk id="173" creationId="{A585B57F-18EB-E4FA-01B9-69429242B4A2}"/>
          </ac:spMkLst>
        </pc:spChg>
        <pc:spChg chg="add del mod">
          <ac:chgData name="Jason Wiese" userId="4bff8d5b-7de6-4655-b397-69b0afc81113" providerId="ADAL" clId="{5645A853-3D6D-4393-8CF5-CD0C326D8754}" dt="2024-02-28T01:20:31.103" v="8271" actId="478"/>
          <ac:spMkLst>
            <pc:docMk/>
            <pc:sldMk cId="717620248" sldId="2146846421"/>
            <ac:spMk id="174" creationId="{E47B9397-9832-1B67-79FE-5CEB09A17A6A}"/>
          </ac:spMkLst>
        </pc:spChg>
        <pc:spChg chg="add del mod">
          <ac:chgData name="Jason Wiese" userId="4bff8d5b-7de6-4655-b397-69b0afc81113" providerId="ADAL" clId="{5645A853-3D6D-4393-8CF5-CD0C326D8754}" dt="2024-02-28T01:20:31.103" v="8271" actId="478"/>
          <ac:spMkLst>
            <pc:docMk/>
            <pc:sldMk cId="717620248" sldId="2146846421"/>
            <ac:spMk id="175" creationId="{0FA58503-DAD2-FF51-E2E4-D179240FB3BA}"/>
          </ac:spMkLst>
        </pc:spChg>
        <pc:spChg chg="add del mod">
          <ac:chgData name="Jason Wiese" userId="4bff8d5b-7de6-4655-b397-69b0afc81113" providerId="ADAL" clId="{5645A853-3D6D-4393-8CF5-CD0C326D8754}" dt="2024-02-28T01:20:31.103" v="8271" actId="478"/>
          <ac:spMkLst>
            <pc:docMk/>
            <pc:sldMk cId="717620248" sldId="2146846421"/>
            <ac:spMk id="176" creationId="{E8445B45-C331-A121-306B-AE3F2C467F0B}"/>
          </ac:spMkLst>
        </pc:spChg>
        <pc:spChg chg="add del mod">
          <ac:chgData name="Jason Wiese" userId="4bff8d5b-7de6-4655-b397-69b0afc81113" providerId="ADAL" clId="{5645A853-3D6D-4393-8CF5-CD0C326D8754}" dt="2024-02-28T01:20:31.103" v="8271" actId="478"/>
          <ac:spMkLst>
            <pc:docMk/>
            <pc:sldMk cId="717620248" sldId="2146846421"/>
            <ac:spMk id="177" creationId="{ED5AFE80-05EB-DC0D-E866-46DA22EDAA41}"/>
          </ac:spMkLst>
        </pc:spChg>
        <pc:spChg chg="add del mod">
          <ac:chgData name="Jason Wiese" userId="4bff8d5b-7de6-4655-b397-69b0afc81113" providerId="ADAL" clId="{5645A853-3D6D-4393-8CF5-CD0C326D8754}" dt="2024-02-28T01:20:31.103" v="8271" actId="478"/>
          <ac:spMkLst>
            <pc:docMk/>
            <pc:sldMk cId="717620248" sldId="2146846421"/>
            <ac:spMk id="179" creationId="{B2B3CC6E-D780-494A-CC9C-F52BDBBFBD88}"/>
          </ac:spMkLst>
        </pc:spChg>
        <pc:spChg chg="add del mod">
          <ac:chgData name="Jason Wiese" userId="4bff8d5b-7de6-4655-b397-69b0afc81113" providerId="ADAL" clId="{5645A853-3D6D-4393-8CF5-CD0C326D8754}" dt="2024-02-28T01:20:31.103" v="8271" actId="478"/>
          <ac:spMkLst>
            <pc:docMk/>
            <pc:sldMk cId="717620248" sldId="2146846421"/>
            <ac:spMk id="181" creationId="{3C927D50-5D78-05FC-C134-366F86BC8B53}"/>
          </ac:spMkLst>
        </pc:spChg>
        <pc:spChg chg="add del mod">
          <ac:chgData name="Jason Wiese" userId="4bff8d5b-7de6-4655-b397-69b0afc81113" providerId="ADAL" clId="{5645A853-3D6D-4393-8CF5-CD0C326D8754}" dt="2024-02-28T01:20:31.103" v="8271" actId="478"/>
          <ac:spMkLst>
            <pc:docMk/>
            <pc:sldMk cId="717620248" sldId="2146846421"/>
            <ac:spMk id="183" creationId="{2671892E-DAFC-62DA-86B3-AE8348429660}"/>
          </ac:spMkLst>
        </pc:spChg>
        <pc:spChg chg="add del mod">
          <ac:chgData name="Jason Wiese" userId="4bff8d5b-7de6-4655-b397-69b0afc81113" providerId="ADAL" clId="{5645A853-3D6D-4393-8CF5-CD0C326D8754}" dt="2024-02-28T01:20:31.103" v="8271" actId="478"/>
          <ac:spMkLst>
            <pc:docMk/>
            <pc:sldMk cId="717620248" sldId="2146846421"/>
            <ac:spMk id="185" creationId="{A2DA5DE1-72A4-01BF-27EB-F94D5D8A6952}"/>
          </ac:spMkLst>
        </pc:spChg>
        <pc:spChg chg="add del mod">
          <ac:chgData name="Jason Wiese" userId="4bff8d5b-7de6-4655-b397-69b0afc81113" providerId="ADAL" clId="{5645A853-3D6D-4393-8CF5-CD0C326D8754}" dt="2024-02-28T01:20:31.103" v="8271" actId="478"/>
          <ac:spMkLst>
            <pc:docMk/>
            <pc:sldMk cId="717620248" sldId="2146846421"/>
            <ac:spMk id="187" creationId="{8C1CB980-EB16-23B4-1DCD-BB3BD5F7CEF8}"/>
          </ac:spMkLst>
        </pc:spChg>
        <pc:spChg chg="add del mod">
          <ac:chgData name="Jason Wiese" userId="4bff8d5b-7de6-4655-b397-69b0afc81113" providerId="ADAL" clId="{5645A853-3D6D-4393-8CF5-CD0C326D8754}" dt="2024-03-11T05:32:57.741" v="16710" actId="478"/>
          <ac:spMkLst>
            <pc:docMk/>
            <pc:sldMk cId="717620248" sldId="2146846421"/>
            <ac:spMk id="188" creationId="{65ABE80E-EB0E-D7AE-6FC3-613296B13AEE}"/>
          </ac:spMkLst>
        </pc:spChg>
        <pc:spChg chg="add del mod">
          <ac:chgData name="Jason Wiese" userId="4bff8d5b-7de6-4655-b397-69b0afc81113" providerId="ADAL" clId="{5645A853-3D6D-4393-8CF5-CD0C326D8754}" dt="2024-03-11T05:32:57.741" v="16710" actId="478"/>
          <ac:spMkLst>
            <pc:docMk/>
            <pc:sldMk cId="717620248" sldId="2146846421"/>
            <ac:spMk id="189" creationId="{02847A82-9521-CCAA-E03F-7F20E51D9959}"/>
          </ac:spMkLst>
        </pc:spChg>
        <pc:spChg chg="add del mod">
          <ac:chgData name="Jason Wiese" userId="4bff8d5b-7de6-4655-b397-69b0afc81113" providerId="ADAL" clId="{5645A853-3D6D-4393-8CF5-CD0C326D8754}" dt="2024-03-11T05:32:57.741" v="16710" actId="478"/>
          <ac:spMkLst>
            <pc:docMk/>
            <pc:sldMk cId="717620248" sldId="2146846421"/>
            <ac:spMk id="190" creationId="{1462A393-1923-5B1F-116B-D332D46740EB}"/>
          </ac:spMkLst>
        </pc:spChg>
        <pc:spChg chg="add del mod">
          <ac:chgData name="Jason Wiese" userId="4bff8d5b-7de6-4655-b397-69b0afc81113" providerId="ADAL" clId="{5645A853-3D6D-4393-8CF5-CD0C326D8754}" dt="2024-03-11T05:32:57.741" v="16710" actId="478"/>
          <ac:spMkLst>
            <pc:docMk/>
            <pc:sldMk cId="717620248" sldId="2146846421"/>
            <ac:spMk id="191" creationId="{DBBE59FB-22EB-600B-C6C5-5220EE8385BA}"/>
          </ac:spMkLst>
        </pc:spChg>
        <pc:spChg chg="add del mod">
          <ac:chgData name="Jason Wiese" userId="4bff8d5b-7de6-4655-b397-69b0afc81113" providerId="ADAL" clId="{5645A853-3D6D-4393-8CF5-CD0C326D8754}" dt="2024-03-11T05:32:57.741" v="16710" actId="478"/>
          <ac:spMkLst>
            <pc:docMk/>
            <pc:sldMk cId="717620248" sldId="2146846421"/>
            <ac:spMk id="193" creationId="{7A17BB57-E677-F3A9-7BDF-4D6B1D976AF9}"/>
          </ac:spMkLst>
        </pc:spChg>
        <pc:spChg chg="add del mod">
          <ac:chgData name="Jason Wiese" userId="4bff8d5b-7de6-4655-b397-69b0afc81113" providerId="ADAL" clId="{5645A853-3D6D-4393-8CF5-CD0C326D8754}" dt="2024-03-11T05:32:57.741" v="16710" actId="478"/>
          <ac:spMkLst>
            <pc:docMk/>
            <pc:sldMk cId="717620248" sldId="2146846421"/>
            <ac:spMk id="194" creationId="{30ABF0FB-53EC-3037-EFBF-A203B7571BFD}"/>
          </ac:spMkLst>
        </pc:spChg>
        <pc:spChg chg="add del mod">
          <ac:chgData name="Jason Wiese" userId="4bff8d5b-7de6-4655-b397-69b0afc81113" providerId="ADAL" clId="{5645A853-3D6D-4393-8CF5-CD0C326D8754}" dt="2024-03-11T05:32:57.741" v="16710" actId="478"/>
          <ac:spMkLst>
            <pc:docMk/>
            <pc:sldMk cId="717620248" sldId="2146846421"/>
            <ac:spMk id="195" creationId="{9873B81A-D660-12A6-5614-7383BD06B49E}"/>
          </ac:spMkLst>
        </pc:spChg>
        <pc:spChg chg="add del mod">
          <ac:chgData name="Jason Wiese" userId="4bff8d5b-7de6-4655-b397-69b0afc81113" providerId="ADAL" clId="{5645A853-3D6D-4393-8CF5-CD0C326D8754}" dt="2024-03-11T05:32:57.741" v="16710" actId="478"/>
          <ac:spMkLst>
            <pc:docMk/>
            <pc:sldMk cId="717620248" sldId="2146846421"/>
            <ac:spMk id="197" creationId="{73CE2F91-A1A8-AF86-CBAA-A7089A24750D}"/>
          </ac:spMkLst>
        </pc:spChg>
        <pc:spChg chg="add del mod">
          <ac:chgData name="Jason Wiese" userId="4bff8d5b-7de6-4655-b397-69b0afc81113" providerId="ADAL" clId="{5645A853-3D6D-4393-8CF5-CD0C326D8754}" dt="2024-03-11T05:32:57.741" v="16710" actId="478"/>
          <ac:spMkLst>
            <pc:docMk/>
            <pc:sldMk cId="717620248" sldId="2146846421"/>
            <ac:spMk id="198" creationId="{FE49CEDE-B542-F6C1-5729-B63AF72E04CD}"/>
          </ac:spMkLst>
        </pc:spChg>
        <pc:spChg chg="add del mod">
          <ac:chgData name="Jason Wiese" userId="4bff8d5b-7de6-4655-b397-69b0afc81113" providerId="ADAL" clId="{5645A853-3D6D-4393-8CF5-CD0C326D8754}" dt="2024-03-11T05:32:57.741" v="16710" actId="478"/>
          <ac:spMkLst>
            <pc:docMk/>
            <pc:sldMk cId="717620248" sldId="2146846421"/>
            <ac:spMk id="200" creationId="{C412F78C-F2E8-B386-BFD9-4E06C01386A5}"/>
          </ac:spMkLst>
        </pc:spChg>
        <pc:spChg chg="add del mod">
          <ac:chgData name="Jason Wiese" userId="4bff8d5b-7de6-4655-b397-69b0afc81113" providerId="ADAL" clId="{5645A853-3D6D-4393-8CF5-CD0C326D8754}" dt="2024-03-11T05:32:57.741" v="16710" actId="478"/>
          <ac:spMkLst>
            <pc:docMk/>
            <pc:sldMk cId="717620248" sldId="2146846421"/>
            <ac:spMk id="201" creationId="{3C34B128-C194-74A1-B718-26D1CA75EA1A}"/>
          </ac:spMkLst>
        </pc:spChg>
        <pc:spChg chg="add del mod">
          <ac:chgData name="Jason Wiese" userId="4bff8d5b-7de6-4655-b397-69b0afc81113" providerId="ADAL" clId="{5645A853-3D6D-4393-8CF5-CD0C326D8754}" dt="2024-03-11T05:32:57.741" v="16710" actId="478"/>
          <ac:spMkLst>
            <pc:docMk/>
            <pc:sldMk cId="717620248" sldId="2146846421"/>
            <ac:spMk id="202" creationId="{6B178A58-1260-DAF5-96D9-4304EC5CAD0C}"/>
          </ac:spMkLst>
        </pc:spChg>
        <pc:spChg chg="add del mod">
          <ac:chgData name="Jason Wiese" userId="4bff8d5b-7de6-4655-b397-69b0afc81113" providerId="ADAL" clId="{5645A853-3D6D-4393-8CF5-CD0C326D8754}" dt="2024-03-11T05:32:57.741" v="16710" actId="478"/>
          <ac:spMkLst>
            <pc:docMk/>
            <pc:sldMk cId="717620248" sldId="2146846421"/>
            <ac:spMk id="204" creationId="{94BA0745-5E0B-CF92-8A87-FDFF544D06BB}"/>
          </ac:spMkLst>
        </pc:spChg>
        <pc:spChg chg="add del mod">
          <ac:chgData name="Jason Wiese" userId="4bff8d5b-7de6-4655-b397-69b0afc81113" providerId="ADAL" clId="{5645A853-3D6D-4393-8CF5-CD0C326D8754}" dt="2024-03-11T05:32:57.741" v="16710" actId="478"/>
          <ac:spMkLst>
            <pc:docMk/>
            <pc:sldMk cId="717620248" sldId="2146846421"/>
            <ac:spMk id="205" creationId="{2FA7901B-571D-EAA1-2427-C0E20E5F8385}"/>
          </ac:spMkLst>
        </pc:spChg>
        <pc:spChg chg="add del mod">
          <ac:chgData name="Jason Wiese" userId="4bff8d5b-7de6-4655-b397-69b0afc81113" providerId="ADAL" clId="{5645A853-3D6D-4393-8CF5-CD0C326D8754}" dt="2024-03-11T05:32:57.741" v="16710" actId="478"/>
          <ac:spMkLst>
            <pc:docMk/>
            <pc:sldMk cId="717620248" sldId="2146846421"/>
            <ac:spMk id="206" creationId="{65BBF35C-E70F-A040-F1F7-240D4AC778A7}"/>
          </ac:spMkLst>
        </pc:spChg>
        <pc:spChg chg="add del mod">
          <ac:chgData name="Jason Wiese" userId="4bff8d5b-7de6-4655-b397-69b0afc81113" providerId="ADAL" clId="{5645A853-3D6D-4393-8CF5-CD0C326D8754}" dt="2024-03-11T05:32:57.741" v="16710" actId="478"/>
          <ac:spMkLst>
            <pc:docMk/>
            <pc:sldMk cId="717620248" sldId="2146846421"/>
            <ac:spMk id="208" creationId="{24ADA6DF-44BE-C3B2-B167-2041D1D65B5C}"/>
          </ac:spMkLst>
        </pc:spChg>
        <pc:spChg chg="add del mod">
          <ac:chgData name="Jason Wiese" userId="4bff8d5b-7de6-4655-b397-69b0afc81113" providerId="ADAL" clId="{5645A853-3D6D-4393-8CF5-CD0C326D8754}" dt="2024-03-11T05:32:57.741" v="16710" actId="478"/>
          <ac:spMkLst>
            <pc:docMk/>
            <pc:sldMk cId="717620248" sldId="2146846421"/>
            <ac:spMk id="209" creationId="{C7E8E4CE-6002-0BDE-77F0-318B773722ED}"/>
          </ac:spMkLst>
        </pc:spChg>
        <pc:spChg chg="add del mod">
          <ac:chgData name="Jason Wiese" userId="4bff8d5b-7de6-4655-b397-69b0afc81113" providerId="ADAL" clId="{5645A853-3D6D-4393-8CF5-CD0C326D8754}" dt="2024-03-11T05:32:57.741" v="16710" actId="478"/>
          <ac:spMkLst>
            <pc:docMk/>
            <pc:sldMk cId="717620248" sldId="2146846421"/>
            <ac:spMk id="210" creationId="{9D03C30C-FF98-4116-CFF8-79942DECA64D}"/>
          </ac:spMkLst>
        </pc:spChg>
        <pc:spChg chg="add del mod">
          <ac:chgData name="Jason Wiese" userId="4bff8d5b-7de6-4655-b397-69b0afc81113" providerId="ADAL" clId="{5645A853-3D6D-4393-8CF5-CD0C326D8754}" dt="2024-03-11T05:32:57.741" v="16710" actId="478"/>
          <ac:spMkLst>
            <pc:docMk/>
            <pc:sldMk cId="717620248" sldId="2146846421"/>
            <ac:spMk id="212" creationId="{C3651B89-51DF-A7A0-BAF2-82ADA36CCA82}"/>
          </ac:spMkLst>
        </pc:spChg>
        <pc:spChg chg="add del mod">
          <ac:chgData name="Jason Wiese" userId="4bff8d5b-7de6-4655-b397-69b0afc81113" providerId="ADAL" clId="{5645A853-3D6D-4393-8CF5-CD0C326D8754}" dt="2024-03-11T05:32:57.741" v="16710" actId="478"/>
          <ac:spMkLst>
            <pc:docMk/>
            <pc:sldMk cId="717620248" sldId="2146846421"/>
            <ac:spMk id="213" creationId="{DCA6C3CF-6A77-E2E1-13A2-FC2C62E55D44}"/>
          </ac:spMkLst>
        </pc:spChg>
        <pc:spChg chg="add del mod">
          <ac:chgData name="Jason Wiese" userId="4bff8d5b-7de6-4655-b397-69b0afc81113" providerId="ADAL" clId="{5645A853-3D6D-4393-8CF5-CD0C326D8754}" dt="2024-03-11T05:32:57.741" v="16710" actId="478"/>
          <ac:spMkLst>
            <pc:docMk/>
            <pc:sldMk cId="717620248" sldId="2146846421"/>
            <ac:spMk id="214" creationId="{262D414C-80C4-1025-B594-F19345190225}"/>
          </ac:spMkLst>
        </pc:spChg>
        <pc:spChg chg="add del mod">
          <ac:chgData name="Jason Wiese" userId="4bff8d5b-7de6-4655-b397-69b0afc81113" providerId="ADAL" clId="{5645A853-3D6D-4393-8CF5-CD0C326D8754}" dt="2024-03-11T05:32:57.741" v="16710" actId="478"/>
          <ac:spMkLst>
            <pc:docMk/>
            <pc:sldMk cId="717620248" sldId="2146846421"/>
            <ac:spMk id="216" creationId="{B74B8952-6CA4-8143-DC50-93DF83BC7681}"/>
          </ac:spMkLst>
        </pc:spChg>
        <pc:spChg chg="add del mod">
          <ac:chgData name="Jason Wiese" userId="4bff8d5b-7de6-4655-b397-69b0afc81113" providerId="ADAL" clId="{5645A853-3D6D-4393-8CF5-CD0C326D8754}" dt="2024-03-11T05:32:57.741" v="16710" actId="478"/>
          <ac:spMkLst>
            <pc:docMk/>
            <pc:sldMk cId="717620248" sldId="2146846421"/>
            <ac:spMk id="217" creationId="{7A29C60D-0F4C-17D0-87D9-0B8786ABFC31}"/>
          </ac:spMkLst>
        </pc:spChg>
        <pc:spChg chg="add del mod">
          <ac:chgData name="Jason Wiese" userId="4bff8d5b-7de6-4655-b397-69b0afc81113" providerId="ADAL" clId="{5645A853-3D6D-4393-8CF5-CD0C326D8754}" dt="2024-03-11T05:32:57.741" v="16710" actId="478"/>
          <ac:spMkLst>
            <pc:docMk/>
            <pc:sldMk cId="717620248" sldId="2146846421"/>
            <ac:spMk id="218" creationId="{B7ED79AE-0F7F-5E7B-4644-E628C28E91BE}"/>
          </ac:spMkLst>
        </pc:spChg>
        <pc:spChg chg="add del mod">
          <ac:chgData name="Jason Wiese" userId="4bff8d5b-7de6-4655-b397-69b0afc81113" providerId="ADAL" clId="{5645A853-3D6D-4393-8CF5-CD0C326D8754}" dt="2024-03-11T05:32:57.741" v="16710" actId="478"/>
          <ac:spMkLst>
            <pc:docMk/>
            <pc:sldMk cId="717620248" sldId="2146846421"/>
            <ac:spMk id="220" creationId="{A9B25608-1D60-FB64-367A-06EC6B6F5EA5}"/>
          </ac:spMkLst>
        </pc:spChg>
        <pc:spChg chg="add del mod">
          <ac:chgData name="Jason Wiese" userId="4bff8d5b-7de6-4655-b397-69b0afc81113" providerId="ADAL" clId="{5645A853-3D6D-4393-8CF5-CD0C326D8754}" dt="2024-03-11T05:32:57.741" v="16710" actId="478"/>
          <ac:spMkLst>
            <pc:docMk/>
            <pc:sldMk cId="717620248" sldId="2146846421"/>
            <ac:spMk id="221" creationId="{AFAB3969-9E49-69D5-045C-20D8620F87CB}"/>
          </ac:spMkLst>
        </pc:spChg>
        <pc:spChg chg="add del mod">
          <ac:chgData name="Jason Wiese" userId="4bff8d5b-7de6-4655-b397-69b0afc81113" providerId="ADAL" clId="{5645A853-3D6D-4393-8CF5-CD0C326D8754}" dt="2024-03-11T05:32:57.741" v="16710" actId="478"/>
          <ac:spMkLst>
            <pc:docMk/>
            <pc:sldMk cId="717620248" sldId="2146846421"/>
            <ac:spMk id="222" creationId="{2DCA9A51-CC15-FAA3-AB69-60E4ACDA443C}"/>
          </ac:spMkLst>
        </pc:spChg>
        <pc:spChg chg="add del mod">
          <ac:chgData name="Jason Wiese" userId="4bff8d5b-7de6-4655-b397-69b0afc81113" providerId="ADAL" clId="{5645A853-3D6D-4393-8CF5-CD0C326D8754}" dt="2024-03-11T05:32:57.741" v="16710" actId="478"/>
          <ac:spMkLst>
            <pc:docMk/>
            <pc:sldMk cId="717620248" sldId="2146846421"/>
            <ac:spMk id="224" creationId="{83961BA8-D441-D748-6A17-0EAAA8B1339D}"/>
          </ac:spMkLst>
        </pc:spChg>
        <pc:spChg chg="add del mod">
          <ac:chgData name="Jason Wiese" userId="4bff8d5b-7de6-4655-b397-69b0afc81113" providerId="ADAL" clId="{5645A853-3D6D-4393-8CF5-CD0C326D8754}" dt="2024-03-11T05:32:57.741" v="16710" actId="478"/>
          <ac:spMkLst>
            <pc:docMk/>
            <pc:sldMk cId="717620248" sldId="2146846421"/>
            <ac:spMk id="225" creationId="{A4BA273D-2157-B394-7609-233CC0007C7E}"/>
          </ac:spMkLst>
        </pc:spChg>
        <pc:spChg chg="add del mod">
          <ac:chgData name="Jason Wiese" userId="4bff8d5b-7de6-4655-b397-69b0afc81113" providerId="ADAL" clId="{5645A853-3D6D-4393-8CF5-CD0C326D8754}" dt="2024-03-11T05:32:57.741" v="16710" actId="478"/>
          <ac:spMkLst>
            <pc:docMk/>
            <pc:sldMk cId="717620248" sldId="2146846421"/>
            <ac:spMk id="227" creationId="{EAE9065D-D6F5-16E1-3257-936DCF1FA4E4}"/>
          </ac:spMkLst>
        </pc:spChg>
        <pc:spChg chg="add del mod">
          <ac:chgData name="Jason Wiese" userId="4bff8d5b-7de6-4655-b397-69b0afc81113" providerId="ADAL" clId="{5645A853-3D6D-4393-8CF5-CD0C326D8754}" dt="2024-03-11T05:32:57.741" v="16710" actId="478"/>
          <ac:spMkLst>
            <pc:docMk/>
            <pc:sldMk cId="717620248" sldId="2146846421"/>
            <ac:spMk id="228" creationId="{F3C8340A-1750-C9DB-A7EA-A0F7019CB1D2}"/>
          </ac:spMkLst>
        </pc:spChg>
        <pc:spChg chg="add del mod">
          <ac:chgData name="Jason Wiese" userId="4bff8d5b-7de6-4655-b397-69b0afc81113" providerId="ADAL" clId="{5645A853-3D6D-4393-8CF5-CD0C326D8754}" dt="2024-03-11T05:32:57.741" v="16710" actId="478"/>
          <ac:spMkLst>
            <pc:docMk/>
            <pc:sldMk cId="717620248" sldId="2146846421"/>
            <ac:spMk id="229" creationId="{2A62DD8A-B3C7-CC15-476D-A8C48A8A5796}"/>
          </ac:spMkLst>
        </pc:spChg>
        <pc:spChg chg="add del mod">
          <ac:chgData name="Jason Wiese" userId="4bff8d5b-7de6-4655-b397-69b0afc81113" providerId="ADAL" clId="{5645A853-3D6D-4393-8CF5-CD0C326D8754}" dt="2024-03-11T05:32:57.741" v="16710" actId="478"/>
          <ac:spMkLst>
            <pc:docMk/>
            <pc:sldMk cId="717620248" sldId="2146846421"/>
            <ac:spMk id="230" creationId="{90F9A6D4-AD8D-8F75-DE85-90D86D97A34A}"/>
          </ac:spMkLst>
        </pc:spChg>
        <pc:spChg chg="add del mod">
          <ac:chgData name="Jason Wiese" userId="4bff8d5b-7de6-4655-b397-69b0afc81113" providerId="ADAL" clId="{5645A853-3D6D-4393-8CF5-CD0C326D8754}" dt="2024-03-11T05:32:57.741" v="16710" actId="478"/>
          <ac:spMkLst>
            <pc:docMk/>
            <pc:sldMk cId="717620248" sldId="2146846421"/>
            <ac:spMk id="231" creationId="{2F29C12F-23E4-4FE5-E23F-78DCF71EDB2B}"/>
          </ac:spMkLst>
        </pc:spChg>
        <pc:spChg chg="add del mod">
          <ac:chgData name="Jason Wiese" userId="4bff8d5b-7de6-4655-b397-69b0afc81113" providerId="ADAL" clId="{5645A853-3D6D-4393-8CF5-CD0C326D8754}" dt="2024-03-11T05:32:57.741" v="16710" actId="478"/>
          <ac:spMkLst>
            <pc:docMk/>
            <pc:sldMk cId="717620248" sldId="2146846421"/>
            <ac:spMk id="232" creationId="{30AA814C-FF6F-8B16-1D3B-83291E33D929}"/>
          </ac:spMkLst>
        </pc:spChg>
        <pc:spChg chg="add del mod">
          <ac:chgData name="Jason Wiese" userId="4bff8d5b-7de6-4655-b397-69b0afc81113" providerId="ADAL" clId="{5645A853-3D6D-4393-8CF5-CD0C326D8754}" dt="2024-03-11T05:32:57.741" v="16710" actId="478"/>
          <ac:spMkLst>
            <pc:docMk/>
            <pc:sldMk cId="717620248" sldId="2146846421"/>
            <ac:spMk id="233" creationId="{0BEF016B-509B-613C-F381-CEE6D0ACF686}"/>
          </ac:spMkLst>
        </pc:spChg>
        <pc:spChg chg="add del mod">
          <ac:chgData name="Jason Wiese" userId="4bff8d5b-7de6-4655-b397-69b0afc81113" providerId="ADAL" clId="{5645A853-3D6D-4393-8CF5-CD0C326D8754}" dt="2024-03-11T05:32:57.741" v="16710" actId="478"/>
          <ac:spMkLst>
            <pc:docMk/>
            <pc:sldMk cId="717620248" sldId="2146846421"/>
            <ac:spMk id="234" creationId="{9B79995A-74E7-FE77-64DF-3277A0EF94C6}"/>
          </ac:spMkLst>
        </pc:spChg>
        <pc:spChg chg="add del mod">
          <ac:chgData name="Jason Wiese" userId="4bff8d5b-7de6-4655-b397-69b0afc81113" providerId="ADAL" clId="{5645A853-3D6D-4393-8CF5-CD0C326D8754}" dt="2024-03-11T05:32:57.741" v="16710" actId="478"/>
          <ac:spMkLst>
            <pc:docMk/>
            <pc:sldMk cId="717620248" sldId="2146846421"/>
            <ac:spMk id="235" creationId="{D43F9725-5B02-8E97-6BDC-EA130F96E5FB}"/>
          </ac:spMkLst>
        </pc:spChg>
        <pc:spChg chg="add del mod">
          <ac:chgData name="Jason Wiese" userId="4bff8d5b-7de6-4655-b397-69b0afc81113" providerId="ADAL" clId="{5645A853-3D6D-4393-8CF5-CD0C326D8754}" dt="2024-03-11T05:32:57.741" v="16710" actId="478"/>
          <ac:spMkLst>
            <pc:docMk/>
            <pc:sldMk cId="717620248" sldId="2146846421"/>
            <ac:spMk id="236" creationId="{CA0EB875-0D24-E680-1200-0AAAE203C79A}"/>
          </ac:spMkLst>
        </pc:spChg>
        <pc:spChg chg="add del mod">
          <ac:chgData name="Jason Wiese" userId="4bff8d5b-7de6-4655-b397-69b0afc81113" providerId="ADAL" clId="{5645A853-3D6D-4393-8CF5-CD0C326D8754}" dt="2024-03-11T05:32:57.741" v="16710" actId="478"/>
          <ac:spMkLst>
            <pc:docMk/>
            <pc:sldMk cId="717620248" sldId="2146846421"/>
            <ac:spMk id="237" creationId="{C9F35AC7-F96C-1B49-4428-AEF6AEB7160B}"/>
          </ac:spMkLst>
        </pc:spChg>
        <pc:spChg chg="add del mod">
          <ac:chgData name="Jason Wiese" userId="4bff8d5b-7de6-4655-b397-69b0afc81113" providerId="ADAL" clId="{5645A853-3D6D-4393-8CF5-CD0C326D8754}" dt="2024-03-11T05:32:57.741" v="16710" actId="478"/>
          <ac:spMkLst>
            <pc:docMk/>
            <pc:sldMk cId="717620248" sldId="2146846421"/>
            <ac:spMk id="239" creationId="{1E6F137F-31B8-7731-7A17-1D316DCBCC66}"/>
          </ac:spMkLst>
        </pc:spChg>
        <pc:spChg chg="add del mod">
          <ac:chgData name="Jason Wiese" userId="4bff8d5b-7de6-4655-b397-69b0afc81113" providerId="ADAL" clId="{5645A853-3D6D-4393-8CF5-CD0C326D8754}" dt="2024-03-11T05:32:57.741" v="16710" actId="478"/>
          <ac:spMkLst>
            <pc:docMk/>
            <pc:sldMk cId="717620248" sldId="2146846421"/>
            <ac:spMk id="241" creationId="{D5337CA6-70A6-A0EE-0987-F61AA8D3A363}"/>
          </ac:spMkLst>
        </pc:spChg>
        <pc:spChg chg="add del mod">
          <ac:chgData name="Jason Wiese" userId="4bff8d5b-7de6-4655-b397-69b0afc81113" providerId="ADAL" clId="{5645A853-3D6D-4393-8CF5-CD0C326D8754}" dt="2024-03-11T05:32:57.741" v="16710" actId="478"/>
          <ac:spMkLst>
            <pc:docMk/>
            <pc:sldMk cId="717620248" sldId="2146846421"/>
            <ac:spMk id="243" creationId="{94F74AD3-FE1A-1ABC-4191-ED9942A9703C}"/>
          </ac:spMkLst>
        </pc:spChg>
        <pc:spChg chg="add del mod">
          <ac:chgData name="Jason Wiese" userId="4bff8d5b-7de6-4655-b397-69b0afc81113" providerId="ADAL" clId="{5645A853-3D6D-4393-8CF5-CD0C326D8754}" dt="2024-03-11T05:32:57.741" v="16710" actId="478"/>
          <ac:spMkLst>
            <pc:docMk/>
            <pc:sldMk cId="717620248" sldId="2146846421"/>
            <ac:spMk id="245" creationId="{92A43206-C338-25A5-F9E8-85E70ED71712}"/>
          </ac:spMkLst>
        </pc:spChg>
        <pc:spChg chg="add del mod">
          <ac:chgData name="Jason Wiese" userId="4bff8d5b-7de6-4655-b397-69b0afc81113" providerId="ADAL" clId="{5645A853-3D6D-4393-8CF5-CD0C326D8754}" dt="2024-03-11T05:32:57.741" v="16710" actId="478"/>
          <ac:spMkLst>
            <pc:docMk/>
            <pc:sldMk cId="717620248" sldId="2146846421"/>
            <ac:spMk id="247" creationId="{503D237B-5CF5-A5BA-594C-06C6EC573A1E}"/>
          </ac:spMkLst>
        </pc:spChg>
        <pc:cxnChg chg="del">
          <ac:chgData name="Jason Wiese" userId="4bff8d5b-7de6-4655-b397-69b0afc81113" providerId="ADAL" clId="{5645A853-3D6D-4393-8CF5-CD0C326D8754}" dt="2024-02-28T00:53:15.169" v="6895" actId="478"/>
          <ac:cxnSpMkLst>
            <pc:docMk/>
            <pc:sldMk cId="717620248" sldId="2146846421"/>
            <ac:cxnSpMk id="12" creationId="{A51AD40B-FE3E-94B3-AEBA-2C0685EBE57B}"/>
          </ac:cxnSpMkLst>
        </pc:cxnChg>
        <pc:cxnChg chg="add mod">
          <ac:chgData name="Jason Wiese" userId="4bff8d5b-7de6-4655-b397-69b0afc81113" providerId="ADAL" clId="{5645A853-3D6D-4393-8CF5-CD0C326D8754}" dt="2024-03-11T05:33:00.444" v="16711"/>
          <ac:cxnSpMkLst>
            <pc:docMk/>
            <pc:sldMk cId="717620248" sldId="2146846421"/>
            <ac:cxnSpMk id="12" creationId="{E17CCEDA-C990-3CB4-F70D-D4471DC1B232}"/>
          </ac:cxnSpMkLst>
        </pc:cxnChg>
        <pc:cxnChg chg="add mod">
          <ac:chgData name="Jason Wiese" userId="4bff8d5b-7de6-4655-b397-69b0afc81113" providerId="ADAL" clId="{5645A853-3D6D-4393-8CF5-CD0C326D8754}" dt="2024-03-11T05:33:00.444" v="16711"/>
          <ac:cxnSpMkLst>
            <pc:docMk/>
            <pc:sldMk cId="717620248" sldId="2146846421"/>
            <ac:cxnSpMk id="16" creationId="{63165C11-242A-4763-22D8-5C508B607905}"/>
          </ac:cxnSpMkLst>
        </pc:cxnChg>
        <pc:cxnChg chg="del">
          <ac:chgData name="Jason Wiese" userId="4bff8d5b-7de6-4655-b397-69b0afc81113" providerId="ADAL" clId="{5645A853-3D6D-4393-8CF5-CD0C326D8754}" dt="2024-02-28T00:53:15.169" v="6895" actId="478"/>
          <ac:cxnSpMkLst>
            <pc:docMk/>
            <pc:sldMk cId="717620248" sldId="2146846421"/>
            <ac:cxnSpMk id="16" creationId="{B7C0704B-E772-D962-092E-71C5ED9D3077}"/>
          </ac:cxnSpMkLst>
        </pc:cxnChg>
        <pc:cxnChg chg="del">
          <ac:chgData name="Jason Wiese" userId="4bff8d5b-7de6-4655-b397-69b0afc81113" providerId="ADAL" clId="{5645A853-3D6D-4393-8CF5-CD0C326D8754}" dt="2024-02-28T00:53:15.169" v="6895" actId="478"/>
          <ac:cxnSpMkLst>
            <pc:docMk/>
            <pc:sldMk cId="717620248" sldId="2146846421"/>
            <ac:cxnSpMk id="19" creationId="{8F6A82E5-5F1B-EF1D-D160-3720F62AB0B8}"/>
          </ac:cxnSpMkLst>
        </pc:cxnChg>
        <pc:cxnChg chg="add mod">
          <ac:chgData name="Jason Wiese" userId="4bff8d5b-7de6-4655-b397-69b0afc81113" providerId="ADAL" clId="{5645A853-3D6D-4393-8CF5-CD0C326D8754}" dt="2024-03-11T05:33:00.444" v="16711"/>
          <ac:cxnSpMkLst>
            <pc:docMk/>
            <pc:sldMk cId="717620248" sldId="2146846421"/>
            <ac:cxnSpMk id="19" creationId="{E40A1E96-836B-C185-B01F-D6DF3A68586D}"/>
          </ac:cxnSpMkLst>
        </pc:cxnChg>
        <pc:cxnChg chg="del">
          <ac:chgData name="Jason Wiese" userId="4bff8d5b-7de6-4655-b397-69b0afc81113" providerId="ADAL" clId="{5645A853-3D6D-4393-8CF5-CD0C326D8754}" dt="2024-02-28T00:53:15.169" v="6895" actId="478"/>
          <ac:cxnSpMkLst>
            <pc:docMk/>
            <pc:sldMk cId="717620248" sldId="2146846421"/>
            <ac:cxnSpMk id="23" creationId="{61D19AFD-707E-4934-036A-DF93830BFD75}"/>
          </ac:cxnSpMkLst>
        </pc:cxnChg>
        <pc:cxnChg chg="add mod">
          <ac:chgData name="Jason Wiese" userId="4bff8d5b-7de6-4655-b397-69b0afc81113" providerId="ADAL" clId="{5645A853-3D6D-4393-8CF5-CD0C326D8754}" dt="2024-03-11T05:33:00.444" v="16711"/>
          <ac:cxnSpMkLst>
            <pc:docMk/>
            <pc:sldMk cId="717620248" sldId="2146846421"/>
            <ac:cxnSpMk id="23" creationId="{FEA6BB78-FBA4-3891-5E16-322EC9566D35}"/>
          </ac:cxnSpMkLst>
        </pc:cxnChg>
        <pc:cxnChg chg="add mod">
          <ac:chgData name="Jason Wiese" userId="4bff8d5b-7de6-4655-b397-69b0afc81113" providerId="ADAL" clId="{5645A853-3D6D-4393-8CF5-CD0C326D8754}" dt="2024-03-11T05:33:00.444" v="16711"/>
          <ac:cxnSpMkLst>
            <pc:docMk/>
            <pc:sldMk cId="717620248" sldId="2146846421"/>
            <ac:cxnSpMk id="27" creationId="{4CBC5410-29E2-A22D-3701-4F5C63647538}"/>
          </ac:cxnSpMkLst>
        </pc:cxnChg>
        <pc:cxnChg chg="del">
          <ac:chgData name="Jason Wiese" userId="4bff8d5b-7de6-4655-b397-69b0afc81113" providerId="ADAL" clId="{5645A853-3D6D-4393-8CF5-CD0C326D8754}" dt="2024-02-28T00:53:15.169" v="6895" actId="478"/>
          <ac:cxnSpMkLst>
            <pc:docMk/>
            <pc:sldMk cId="717620248" sldId="2146846421"/>
            <ac:cxnSpMk id="27" creationId="{E7AC9D9A-C832-2E36-A881-3F9BB116CCD1}"/>
          </ac:cxnSpMkLst>
        </pc:cxnChg>
        <pc:cxnChg chg="del">
          <ac:chgData name="Jason Wiese" userId="4bff8d5b-7de6-4655-b397-69b0afc81113" providerId="ADAL" clId="{5645A853-3D6D-4393-8CF5-CD0C326D8754}" dt="2024-02-28T00:53:15.169" v="6895" actId="478"/>
          <ac:cxnSpMkLst>
            <pc:docMk/>
            <pc:sldMk cId="717620248" sldId="2146846421"/>
            <ac:cxnSpMk id="31" creationId="{793312A7-24CD-A9D4-566F-BF1C58AF50FD}"/>
          </ac:cxnSpMkLst>
        </pc:cxnChg>
        <pc:cxnChg chg="add mod">
          <ac:chgData name="Jason Wiese" userId="4bff8d5b-7de6-4655-b397-69b0afc81113" providerId="ADAL" clId="{5645A853-3D6D-4393-8CF5-CD0C326D8754}" dt="2024-03-11T05:33:00.444" v="16711"/>
          <ac:cxnSpMkLst>
            <pc:docMk/>
            <pc:sldMk cId="717620248" sldId="2146846421"/>
            <ac:cxnSpMk id="31" creationId="{FE0A925F-D47A-6358-FE7D-5F32F82D2B19}"/>
          </ac:cxnSpMkLst>
        </pc:cxnChg>
        <pc:cxnChg chg="add mod">
          <ac:chgData name="Jason Wiese" userId="4bff8d5b-7de6-4655-b397-69b0afc81113" providerId="ADAL" clId="{5645A853-3D6D-4393-8CF5-CD0C326D8754}" dt="2024-03-11T05:33:00.444" v="16711"/>
          <ac:cxnSpMkLst>
            <pc:docMk/>
            <pc:sldMk cId="717620248" sldId="2146846421"/>
            <ac:cxnSpMk id="35" creationId="{6C4BF379-8996-C19A-9231-AA9326C9F835}"/>
          </ac:cxnSpMkLst>
        </pc:cxnChg>
        <pc:cxnChg chg="add mod">
          <ac:chgData name="Jason Wiese" userId="4bff8d5b-7de6-4655-b397-69b0afc81113" providerId="ADAL" clId="{5645A853-3D6D-4393-8CF5-CD0C326D8754}" dt="2024-03-11T05:33:00.444" v="16711"/>
          <ac:cxnSpMkLst>
            <pc:docMk/>
            <pc:sldMk cId="717620248" sldId="2146846421"/>
            <ac:cxnSpMk id="39" creationId="{1917B998-1687-6980-C106-B3784556CCB2}"/>
          </ac:cxnSpMkLst>
        </pc:cxnChg>
        <pc:cxnChg chg="del">
          <ac:chgData name="Jason Wiese" userId="4bff8d5b-7de6-4655-b397-69b0afc81113" providerId="ADAL" clId="{5645A853-3D6D-4393-8CF5-CD0C326D8754}" dt="2024-02-28T00:53:15.169" v="6895" actId="478"/>
          <ac:cxnSpMkLst>
            <pc:docMk/>
            <pc:sldMk cId="717620248" sldId="2146846421"/>
            <ac:cxnSpMk id="39" creationId="{69735C5F-00BF-368E-BF14-5CAD316EE6CE}"/>
          </ac:cxnSpMkLst>
        </pc:cxnChg>
        <pc:cxnChg chg="add mod">
          <ac:chgData name="Jason Wiese" userId="4bff8d5b-7de6-4655-b397-69b0afc81113" providerId="ADAL" clId="{5645A853-3D6D-4393-8CF5-CD0C326D8754}" dt="2024-03-11T05:33:00.444" v="16711"/>
          <ac:cxnSpMkLst>
            <pc:docMk/>
            <pc:sldMk cId="717620248" sldId="2146846421"/>
            <ac:cxnSpMk id="43" creationId="{157F8A01-1D26-4796-B59B-CECFF4A61277}"/>
          </ac:cxnSpMkLst>
        </pc:cxnChg>
        <pc:cxnChg chg="add mod">
          <ac:chgData name="Jason Wiese" userId="4bff8d5b-7de6-4655-b397-69b0afc81113" providerId="ADAL" clId="{5645A853-3D6D-4393-8CF5-CD0C326D8754}" dt="2024-03-11T05:33:00.444" v="16711"/>
          <ac:cxnSpMkLst>
            <pc:docMk/>
            <pc:sldMk cId="717620248" sldId="2146846421"/>
            <ac:cxnSpMk id="46" creationId="{FAEFFC77-1E13-F9DD-B30C-DEC33DBCE451}"/>
          </ac:cxnSpMkLst>
        </pc:cxnChg>
        <pc:cxnChg chg="del">
          <ac:chgData name="Jason Wiese" userId="4bff8d5b-7de6-4655-b397-69b0afc81113" providerId="ADAL" clId="{5645A853-3D6D-4393-8CF5-CD0C326D8754}" dt="2024-02-28T00:53:15.169" v="6895" actId="478"/>
          <ac:cxnSpMkLst>
            <pc:docMk/>
            <pc:sldMk cId="717620248" sldId="2146846421"/>
            <ac:cxnSpMk id="55" creationId="{43D06F90-E117-7DB5-5674-0748067CB24C}"/>
          </ac:cxnSpMkLst>
        </pc:cxnChg>
        <pc:cxnChg chg="add mod">
          <ac:chgData name="Jason Wiese" userId="4bff8d5b-7de6-4655-b397-69b0afc81113" providerId="ADAL" clId="{5645A853-3D6D-4393-8CF5-CD0C326D8754}" dt="2024-03-11T05:33:00.444" v="16711"/>
          <ac:cxnSpMkLst>
            <pc:docMk/>
            <pc:sldMk cId="717620248" sldId="2146846421"/>
            <ac:cxnSpMk id="58" creationId="{E4097AF0-3138-7E3A-F127-F8BC0EC9C690}"/>
          </ac:cxnSpMkLst>
        </pc:cxnChg>
        <pc:cxnChg chg="del">
          <ac:chgData name="Jason Wiese" userId="4bff8d5b-7de6-4655-b397-69b0afc81113" providerId="ADAL" clId="{5645A853-3D6D-4393-8CF5-CD0C326D8754}" dt="2024-02-28T00:53:15.169" v="6895" actId="478"/>
          <ac:cxnSpMkLst>
            <pc:docMk/>
            <pc:sldMk cId="717620248" sldId="2146846421"/>
            <ac:cxnSpMk id="60" creationId="{39AB4810-CC0B-4DB8-537F-118ABA0B969F}"/>
          </ac:cxnSpMkLst>
        </pc:cxnChg>
        <pc:cxnChg chg="add mod">
          <ac:chgData name="Jason Wiese" userId="4bff8d5b-7de6-4655-b397-69b0afc81113" providerId="ADAL" clId="{5645A853-3D6D-4393-8CF5-CD0C326D8754}" dt="2024-03-11T05:33:00.444" v="16711"/>
          <ac:cxnSpMkLst>
            <pc:docMk/>
            <pc:sldMk cId="717620248" sldId="2146846421"/>
            <ac:cxnSpMk id="60" creationId="{7B47FEA0-2829-4F0B-E711-FDC3E756A6E0}"/>
          </ac:cxnSpMkLst>
        </pc:cxnChg>
        <pc:cxnChg chg="add mod">
          <ac:chgData name="Jason Wiese" userId="4bff8d5b-7de6-4655-b397-69b0afc81113" providerId="ADAL" clId="{5645A853-3D6D-4393-8CF5-CD0C326D8754}" dt="2024-03-11T05:33:00.444" v="16711"/>
          <ac:cxnSpMkLst>
            <pc:docMk/>
            <pc:sldMk cId="717620248" sldId="2146846421"/>
            <ac:cxnSpMk id="62" creationId="{B4F055F4-FC6E-4547-A5B0-5B0E77FBC145}"/>
          </ac:cxnSpMkLst>
        </pc:cxnChg>
        <pc:cxnChg chg="del">
          <ac:chgData name="Jason Wiese" userId="4bff8d5b-7de6-4655-b397-69b0afc81113" providerId="ADAL" clId="{5645A853-3D6D-4393-8CF5-CD0C326D8754}" dt="2024-02-28T00:53:15.169" v="6895" actId="478"/>
          <ac:cxnSpMkLst>
            <pc:docMk/>
            <pc:sldMk cId="717620248" sldId="2146846421"/>
            <ac:cxnSpMk id="63" creationId="{EB512EF3-25E5-5C79-E161-8AD5A74F0985}"/>
          </ac:cxnSpMkLst>
        </pc:cxnChg>
        <pc:cxnChg chg="del">
          <ac:chgData name="Jason Wiese" userId="4bff8d5b-7de6-4655-b397-69b0afc81113" providerId="ADAL" clId="{5645A853-3D6D-4393-8CF5-CD0C326D8754}" dt="2024-02-28T00:53:15.169" v="6895" actId="478"/>
          <ac:cxnSpMkLst>
            <pc:docMk/>
            <pc:sldMk cId="717620248" sldId="2146846421"/>
            <ac:cxnSpMk id="76" creationId="{EDD8C350-C02E-A759-122B-39F390CBB16D}"/>
          </ac:cxnSpMkLst>
        </pc:cxnChg>
        <pc:cxnChg chg="del">
          <ac:chgData name="Jason Wiese" userId="4bff8d5b-7de6-4655-b397-69b0afc81113" providerId="ADAL" clId="{5645A853-3D6D-4393-8CF5-CD0C326D8754}" dt="2024-02-28T00:53:15.169" v="6895" actId="478"/>
          <ac:cxnSpMkLst>
            <pc:docMk/>
            <pc:sldMk cId="717620248" sldId="2146846421"/>
            <ac:cxnSpMk id="79" creationId="{ABEAEFA4-4509-14F5-4A94-8646425D5770}"/>
          </ac:cxnSpMkLst>
        </pc:cxnChg>
        <pc:cxnChg chg="del">
          <ac:chgData name="Jason Wiese" userId="4bff8d5b-7de6-4655-b397-69b0afc81113" providerId="ADAL" clId="{5645A853-3D6D-4393-8CF5-CD0C326D8754}" dt="2024-02-28T00:53:15.169" v="6895" actId="478"/>
          <ac:cxnSpMkLst>
            <pc:docMk/>
            <pc:sldMk cId="717620248" sldId="2146846421"/>
            <ac:cxnSpMk id="86" creationId="{F4B351FD-2CA5-1CE1-D5BA-A47E020400B6}"/>
          </ac:cxnSpMkLst>
        </pc:cxnChg>
        <pc:cxnChg chg="del">
          <ac:chgData name="Jason Wiese" userId="4bff8d5b-7de6-4655-b397-69b0afc81113" providerId="ADAL" clId="{5645A853-3D6D-4393-8CF5-CD0C326D8754}" dt="2024-02-28T00:53:15.169" v="6895" actId="478"/>
          <ac:cxnSpMkLst>
            <pc:docMk/>
            <pc:sldMk cId="717620248" sldId="2146846421"/>
            <ac:cxnSpMk id="88" creationId="{D3900F7A-71C5-D549-1F81-74B79EA72F24}"/>
          </ac:cxnSpMkLst>
        </pc:cxnChg>
        <pc:cxnChg chg="del">
          <ac:chgData name="Jason Wiese" userId="4bff8d5b-7de6-4655-b397-69b0afc81113" providerId="ADAL" clId="{5645A853-3D6D-4393-8CF5-CD0C326D8754}" dt="2024-02-28T00:53:15.169" v="6895" actId="478"/>
          <ac:cxnSpMkLst>
            <pc:docMk/>
            <pc:sldMk cId="717620248" sldId="2146846421"/>
            <ac:cxnSpMk id="106" creationId="{797B9B94-EBC2-88A4-A387-5BC2EBF680E3}"/>
          </ac:cxnSpMkLst>
        </pc:cxnChg>
        <pc:cxnChg chg="add del mod">
          <ac:chgData name="Jason Wiese" userId="4bff8d5b-7de6-4655-b397-69b0afc81113" providerId="ADAL" clId="{5645A853-3D6D-4393-8CF5-CD0C326D8754}" dt="2024-02-28T01:20:31.103" v="8271" actId="478"/>
          <ac:cxnSpMkLst>
            <pc:docMk/>
            <pc:sldMk cId="717620248" sldId="2146846421"/>
            <ac:cxnSpMk id="114" creationId="{D0FA74C4-63ED-4C6B-1607-005987FC575E}"/>
          </ac:cxnSpMkLst>
        </pc:cxnChg>
        <pc:cxnChg chg="add del mod">
          <ac:chgData name="Jason Wiese" userId="4bff8d5b-7de6-4655-b397-69b0afc81113" providerId="ADAL" clId="{5645A853-3D6D-4393-8CF5-CD0C326D8754}" dt="2024-02-28T01:20:31.103" v="8271" actId="478"/>
          <ac:cxnSpMkLst>
            <pc:docMk/>
            <pc:sldMk cId="717620248" sldId="2146846421"/>
            <ac:cxnSpMk id="122" creationId="{0DA3A7A1-829B-7DFF-5201-F801578D5805}"/>
          </ac:cxnSpMkLst>
        </pc:cxnChg>
        <pc:cxnChg chg="add mod">
          <ac:chgData name="Jason Wiese" userId="4bff8d5b-7de6-4655-b397-69b0afc81113" providerId="ADAL" clId="{5645A853-3D6D-4393-8CF5-CD0C326D8754}" dt="2024-03-11T05:33:00.444" v="16711"/>
          <ac:cxnSpMkLst>
            <pc:docMk/>
            <pc:sldMk cId="717620248" sldId="2146846421"/>
            <ac:cxnSpMk id="128" creationId="{DB875FAE-7FF5-DAB1-CC0C-777FCB6EA74D}"/>
          </ac:cxnSpMkLst>
        </pc:cxnChg>
        <pc:cxnChg chg="add del mod">
          <ac:chgData name="Jason Wiese" userId="4bff8d5b-7de6-4655-b397-69b0afc81113" providerId="ADAL" clId="{5645A853-3D6D-4393-8CF5-CD0C326D8754}" dt="2024-02-28T01:20:31.103" v="8271" actId="478"/>
          <ac:cxnSpMkLst>
            <pc:docMk/>
            <pc:sldMk cId="717620248" sldId="2146846421"/>
            <ac:cxnSpMk id="129" creationId="{55E4FD74-1835-98F9-1B46-DB56E0828622}"/>
          </ac:cxnSpMkLst>
        </pc:cxnChg>
        <pc:cxnChg chg="add mod">
          <ac:chgData name="Jason Wiese" userId="4bff8d5b-7de6-4655-b397-69b0afc81113" providerId="ADAL" clId="{5645A853-3D6D-4393-8CF5-CD0C326D8754}" dt="2024-03-11T05:33:00.444" v="16711"/>
          <ac:cxnSpMkLst>
            <pc:docMk/>
            <pc:sldMk cId="717620248" sldId="2146846421"/>
            <ac:cxnSpMk id="130" creationId="{C6A3A5A9-AA2E-D347-96D3-9350FD69F946}"/>
          </ac:cxnSpMkLst>
        </pc:cxnChg>
        <pc:cxnChg chg="add del mod">
          <ac:chgData name="Jason Wiese" userId="4bff8d5b-7de6-4655-b397-69b0afc81113" providerId="ADAL" clId="{5645A853-3D6D-4393-8CF5-CD0C326D8754}" dt="2024-02-28T01:20:31.103" v="8271" actId="478"/>
          <ac:cxnSpMkLst>
            <pc:docMk/>
            <pc:sldMk cId="717620248" sldId="2146846421"/>
            <ac:cxnSpMk id="133" creationId="{11C9BBBA-0A53-109C-78F3-EE9047FA119D}"/>
          </ac:cxnSpMkLst>
        </pc:cxnChg>
        <pc:cxnChg chg="add del mod">
          <ac:chgData name="Jason Wiese" userId="4bff8d5b-7de6-4655-b397-69b0afc81113" providerId="ADAL" clId="{5645A853-3D6D-4393-8CF5-CD0C326D8754}" dt="2024-02-28T01:20:31.103" v="8271" actId="478"/>
          <ac:cxnSpMkLst>
            <pc:docMk/>
            <pc:sldMk cId="717620248" sldId="2146846421"/>
            <ac:cxnSpMk id="147" creationId="{AF8D2859-E65E-142D-8A9D-754AA87A4A0E}"/>
          </ac:cxnSpMkLst>
        </pc:cxnChg>
        <pc:cxnChg chg="add del mod">
          <ac:chgData name="Jason Wiese" userId="4bff8d5b-7de6-4655-b397-69b0afc81113" providerId="ADAL" clId="{5645A853-3D6D-4393-8CF5-CD0C326D8754}" dt="2024-02-28T01:20:31.103" v="8271" actId="478"/>
          <ac:cxnSpMkLst>
            <pc:docMk/>
            <pc:sldMk cId="717620248" sldId="2146846421"/>
            <ac:cxnSpMk id="151" creationId="{E51851FB-48F4-2537-DA05-141724BE00D9}"/>
          </ac:cxnSpMkLst>
        </pc:cxnChg>
        <pc:cxnChg chg="add del mod">
          <ac:chgData name="Jason Wiese" userId="4bff8d5b-7de6-4655-b397-69b0afc81113" providerId="ADAL" clId="{5645A853-3D6D-4393-8CF5-CD0C326D8754}" dt="2024-02-28T01:20:31.103" v="8271" actId="478"/>
          <ac:cxnSpMkLst>
            <pc:docMk/>
            <pc:sldMk cId="717620248" sldId="2146846421"/>
            <ac:cxnSpMk id="155" creationId="{63A09E6C-AFDD-6E6D-DD0D-5027B21F2858}"/>
          </ac:cxnSpMkLst>
        </pc:cxnChg>
        <pc:cxnChg chg="add del mod">
          <ac:chgData name="Jason Wiese" userId="4bff8d5b-7de6-4655-b397-69b0afc81113" providerId="ADAL" clId="{5645A853-3D6D-4393-8CF5-CD0C326D8754}" dt="2024-02-28T01:20:31.103" v="8271" actId="478"/>
          <ac:cxnSpMkLst>
            <pc:docMk/>
            <pc:sldMk cId="717620248" sldId="2146846421"/>
            <ac:cxnSpMk id="159" creationId="{819ECB2F-8F63-EF5B-33D9-22A12C44C95A}"/>
          </ac:cxnSpMkLst>
        </pc:cxnChg>
        <pc:cxnChg chg="add del mod">
          <ac:chgData name="Jason Wiese" userId="4bff8d5b-7de6-4655-b397-69b0afc81113" providerId="ADAL" clId="{5645A853-3D6D-4393-8CF5-CD0C326D8754}" dt="2024-02-28T01:20:31.103" v="8271" actId="478"/>
          <ac:cxnSpMkLst>
            <pc:docMk/>
            <pc:sldMk cId="717620248" sldId="2146846421"/>
            <ac:cxnSpMk id="163" creationId="{374CEFF2-59A1-8603-6878-B55996AA380E}"/>
          </ac:cxnSpMkLst>
        </pc:cxnChg>
        <pc:cxnChg chg="add del mod">
          <ac:chgData name="Jason Wiese" userId="4bff8d5b-7de6-4655-b397-69b0afc81113" providerId="ADAL" clId="{5645A853-3D6D-4393-8CF5-CD0C326D8754}" dt="2024-02-28T01:20:31.103" v="8271" actId="478"/>
          <ac:cxnSpMkLst>
            <pc:docMk/>
            <pc:sldMk cId="717620248" sldId="2146846421"/>
            <ac:cxnSpMk id="166" creationId="{417B8975-EDA8-1EC8-731E-3D620D7AD44B}"/>
          </ac:cxnSpMkLst>
        </pc:cxnChg>
        <pc:cxnChg chg="add del mod">
          <ac:chgData name="Jason Wiese" userId="4bff8d5b-7de6-4655-b397-69b0afc81113" providerId="ADAL" clId="{5645A853-3D6D-4393-8CF5-CD0C326D8754}" dt="2024-02-28T01:20:31.103" v="8271" actId="478"/>
          <ac:cxnSpMkLst>
            <pc:docMk/>
            <pc:sldMk cId="717620248" sldId="2146846421"/>
            <ac:cxnSpMk id="178" creationId="{362715A7-6C1C-C1BA-AE2D-DAB72D05A264}"/>
          </ac:cxnSpMkLst>
        </pc:cxnChg>
        <pc:cxnChg chg="add del mod">
          <ac:chgData name="Jason Wiese" userId="4bff8d5b-7de6-4655-b397-69b0afc81113" providerId="ADAL" clId="{5645A853-3D6D-4393-8CF5-CD0C326D8754}" dt="2024-02-28T01:20:31.103" v="8271" actId="478"/>
          <ac:cxnSpMkLst>
            <pc:docMk/>
            <pc:sldMk cId="717620248" sldId="2146846421"/>
            <ac:cxnSpMk id="180" creationId="{5605A4BC-4AF6-5A21-1CB3-4AC0886F4538}"/>
          </ac:cxnSpMkLst>
        </pc:cxnChg>
        <pc:cxnChg chg="add del mod">
          <ac:chgData name="Jason Wiese" userId="4bff8d5b-7de6-4655-b397-69b0afc81113" providerId="ADAL" clId="{5645A853-3D6D-4393-8CF5-CD0C326D8754}" dt="2024-02-28T01:20:31.103" v="8271" actId="478"/>
          <ac:cxnSpMkLst>
            <pc:docMk/>
            <pc:sldMk cId="717620248" sldId="2146846421"/>
            <ac:cxnSpMk id="182" creationId="{1E65F0FF-92BB-EC64-860F-2503EBA706D1}"/>
          </ac:cxnSpMkLst>
        </pc:cxnChg>
        <pc:cxnChg chg="add del mod">
          <ac:chgData name="Jason Wiese" userId="4bff8d5b-7de6-4655-b397-69b0afc81113" providerId="ADAL" clId="{5645A853-3D6D-4393-8CF5-CD0C326D8754}" dt="2024-02-28T01:20:31.103" v="8271" actId="478"/>
          <ac:cxnSpMkLst>
            <pc:docMk/>
            <pc:sldMk cId="717620248" sldId="2146846421"/>
            <ac:cxnSpMk id="184" creationId="{77663119-7C31-51A5-7346-CF56730AACFE}"/>
          </ac:cxnSpMkLst>
        </pc:cxnChg>
        <pc:cxnChg chg="add del mod">
          <ac:chgData name="Jason Wiese" userId="4bff8d5b-7de6-4655-b397-69b0afc81113" providerId="ADAL" clId="{5645A853-3D6D-4393-8CF5-CD0C326D8754}" dt="2024-02-28T01:20:31.103" v="8271" actId="478"/>
          <ac:cxnSpMkLst>
            <pc:docMk/>
            <pc:sldMk cId="717620248" sldId="2146846421"/>
            <ac:cxnSpMk id="186" creationId="{5622E048-B664-DFF1-7F9C-87013F32CD71}"/>
          </ac:cxnSpMkLst>
        </pc:cxnChg>
        <pc:cxnChg chg="add del mod">
          <ac:chgData name="Jason Wiese" userId="4bff8d5b-7de6-4655-b397-69b0afc81113" providerId="ADAL" clId="{5645A853-3D6D-4393-8CF5-CD0C326D8754}" dt="2024-03-11T05:32:57.741" v="16710" actId="478"/>
          <ac:cxnSpMkLst>
            <pc:docMk/>
            <pc:sldMk cId="717620248" sldId="2146846421"/>
            <ac:cxnSpMk id="192" creationId="{5AA957D2-C5BC-4E87-FFF3-F6E848A18A2A}"/>
          </ac:cxnSpMkLst>
        </pc:cxnChg>
        <pc:cxnChg chg="add del mod">
          <ac:chgData name="Jason Wiese" userId="4bff8d5b-7de6-4655-b397-69b0afc81113" providerId="ADAL" clId="{5645A853-3D6D-4393-8CF5-CD0C326D8754}" dt="2024-03-11T05:32:57.741" v="16710" actId="478"/>
          <ac:cxnSpMkLst>
            <pc:docMk/>
            <pc:sldMk cId="717620248" sldId="2146846421"/>
            <ac:cxnSpMk id="196" creationId="{CB2640C6-7477-D0AB-D768-5DB1F939E31D}"/>
          </ac:cxnSpMkLst>
        </pc:cxnChg>
        <pc:cxnChg chg="add del mod">
          <ac:chgData name="Jason Wiese" userId="4bff8d5b-7de6-4655-b397-69b0afc81113" providerId="ADAL" clId="{5645A853-3D6D-4393-8CF5-CD0C326D8754}" dt="2024-03-11T05:32:57.741" v="16710" actId="478"/>
          <ac:cxnSpMkLst>
            <pc:docMk/>
            <pc:sldMk cId="717620248" sldId="2146846421"/>
            <ac:cxnSpMk id="199" creationId="{30EC9D09-9FAB-1582-88F7-A73A08D6B392}"/>
          </ac:cxnSpMkLst>
        </pc:cxnChg>
        <pc:cxnChg chg="add del mod">
          <ac:chgData name="Jason Wiese" userId="4bff8d5b-7de6-4655-b397-69b0afc81113" providerId="ADAL" clId="{5645A853-3D6D-4393-8CF5-CD0C326D8754}" dt="2024-03-11T05:32:57.741" v="16710" actId="478"/>
          <ac:cxnSpMkLst>
            <pc:docMk/>
            <pc:sldMk cId="717620248" sldId="2146846421"/>
            <ac:cxnSpMk id="203" creationId="{A82EFFAD-14BB-A8E7-388E-61E9CA59F543}"/>
          </ac:cxnSpMkLst>
        </pc:cxnChg>
        <pc:cxnChg chg="add del mod">
          <ac:chgData name="Jason Wiese" userId="4bff8d5b-7de6-4655-b397-69b0afc81113" providerId="ADAL" clId="{5645A853-3D6D-4393-8CF5-CD0C326D8754}" dt="2024-03-11T05:32:57.741" v="16710" actId="478"/>
          <ac:cxnSpMkLst>
            <pc:docMk/>
            <pc:sldMk cId="717620248" sldId="2146846421"/>
            <ac:cxnSpMk id="207" creationId="{560B6CD8-0FBB-9316-2F75-94E60DB9BA06}"/>
          </ac:cxnSpMkLst>
        </pc:cxnChg>
        <pc:cxnChg chg="add del mod">
          <ac:chgData name="Jason Wiese" userId="4bff8d5b-7de6-4655-b397-69b0afc81113" providerId="ADAL" clId="{5645A853-3D6D-4393-8CF5-CD0C326D8754}" dt="2024-03-11T05:32:57.741" v="16710" actId="478"/>
          <ac:cxnSpMkLst>
            <pc:docMk/>
            <pc:sldMk cId="717620248" sldId="2146846421"/>
            <ac:cxnSpMk id="211" creationId="{E992862B-0648-7BD3-0D37-19ABEE0C44E0}"/>
          </ac:cxnSpMkLst>
        </pc:cxnChg>
        <pc:cxnChg chg="add del mod">
          <ac:chgData name="Jason Wiese" userId="4bff8d5b-7de6-4655-b397-69b0afc81113" providerId="ADAL" clId="{5645A853-3D6D-4393-8CF5-CD0C326D8754}" dt="2024-03-11T05:32:57.741" v="16710" actId="478"/>
          <ac:cxnSpMkLst>
            <pc:docMk/>
            <pc:sldMk cId="717620248" sldId="2146846421"/>
            <ac:cxnSpMk id="215" creationId="{622C8ADF-1FA6-1F04-D2A2-DF47C9668844}"/>
          </ac:cxnSpMkLst>
        </pc:cxnChg>
        <pc:cxnChg chg="add del mod">
          <ac:chgData name="Jason Wiese" userId="4bff8d5b-7de6-4655-b397-69b0afc81113" providerId="ADAL" clId="{5645A853-3D6D-4393-8CF5-CD0C326D8754}" dt="2024-03-11T05:32:57.741" v="16710" actId="478"/>
          <ac:cxnSpMkLst>
            <pc:docMk/>
            <pc:sldMk cId="717620248" sldId="2146846421"/>
            <ac:cxnSpMk id="219" creationId="{839E28A1-52E3-6FA5-7C80-81B530DEF0D5}"/>
          </ac:cxnSpMkLst>
        </pc:cxnChg>
        <pc:cxnChg chg="add del mod">
          <ac:chgData name="Jason Wiese" userId="4bff8d5b-7de6-4655-b397-69b0afc81113" providerId="ADAL" clId="{5645A853-3D6D-4393-8CF5-CD0C326D8754}" dt="2024-03-11T05:32:57.741" v="16710" actId="478"/>
          <ac:cxnSpMkLst>
            <pc:docMk/>
            <pc:sldMk cId="717620248" sldId="2146846421"/>
            <ac:cxnSpMk id="223" creationId="{254341C6-B8E1-0E4E-E9CE-189255373587}"/>
          </ac:cxnSpMkLst>
        </pc:cxnChg>
        <pc:cxnChg chg="add del mod">
          <ac:chgData name="Jason Wiese" userId="4bff8d5b-7de6-4655-b397-69b0afc81113" providerId="ADAL" clId="{5645A853-3D6D-4393-8CF5-CD0C326D8754}" dt="2024-03-11T05:32:57.741" v="16710" actId="478"/>
          <ac:cxnSpMkLst>
            <pc:docMk/>
            <pc:sldMk cId="717620248" sldId="2146846421"/>
            <ac:cxnSpMk id="226" creationId="{64A7F1C1-DE14-1FEE-4042-EDAC7A580CE1}"/>
          </ac:cxnSpMkLst>
        </pc:cxnChg>
        <pc:cxnChg chg="add del mod">
          <ac:chgData name="Jason Wiese" userId="4bff8d5b-7de6-4655-b397-69b0afc81113" providerId="ADAL" clId="{5645A853-3D6D-4393-8CF5-CD0C326D8754}" dt="2024-03-11T05:32:57.741" v="16710" actId="478"/>
          <ac:cxnSpMkLst>
            <pc:docMk/>
            <pc:sldMk cId="717620248" sldId="2146846421"/>
            <ac:cxnSpMk id="238" creationId="{07AD9C12-6E25-D36A-F592-CED9F8916E58}"/>
          </ac:cxnSpMkLst>
        </pc:cxnChg>
        <pc:cxnChg chg="add del mod">
          <ac:chgData name="Jason Wiese" userId="4bff8d5b-7de6-4655-b397-69b0afc81113" providerId="ADAL" clId="{5645A853-3D6D-4393-8CF5-CD0C326D8754}" dt="2024-03-11T05:32:57.741" v="16710" actId="478"/>
          <ac:cxnSpMkLst>
            <pc:docMk/>
            <pc:sldMk cId="717620248" sldId="2146846421"/>
            <ac:cxnSpMk id="240" creationId="{4D456AF3-FC61-3B48-EAD4-4D27B5D0D828}"/>
          </ac:cxnSpMkLst>
        </pc:cxnChg>
        <pc:cxnChg chg="add del mod">
          <ac:chgData name="Jason Wiese" userId="4bff8d5b-7de6-4655-b397-69b0afc81113" providerId="ADAL" clId="{5645A853-3D6D-4393-8CF5-CD0C326D8754}" dt="2024-03-11T05:32:57.741" v="16710" actId="478"/>
          <ac:cxnSpMkLst>
            <pc:docMk/>
            <pc:sldMk cId="717620248" sldId="2146846421"/>
            <ac:cxnSpMk id="242" creationId="{67639AE0-1508-E274-0CE1-ED60694A619A}"/>
          </ac:cxnSpMkLst>
        </pc:cxnChg>
        <pc:cxnChg chg="add del mod">
          <ac:chgData name="Jason Wiese" userId="4bff8d5b-7de6-4655-b397-69b0afc81113" providerId="ADAL" clId="{5645A853-3D6D-4393-8CF5-CD0C326D8754}" dt="2024-03-11T05:32:57.741" v="16710" actId="478"/>
          <ac:cxnSpMkLst>
            <pc:docMk/>
            <pc:sldMk cId="717620248" sldId="2146846421"/>
            <ac:cxnSpMk id="244" creationId="{A383A1DB-B6D6-CFEF-12C1-B1024862163A}"/>
          </ac:cxnSpMkLst>
        </pc:cxnChg>
        <pc:cxnChg chg="add del mod">
          <ac:chgData name="Jason Wiese" userId="4bff8d5b-7de6-4655-b397-69b0afc81113" providerId="ADAL" clId="{5645A853-3D6D-4393-8CF5-CD0C326D8754}" dt="2024-03-11T05:32:57.741" v="16710" actId="478"/>
          <ac:cxnSpMkLst>
            <pc:docMk/>
            <pc:sldMk cId="717620248" sldId="2146846421"/>
            <ac:cxnSpMk id="246" creationId="{1C3A8076-F1D9-1226-4EFA-0DFA0F52F57C}"/>
          </ac:cxnSpMkLst>
        </pc:cxnChg>
      </pc:sldChg>
      <pc:sldChg chg="addSp delSp modSp mod addCm delCm modCm">
        <pc:chgData name="Jason Wiese" userId="4bff8d5b-7de6-4655-b397-69b0afc81113" providerId="ADAL" clId="{5645A853-3D6D-4393-8CF5-CD0C326D8754}" dt="2024-03-11T04:33:42.420" v="15615" actId="478"/>
        <pc:sldMkLst>
          <pc:docMk/>
          <pc:sldMk cId="3095306685" sldId="2146846422"/>
        </pc:sldMkLst>
        <pc:spChg chg="mod">
          <ac:chgData name="Jason Wiese" userId="4bff8d5b-7de6-4655-b397-69b0afc81113" providerId="ADAL" clId="{5645A853-3D6D-4393-8CF5-CD0C326D8754}" dt="2024-03-11T04:33:38.738" v="15613" actId="14100"/>
          <ac:spMkLst>
            <pc:docMk/>
            <pc:sldMk cId="3095306685" sldId="2146846422"/>
            <ac:spMk id="4" creationId="{3EAF99EC-269C-D815-3DEF-C4E9ABDEC483}"/>
          </ac:spMkLst>
        </pc:spChg>
        <pc:spChg chg="mod">
          <ac:chgData name="Jason Wiese" userId="4bff8d5b-7de6-4655-b397-69b0afc81113" providerId="ADAL" clId="{5645A853-3D6D-4393-8CF5-CD0C326D8754}" dt="2024-02-27T17:34:34.304" v="2596" actId="20577"/>
          <ac:spMkLst>
            <pc:docMk/>
            <pc:sldMk cId="3095306685" sldId="2146846422"/>
            <ac:spMk id="6" creationId="{A1AB0A5B-A347-6837-DAA1-9B0A28411E38}"/>
          </ac:spMkLst>
        </pc:spChg>
        <pc:spChg chg="add mod">
          <ac:chgData name="Jason Wiese" userId="4bff8d5b-7de6-4655-b397-69b0afc81113" providerId="ADAL" clId="{5645A853-3D6D-4393-8CF5-CD0C326D8754}" dt="2024-02-27T05:01:03.595" v="183" actId="207"/>
          <ac:spMkLst>
            <pc:docMk/>
            <pc:sldMk cId="3095306685" sldId="2146846422"/>
            <ac:spMk id="7" creationId="{BC454583-DEA7-5233-FAC9-487755697C64}"/>
          </ac:spMkLst>
        </pc:spChg>
        <pc:spChg chg="add mod">
          <ac:chgData name="Jason Wiese" userId="4bff8d5b-7de6-4655-b397-69b0afc81113" providerId="ADAL" clId="{5645A853-3D6D-4393-8CF5-CD0C326D8754}" dt="2024-02-27T05:01:00.006" v="181" actId="208"/>
          <ac:spMkLst>
            <pc:docMk/>
            <pc:sldMk cId="3095306685" sldId="2146846422"/>
            <ac:spMk id="10" creationId="{1DB0C359-459A-1E19-42F6-0A329B83EE56}"/>
          </ac:spMkLst>
        </pc:spChg>
        <pc:spChg chg="add del mod">
          <ac:chgData name="Jason Wiese" userId="4bff8d5b-7de6-4655-b397-69b0afc81113" providerId="ADAL" clId="{5645A853-3D6D-4393-8CF5-CD0C326D8754}" dt="2024-02-27T06:34:49.586" v="2378" actId="478"/>
          <ac:spMkLst>
            <pc:docMk/>
            <pc:sldMk cId="3095306685" sldId="2146846422"/>
            <ac:spMk id="12" creationId="{0127E4D1-0593-A68F-5D46-4E8C05E79F8B}"/>
          </ac:spMkLst>
        </pc:spChg>
        <pc:spChg chg="add del mod">
          <ac:chgData name="Jason Wiese" userId="4bff8d5b-7de6-4655-b397-69b0afc81113" providerId="ADAL" clId="{5645A853-3D6D-4393-8CF5-CD0C326D8754}" dt="2024-03-11T04:33:42.420" v="15615" actId="478"/>
          <ac:spMkLst>
            <pc:docMk/>
            <pc:sldMk cId="3095306685" sldId="2146846422"/>
            <ac:spMk id="12" creationId="{8A1D06EF-5B9C-55AE-AC8C-5E064E3948AD}"/>
          </ac:spMkLst>
        </pc:spChg>
        <pc:spChg chg="add mod">
          <ac:chgData name="Jason Wiese" userId="4bff8d5b-7de6-4655-b397-69b0afc81113" providerId="ADAL" clId="{5645A853-3D6D-4393-8CF5-CD0C326D8754}" dt="2024-02-27T06:36:19.992" v="2404" actId="14100"/>
          <ac:spMkLst>
            <pc:docMk/>
            <pc:sldMk cId="3095306685" sldId="2146846422"/>
            <ac:spMk id="13" creationId="{595A1CE6-B5CC-F60E-1833-BCB7E4B90AFC}"/>
          </ac:spMkLst>
        </pc:spChg>
        <pc:spChg chg="add mod">
          <ac:chgData name="Jason Wiese" userId="4bff8d5b-7de6-4655-b397-69b0afc81113" providerId="ADAL" clId="{5645A853-3D6D-4393-8CF5-CD0C326D8754}" dt="2024-02-27T06:36:33.934" v="2408" actId="14100"/>
          <ac:spMkLst>
            <pc:docMk/>
            <pc:sldMk cId="3095306685" sldId="2146846422"/>
            <ac:spMk id="15" creationId="{C62DA33D-0BCF-FD31-7AFE-908DEB73775B}"/>
          </ac:spMkLst>
        </pc:spChg>
        <pc:spChg chg="add mod">
          <ac:chgData name="Jason Wiese" userId="4bff8d5b-7de6-4655-b397-69b0afc81113" providerId="ADAL" clId="{5645A853-3D6D-4393-8CF5-CD0C326D8754}" dt="2024-02-27T06:36:50.465" v="2414" actId="14100"/>
          <ac:spMkLst>
            <pc:docMk/>
            <pc:sldMk cId="3095306685" sldId="2146846422"/>
            <ac:spMk id="16" creationId="{A3DBBA56-D94E-D1CF-A3A7-6D7352017A70}"/>
          </ac:spMkLst>
        </pc:spChg>
        <pc:spChg chg="add mod">
          <ac:chgData name="Jason Wiese" userId="4bff8d5b-7de6-4655-b397-69b0afc81113" providerId="ADAL" clId="{5645A853-3D6D-4393-8CF5-CD0C326D8754}" dt="2024-02-27T06:37:02.308" v="2418" actId="14100"/>
          <ac:spMkLst>
            <pc:docMk/>
            <pc:sldMk cId="3095306685" sldId="2146846422"/>
            <ac:spMk id="17" creationId="{36F07AEA-85B4-F565-4276-4F49CC9BB1E7}"/>
          </ac:spMkLst>
        </pc:spChg>
        <pc:spChg chg="add mod">
          <ac:chgData name="Jason Wiese" userId="4bff8d5b-7de6-4655-b397-69b0afc81113" providerId="ADAL" clId="{5645A853-3D6D-4393-8CF5-CD0C326D8754}" dt="2024-02-27T06:37:13.468" v="2422" actId="14100"/>
          <ac:spMkLst>
            <pc:docMk/>
            <pc:sldMk cId="3095306685" sldId="2146846422"/>
            <ac:spMk id="18" creationId="{4723AB0D-69F8-00DA-7A52-129D8816F443}"/>
          </ac:spMkLst>
        </pc:spChg>
        <pc:spChg chg="add mod">
          <ac:chgData name="Jason Wiese" userId="4bff8d5b-7de6-4655-b397-69b0afc81113" providerId="ADAL" clId="{5645A853-3D6D-4393-8CF5-CD0C326D8754}" dt="2024-02-27T06:37:22.806" v="2425" actId="14100"/>
          <ac:spMkLst>
            <pc:docMk/>
            <pc:sldMk cId="3095306685" sldId="2146846422"/>
            <ac:spMk id="19" creationId="{FE0675DC-D6E6-1834-4A5F-3689E7742E2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Jason Wiese" userId="4bff8d5b-7de6-4655-b397-69b0afc81113" providerId="ADAL" clId="{5645A853-3D6D-4393-8CF5-CD0C326D8754}" dt="2024-03-11T04:33:41.216" v="15614"/>
              <pc2:cmMkLst xmlns:pc2="http://schemas.microsoft.com/office/powerpoint/2019/9/main/command">
                <pc:docMk/>
                <pc:sldMk cId="3095306685" sldId="2146846422"/>
                <pc2:cmMk id="{9E04E935-5466-49FE-AEBD-782E67797323}"/>
              </pc2:cmMkLst>
            </pc226:cmChg>
            <pc226:cmChg xmlns:pc226="http://schemas.microsoft.com/office/powerpoint/2022/06/main/command" chg="add del">
              <pc226:chgData name="Jason Wiese" userId="4bff8d5b-7de6-4655-b397-69b0afc81113" providerId="ADAL" clId="{5645A853-3D6D-4393-8CF5-CD0C326D8754}" dt="2024-02-27T17:34:43.010" v="2597"/>
              <pc2:cmMkLst xmlns:pc2="http://schemas.microsoft.com/office/powerpoint/2019/9/main/command">
                <pc:docMk/>
                <pc:sldMk cId="3095306685" sldId="2146846422"/>
                <pc2:cmMk id="{1008F472-037F-4571-BB86-5F0CDAD77915}"/>
              </pc2:cmMkLst>
            </pc226:cmChg>
          </p:ext>
        </pc:extLst>
      </pc:sldChg>
      <pc:sldChg chg="modSp del mod delCm">
        <pc:chgData name="Jason Wiese" userId="4bff8d5b-7de6-4655-b397-69b0afc81113" providerId="ADAL" clId="{5645A853-3D6D-4393-8CF5-CD0C326D8754}" dt="2024-03-11T03:48:10.396" v="13642" actId="47"/>
        <pc:sldMkLst>
          <pc:docMk/>
          <pc:sldMk cId="4162832621" sldId="2146846423"/>
        </pc:sldMkLst>
        <pc:spChg chg="mod">
          <ac:chgData name="Jason Wiese" userId="4bff8d5b-7de6-4655-b397-69b0afc81113" providerId="ADAL" clId="{5645A853-3D6D-4393-8CF5-CD0C326D8754}" dt="2024-03-11T03:43:38.159" v="13522" actId="20577"/>
          <ac:spMkLst>
            <pc:docMk/>
            <pc:sldMk cId="4162832621" sldId="2146846423"/>
            <ac:spMk id="5" creationId="{0452317B-411B-8E66-FAA6-8A1AA962CB0C}"/>
          </ac:spMkLst>
        </pc:spChg>
        <pc:spChg chg="mod">
          <ac:chgData name="Jason Wiese" userId="4bff8d5b-7de6-4655-b397-69b0afc81113" providerId="ADAL" clId="{5645A853-3D6D-4393-8CF5-CD0C326D8754}" dt="2024-02-27T05:22:15.176" v="555" actId="207"/>
          <ac:spMkLst>
            <pc:docMk/>
            <pc:sldMk cId="4162832621" sldId="2146846423"/>
            <ac:spMk id="13" creationId="{33948570-E3D3-D621-CB8A-9C7CF25A597B}"/>
          </ac:spMkLst>
        </pc:spChg>
        <pc:spChg chg="mod">
          <ac:chgData name="Jason Wiese" userId="4bff8d5b-7de6-4655-b397-69b0afc81113" providerId="ADAL" clId="{5645A853-3D6D-4393-8CF5-CD0C326D8754}" dt="2024-02-27T05:22:21.704" v="556" actId="207"/>
          <ac:spMkLst>
            <pc:docMk/>
            <pc:sldMk cId="4162832621" sldId="2146846423"/>
            <ac:spMk id="15" creationId="{C41B6C3D-CE74-AEE2-D0C5-F2663320ADFD}"/>
          </ac:spMkLst>
        </pc:spChg>
        <pc:graphicFrameChg chg="mod">
          <ac:chgData name="Jason Wiese" userId="4bff8d5b-7de6-4655-b397-69b0afc81113" providerId="ADAL" clId="{5645A853-3D6D-4393-8CF5-CD0C326D8754}" dt="2024-02-27T05:21:54.192" v="548"/>
          <ac:graphicFrameMkLst>
            <pc:docMk/>
            <pc:sldMk cId="4162832621" sldId="2146846423"/>
            <ac:graphicFrameMk id="11" creationId="{55AD3448-B104-B4A8-B767-D9907F6A9DEE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5645A853-3D6D-4393-8CF5-CD0C326D8754}" dt="2024-03-11T03:43:14.084" v="13518"/>
              <pc2:cmMkLst xmlns:pc2="http://schemas.microsoft.com/office/powerpoint/2019/9/main/command">
                <pc:docMk/>
                <pc:sldMk cId="4162832621" sldId="2146846423"/>
                <pc2:cmMk id="{3D6B5056-0010-479F-BED6-A244EDEE0685}"/>
              </pc2:cmMkLst>
            </pc226:cmChg>
          </p:ext>
        </pc:extLst>
      </pc:sldChg>
      <pc:sldChg chg="addSp delSp modSp del mod addCm delCm modCm">
        <pc:chgData name="Jason Wiese" userId="4bff8d5b-7de6-4655-b397-69b0afc81113" providerId="ADAL" clId="{5645A853-3D6D-4393-8CF5-CD0C326D8754}" dt="2024-02-27T18:28:11.061" v="2668" actId="2696"/>
        <pc:sldMkLst>
          <pc:docMk/>
          <pc:sldMk cId="203973551" sldId="2146846425"/>
        </pc:sldMkLst>
        <pc:spChg chg="del">
          <ac:chgData name="Jason Wiese" userId="4bff8d5b-7de6-4655-b397-69b0afc81113" providerId="ADAL" clId="{5645A853-3D6D-4393-8CF5-CD0C326D8754}" dt="2024-02-27T18:21:02.514" v="2617" actId="478"/>
          <ac:spMkLst>
            <pc:docMk/>
            <pc:sldMk cId="203973551" sldId="2146846425"/>
            <ac:spMk id="2" creationId="{E545CA40-5689-AD88-62B1-FEA6797AED8A}"/>
          </ac:spMkLst>
        </pc:spChg>
        <pc:spChg chg="ord">
          <ac:chgData name="Jason Wiese" userId="4bff8d5b-7de6-4655-b397-69b0afc81113" providerId="ADAL" clId="{5645A853-3D6D-4393-8CF5-CD0C326D8754}" dt="2024-02-27T18:27:15.950" v="2667" actId="167"/>
          <ac:spMkLst>
            <pc:docMk/>
            <pc:sldMk cId="203973551" sldId="2146846425"/>
            <ac:spMk id="3" creationId="{0738F6FF-F39F-D84A-9E4B-3F8AA5529059}"/>
          </ac:spMkLst>
        </pc:spChg>
        <pc:spChg chg="del">
          <ac:chgData name="Jason Wiese" userId="4bff8d5b-7de6-4655-b397-69b0afc81113" providerId="ADAL" clId="{5645A853-3D6D-4393-8CF5-CD0C326D8754}" dt="2024-02-27T18:21:07.076" v="2619" actId="478"/>
          <ac:spMkLst>
            <pc:docMk/>
            <pc:sldMk cId="203973551" sldId="2146846425"/>
            <ac:spMk id="6" creationId="{D25CFC68-BDEC-60A7-C68C-FCEFAED53F66}"/>
          </ac:spMkLst>
        </pc:spChg>
        <pc:spChg chg="add mod">
          <ac:chgData name="Jason Wiese" userId="4bff8d5b-7de6-4655-b397-69b0afc81113" providerId="ADAL" clId="{5645A853-3D6D-4393-8CF5-CD0C326D8754}" dt="2024-02-27T18:26:39.390" v="2658" actId="313"/>
          <ac:spMkLst>
            <pc:docMk/>
            <pc:sldMk cId="203973551" sldId="2146846425"/>
            <ac:spMk id="10" creationId="{FEBF68C6-06EA-F9BE-A97C-9CFDF9645EFE}"/>
          </ac:spMkLst>
        </pc:spChg>
        <pc:spChg chg="del">
          <ac:chgData name="Jason Wiese" userId="4bff8d5b-7de6-4655-b397-69b0afc81113" providerId="ADAL" clId="{5645A853-3D6D-4393-8CF5-CD0C326D8754}" dt="2024-02-27T18:21:02.514" v="2617" actId="478"/>
          <ac:spMkLst>
            <pc:docMk/>
            <pc:sldMk cId="203973551" sldId="2146846425"/>
            <ac:spMk id="13" creationId="{224EFA73-AAC9-C016-FBB0-B9C11E8E8CAF}"/>
          </ac:spMkLst>
        </pc:spChg>
        <pc:spChg chg="del">
          <ac:chgData name="Jason Wiese" userId="4bff8d5b-7de6-4655-b397-69b0afc81113" providerId="ADAL" clId="{5645A853-3D6D-4393-8CF5-CD0C326D8754}" dt="2024-02-27T18:21:02.514" v="2617" actId="478"/>
          <ac:spMkLst>
            <pc:docMk/>
            <pc:sldMk cId="203973551" sldId="2146846425"/>
            <ac:spMk id="14" creationId="{038FDA78-845C-DD37-9D9D-384F5284A284}"/>
          </ac:spMkLst>
        </pc:spChg>
        <pc:spChg chg="del">
          <ac:chgData name="Jason Wiese" userId="4bff8d5b-7de6-4655-b397-69b0afc81113" providerId="ADAL" clId="{5645A853-3D6D-4393-8CF5-CD0C326D8754}" dt="2024-02-27T18:21:02.514" v="2617" actId="478"/>
          <ac:spMkLst>
            <pc:docMk/>
            <pc:sldMk cId="203973551" sldId="2146846425"/>
            <ac:spMk id="15" creationId="{D59DE39B-BE7D-DAAA-FF0D-D09F4FBEC900}"/>
          </ac:spMkLst>
        </pc:spChg>
        <pc:spChg chg="del">
          <ac:chgData name="Jason Wiese" userId="4bff8d5b-7de6-4655-b397-69b0afc81113" providerId="ADAL" clId="{5645A853-3D6D-4393-8CF5-CD0C326D8754}" dt="2024-02-27T18:21:02.514" v="2617" actId="478"/>
          <ac:spMkLst>
            <pc:docMk/>
            <pc:sldMk cId="203973551" sldId="2146846425"/>
            <ac:spMk id="16" creationId="{7867F772-F56C-B4C3-CFE2-891BC1D2DE1A}"/>
          </ac:spMkLst>
        </pc:spChg>
        <pc:graphicFrameChg chg="add del mod modGraphic">
          <ac:chgData name="Jason Wiese" userId="4bff8d5b-7de6-4655-b397-69b0afc81113" providerId="ADAL" clId="{5645A853-3D6D-4393-8CF5-CD0C326D8754}" dt="2024-02-27T18:26:01.120" v="2631" actId="478"/>
          <ac:graphicFrameMkLst>
            <pc:docMk/>
            <pc:sldMk cId="203973551" sldId="2146846425"/>
            <ac:graphicFrameMk id="4" creationId="{DCD03C88-C47B-9B9D-9986-760F20112919}"/>
          </ac:graphicFrameMkLst>
        </pc:graphicFrameChg>
        <pc:graphicFrameChg chg="del">
          <ac:chgData name="Jason Wiese" userId="4bff8d5b-7de6-4655-b397-69b0afc81113" providerId="ADAL" clId="{5645A853-3D6D-4393-8CF5-CD0C326D8754}" dt="2024-02-27T18:21:02.514" v="2617" actId="478"/>
          <ac:graphicFrameMkLst>
            <pc:docMk/>
            <pc:sldMk cId="203973551" sldId="2146846425"/>
            <ac:graphicFrameMk id="18" creationId="{BEDD26EB-40C7-1F45-34DD-300609F17BC7}"/>
          </ac:graphicFrameMkLst>
        </pc:graphicFrameChg>
        <pc:picChg chg="del">
          <ac:chgData name="Jason Wiese" userId="4bff8d5b-7de6-4655-b397-69b0afc81113" providerId="ADAL" clId="{5645A853-3D6D-4393-8CF5-CD0C326D8754}" dt="2024-02-27T18:01:11.698" v="2613" actId="478"/>
          <ac:picMkLst>
            <pc:docMk/>
            <pc:sldMk cId="203973551" sldId="2146846425"/>
            <ac:picMk id="5" creationId="{F23C61FB-194A-11EB-8C09-A350FF434867}"/>
          </ac:picMkLst>
        </pc:picChg>
        <pc:picChg chg="mod">
          <ac:chgData name="Jason Wiese" userId="4bff8d5b-7de6-4655-b397-69b0afc81113" providerId="ADAL" clId="{5645A853-3D6D-4393-8CF5-CD0C326D8754}" dt="2024-02-27T18:26:30.548" v="2634" actId="1076"/>
          <ac:picMkLst>
            <pc:docMk/>
            <pc:sldMk cId="203973551" sldId="2146846425"/>
            <ac:picMk id="7" creationId="{BCE778CE-F1BE-2DAC-F48A-FA93A99B07EB}"/>
          </ac:picMkLst>
        </pc:picChg>
        <pc:picChg chg="del">
          <ac:chgData name="Jason Wiese" userId="4bff8d5b-7de6-4655-b397-69b0afc81113" providerId="ADAL" clId="{5645A853-3D6D-4393-8CF5-CD0C326D8754}" dt="2024-02-27T18:01:13.330" v="2614" actId="478"/>
          <ac:picMkLst>
            <pc:docMk/>
            <pc:sldMk cId="203973551" sldId="2146846425"/>
            <ac:picMk id="8" creationId="{F01C3E3C-7E9D-208A-A37C-2982951DAD49}"/>
          </ac:picMkLst>
        </pc:picChg>
        <pc:picChg chg="add mod ord">
          <ac:chgData name="Jason Wiese" userId="4bff8d5b-7de6-4655-b397-69b0afc81113" providerId="ADAL" clId="{5645A853-3D6D-4393-8CF5-CD0C326D8754}" dt="2024-02-27T18:26:57.352" v="2662" actId="167"/>
          <ac:picMkLst>
            <pc:docMk/>
            <pc:sldMk cId="203973551" sldId="2146846425"/>
            <ac:picMk id="12" creationId="{79CCE7EF-9956-BB67-A397-2E39A5F12DE7}"/>
          </ac:picMkLst>
        </pc:picChg>
        <pc:picChg chg="add mod">
          <ac:chgData name="Jason Wiese" userId="4bff8d5b-7de6-4655-b397-69b0afc81113" providerId="ADAL" clId="{5645A853-3D6D-4393-8CF5-CD0C326D8754}" dt="2024-02-27T18:27:11.664" v="2666" actId="14100"/>
          <ac:picMkLst>
            <pc:docMk/>
            <pc:sldMk cId="203973551" sldId="2146846425"/>
            <ac:picMk id="19" creationId="{96B4AC0E-47FB-D68C-9F5B-FF1218766A86}"/>
          </ac:picMkLst>
        </pc:picChg>
        <pc:picChg chg="del">
          <ac:chgData name="Jason Wiese" userId="4bff8d5b-7de6-4655-b397-69b0afc81113" providerId="ADAL" clId="{5645A853-3D6D-4393-8CF5-CD0C326D8754}" dt="2024-02-27T18:21:04.374" v="2618" actId="478"/>
          <ac:picMkLst>
            <pc:docMk/>
            <pc:sldMk cId="203973551" sldId="2146846425"/>
            <ac:picMk id="25" creationId="{0141F08B-068F-A275-160D-56A2CA3B26C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Jason Wiese" userId="4bff8d5b-7de6-4655-b397-69b0afc81113" providerId="ADAL" clId="{5645A853-3D6D-4393-8CF5-CD0C326D8754}" dt="2024-02-27T18:23:44.307" v="2621"/>
              <pc2:cmMkLst xmlns:pc2="http://schemas.microsoft.com/office/powerpoint/2019/9/main/command">
                <pc:docMk/>
                <pc:sldMk cId="203973551" sldId="2146846425"/>
                <pc2:cmMk id="{6FBD4420-F1E2-4FA8-9C0D-26F9A5D9DF88}"/>
              </pc2:cmMkLst>
            </pc226:cmChg>
            <pc226:cmChg xmlns:pc226="http://schemas.microsoft.com/office/powerpoint/2022/06/main/command" chg="del">
              <pc226:chgData name="Jason Wiese" userId="4bff8d5b-7de6-4655-b397-69b0afc81113" providerId="ADAL" clId="{5645A853-3D6D-4393-8CF5-CD0C326D8754}" dt="2024-02-27T18:01:16.479" v="2615"/>
              <pc2:cmMkLst xmlns:pc2="http://schemas.microsoft.com/office/powerpoint/2019/9/main/command">
                <pc:docMk/>
                <pc:sldMk cId="203973551" sldId="2146846425"/>
                <pc2:cmMk id="{78D3B571-3BEB-4DA5-AEFB-53C0853F6E10}"/>
              </pc2:cmMkLst>
            </pc226:cmChg>
            <pc226:cmChg xmlns:pc226="http://schemas.microsoft.com/office/powerpoint/2022/06/main/command" chg="del">
              <pc226:chgData name="Jason Wiese" userId="4bff8d5b-7de6-4655-b397-69b0afc81113" providerId="ADAL" clId="{5645A853-3D6D-4393-8CF5-CD0C326D8754}" dt="2024-02-27T18:01:18.329" v="2616"/>
              <pc2:cmMkLst xmlns:pc2="http://schemas.microsoft.com/office/powerpoint/2019/9/main/command">
                <pc:docMk/>
                <pc:sldMk cId="203973551" sldId="2146846425"/>
                <pc2:cmMk id="{1874FCAD-5A86-417A-8D11-5C6E14814C1B}"/>
              </pc2:cmMkLst>
            </pc226:cmChg>
          </p:ext>
        </pc:extLst>
      </pc:sldChg>
      <pc:sldChg chg="addSp delSp modSp del mod delCm modCm">
        <pc:chgData name="Jason Wiese" userId="4bff8d5b-7de6-4655-b397-69b0afc81113" providerId="ADAL" clId="{5645A853-3D6D-4393-8CF5-CD0C326D8754}" dt="2024-03-11T04:12:46.088" v="14871" actId="47"/>
        <pc:sldMkLst>
          <pc:docMk/>
          <pc:sldMk cId="1686389962" sldId="2146846425"/>
        </pc:sldMkLst>
        <pc:spChg chg="mod">
          <ac:chgData name="Jason Wiese" userId="4bff8d5b-7de6-4655-b397-69b0afc81113" providerId="ADAL" clId="{5645A853-3D6D-4393-8CF5-CD0C326D8754}" dt="2024-03-11T04:06:56.787" v="14505" actId="20577"/>
          <ac:spMkLst>
            <pc:docMk/>
            <pc:sldMk cId="1686389962" sldId="2146846425"/>
            <ac:spMk id="9" creationId="{97BB5D1B-E0B6-13AD-6AB1-A8598EF56A31}"/>
          </ac:spMkLst>
        </pc:spChg>
        <pc:spChg chg="mod">
          <ac:chgData name="Jason Wiese" userId="4bff8d5b-7de6-4655-b397-69b0afc81113" providerId="ADAL" clId="{5645A853-3D6D-4393-8CF5-CD0C326D8754}" dt="2024-02-27T19:48:17.458" v="2692" actId="20577"/>
          <ac:spMkLst>
            <pc:docMk/>
            <pc:sldMk cId="1686389962" sldId="2146846425"/>
            <ac:spMk id="17" creationId="{C488616A-98A9-2756-A79D-157F4690C4D4}"/>
          </ac:spMkLst>
        </pc:spChg>
        <pc:spChg chg="mod">
          <ac:chgData name="Jason Wiese" userId="4bff8d5b-7de6-4655-b397-69b0afc81113" providerId="ADAL" clId="{5645A853-3D6D-4393-8CF5-CD0C326D8754}" dt="2024-02-27T19:50:21.541" v="2735" actId="20577"/>
          <ac:spMkLst>
            <pc:docMk/>
            <pc:sldMk cId="1686389962" sldId="2146846425"/>
            <ac:spMk id="30" creationId="{152FC9A9-BDA4-4297-9EBC-719B712C2A49}"/>
          </ac:spMkLst>
        </pc:spChg>
        <pc:spChg chg="mod">
          <ac:chgData name="Jason Wiese" userId="4bff8d5b-7de6-4655-b397-69b0afc81113" providerId="ADAL" clId="{5645A853-3D6D-4393-8CF5-CD0C326D8754}" dt="2024-02-27T19:49:15.873" v="2717" actId="115"/>
          <ac:spMkLst>
            <pc:docMk/>
            <pc:sldMk cId="1686389962" sldId="2146846425"/>
            <ac:spMk id="32" creationId="{FF1ED9E5-4902-C9EC-FE12-AEBCEF1E71F5}"/>
          </ac:spMkLst>
        </pc:spChg>
        <pc:spChg chg="mod">
          <ac:chgData name="Jason Wiese" userId="4bff8d5b-7de6-4655-b397-69b0afc81113" providerId="ADAL" clId="{5645A853-3D6D-4393-8CF5-CD0C326D8754}" dt="2024-02-27T19:49:15.873" v="2717" actId="115"/>
          <ac:spMkLst>
            <pc:docMk/>
            <pc:sldMk cId="1686389962" sldId="2146846425"/>
            <ac:spMk id="33" creationId="{F19E9B68-F871-5033-404A-A5BB7C1B4205}"/>
          </ac:spMkLst>
        </pc:spChg>
        <pc:spChg chg="mod">
          <ac:chgData name="Jason Wiese" userId="4bff8d5b-7de6-4655-b397-69b0afc81113" providerId="ADAL" clId="{5645A853-3D6D-4393-8CF5-CD0C326D8754}" dt="2024-02-27T19:49:15.873" v="2717" actId="115"/>
          <ac:spMkLst>
            <pc:docMk/>
            <pc:sldMk cId="1686389962" sldId="2146846425"/>
            <ac:spMk id="35" creationId="{6275A9A7-49A6-20E4-770D-057639FE6D1E}"/>
          </ac:spMkLst>
        </pc:spChg>
        <pc:spChg chg="mod">
          <ac:chgData name="Jason Wiese" userId="4bff8d5b-7de6-4655-b397-69b0afc81113" providerId="ADAL" clId="{5645A853-3D6D-4393-8CF5-CD0C326D8754}" dt="2024-02-27T20:59:59.317" v="2737" actId="404"/>
          <ac:spMkLst>
            <pc:docMk/>
            <pc:sldMk cId="1686389962" sldId="2146846425"/>
            <ac:spMk id="37" creationId="{815E6450-71B0-7B0E-F93C-AC148A701F60}"/>
          </ac:spMkLst>
        </pc:spChg>
        <pc:spChg chg="mod">
          <ac:chgData name="Jason Wiese" userId="4bff8d5b-7de6-4655-b397-69b0afc81113" providerId="ADAL" clId="{5645A853-3D6D-4393-8CF5-CD0C326D8754}" dt="2024-02-27T21:05:38.986" v="2749" actId="1076"/>
          <ac:spMkLst>
            <pc:docMk/>
            <pc:sldMk cId="1686389962" sldId="2146846425"/>
            <ac:spMk id="39" creationId="{C83D0A6D-7A24-EC59-5EF8-9D567D95CF3C}"/>
          </ac:spMkLst>
        </pc:spChg>
        <pc:spChg chg="mod">
          <ac:chgData name="Jason Wiese" userId="4bff8d5b-7de6-4655-b397-69b0afc81113" providerId="ADAL" clId="{5645A853-3D6D-4393-8CF5-CD0C326D8754}" dt="2024-02-28T00:04:32.665" v="4940" actId="20577"/>
          <ac:spMkLst>
            <pc:docMk/>
            <pc:sldMk cId="1686389962" sldId="2146846425"/>
            <ac:spMk id="40" creationId="{C4B5AFC8-47DB-65A3-83AB-D55A104A31B8}"/>
          </ac:spMkLst>
        </pc:spChg>
        <pc:spChg chg="mod">
          <ac:chgData name="Jason Wiese" userId="4bff8d5b-7de6-4655-b397-69b0afc81113" providerId="ADAL" clId="{5645A853-3D6D-4393-8CF5-CD0C326D8754}" dt="2024-02-27T19:48:41.456" v="2704" actId="20577"/>
          <ac:spMkLst>
            <pc:docMk/>
            <pc:sldMk cId="1686389962" sldId="2146846425"/>
            <ac:spMk id="42" creationId="{8DAD1AE5-E70A-8BAD-4708-D58BDD0F0AAA}"/>
          </ac:spMkLst>
        </pc:spChg>
        <pc:spChg chg="mod">
          <ac:chgData name="Jason Wiese" userId="4bff8d5b-7de6-4655-b397-69b0afc81113" providerId="ADAL" clId="{5645A853-3D6D-4393-8CF5-CD0C326D8754}" dt="2024-02-27T21:00:05.859" v="2739" actId="404"/>
          <ac:spMkLst>
            <pc:docMk/>
            <pc:sldMk cId="1686389962" sldId="2146846425"/>
            <ac:spMk id="43" creationId="{28E48A05-486C-BE6F-F35B-F1E7DDF683FA}"/>
          </ac:spMkLst>
        </pc:spChg>
        <pc:spChg chg="mod">
          <ac:chgData name="Jason Wiese" userId="4bff8d5b-7de6-4655-b397-69b0afc81113" providerId="ADAL" clId="{5645A853-3D6D-4393-8CF5-CD0C326D8754}" dt="2024-02-27T21:05:38.790" v="2748" actId="1076"/>
          <ac:spMkLst>
            <pc:docMk/>
            <pc:sldMk cId="1686389962" sldId="2146846425"/>
            <ac:spMk id="44" creationId="{E90F973D-C990-5AAD-6BC1-37CD6D45E53A}"/>
          </ac:spMkLst>
        </pc:spChg>
        <pc:spChg chg="mod">
          <ac:chgData name="Jason Wiese" userId="4bff8d5b-7de6-4655-b397-69b0afc81113" providerId="ADAL" clId="{5645A853-3D6D-4393-8CF5-CD0C326D8754}" dt="2024-02-27T19:49:04.882" v="2714" actId="20577"/>
          <ac:spMkLst>
            <pc:docMk/>
            <pc:sldMk cId="1686389962" sldId="2146846425"/>
            <ac:spMk id="46" creationId="{6641A2FE-A3C7-98AA-E736-8C80716EB99C}"/>
          </ac:spMkLst>
        </pc:spChg>
        <pc:spChg chg="mod">
          <ac:chgData name="Jason Wiese" userId="4bff8d5b-7de6-4655-b397-69b0afc81113" providerId="ADAL" clId="{5645A853-3D6D-4393-8CF5-CD0C326D8754}" dt="2024-02-27T21:00:12.675" v="2741" actId="404"/>
          <ac:spMkLst>
            <pc:docMk/>
            <pc:sldMk cId="1686389962" sldId="2146846425"/>
            <ac:spMk id="47" creationId="{EC56689B-9134-71B9-C0E1-9C2206D5EA72}"/>
          </ac:spMkLst>
        </pc:spChg>
        <pc:spChg chg="mod">
          <ac:chgData name="Jason Wiese" userId="4bff8d5b-7de6-4655-b397-69b0afc81113" providerId="ADAL" clId="{5645A853-3D6D-4393-8CF5-CD0C326D8754}" dt="2024-02-27T21:00:16.410" v="2742" actId="404"/>
          <ac:spMkLst>
            <pc:docMk/>
            <pc:sldMk cId="1686389962" sldId="2146846425"/>
            <ac:spMk id="48" creationId="{3A8FCD20-BE8C-FF98-FE4D-0C960242DC94}"/>
          </ac:spMkLst>
        </pc:spChg>
        <pc:picChg chg="del">
          <ac:chgData name="Jason Wiese" userId="4bff8d5b-7de6-4655-b397-69b0afc81113" providerId="ADAL" clId="{5645A853-3D6D-4393-8CF5-CD0C326D8754}" dt="2024-02-27T21:00:19.440" v="2743" actId="478"/>
          <ac:picMkLst>
            <pc:docMk/>
            <pc:sldMk cId="1686389962" sldId="2146846425"/>
            <ac:picMk id="7" creationId="{B1040ECD-E14C-7B43-E935-5DB113B1A095}"/>
          </ac:picMkLst>
        </pc:picChg>
        <pc:picChg chg="del">
          <ac:chgData name="Jason Wiese" userId="4bff8d5b-7de6-4655-b397-69b0afc81113" providerId="ADAL" clId="{5645A853-3D6D-4393-8CF5-CD0C326D8754}" dt="2024-02-27T21:00:21.337" v="2744" actId="478"/>
          <ac:picMkLst>
            <pc:docMk/>
            <pc:sldMk cId="1686389962" sldId="2146846425"/>
            <ac:picMk id="12" creationId="{602F23AD-1A30-7A7C-A711-F3706045D1B9}"/>
          </ac:picMkLst>
        </pc:picChg>
        <pc:picChg chg="add del">
          <ac:chgData name="Jason Wiese" userId="4bff8d5b-7de6-4655-b397-69b0afc81113" providerId="ADAL" clId="{5645A853-3D6D-4393-8CF5-CD0C326D8754}" dt="2024-02-27T21:05:40.874" v="2751" actId="478"/>
          <ac:picMkLst>
            <pc:docMk/>
            <pc:sldMk cId="1686389962" sldId="2146846425"/>
            <ac:picMk id="19" creationId="{62288618-9F6A-8541-3FCC-083F86B39FF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5645A853-3D6D-4393-8CF5-CD0C326D8754}" dt="2024-02-27T21:05:43.339" v="2752"/>
              <pc2:cmMkLst xmlns:pc2="http://schemas.microsoft.com/office/powerpoint/2019/9/main/command">
                <pc:docMk/>
                <pc:sldMk cId="1686389962" sldId="2146846425"/>
                <pc2:cmMk id="{D3C21454-A541-4EA1-AFB3-4F073C599E55}"/>
              </pc2:cmMkLst>
            </pc226:cmChg>
            <pc226:cmChg xmlns:pc226="http://schemas.microsoft.com/office/powerpoint/2022/06/main/command" chg="mod">
              <pc226:chgData name="Jason Wiese" userId="4bff8d5b-7de6-4655-b397-69b0afc81113" providerId="ADAL" clId="{5645A853-3D6D-4393-8CF5-CD0C326D8754}" dt="2024-03-11T04:06:56.787" v="14505" actId="20577"/>
              <pc2:cmMkLst xmlns:pc2="http://schemas.microsoft.com/office/powerpoint/2019/9/main/command">
                <pc:docMk/>
                <pc:sldMk cId="1686389962" sldId="2146846425"/>
                <pc2:cmMk id="{7E4640A5-8758-4768-B62C-A445EE403DD6}"/>
              </pc2:cmMkLst>
            </pc226:cmChg>
          </p:ext>
        </pc:extLst>
      </pc:sldChg>
      <pc:sldChg chg="modSp del mod">
        <pc:chgData name="Jason Wiese" userId="4bff8d5b-7de6-4655-b397-69b0afc81113" providerId="ADAL" clId="{5645A853-3D6D-4393-8CF5-CD0C326D8754}" dt="2024-02-28T15:34:17.194" v="10692" actId="47"/>
        <pc:sldMkLst>
          <pc:docMk/>
          <pc:sldMk cId="3828291880" sldId="2146846426"/>
        </pc:sldMkLst>
        <pc:spChg chg="mod">
          <ac:chgData name="Jason Wiese" userId="4bff8d5b-7de6-4655-b397-69b0afc81113" providerId="ADAL" clId="{5645A853-3D6D-4393-8CF5-CD0C326D8754}" dt="2024-02-27T23:44:39.394" v="4382" actId="20577"/>
          <ac:spMkLst>
            <pc:docMk/>
            <pc:sldMk cId="3828291880" sldId="2146846426"/>
            <ac:spMk id="7" creationId="{BCAC6532-E739-18EB-A096-03D3E4DE5E23}"/>
          </ac:spMkLst>
        </pc:spChg>
      </pc:sldChg>
      <pc:sldChg chg="modSp mod delCm">
        <pc:chgData name="Jason Wiese" userId="4bff8d5b-7de6-4655-b397-69b0afc81113" providerId="ADAL" clId="{5645A853-3D6D-4393-8CF5-CD0C326D8754}" dt="2024-03-19T22:40:19.994" v="17985" actId="20577"/>
        <pc:sldMkLst>
          <pc:docMk/>
          <pc:sldMk cId="171411495" sldId="2146846427"/>
        </pc:sldMkLst>
        <pc:spChg chg="mod">
          <ac:chgData name="Jason Wiese" userId="4bff8d5b-7de6-4655-b397-69b0afc81113" providerId="ADAL" clId="{5645A853-3D6D-4393-8CF5-CD0C326D8754}" dt="2024-03-11T05:27:58.437" v="16678"/>
          <ac:spMkLst>
            <pc:docMk/>
            <pc:sldMk cId="171411495" sldId="2146846427"/>
            <ac:spMk id="36" creationId="{80C2D9D9-7E27-3BA8-D8DD-DF059B6D2A74}"/>
          </ac:spMkLst>
        </pc:spChg>
        <pc:spChg chg="mod">
          <ac:chgData name="Jason Wiese" userId="4bff8d5b-7de6-4655-b397-69b0afc81113" providerId="ADAL" clId="{5645A853-3D6D-4393-8CF5-CD0C326D8754}" dt="2024-03-11T05:30:16.595" v="16696"/>
          <ac:spMkLst>
            <pc:docMk/>
            <pc:sldMk cId="171411495" sldId="2146846427"/>
            <ac:spMk id="37" creationId="{2AACD8B9-6816-2ED4-AD9A-4C5A25035906}"/>
          </ac:spMkLst>
        </pc:spChg>
        <pc:spChg chg="mod">
          <ac:chgData name="Jason Wiese" userId="4bff8d5b-7de6-4655-b397-69b0afc81113" providerId="ADAL" clId="{5645A853-3D6D-4393-8CF5-CD0C326D8754}" dt="2024-03-11T05:28:12.880" v="16680"/>
          <ac:spMkLst>
            <pc:docMk/>
            <pc:sldMk cId="171411495" sldId="2146846427"/>
            <ac:spMk id="41" creationId="{F0D34520-5046-FF8A-4ADD-470FAD95B2BA}"/>
          </ac:spMkLst>
        </pc:spChg>
        <pc:spChg chg="mod">
          <ac:chgData name="Jason Wiese" userId="4bff8d5b-7de6-4655-b397-69b0afc81113" providerId="ADAL" clId="{5645A853-3D6D-4393-8CF5-CD0C326D8754}" dt="2024-03-11T05:30:23.572" v="16697"/>
          <ac:spMkLst>
            <pc:docMk/>
            <pc:sldMk cId="171411495" sldId="2146846427"/>
            <ac:spMk id="42" creationId="{284AD20B-98CE-E54F-C623-9CE4AC698BF5}"/>
          </ac:spMkLst>
        </pc:spChg>
        <pc:spChg chg="mod">
          <ac:chgData name="Jason Wiese" userId="4bff8d5b-7de6-4655-b397-69b0afc81113" providerId="ADAL" clId="{5645A853-3D6D-4393-8CF5-CD0C326D8754}" dt="2024-03-15T21:41:36.224" v="17883" actId="20577"/>
          <ac:spMkLst>
            <pc:docMk/>
            <pc:sldMk cId="171411495" sldId="2146846427"/>
            <ac:spMk id="46" creationId="{ADB431A7-D3E0-F274-E30C-62C2D6E2EA59}"/>
          </ac:spMkLst>
        </pc:spChg>
        <pc:spChg chg="mod">
          <ac:chgData name="Jason Wiese" userId="4bff8d5b-7de6-4655-b397-69b0afc81113" providerId="ADAL" clId="{5645A853-3D6D-4393-8CF5-CD0C326D8754}" dt="2024-03-11T05:30:29.885" v="16698"/>
          <ac:spMkLst>
            <pc:docMk/>
            <pc:sldMk cId="171411495" sldId="2146846427"/>
            <ac:spMk id="47" creationId="{CAA95D54-C19C-2BC8-6D00-C1E2E07E16A7}"/>
          </ac:spMkLst>
        </pc:spChg>
        <pc:spChg chg="mod">
          <ac:chgData name="Jason Wiese" userId="4bff8d5b-7de6-4655-b397-69b0afc81113" providerId="ADAL" clId="{5645A853-3D6D-4393-8CF5-CD0C326D8754}" dt="2024-03-19T22:40:19.994" v="17985" actId="20577"/>
          <ac:spMkLst>
            <pc:docMk/>
            <pc:sldMk cId="171411495" sldId="2146846427"/>
            <ac:spMk id="51" creationId="{D8CA0072-9943-211B-B1E5-4462F1166CB7}"/>
          </ac:spMkLst>
        </pc:spChg>
        <pc:spChg chg="mod">
          <ac:chgData name="Jason Wiese" userId="4bff8d5b-7de6-4655-b397-69b0afc81113" providerId="ADAL" clId="{5645A853-3D6D-4393-8CF5-CD0C326D8754}" dt="2024-03-11T05:30:40.662" v="16699"/>
          <ac:spMkLst>
            <pc:docMk/>
            <pc:sldMk cId="171411495" sldId="2146846427"/>
            <ac:spMk id="52" creationId="{1B5F5EC1-3666-DA7A-843F-18E8D7EEBCF9}"/>
          </ac:spMkLst>
        </pc:spChg>
        <pc:spChg chg="mod">
          <ac:chgData name="Jason Wiese" userId="4bff8d5b-7de6-4655-b397-69b0afc81113" providerId="ADAL" clId="{5645A853-3D6D-4393-8CF5-CD0C326D8754}" dt="2024-03-11T05:28:49.203" v="16685"/>
          <ac:spMkLst>
            <pc:docMk/>
            <pc:sldMk cId="171411495" sldId="2146846427"/>
            <ac:spMk id="80" creationId="{69FAFE4B-AD57-8BE5-8F04-1A8DE37533DA}"/>
          </ac:spMkLst>
        </pc:spChg>
        <pc:spChg chg="mod">
          <ac:chgData name="Jason Wiese" userId="4bff8d5b-7de6-4655-b397-69b0afc81113" providerId="ADAL" clId="{5645A853-3D6D-4393-8CF5-CD0C326D8754}" dt="2024-03-11T05:31:35.311" v="16704"/>
          <ac:spMkLst>
            <pc:docMk/>
            <pc:sldMk cId="171411495" sldId="2146846427"/>
            <ac:spMk id="81" creationId="{A6B41721-958D-A696-7A61-980987A29F4E}"/>
          </ac:spMkLst>
        </pc:spChg>
        <pc:spChg chg="mod">
          <ac:chgData name="Jason Wiese" userId="4bff8d5b-7de6-4655-b397-69b0afc81113" providerId="ADAL" clId="{5645A853-3D6D-4393-8CF5-CD0C326D8754}" dt="2024-03-11T05:30:05.178" v="16693"/>
          <ac:spMkLst>
            <pc:docMk/>
            <pc:sldMk cId="171411495" sldId="2146846427"/>
            <ac:spMk id="83" creationId="{1E8C1EE1-33B6-6416-13CF-14D199D81A4E}"/>
          </ac:spMkLst>
        </pc:spChg>
        <pc:spChg chg="mod">
          <ac:chgData name="Jason Wiese" userId="4bff8d5b-7de6-4655-b397-69b0afc81113" providerId="ADAL" clId="{5645A853-3D6D-4393-8CF5-CD0C326D8754}" dt="2024-03-11T05:28:56.523" v="16686"/>
          <ac:spMkLst>
            <pc:docMk/>
            <pc:sldMk cId="171411495" sldId="2146846427"/>
            <ac:spMk id="90" creationId="{F1AC3E6C-2CB2-4AEB-D71E-DE7501539050}"/>
          </ac:spMkLst>
        </pc:spChg>
        <pc:spChg chg="mod">
          <ac:chgData name="Jason Wiese" userId="4bff8d5b-7de6-4655-b397-69b0afc81113" providerId="ADAL" clId="{5645A853-3D6D-4393-8CF5-CD0C326D8754}" dt="2024-03-11T05:31:26.306" v="16703"/>
          <ac:spMkLst>
            <pc:docMk/>
            <pc:sldMk cId="171411495" sldId="2146846427"/>
            <ac:spMk id="91" creationId="{2EAF1368-9FCF-1E65-8315-7F97C49E2EAA}"/>
          </ac:spMkLst>
        </pc:spChg>
        <pc:spChg chg="mod">
          <ac:chgData name="Jason Wiese" userId="4bff8d5b-7de6-4655-b397-69b0afc81113" providerId="ADAL" clId="{5645A853-3D6D-4393-8CF5-CD0C326D8754}" dt="2024-03-11T05:28:42.735" v="16684"/>
          <ac:spMkLst>
            <pc:docMk/>
            <pc:sldMk cId="171411495" sldId="2146846427"/>
            <ac:spMk id="94" creationId="{E308B8C1-2E53-F57C-3870-EBB727EEC896}"/>
          </ac:spMkLst>
        </pc:spChg>
        <pc:spChg chg="mod">
          <ac:chgData name="Jason Wiese" userId="4bff8d5b-7de6-4655-b397-69b0afc81113" providerId="ADAL" clId="{5645A853-3D6D-4393-8CF5-CD0C326D8754}" dt="2024-03-11T05:31:07.231" v="16702"/>
          <ac:spMkLst>
            <pc:docMk/>
            <pc:sldMk cId="171411495" sldId="2146846427"/>
            <ac:spMk id="95" creationId="{8FE55000-29B3-1F38-A3EF-180A182636C5}"/>
          </ac:spMkLst>
        </pc:spChg>
        <pc:spChg chg="mod">
          <ac:chgData name="Jason Wiese" userId="4bff8d5b-7de6-4655-b397-69b0afc81113" providerId="ADAL" clId="{5645A853-3D6D-4393-8CF5-CD0C326D8754}" dt="2024-03-11T05:28:35.493" v="16683"/>
          <ac:spMkLst>
            <pc:docMk/>
            <pc:sldMk cId="171411495" sldId="2146846427"/>
            <ac:spMk id="98" creationId="{4B36E27A-F8B1-17E9-777F-7512DAA90D51}"/>
          </ac:spMkLst>
        </pc:spChg>
        <pc:spChg chg="mod">
          <ac:chgData name="Jason Wiese" userId="4bff8d5b-7de6-4655-b397-69b0afc81113" providerId="ADAL" clId="{5645A853-3D6D-4393-8CF5-CD0C326D8754}" dt="2024-03-11T05:30:57.749" v="16701"/>
          <ac:spMkLst>
            <pc:docMk/>
            <pc:sldMk cId="171411495" sldId="2146846427"/>
            <ac:spMk id="99" creationId="{FA603A71-70CB-72F0-BF7B-C877AAAA6036}"/>
          </ac:spMkLst>
        </pc:spChg>
        <pc:spChg chg="mod">
          <ac:chgData name="Jason Wiese" userId="4bff8d5b-7de6-4655-b397-69b0afc81113" providerId="ADAL" clId="{5645A853-3D6D-4393-8CF5-CD0C326D8754}" dt="2024-03-11T05:28:28.669" v="16682"/>
          <ac:spMkLst>
            <pc:docMk/>
            <pc:sldMk cId="171411495" sldId="2146846427"/>
            <ac:spMk id="102" creationId="{9DCE2B2A-7AA3-C670-1434-5294A9F4CECE}"/>
          </ac:spMkLst>
        </pc:spChg>
        <pc:spChg chg="mod">
          <ac:chgData name="Jason Wiese" userId="4bff8d5b-7de6-4655-b397-69b0afc81113" providerId="ADAL" clId="{5645A853-3D6D-4393-8CF5-CD0C326D8754}" dt="2024-03-11T05:30:48.382" v="16700"/>
          <ac:spMkLst>
            <pc:docMk/>
            <pc:sldMk cId="171411495" sldId="2146846427"/>
            <ac:spMk id="103" creationId="{93A8B118-D22F-5264-4099-D1BF14D16611}"/>
          </ac:spMkLst>
        </pc:spChg>
        <pc:spChg chg="mod">
          <ac:chgData name="Jason Wiese" userId="4bff8d5b-7de6-4655-b397-69b0afc81113" providerId="ADAL" clId="{5645A853-3D6D-4393-8CF5-CD0C326D8754}" dt="2024-03-11T05:29:44.444" v="16692"/>
          <ac:spMkLst>
            <pc:docMk/>
            <pc:sldMk cId="171411495" sldId="2146846427"/>
            <ac:spMk id="112" creationId="{3FD55045-E934-E26D-3C34-064B9CF51E7D}"/>
          </ac:spMkLst>
        </pc:spChg>
        <pc:spChg chg="mod">
          <ac:chgData name="Jason Wiese" userId="4bff8d5b-7de6-4655-b397-69b0afc81113" providerId="ADAL" clId="{5645A853-3D6D-4393-8CF5-CD0C326D8754}" dt="2024-03-11T05:29:28.582" v="16690"/>
          <ac:spMkLst>
            <pc:docMk/>
            <pc:sldMk cId="171411495" sldId="2146846427"/>
            <ac:spMk id="115" creationId="{FA12F601-0330-7E9A-7655-D7D743147E03}"/>
          </ac:spMkLst>
        </pc:spChg>
        <pc:spChg chg="mod">
          <ac:chgData name="Jason Wiese" userId="4bff8d5b-7de6-4655-b397-69b0afc81113" providerId="ADAL" clId="{5645A853-3D6D-4393-8CF5-CD0C326D8754}" dt="2024-03-11T05:29:36.134" v="16691"/>
          <ac:spMkLst>
            <pc:docMk/>
            <pc:sldMk cId="171411495" sldId="2146846427"/>
            <ac:spMk id="116" creationId="{18AB2F18-FA14-2333-73B9-63D8A8DBB138}"/>
          </ac:spMkLst>
        </pc:spChg>
        <pc:spChg chg="mod">
          <ac:chgData name="Jason Wiese" userId="4bff8d5b-7de6-4655-b397-69b0afc81113" providerId="ADAL" clId="{5645A853-3D6D-4393-8CF5-CD0C326D8754}" dt="2024-03-11T05:29:24.485" v="16689"/>
          <ac:spMkLst>
            <pc:docMk/>
            <pc:sldMk cId="171411495" sldId="2146846427"/>
            <ac:spMk id="120" creationId="{9B49E142-A891-7690-7791-89799CD8E61B}"/>
          </ac:spMkLst>
        </pc:spChg>
        <pc:spChg chg="mod">
          <ac:chgData name="Jason Wiese" userId="4bff8d5b-7de6-4655-b397-69b0afc81113" providerId="ADAL" clId="{5645A853-3D6D-4393-8CF5-CD0C326D8754}" dt="2024-03-11T05:29:16.392" v="16688"/>
          <ac:spMkLst>
            <pc:docMk/>
            <pc:sldMk cId="171411495" sldId="2146846427"/>
            <ac:spMk id="124" creationId="{FFFD7C99-709B-5A4B-F9D3-4DD5D1848C9D}"/>
          </ac:spMkLst>
        </pc:spChg>
        <pc:spChg chg="mod">
          <ac:chgData name="Jason Wiese" userId="4bff8d5b-7de6-4655-b397-69b0afc81113" providerId="ADAL" clId="{5645A853-3D6D-4393-8CF5-CD0C326D8754}" dt="2024-03-11T05:29:05.477" v="16687"/>
          <ac:spMkLst>
            <pc:docMk/>
            <pc:sldMk cId="171411495" sldId="2146846427"/>
            <ac:spMk id="128" creationId="{9CB1080C-9776-5D00-8378-48537196E72C}"/>
          </ac:spMkLst>
        </pc:spChg>
        <pc:spChg chg="mod">
          <ac:chgData name="Jason Wiese" userId="4bff8d5b-7de6-4655-b397-69b0afc81113" providerId="ADAL" clId="{5645A853-3D6D-4393-8CF5-CD0C326D8754}" dt="2024-03-11T05:31:44.855" v="16705"/>
          <ac:spMkLst>
            <pc:docMk/>
            <pc:sldMk cId="171411495" sldId="2146846427"/>
            <ac:spMk id="135" creationId="{CA9B901F-A912-A987-75F2-9DFCF8DC0371}"/>
          </ac:spMkLst>
        </pc:spChg>
        <pc:spChg chg="mod">
          <ac:chgData name="Jason Wiese" userId="4bff8d5b-7de6-4655-b397-69b0afc81113" providerId="ADAL" clId="{5645A853-3D6D-4393-8CF5-CD0C326D8754}" dt="2024-03-11T05:31:54.349" v="16706"/>
          <ac:spMkLst>
            <pc:docMk/>
            <pc:sldMk cId="171411495" sldId="2146846427"/>
            <ac:spMk id="137" creationId="{1FD1DF4F-0FE2-8606-795D-3687F730A05B}"/>
          </ac:spMkLst>
        </pc:spChg>
        <pc:spChg chg="mod">
          <ac:chgData name="Jason Wiese" userId="4bff8d5b-7de6-4655-b397-69b0afc81113" providerId="ADAL" clId="{5645A853-3D6D-4393-8CF5-CD0C326D8754}" dt="2024-03-11T05:32:04.421" v="16707"/>
          <ac:spMkLst>
            <pc:docMk/>
            <pc:sldMk cId="171411495" sldId="2146846427"/>
            <ac:spMk id="139" creationId="{640DD71E-B6F4-3D58-F7C7-67731309F369}"/>
          </ac:spMkLst>
        </pc:spChg>
        <pc:spChg chg="mod">
          <ac:chgData name="Jason Wiese" userId="4bff8d5b-7de6-4655-b397-69b0afc81113" providerId="ADAL" clId="{5645A853-3D6D-4393-8CF5-CD0C326D8754}" dt="2024-03-11T05:32:15.262" v="16708"/>
          <ac:spMkLst>
            <pc:docMk/>
            <pc:sldMk cId="171411495" sldId="2146846427"/>
            <ac:spMk id="141" creationId="{20ADBF9E-A0EA-BD11-0CF0-8B8C93C1B293}"/>
          </ac:spMkLst>
        </pc:spChg>
        <pc:spChg chg="mod">
          <ac:chgData name="Jason Wiese" userId="4bff8d5b-7de6-4655-b397-69b0afc81113" providerId="ADAL" clId="{5645A853-3D6D-4393-8CF5-CD0C326D8754}" dt="2024-03-11T05:32:26.243" v="16709"/>
          <ac:spMkLst>
            <pc:docMk/>
            <pc:sldMk cId="171411495" sldId="2146846427"/>
            <ac:spMk id="143" creationId="{A4356D98-30D9-6863-DBEE-0D9AA7F343F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5645A853-3D6D-4393-8CF5-CD0C326D8754}" dt="2024-03-15T19:49:58.981" v="17570"/>
              <pc2:cmMkLst xmlns:pc2="http://schemas.microsoft.com/office/powerpoint/2019/9/main/command">
                <pc:docMk/>
                <pc:sldMk cId="171411495" sldId="2146846427"/>
                <pc2:cmMk id="{3431CF5C-6695-46DE-9EF0-094C96FA909D}"/>
              </pc2:cmMkLst>
            </pc226:cmChg>
          </p:ext>
        </pc:extLst>
      </pc:sldChg>
      <pc:sldChg chg="modSp del mod ord delCm">
        <pc:chgData name="Jason Wiese" userId="4bff8d5b-7de6-4655-b397-69b0afc81113" providerId="ADAL" clId="{5645A853-3D6D-4393-8CF5-CD0C326D8754}" dt="2024-03-11T05:25:11.893" v="16663" actId="2696"/>
        <pc:sldMkLst>
          <pc:docMk/>
          <pc:sldMk cId="2032942893" sldId="2146846427"/>
        </pc:sldMkLst>
        <pc:spChg chg="mod">
          <ac:chgData name="Jason Wiese" userId="4bff8d5b-7de6-4655-b397-69b0afc81113" providerId="ADAL" clId="{5645A853-3D6D-4393-8CF5-CD0C326D8754}" dt="2024-02-28T07:03:42.877" v="10457" actId="20577"/>
          <ac:spMkLst>
            <pc:docMk/>
            <pc:sldMk cId="2032942893" sldId="2146846427"/>
            <ac:spMk id="9" creationId="{54170B35-A071-221F-7BF7-8FAECC923CE7}"/>
          </ac:spMkLst>
        </pc:spChg>
        <pc:spChg chg="mod">
          <ac:chgData name="Jason Wiese" userId="4bff8d5b-7de6-4655-b397-69b0afc81113" providerId="ADAL" clId="{5645A853-3D6D-4393-8CF5-CD0C326D8754}" dt="2024-02-28T01:20:21.217" v="8270" actId="1035"/>
          <ac:spMkLst>
            <pc:docMk/>
            <pc:sldMk cId="2032942893" sldId="2146846427"/>
            <ac:spMk id="35" creationId="{5B44FE2B-A648-4AD8-8832-DE0F0CC34DDE}"/>
          </ac:spMkLst>
        </pc:spChg>
        <pc:spChg chg="mod">
          <ac:chgData name="Jason Wiese" userId="4bff8d5b-7de6-4655-b397-69b0afc81113" providerId="ADAL" clId="{5645A853-3D6D-4393-8CF5-CD0C326D8754}" dt="2024-03-11T05:09:24.748" v="16256" actId="20577"/>
          <ac:spMkLst>
            <pc:docMk/>
            <pc:sldMk cId="2032942893" sldId="2146846427"/>
            <ac:spMk id="36" creationId="{80C2D9D9-7E27-3BA8-D8DD-DF059B6D2A74}"/>
          </ac:spMkLst>
        </pc:spChg>
        <pc:spChg chg="mod">
          <ac:chgData name="Jason Wiese" userId="4bff8d5b-7de6-4655-b397-69b0afc81113" providerId="ADAL" clId="{5645A853-3D6D-4393-8CF5-CD0C326D8754}" dt="2024-02-28T01:20:21.217" v="8270" actId="1035"/>
          <ac:spMkLst>
            <pc:docMk/>
            <pc:sldMk cId="2032942893" sldId="2146846427"/>
            <ac:spMk id="37" creationId="{2AACD8B9-6816-2ED4-AD9A-4C5A25035906}"/>
          </ac:spMkLst>
        </pc:spChg>
        <pc:spChg chg="mod">
          <ac:chgData name="Jason Wiese" userId="4bff8d5b-7de6-4655-b397-69b0afc81113" providerId="ADAL" clId="{5645A853-3D6D-4393-8CF5-CD0C326D8754}" dt="2024-02-28T01:20:21.217" v="8270" actId="1035"/>
          <ac:spMkLst>
            <pc:docMk/>
            <pc:sldMk cId="2032942893" sldId="2146846427"/>
            <ac:spMk id="40" creationId="{BDAF9EBA-0639-7A31-3317-DABE7032821B}"/>
          </ac:spMkLst>
        </pc:spChg>
        <pc:spChg chg="mod">
          <ac:chgData name="Jason Wiese" userId="4bff8d5b-7de6-4655-b397-69b0afc81113" providerId="ADAL" clId="{5645A853-3D6D-4393-8CF5-CD0C326D8754}" dt="2024-03-11T05:12:10.150" v="16338" actId="313"/>
          <ac:spMkLst>
            <pc:docMk/>
            <pc:sldMk cId="2032942893" sldId="2146846427"/>
            <ac:spMk id="41" creationId="{F0D34520-5046-FF8A-4ADD-470FAD95B2BA}"/>
          </ac:spMkLst>
        </pc:spChg>
        <pc:spChg chg="mod">
          <ac:chgData name="Jason Wiese" userId="4bff8d5b-7de6-4655-b397-69b0afc81113" providerId="ADAL" clId="{5645A853-3D6D-4393-8CF5-CD0C326D8754}" dt="2024-02-28T01:20:21.217" v="8270" actId="1035"/>
          <ac:spMkLst>
            <pc:docMk/>
            <pc:sldMk cId="2032942893" sldId="2146846427"/>
            <ac:spMk id="42" creationId="{284AD20B-98CE-E54F-C623-9CE4AC698BF5}"/>
          </ac:spMkLst>
        </pc:spChg>
        <pc:spChg chg="mod">
          <ac:chgData name="Jason Wiese" userId="4bff8d5b-7de6-4655-b397-69b0afc81113" providerId="ADAL" clId="{5645A853-3D6D-4393-8CF5-CD0C326D8754}" dt="2024-02-28T01:20:21.217" v="8270" actId="1035"/>
          <ac:spMkLst>
            <pc:docMk/>
            <pc:sldMk cId="2032942893" sldId="2146846427"/>
            <ac:spMk id="45" creationId="{761456FE-62DE-8428-19C6-9324FDBEF492}"/>
          </ac:spMkLst>
        </pc:spChg>
        <pc:spChg chg="mod">
          <ac:chgData name="Jason Wiese" userId="4bff8d5b-7de6-4655-b397-69b0afc81113" providerId="ADAL" clId="{5645A853-3D6D-4393-8CF5-CD0C326D8754}" dt="2024-03-11T05:10:57.579" v="16292" actId="20577"/>
          <ac:spMkLst>
            <pc:docMk/>
            <pc:sldMk cId="2032942893" sldId="2146846427"/>
            <ac:spMk id="46" creationId="{ADB431A7-D3E0-F274-E30C-62C2D6E2EA59}"/>
          </ac:spMkLst>
        </pc:spChg>
        <pc:spChg chg="mod">
          <ac:chgData name="Jason Wiese" userId="4bff8d5b-7de6-4655-b397-69b0afc81113" providerId="ADAL" clId="{5645A853-3D6D-4393-8CF5-CD0C326D8754}" dt="2024-02-28T01:20:21.217" v="8270" actId="1035"/>
          <ac:spMkLst>
            <pc:docMk/>
            <pc:sldMk cId="2032942893" sldId="2146846427"/>
            <ac:spMk id="47" creationId="{CAA95D54-C19C-2BC8-6D00-C1E2E07E16A7}"/>
          </ac:spMkLst>
        </pc:spChg>
        <pc:spChg chg="mod">
          <ac:chgData name="Jason Wiese" userId="4bff8d5b-7de6-4655-b397-69b0afc81113" providerId="ADAL" clId="{5645A853-3D6D-4393-8CF5-CD0C326D8754}" dt="2024-02-28T01:20:21.217" v="8270" actId="1035"/>
          <ac:spMkLst>
            <pc:docMk/>
            <pc:sldMk cId="2032942893" sldId="2146846427"/>
            <ac:spMk id="50" creationId="{89BEB840-24C9-6295-0872-885A1E019F55}"/>
          </ac:spMkLst>
        </pc:spChg>
        <pc:spChg chg="mod">
          <ac:chgData name="Jason Wiese" userId="4bff8d5b-7de6-4655-b397-69b0afc81113" providerId="ADAL" clId="{5645A853-3D6D-4393-8CF5-CD0C326D8754}" dt="2024-03-11T05:21:37.947" v="16603" actId="6549"/>
          <ac:spMkLst>
            <pc:docMk/>
            <pc:sldMk cId="2032942893" sldId="2146846427"/>
            <ac:spMk id="51" creationId="{D8CA0072-9943-211B-B1E5-4462F1166CB7}"/>
          </ac:spMkLst>
        </pc:spChg>
        <pc:spChg chg="mod">
          <ac:chgData name="Jason Wiese" userId="4bff8d5b-7de6-4655-b397-69b0afc81113" providerId="ADAL" clId="{5645A853-3D6D-4393-8CF5-CD0C326D8754}" dt="2024-02-28T01:20:21.217" v="8270" actId="1035"/>
          <ac:spMkLst>
            <pc:docMk/>
            <pc:sldMk cId="2032942893" sldId="2146846427"/>
            <ac:spMk id="52" creationId="{1B5F5EC1-3666-DA7A-843F-18E8D7EEBCF9}"/>
          </ac:spMkLst>
        </pc:spChg>
        <pc:spChg chg="mod">
          <ac:chgData name="Jason Wiese" userId="4bff8d5b-7de6-4655-b397-69b0afc81113" providerId="ADAL" clId="{5645A853-3D6D-4393-8CF5-CD0C326D8754}" dt="2024-02-28T01:20:21.217" v="8270" actId="1035"/>
          <ac:spMkLst>
            <pc:docMk/>
            <pc:sldMk cId="2032942893" sldId="2146846427"/>
            <ac:spMk id="59" creationId="{B54C1455-1A2D-9F37-EDCE-EBB193BF390B}"/>
          </ac:spMkLst>
        </pc:spChg>
        <pc:spChg chg="mod">
          <ac:chgData name="Jason Wiese" userId="4bff8d5b-7de6-4655-b397-69b0afc81113" providerId="ADAL" clId="{5645A853-3D6D-4393-8CF5-CD0C326D8754}" dt="2024-02-28T01:20:21.217" v="8270" actId="1035"/>
          <ac:spMkLst>
            <pc:docMk/>
            <pc:sldMk cId="2032942893" sldId="2146846427"/>
            <ac:spMk id="75" creationId="{92B56CF6-F2CC-605E-E723-B26806BFD243}"/>
          </ac:spMkLst>
        </pc:spChg>
        <pc:spChg chg="mod">
          <ac:chgData name="Jason Wiese" userId="4bff8d5b-7de6-4655-b397-69b0afc81113" providerId="ADAL" clId="{5645A853-3D6D-4393-8CF5-CD0C326D8754}" dt="2024-02-28T01:20:21.217" v="8270" actId="1035"/>
          <ac:spMkLst>
            <pc:docMk/>
            <pc:sldMk cId="2032942893" sldId="2146846427"/>
            <ac:spMk id="77" creationId="{B4E88091-7080-5EF7-533E-8B50698B5D0D}"/>
          </ac:spMkLst>
        </pc:spChg>
        <pc:spChg chg="mod">
          <ac:chgData name="Jason Wiese" userId="4bff8d5b-7de6-4655-b397-69b0afc81113" providerId="ADAL" clId="{5645A853-3D6D-4393-8CF5-CD0C326D8754}" dt="2024-03-11T05:17:21.872" v="16488" actId="20577"/>
          <ac:spMkLst>
            <pc:docMk/>
            <pc:sldMk cId="2032942893" sldId="2146846427"/>
            <ac:spMk id="80" creationId="{69FAFE4B-AD57-8BE5-8F04-1A8DE37533DA}"/>
          </ac:spMkLst>
        </pc:spChg>
        <pc:spChg chg="mod">
          <ac:chgData name="Jason Wiese" userId="4bff8d5b-7de6-4655-b397-69b0afc81113" providerId="ADAL" clId="{5645A853-3D6D-4393-8CF5-CD0C326D8754}" dt="2024-02-28T01:20:21.217" v="8270" actId="1035"/>
          <ac:spMkLst>
            <pc:docMk/>
            <pc:sldMk cId="2032942893" sldId="2146846427"/>
            <ac:spMk id="81" creationId="{A6B41721-958D-A696-7A61-980987A29F4E}"/>
          </ac:spMkLst>
        </pc:spChg>
        <pc:spChg chg="mod">
          <ac:chgData name="Jason Wiese" userId="4bff8d5b-7de6-4655-b397-69b0afc81113" providerId="ADAL" clId="{5645A853-3D6D-4393-8CF5-CD0C326D8754}" dt="2024-02-28T01:20:21.217" v="8270" actId="1035"/>
          <ac:spMkLst>
            <pc:docMk/>
            <pc:sldMk cId="2032942893" sldId="2146846427"/>
            <ac:spMk id="83" creationId="{1E8C1EE1-33B6-6416-13CF-14D199D81A4E}"/>
          </ac:spMkLst>
        </pc:spChg>
        <pc:spChg chg="mod">
          <ac:chgData name="Jason Wiese" userId="4bff8d5b-7de6-4655-b397-69b0afc81113" providerId="ADAL" clId="{5645A853-3D6D-4393-8CF5-CD0C326D8754}" dt="2024-02-28T01:20:21.217" v="8270" actId="1035"/>
          <ac:spMkLst>
            <pc:docMk/>
            <pc:sldMk cId="2032942893" sldId="2146846427"/>
            <ac:spMk id="89" creationId="{C2848AD4-9D2E-44DC-4FAD-FDCE2D6FA1CD}"/>
          </ac:spMkLst>
        </pc:spChg>
        <pc:spChg chg="mod">
          <ac:chgData name="Jason Wiese" userId="4bff8d5b-7de6-4655-b397-69b0afc81113" providerId="ADAL" clId="{5645A853-3D6D-4393-8CF5-CD0C326D8754}" dt="2024-03-11T05:20:37.212" v="16593" actId="6549"/>
          <ac:spMkLst>
            <pc:docMk/>
            <pc:sldMk cId="2032942893" sldId="2146846427"/>
            <ac:spMk id="90" creationId="{F1AC3E6C-2CB2-4AEB-D71E-DE7501539050}"/>
          </ac:spMkLst>
        </pc:spChg>
        <pc:spChg chg="mod">
          <ac:chgData name="Jason Wiese" userId="4bff8d5b-7de6-4655-b397-69b0afc81113" providerId="ADAL" clId="{5645A853-3D6D-4393-8CF5-CD0C326D8754}" dt="2024-02-28T01:20:21.217" v="8270" actId="1035"/>
          <ac:spMkLst>
            <pc:docMk/>
            <pc:sldMk cId="2032942893" sldId="2146846427"/>
            <ac:spMk id="91" creationId="{2EAF1368-9FCF-1E65-8315-7F97C49E2EAA}"/>
          </ac:spMkLst>
        </pc:spChg>
        <pc:spChg chg="mod">
          <ac:chgData name="Jason Wiese" userId="4bff8d5b-7de6-4655-b397-69b0afc81113" providerId="ADAL" clId="{5645A853-3D6D-4393-8CF5-CD0C326D8754}" dt="2024-02-28T01:20:21.217" v="8270" actId="1035"/>
          <ac:spMkLst>
            <pc:docMk/>
            <pc:sldMk cId="2032942893" sldId="2146846427"/>
            <ac:spMk id="93" creationId="{0D29DB4A-339C-2848-F12C-D79239472729}"/>
          </ac:spMkLst>
        </pc:spChg>
        <pc:spChg chg="mod">
          <ac:chgData name="Jason Wiese" userId="4bff8d5b-7de6-4655-b397-69b0afc81113" providerId="ADAL" clId="{5645A853-3D6D-4393-8CF5-CD0C326D8754}" dt="2024-02-28T01:20:21.217" v="8270" actId="1035"/>
          <ac:spMkLst>
            <pc:docMk/>
            <pc:sldMk cId="2032942893" sldId="2146846427"/>
            <ac:spMk id="94" creationId="{E308B8C1-2E53-F57C-3870-EBB727EEC896}"/>
          </ac:spMkLst>
        </pc:spChg>
        <pc:spChg chg="mod">
          <ac:chgData name="Jason Wiese" userId="4bff8d5b-7de6-4655-b397-69b0afc81113" providerId="ADAL" clId="{5645A853-3D6D-4393-8CF5-CD0C326D8754}" dt="2024-02-28T01:20:21.217" v="8270" actId="1035"/>
          <ac:spMkLst>
            <pc:docMk/>
            <pc:sldMk cId="2032942893" sldId="2146846427"/>
            <ac:spMk id="95" creationId="{8FE55000-29B3-1F38-A3EF-180A182636C5}"/>
          </ac:spMkLst>
        </pc:spChg>
        <pc:spChg chg="mod">
          <ac:chgData name="Jason Wiese" userId="4bff8d5b-7de6-4655-b397-69b0afc81113" providerId="ADAL" clId="{5645A853-3D6D-4393-8CF5-CD0C326D8754}" dt="2024-02-28T01:20:21.217" v="8270" actId="1035"/>
          <ac:spMkLst>
            <pc:docMk/>
            <pc:sldMk cId="2032942893" sldId="2146846427"/>
            <ac:spMk id="97" creationId="{3AD75F0C-2BAC-1CF6-7709-47F0E849D805}"/>
          </ac:spMkLst>
        </pc:spChg>
        <pc:spChg chg="mod">
          <ac:chgData name="Jason Wiese" userId="4bff8d5b-7de6-4655-b397-69b0afc81113" providerId="ADAL" clId="{5645A853-3D6D-4393-8CF5-CD0C326D8754}" dt="2024-02-28T01:20:21.217" v="8270" actId="1035"/>
          <ac:spMkLst>
            <pc:docMk/>
            <pc:sldMk cId="2032942893" sldId="2146846427"/>
            <ac:spMk id="98" creationId="{4B36E27A-F8B1-17E9-777F-7512DAA90D51}"/>
          </ac:spMkLst>
        </pc:spChg>
        <pc:spChg chg="mod">
          <ac:chgData name="Jason Wiese" userId="4bff8d5b-7de6-4655-b397-69b0afc81113" providerId="ADAL" clId="{5645A853-3D6D-4393-8CF5-CD0C326D8754}" dt="2024-02-28T01:20:21.217" v="8270" actId="1035"/>
          <ac:spMkLst>
            <pc:docMk/>
            <pc:sldMk cId="2032942893" sldId="2146846427"/>
            <ac:spMk id="99" creationId="{FA603A71-70CB-72F0-BF7B-C877AAAA6036}"/>
          </ac:spMkLst>
        </pc:spChg>
        <pc:spChg chg="mod">
          <ac:chgData name="Jason Wiese" userId="4bff8d5b-7de6-4655-b397-69b0afc81113" providerId="ADAL" clId="{5645A853-3D6D-4393-8CF5-CD0C326D8754}" dt="2024-02-28T01:20:21.217" v="8270" actId="1035"/>
          <ac:spMkLst>
            <pc:docMk/>
            <pc:sldMk cId="2032942893" sldId="2146846427"/>
            <ac:spMk id="101" creationId="{6DE68FF2-3D3B-62D7-9D4A-C4CF51773DFC}"/>
          </ac:spMkLst>
        </pc:spChg>
        <pc:spChg chg="mod">
          <ac:chgData name="Jason Wiese" userId="4bff8d5b-7de6-4655-b397-69b0afc81113" providerId="ADAL" clId="{5645A853-3D6D-4393-8CF5-CD0C326D8754}" dt="2024-03-08T01:36:56.327" v="11734"/>
          <ac:spMkLst>
            <pc:docMk/>
            <pc:sldMk cId="2032942893" sldId="2146846427"/>
            <ac:spMk id="102" creationId="{9DCE2B2A-7AA3-C670-1434-5294A9F4CECE}"/>
          </ac:spMkLst>
        </pc:spChg>
        <pc:spChg chg="mod">
          <ac:chgData name="Jason Wiese" userId="4bff8d5b-7de6-4655-b397-69b0afc81113" providerId="ADAL" clId="{5645A853-3D6D-4393-8CF5-CD0C326D8754}" dt="2024-02-28T01:20:21.217" v="8270" actId="1035"/>
          <ac:spMkLst>
            <pc:docMk/>
            <pc:sldMk cId="2032942893" sldId="2146846427"/>
            <ac:spMk id="103" creationId="{93A8B118-D22F-5264-4099-D1BF14D16611}"/>
          </ac:spMkLst>
        </pc:spChg>
        <pc:spChg chg="mod">
          <ac:chgData name="Jason Wiese" userId="4bff8d5b-7de6-4655-b397-69b0afc81113" providerId="ADAL" clId="{5645A853-3D6D-4393-8CF5-CD0C326D8754}" dt="2024-02-28T01:20:21.217" v="8270" actId="1035"/>
          <ac:spMkLst>
            <pc:docMk/>
            <pc:sldMk cId="2032942893" sldId="2146846427"/>
            <ac:spMk id="111" creationId="{B1B52873-8799-877D-C59C-25AD53DFCCC4}"/>
          </ac:spMkLst>
        </pc:spChg>
        <pc:spChg chg="mod ord">
          <ac:chgData name="Jason Wiese" userId="4bff8d5b-7de6-4655-b397-69b0afc81113" providerId="ADAL" clId="{5645A853-3D6D-4393-8CF5-CD0C326D8754}" dt="2024-03-11T05:24:29.624" v="16662" actId="14100"/>
          <ac:spMkLst>
            <pc:docMk/>
            <pc:sldMk cId="2032942893" sldId="2146846427"/>
            <ac:spMk id="112" creationId="{3FD55045-E934-E26D-3C34-064B9CF51E7D}"/>
          </ac:spMkLst>
        </pc:spChg>
        <pc:spChg chg="mod">
          <ac:chgData name="Jason Wiese" userId="4bff8d5b-7de6-4655-b397-69b0afc81113" providerId="ADAL" clId="{5645A853-3D6D-4393-8CF5-CD0C326D8754}" dt="2024-02-28T01:20:21.217" v="8270" actId="1035"/>
          <ac:spMkLst>
            <pc:docMk/>
            <pc:sldMk cId="2032942893" sldId="2146846427"/>
            <ac:spMk id="115" creationId="{FA12F601-0330-7E9A-7655-D7D743147E03}"/>
          </ac:spMkLst>
        </pc:spChg>
        <pc:spChg chg="mod ord">
          <ac:chgData name="Jason Wiese" userId="4bff8d5b-7de6-4655-b397-69b0afc81113" providerId="ADAL" clId="{5645A853-3D6D-4393-8CF5-CD0C326D8754}" dt="2024-03-11T05:24:08.630" v="16657" actId="554"/>
          <ac:spMkLst>
            <pc:docMk/>
            <pc:sldMk cId="2032942893" sldId="2146846427"/>
            <ac:spMk id="116" creationId="{18AB2F18-FA14-2333-73B9-63D8A8DBB138}"/>
          </ac:spMkLst>
        </pc:spChg>
        <pc:spChg chg="mod">
          <ac:chgData name="Jason Wiese" userId="4bff8d5b-7de6-4655-b397-69b0afc81113" providerId="ADAL" clId="{5645A853-3D6D-4393-8CF5-CD0C326D8754}" dt="2024-02-28T01:20:21.217" v="8270" actId="1035"/>
          <ac:spMkLst>
            <pc:docMk/>
            <pc:sldMk cId="2032942893" sldId="2146846427"/>
            <ac:spMk id="119" creationId="{92F1D84F-F7B4-524F-F2C5-1E17816ED1A7}"/>
          </ac:spMkLst>
        </pc:spChg>
        <pc:spChg chg="mod ord">
          <ac:chgData name="Jason Wiese" userId="4bff8d5b-7de6-4655-b397-69b0afc81113" providerId="ADAL" clId="{5645A853-3D6D-4393-8CF5-CD0C326D8754}" dt="2024-03-11T05:24:08.630" v="16657" actId="554"/>
          <ac:spMkLst>
            <pc:docMk/>
            <pc:sldMk cId="2032942893" sldId="2146846427"/>
            <ac:spMk id="120" creationId="{9B49E142-A891-7690-7791-89799CD8E61B}"/>
          </ac:spMkLst>
        </pc:spChg>
        <pc:spChg chg="mod">
          <ac:chgData name="Jason Wiese" userId="4bff8d5b-7de6-4655-b397-69b0afc81113" providerId="ADAL" clId="{5645A853-3D6D-4393-8CF5-CD0C326D8754}" dt="2024-02-28T01:20:21.217" v="8270" actId="1035"/>
          <ac:spMkLst>
            <pc:docMk/>
            <pc:sldMk cId="2032942893" sldId="2146846427"/>
            <ac:spMk id="123" creationId="{BD678809-D12E-76F3-8495-2D2207C398A6}"/>
          </ac:spMkLst>
        </pc:spChg>
        <pc:spChg chg="mod ord">
          <ac:chgData name="Jason Wiese" userId="4bff8d5b-7de6-4655-b397-69b0afc81113" providerId="ADAL" clId="{5645A853-3D6D-4393-8CF5-CD0C326D8754}" dt="2024-03-11T05:24:08.630" v="16657" actId="554"/>
          <ac:spMkLst>
            <pc:docMk/>
            <pc:sldMk cId="2032942893" sldId="2146846427"/>
            <ac:spMk id="124" creationId="{FFFD7C99-709B-5A4B-F9D3-4DD5D1848C9D}"/>
          </ac:spMkLst>
        </pc:spChg>
        <pc:spChg chg="mod">
          <ac:chgData name="Jason Wiese" userId="4bff8d5b-7de6-4655-b397-69b0afc81113" providerId="ADAL" clId="{5645A853-3D6D-4393-8CF5-CD0C326D8754}" dt="2024-02-28T01:20:21.217" v="8270" actId="1035"/>
          <ac:spMkLst>
            <pc:docMk/>
            <pc:sldMk cId="2032942893" sldId="2146846427"/>
            <ac:spMk id="127" creationId="{1109FA97-6039-64F0-CB15-404CC3B03E8A}"/>
          </ac:spMkLst>
        </pc:spChg>
        <pc:spChg chg="mod ord">
          <ac:chgData name="Jason Wiese" userId="4bff8d5b-7de6-4655-b397-69b0afc81113" providerId="ADAL" clId="{5645A853-3D6D-4393-8CF5-CD0C326D8754}" dt="2024-03-11T05:24:08.630" v="16657" actId="554"/>
          <ac:spMkLst>
            <pc:docMk/>
            <pc:sldMk cId="2032942893" sldId="2146846427"/>
            <ac:spMk id="128" creationId="{9CB1080C-9776-5D00-8378-48537196E72C}"/>
          </ac:spMkLst>
        </pc:spChg>
        <pc:spChg chg="mod">
          <ac:chgData name="Jason Wiese" userId="4bff8d5b-7de6-4655-b397-69b0afc81113" providerId="ADAL" clId="{5645A853-3D6D-4393-8CF5-CD0C326D8754}" dt="2024-02-28T01:20:21.217" v="8270" actId="1035"/>
          <ac:spMkLst>
            <pc:docMk/>
            <pc:sldMk cId="2032942893" sldId="2146846427"/>
            <ac:spMk id="135" creationId="{CA9B901F-A912-A987-75F2-9DFCF8DC0371}"/>
          </ac:spMkLst>
        </pc:spChg>
        <pc:spChg chg="mod">
          <ac:chgData name="Jason Wiese" userId="4bff8d5b-7de6-4655-b397-69b0afc81113" providerId="ADAL" clId="{5645A853-3D6D-4393-8CF5-CD0C326D8754}" dt="2024-02-28T01:20:21.217" v="8270" actId="1035"/>
          <ac:spMkLst>
            <pc:docMk/>
            <pc:sldMk cId="2032942893" sldId="2146846427"/>
            <ac:spMk id="137" creationId="{1FD1DF4F-0FE2-8606-795D-3687F730A05B}"/>
          </ac:spMkLst>
        </pc:spChg>
        <pc:spChg chg="mod">
          <ac:chgData name="Jason Wiese" userId="4bff8d5b-7de6-4655-b397-69b0afc81113" providerId="ADAL" clId="{5645A853-3D6D-4393-8CF5-CD0C326D8754}" dt="2024-02-28T01:20:21.217" v="8270" actId="1035"/>
          <ac:spMkLst>
            <pc:docMk/>
            <pc:sldMk cId="2032942893" sldId="2146846427"/>
            <ac:spMk id="139" creationId="{640DD71E-B6F4-3D58-F7C7-67731309F369}"/>
          </ac:spMkLst>
        </pc:spChg>
        <pc:spChg chg="mod">
          <ac:chgData name="Jason Wiese" userId="4bff8d5b-7de6-4655-b397-69b0afc81113" providerId="ADAL" clId="{5645A853-3D6D-4393-8CF5-CD0C326D8754}" dt="2024-02-28T01:20:21.217" v="8270" actId="1035"/>
          <ac:spMkLst>
            <pc:docMk/>
            <pc:sldMk cId="2032942893" sldId="2146846427"/>
            <ac:spMk id="141" creationId="{20ADBF9E-A0EA-BD11-0CF0-8B8C93C1B293}"/>
          </ac:spMkLst>
        </pc:spChg>
        <pc:spChg chg="mod">
          <ac:chgData name="Jason Wiese" userId="4bff8d5b-7de6-4655-b397-69b0afc81113" providerId="ADAL" clId="{5645A853-3D6D-4393-8CF5-CD0C326D8754}" dt="2024-02-28T01:20:21.217" v="8270" actId="1035"/>
          <ac:spMkLst>
            <pc:docMk/>
            <pc:sldMk cId="2032942893" sldId="2146846427"/>
            <ac:spMk id="143" creationId="{A4356D98-30D9-6863-DBEE-0D9AA7F343FF}"/>
          </ac:spMkLst>
        </pc:spChg>
        <pc:cxnChg chg="mod">
          <ac:chgData name="Jason Wiese" userId="4bff8d5b-7de6-4655-b397-69b0afc81113" providerId="ADAL" clId="{5645A853-3D6D-4393-8CF5-CD0C326D8754}" dt="2024-02-28T01:20:21.217" v="8270" actId="1035"/>
          <ac:cxnSpMkLst>
            <pc:docMk/>
            <pc:sldMk cId="2032942893" sldId="2146846427"/>
            <ac:cxnSpMk id="38" creationId="{164835C9-8C43-D3D4-878B-B8EAA2A0DE4A}"/>
          </ac:cxnSpMkLst>
        </pc:cxnChg>
        <pc:cxnChg chg="mod">
          <ac:chgData name="Jason Wiese" userId="4bff8d5b-7de6-4655-b397-69b0afc81113" providerId="ADAL" clId="{5645A853-3D6D-4393-8CF5-CD0C326D8754}" dt="2024-02-28T01:20:21.217" v="8270" actId="1035"/>
          <ac:cxnSpMkLst>
            <pc:docMk/>
            <pc:sldMk cId="2032942893" sldId="2146846427"/>
            <ac:cxnSpMk id="43" creationId="{C0FC752C-D389-0C26-9A1C-64E8270202C0}"/>
          </ac:cxnSpMkLst>
        </pc:cxnChg>
        <pc:cxnChg chg="mod">
          <ac:chgData name="Jason Wiese" userId="4bff8d5b-7de6-4655-b397-69b0afc81113" providerId="ADAL" clId="{5645A853-3D6D-4393-8CF5-CD0C326D8754}" dt="2024-02-28T01:20:21.217" v="8270" actId="1035"/>
          <ac:cxnSpMkLst>
            <pc:docMk/>
            <pc:sldMk cId="2032942893" sldId="2146846427"/>
            <ac:cxnSpMk id="48" creationId="{0E00C1D3-9123-88EB-A474-D07DA60FAC85}"/>
          </ac:cxnSpMkLst>
        </pc:cxnChg>
        <pc:cxnChg chg="mod">
          <ac:chgData name="Jason Wiese" userId="4bff8d5b-7de6-4655-b397-69b0afc81113" providerId="ADAL" clId="{5645A853-3D6D-4393-8CF5-CD0C326D8754}" dt="2024-02-28T01:20:21.217" v="8270" actId="1035"/>
          <ac:cxnSpMkLst>
            <pc:docMk/>
            <pc:sldMk cId="2032942893" sldId="2146846427"/>
            <ac:cxnSpMk id="53" creationId="{4AD4CBD7-E320-20D4-F7FA-D130A34D190E}"/>
          </ac:cxnSpMkLst>
        </pc:cxnChg>
        <pc:cxnChg chg="mod">
          <ac:chgData name="Jason Wiese" userId="4bff8d5b-7de6-4655-b397-69b0afc81113" providerId="ADAL" clId="{5645A853-3D6D-4393-8CF5-CD0C326D8754}" dt="2024-02-28T01:20:21.217" v="8270" actId="1035"/>
          <ac:cxnSpMkLst>
            <pc:docMk/>
            <pc:sldMk cId="2032942893" sldId="2146846427"/>
            <ac:cxnSpMk id="82" creationId="{55E98CF1-30F0-F2A5-B86B-C573EA2E5A19}"/>
          </ac:cxnSpMkLst>
        </pc:cxnChg>
        <pc:cxnChg chg="mod">
          <ac:chgData name="Jason Wiese" userId="4bff8d5b-7de6-4655-b397-69b0afc81113" providerId="ADAL" clId="{5645A853-3D6D-4393-8CF5-CD0C326D8754}" dt="2024-02-28T01:20:21.217" v="8270" actId="1035"/>
          <ac:cxnSpMkLst>
            <pc:docMk/>
            <pc:sldMk cId="2032942893" sldId="2146846427"/>
            <ac:cxnSpMk id="84" creationId="{BA8CE2ED-05A8-5427-7328-430B8497306A}"/>
          </ac:cxnSpMkLst>
        </pc:cxnChg>
        <pc:cxnChg chg="mod">
          <ac:chgData name="Jason Wiese" userId="4bff8d5b-7de6-4655-b397-69b0afc81113" providerId="ADAL" clId="{5645A853-3D6D-4393-8CF5-CD0C326D8754}" dt="2024-02-28T01:20:21.217" v="8270" actId="1035"/>
          <ac:cxnSpMkLst>
            <pc:docMk/>
            <pc:sldMk cId="2032942893" sldId="2146846427"/>
            <ac:cxnSpMk id="92" creationId="{E70244E7-3E70-7B0C-434D-D2103E8C7161}"/>
          </ac:cxnSpMkLst>
        </pc:cxnChg>
        <pc:cxnChg chg="mod">
          <ac:chgData name="Jason Wiese" userId="4bff8d5b-7de6-4655-b397-69b0afc81113" providerId="ADAL" clId="{5645A853-3D6D-4393-8CF5-CD0C326D8754}" dt="2024-02-28T01:20:21.217" v="8270" actId="1035"/>
          <ac:cxnSpMkLst>
            <pc:docMk/>
            <pc:sldMk cId="2032942893" sldId="2146846427"/>
            <ac:cxnSpMk id="96" creationId="{BEEF64FC-53F4-10C0-E95D-8A53086AD885}"/>
          </ac:cxnSpMkLst>
        </pc:cxnChg>
        <pc:cxnChg chg="mod">
          <ac:chgData name="Jason Wiese" userId="4bff8d5b-7de6-4655-b397-69b0afc81113" providerId="ADAL" clId="{5645A853-3D6D-4393-8CF5-CD0C326D8754}" dt="2024-02-28T01:20:21.217" v="8270" actId="1035"/>
          <ac:cxnSpMkLst>
            <pc:docMk/>
            <pc:sldMk cId="2032942893" sldId="2146846427"/>
            <ac:cxnSpMk id="100" creationId="{C2A77F95-1E0E-45B3-48DE-A7F774F9E24C}"/>
          </ac:cxnSpMkLst>
        </pc:cxnChg>
        <pc:cxnChg chg="mod">
          <ac:chgData name="Jason Wiese" userId="4bff8d5b-7de6-4655-b397-69b0afc81113" providerId="ADAL" clId="{5645A853-3D6D-4393-8CF5-CD0C326D8754}" dt="2024-02-28T01:20:21.217" v="8270" actId="1035"/>
          <ac:cxnSpMkLst>
            <pc:docMk/>
            <pc:sldMk cId="2032942893" sldId="2146846427"/>
            <ac:cxnSpMk id="104" creationId="{E6A96119-6823-8475-52B8-21ECA9B289E4}"/>
          </ac:cxnSpMkLst>
        </pc:cxnChg>
        <pc:cxnChg chg="mod">
          <ac:chgData name="Jason Wiese" userId="4bff8d5b-7de6-4655-b397-69b0afc81113" providerId="ADAL" clId="{5645A853-3D6D-4393-8CF5-CD0C326D8754}" dt="2024-02-28T01:20:21.217" v="8270" actId="1035"/>
          <ac:cxnSpMkLst>
            <pc:docMk/>
            <pc:sldMk cId="2032942893" sldId="2146846427"/>
            <ac:cxnSpMk id="136" creationId="{13BA2AEB-CDFD-C8FE-7025-E144C03F396F}"/>
          </ac:cxnSpMkLst>
        </pc:cxnChg>
        <pc:cxnChg chg="mod">
          <ac:chgData name="Jason Wiese" userId="4bff8d5b-7de6-4655-b397-69b0afc81113" providerId="ADAL" clId="{5645A853-3D6D-4393-8CF5-CD0C326D8754}" dt="2024-02-28T01:20:21.217" v="8270" actId="1035"/>
          <ac:cxnSpMkLst>
            <pc:docMk/>
            <pc:sldMk cId="2032942893" sldId="2146846427"/>
            <ac:cxnSpMk id="138" creationId="{A7850510-91EC-6AD6-2966-7393407397C9}"/>
          </ac:cxnSpMkLst>
        </pc:cxnChg>
        <pc:cxnChg chg="mod">
          <ac:chgData name="Jason Wiese" userId="4bff8d5b-7de6-4655-b397-69b0afc81113" providerId="ADAL" clId="{5645A853-3D6D-4393-8CF5-CD0C326D8754}" dt="2024-02-28T01:20:21.217" v="8270" actId="1035"/>
          <ac:cxnSpMkLst>
            <pc:docMk/>
            <pc:sldMk cId="2032942893" sldId="2146846427"/>
            <ac:cxnSpMk id="140" creationId="{9E1249BA-1B2B-88E9-3801-6B4A8D06D0B4}"/>
          </ac:cxnSpMkLst>
        </pc:cxnChg>
        <pc:cxnChg chg="mod">
          <ac:chgData name="Jason Wiese" userId="4bff8d5b-7de6-4655-b397-69b0afc81113" providerId="ADAL" clId="{5645A853-3D6D-4393-8CF5-CD0C326D8754}" dt="2024-02-28T01:20:21.217" v="8270" actId="1035"/>
          <ac:cxnSpMkLst>
            <pc:docMk/>
            <pc:sldMk cId="2032942893" sldId="2146846427"/>
            <ac:cxnSpMk id="142" creationId="{36346788-1224-9167-7C9F-EBE9B5D7B887}"/>
          </ac:cxnSpMkLst>
        </pc:cxnChg>
        <pc:cxnChg chg="mod">
          <ac:chgData name="Jason Wiese" userId="4bff8d5b-7de6-4655-b397-69b0afc81113" providerId="ADAL" clId="{5645A853-3D6D-4393-8CF5-CD0C326D8754}" dt="2024-02-28T01:20:21.217" v="8270" actId="1035"/>
          <ac:cxnSpMkLst>
            <pc:docMk/>
            <pc:sldMk cId="2032942893" sldId="2146846427"/>
            <ac:cxnSpMk id="144" creationId="{7F57ED97-0190-7F49-52BC-6709C083C286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5645A853-3D6D-4393-8CF5-CD0C326D8754}" dt="2024-02-28T06:01:06.878" v="8312"/>
              <pc2:cmMkLst xmlns:pc2="http://schemas.microsoft.com/office/powerpoint/2019/9/main/command">
                <pc:docMk/>
                <pc:sldMk cId="2032942893" sldId="2146846427"/>
                <pc2:cmMk id="{CE12F220-801A-4007-BE41-8A630AA7669B}"/>
              </pc2:cmMkLst>
            </pc226:cmChg>
            <pc226:cmChg xmlns:pc226="http://schemas.microsoft.com/office/powerpoint/2022/06/main/command" chg="del">
              <pc226:chgData name="Jason Wiese" userId="4bff8d5b-7de6-4655-b397-69b0afc81113" providerId="ADAL" clId="{5645A853-3D6D-4393-8CF5-CD0C326D8754}" dt="2024-03-11T05:12:26.007" v="16344"/>
              <pc2:cmMkLst xmlns:pc2="http://schemas.microsoft.com/office/powerpoint/2019/9/main/command">
                <pc:docMk/>
                <pc:sldMk cId="2032942893" sldId="2146846427"/>
                <pc2:cmMk id="{EC437DD7-FB66-4698-B931-D32AA57F3B7C}"/>
              </pc2:cmMkLst>
            </pc226:cmChg>
          </p:ext>
        </pc:extLst>
      </pc:sldChg>
      <pc:sldChg chg="modSp mod delCm">
        <pc:chgData name="Jason Wiese" userId="4bff8d5b-7de6-4655-b397-69b0afc81113" providerId="ADAL" clId="{5645A853-3D6D-4393-8CF5-CD0C326D8754}" dt="2024-03-11T03:15:39.516" v="11840" actId="20577"/>
        <pc:sldMkLst>
          <pc:docMk/>
          <pc:sldMk cId="3486589235" sldId="2146846428"/>
        </pc:sldMkLst>
        <pc:spChg chg="mod">
          <ac:chgData name="Jason Wiese" userId="4bff8d5b-7de6-4655-b397-69b0afc81113" providerId="ADAL" clId="{5645A853-3D6D-4393-8CF5-CD0C326D8754}" dt="2024-02-28T07:00:36.328" v="10378" actId="1035"/>
          <ac:spMkLst>
            <pc:docMk/>
            <pc:sldMk cId="3486589235" sldId="2146846428"/>
            <ac:spMk id="3" creationId="{8F2E1B6A-1ACA-0EBB-5B07-C77035A8F96C}"/>
          </ac:spMkLst>
        </pc:spChg>
        <pc:spChg chg="mod">
          <ac:chgData name="Jason Wiese" userId="4bff8d5b-7de6-4655-b397-69b0afc81113" providerId="ADAL" clId="{5645A853-3D6D-4393-8CF5-CD0C326D8754}" dt="2024-03-11T03:15:39.516" v="11840" actId="20577"/>
          <ac:spMkLst>
            <pc:docMk/>
            <pc:sldMk cId="3486589235" sldId="2146846428"/>
            <ac:spMk id="4" creationId="{6D68C66C-9FC2-54A5-E7C9-DD041247DFD6}"/>
          </ac:spMkLst>
        </pc:spChg>
        <pc:cxnChg chg="mod">
          <ac:chgData name="Jason Wiese" userId="4bff8d5b-7de6-4655-b397-69b0afc81113" providerId="ADAL" clId="{5645A853-3D6D-4393-8CF5-CD0C326D8754}" dt="2024-02-28T07:00:57.869" v="10416" actId="1035"/>
          <ac:cxnSpMkLst>
            <pc:docMk/>
            <pc:sldMk cId="3486589235" sldId="2146846428"/>
            <ac:cxnSpMk id="11" creationId="{20B9ECFF-15B8-18BE-FB6C-256EDF49E56E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5645A853-3D6D-4393-8CF5-CD0C326D8754}" dt="2024-03-11T03:08:59.095" v="11737"/>
              <pc2:cmMkLst xmlns:pc2="http://schemas.microsoft.com/office/powerpoint/2019/9/main/command">
                <pc:docMk/>
                <pc:sldMk cId="3486589235" sldId="2146846428"/>
                <pc2:cmMk id="{48E5F80A-BE74-4ACF-BBB0-7A674BA58BC7}"/>
              </pc2:cmMkLst>
            </pc226:cmChg>
          </p:ext>
        </pc:extLst>
      </pc:sldChg>
      <pc:sldChg chg="modSp del mod">
        <pc:chgData name="Jason Wiese" userId="4bff8d5b-7de6-4655-b397-69b0afc81113" providerId="ADAL" clId="{5645A853-3D6D-4393-8CF5-CD0C326D8754}" dt="2024-03-11T04:00:46.142" v="14268" actId="47"/>
        <pc:sldMkLst>
          <pc:docMk/>
          <pc:sldMk cId="62152344" sldId="2146846429"/>
        </pc:sldMkLst>
        <pc:spChg chg="mod">
          <ac:chgData name="Jason Wiese" userId="4bff8d5b-7de6-4655-b397-69b0afc81113" providerId="ADAL" clId="{5645A853-3D6D-4393-8CF5-CD0C326D8754}" dt="2024-02-28T15:34:02.567" v="10691" actId="20577"/>
          <ac:spMkLst>
            <pc:docMk/>
            <pc:sldMk cId="62152344" sldId="2146846429"/>
            <ac:spMk id="7" creationId="{C29B32A6-DDA4-A822-04B2-C247391F782E}"/>
          </ac:spMkLst>
        </pc:spChg>
      </pc:sldChg>
      <pc:sldChg chg="addSp delSp modSp mod addCm delCm modCm">
        <pc:chgData name="Jason Wiese" userId="4bff8d5b-7de6-4655-b397-69b0afc81113" providerId="ADAL" clId="{5645A853-3D6D-4393-8CF5-CD0C326D8754}" dt="2024-03-16T00:12:07.085" v="17888" actId="478"/>
        <pc:sldMkLst>
          <pc:docMk/>
          <pc:sldMk cId="1767773268" sldId="2146846430"/>
        </pc:sldMkLst>
        <pc:spChg chg="mod">
          <ac:chgData name="Jason Wiese" userId="4bff8d5b-7de6-4655-b397-69b0afc81113" providerId="ADAL" clId="{5645A853-3D6D-4393-8CF5-CD0C326D8754}" dt="2024-03-15T21:43:00.630" v="17884" actId="20577"/>
          <ac:spMkLst>
            <pc:docMk/>
            <pc:sldMk cId="1767773268" sldId="2146846430"/>
            <ac:spMk id="5" creationId="{0A95183F-63B1-3B24-F413-E8F97C759156}"/>
          </ac:spMkLst>
        </pc:spChg>
        <pc:picChg chg="add mod ord">
          <ac:chgData name="Jason Wiese" userId="4bff8d5b-7de6-4655-b397-69b0afc81113" providerId="ADAL" clId="{5645A853-3D6D-4393-8CF5-CD0C326D8754}" dt="2024-03-16T00:12:05.557" v="17887" actId="167"/>
          <ac:picMkLst>
            <pc:docMk/>
            <pc:sldMk cId="1767773268" sldId="2146846430"/>
            <ac:picMk id="3" creationId="{90DD966A-30EA-00D3-691A-57F5B3A8D74D}"/>
          </ac:picMkLst>
        </pc:picChg>
        <pc:picChg chg="del">
          <ac:chgData name="Jason Wiese" userId="4bff8d5b-7de6-4655-b397-69b0afc81113" providerId="ADAL" clId="{5645A853-3D6D-4393-8CF5-CD0C326D8754}" dt="2024-03-16T00:12:07.085" v="17888" actId="478"/>
          <ac:picMkLst>
            <pc:docMk/>
            <pc:sldMk cId="1767773268" sldId="2146846430"/>
            <ac:picMk id="9" creationId="{81A9F024-06E7-6202-92CD-00973BA258D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Jason Wiese" userId="4bff8d5b-7de6-4655-b397-69b0afc81113" providerId="ADAL" clId="{5645A853-3D6D-4393-8CF5-CD0C326D8754}" dt="2024-03-11T03:21:08.623" v="12116"/>
              <pc2:cmMkLst xmlns:pc2="http://schemas.microsoft.com/office/powerpoint/2019/9/main/command">
                <pc:docMk/>
                <pc:sldMk cId="1767773268" sldId="2146846430"/>
                <pc2:cmMk id="{F2D61918-606D-4A2C-8A42-397957301600}"/>
              </pc2:cmMkLst>
            </pc226:cmChg>
            <pc226:cmChg xmlns:pc226="http://schemas.microsoft.com/office/powerpoint/2022/06/main/command" chg="add">
              <pc226:chgData name="Jason Wiese" userId="4bff8d5b-7de6-4655-b397-69b0afc81113" providerId="ADAL" clId="{5645A853-3D6D-4393-8CF5-CD0C326D8754}" dt="2024-03-11T03:49:03.821" v="13643"/>
              <pc2:cmMkLst xmlns:pc2="http://schemas.microsoft.com/office/powerpoint/2019/9/main/command">
                <pc:docMk/>
                <pc:sldMk cId="1767773268" sldId="2146846430"/>
                <pc2:cmMk id="{CDDBF92B-B3FF-4C5B-897B-32A2501EDFA2}"/>
              </pc2:cmMkLst>
            </pc226:cmChg>
            <pc226:cmChg xmlns:pc226="http://schemas.microsoft.com/office/powerpoint/2022/06/main/command" chg="del mod">
              <pc226:chgData name="Jason Wiese" userId="4bff8d5b-7de6-4655-b397-69b0afc81113" providerId="ADAL" clId="{5645A853-3D6D-4393-8CF5-CD0C326D8754}" dt="2024-03-11T03:21:11.068" v="12117"/>
              <pc2:cmMkLst xmlns:pc2="http://schemas.microsoft.com/office/powerpoint/2019/9/main/command">
                <pc:docMk/>
                <pc:sldMk cId="1767773268" sldId="2146846430"/>
                <pc2:cmMk id="{1C670844-C062-43E3-83C5-9176AEF94580}"/>
              </pc2:cmMkLst>
            </pc226:cmChg>
          </p:ext>
        </pc:extLst>
      </pc:sldChg>
      <pc:sldChg chg="modSp mod delCm modCm">
        <pc:chgData name="Jason Wiese" userId="4bff8d5b-7de6-4655-b397-69b0afc81113" providerId="ADAL" clId="{5645A853-3D6D-4393-8CF5-CD0C326D8754}" dt="2024-03-11T05:12:17.870" v="16341" actId="313"/>
        <pc:sldMkLst>
          <pc:docMk/>
          <pc:sldMk cId="2378392058" sldId="2146846431"/>
        </pc:sldMkLst>
        <pc:spChg chg="mod">
          <ac:chgData name="Jason Wiese" userId="4bff8d5b-7de6-4655-b397-69b0afc81113" providerId="ADAL" clId="{5645A853-3D6D-4393-8CF5-CD0C326D8754}" dt="2024-03-11T05:12:17.870" v="16341" actId="313"/>
          <ac:spMkLst>
            <pc:docMk/>
            <pc:sldMk cId="2378392058" sldId="2146846431"/>
            <ac:spMk id="4" creationId="{5907D6C7-2711-2C33-7431-0F52B270C7E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5645A853-3D6D-4393-8CF5-CD0C326D8754}" dt="2024-03-11T03:32:49.840" v="12895"/>
              <pc2:cmMkLst xmlns:pc2="http://schemas.microsoft.com/office/powerpoint/2019/9/main/command">
                <pc:docMk/>
                <pc:sldMk cId="2378392058" sldId="2146846431"/>
                <pc2:cmMk id="{AA349A7E-075E-4968-A004-555DE9914B6D}"/>
              </pc2:cmMkLst>
            </pc226:cmChg>
            <pc226:cmChg xmlns:pc226="http://schemas.microsoft.com/office/powerpoint/2022/06/main/command" chg="del mod">
              <pc226:chgData name="Jason Wiese" userId="4bff8d5b-7de6-4655-b397-69b0afc81113" providerId="ADAL" clId="{5645A853-3D6D-4393-8CF5-CD0C326D8754}" dt="2024-03-11T03:36:07.566" v="13065"/>
              <pc2:cmMkLst xmlns:pc2="http://schemas.microsoft.com/office/powerpoint/2019/9/main/command">
                <pc:docMk/>
                <pc:sldMk cId="2378392058" sldId="2146846431"/>
                <pc2:cmMk id="{2FA593C9-07B5-49E9-9406-D80B32CF197F}"/>
              </pc2:cmMkLst>
            </pc226:cmChg>
          </p:ext>
        </pc:extLst>
      </pc:sldChg>
      <pc:sldChg chg="modSp mod delCm modCm">
        <pc:chgData name="Jason Wiese" userId="4bff8d5b-7de6-4655-b397-69b0afc81113" providerId="ADAL" clId="{5645A853-3D6D-4393-8CF5-CD0C326D8754}" dt="2024-03-19T22:45:39.478" v="18124" actId="20577"/>
        <pc:sldMkLst>
          <pc:docMk/>
          <pc:sldMk cId="448743472" sldId="2146846432"/>
        </pc:sldMkLst>
        <pc:spChg chg="mod">
          <ac:chgData name="Jason Wiese" userId="4bff8d5b-7de6-4655-b397-69b0afc81113" providerId="ADAL" clId="{5645A853-3D6D-4393-8CF5-CD0C326D8754}" dt="2024-03-19T22:45:39.478" v="18124" actId="20577"/>
          <ac:spMkLst>
            <pc:docMk/>
            <pc:sldMk cId="448743472" sldId="2146846432"/>
            <ac:spMk id="4" creationId="{1BF894CE-5EB9-4BB3-F6C7-477E37F6A6A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Jason Wiese" userId="4bff8d5b-7de6-4655-b397-69b0afc81113" providerId="ADAL" clId="{5645A853-3D6D-4393-8CF5-CD0C326D8754}" dt="2024-03-11T03:39:26.959" v="13342"/>
              <pc2:cmMkLst xmlns:pc2="http://schemas.microsoft.com/office/powerpoint/2019/9/main/command">
                <pc:docMk/>
                <pc:sldMk cId="448743472" sldId="2146846432"/>
                <pc2:cmMk id="{5D481FB3-AB8A-4429-AED3-DD1A458B9CB3}"/>
              </pc2:cmMkLst>
            </pc226:cmChg>
          </p:ext>
        </pc:extLst>
      </pc:sldChg>
      <pc:sldChg chg="modSp mod delCm modCm">
        <pc:chgData name="Jason Wiese" userId="4bff8d5b-7de6-4655-b397-69b0afc81113" providerId="ADAL" clId="{5645A853-3D6D-4393-8CF5-CD0C326D8754}" dt="2024-03-15T20:00:49.575" v="17573" actId="14100"/>
        <pc:sldMkLst>
          <pc:docMk/>
          <pc:sldMk cId="854305300" sldId="2146846433"/>
        </pc:sldMkLst>
        <pc:spChg chg="mod">
          <ac:chgData name="Jason Wiese" userId="4bff8d5b-7de6-4655-b397-69b0afc81113" providerId="ADAL" clId="{5645A853-3D6D-4393-8CF5-CD0C326D8754}" dt="2024-03-15T20:00:49.575" v="17573" actId="14100"/>
          <ac:spMkLst>
            <pc:docMk/>
            <pc:sldMk cId="854305300" sldId="2146846433"/>
            <ac:spMk id="4" creationId="{7D611E3E-36E3-9C41-D85F-0994CA4B3716}"/>
          </ac:spMkLst>
        </pc:spChg>
        <pc:graphicFrameChg chg="mod">
          <ac:chgData name="Jason Wiese" userId="4bff8d5b-7de6-4655-b397-69b0afc81113" providerId="ADAL" clId="{5645A853-3D6D-4393-8CF5-CD0C326D8754}" dt="2024-03-15T20:00:30.027" v="17572"/>
          <ac:graphicFrameMkLst>
            <pc:docMk/>
            <pc:sldMk cId="854305300" sldId="2146846433"/>
            <ac:graphicFrameMk id="7" creationId="{8B3DF03B-76F9-AD2C-32E9-54BA0FB3DC3D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Jason Wiese" userId="4bff8d5b-7de6-4655-b397-69b0afc81113" providerId="ADAL" clId="{5645A853-3D6D-4393-8CF5-CD0C326D8754}" dt="2024-03-11T03:42:26.622" v="13516"/>
              <pc2:cmMkLst xmlns:pc2="http://schemas.microsoft.com/office/powerpoint/2019/9/main/command">
                <pc:docMk/>
                <pc:sldMk cId="854305300" sldId="2146846433"/>
                <pc2:cmMk id="{887EE6D4-8FA3-40BD-8955-5323B54B6FCF}"/>
              </pc2:cmMkLst>
            </pc226:cmChg>
          </p:ext>
        </pc:extLst>
      </pc:sldChg>
      <pc:sldChg chg="modSp mod">
        <pc:chgData name="Jason Wiese" userId="4bff8d5b-7de6-4655-b397-69b0afc81113" providerId="ADAL" clId="{5645A853-3D6D-4393-8CF5-CD0C326D8754}" dt="2024-03-11T05:13:36.862" v="16359" actId="20577"/>
        <pc:sldMkLst>
          <pc:docMk/>
          <pc:sldMk cId="2620467839" sldId="2146846434"/>
        </pc:sldMkLst>
        <pc:spChg chg="mod">
          <ac:chgData name="Jason Wiese" userId="4bff8d5b-7de6-4655-b397-69b0afc81113" providerId="ADAL" clId="{5645A853-3D6D-4393-8CF5-CD0C326D8754}" dt="2024-03-11T05:13:36.862" v="16359" actId="20577"/>
          <ac:spMkLst>
            <pc:docMk/>
            <pc:sldMk cId="2620467839" sldId="2146846434"/>
            <ac:spMk id="5" creationId="{0452317B-411B-8E66-FAA6-8A1AA962CB0C}"/>
          </ac:spMkLst>
        </pc:spChg>
      </pc:sldChg>
      <pc:sldChg chg="modSp mod delCm modCm">
        <pc:chgData name="Jason Wiese" userId="4bff8d5b-7de6-4655-b397-69b0afc81113" providerId="ADAL" clId="{5645A853-3D6D-4393-8CF5-CD0C326D8754}" dt="2024-03-11T03:55:15.661" v="13987" actId="20577"/>
        <pc:sldMkLst>
          <pc:docMk/>
          <pc:sldMk cId="1900215356" sldId="2146846435"/>
        </pc:sldMkLst>
        <pc:spChg chg="mod">
          <ac:chgData name="Jason Wiese" userId="4bff8d5b-7de6-4655-b397-69b0afc81113" providerId="ADAL" clId="{5645A853-3D6D-4393-8CF5-CD0C326D8754}" dt="2024-03-11T03:55:15.661" v="13987" actId="20577"/>
          <ac:spMkLst>
            <pc:docMk/>
            <pc:sldMk cId="1900215356" sldId="2146846435"/>
            <ac:spMk id="4" creationId="{1BF894CE-5EB9-4BB3-F6C7-477E37F6A6A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Jason Wiese" userId="4bff8d5b-7de6-4655-b397-69b0afc81113" providerId="ADAL" clId="{5645A853-3D6D-4393-8CF5-CD0C326D8754}" dt="2024-03-11T03:52:50.865" v="13942"/>
              <pc2:cmMkLst xmlns:pc2="http://schemas.microsoft.com/office/powerpoint/2019/9/main/command">
                <pc:docMk/>
                <pc:sldMk cId="1900215356" sldId="2146846435"/>
                <pc2:cmMk id="{FD13E79A-89B8-4C18-8BB5-FD9F02CAD5E9}"/>
              </pc2:cmMkLst>
            </pc226:cmChg>
          </p:ext>
        </pc:extLst>
      </pc:sldChg>
      <pc:sldChg chg="modSp mod addCm delCm modCm">
        <pc:chgData name="Jason Wiese" userId="4bff8d5b-7de6-4655-b397-69b0afc81113" providerId="ADAL" clId="{5645A853-3D6D-4393-8CF5-CD0C326D8754}" dt="2024-03-11T17:00:48.954" v="17465"/>
        <pc:sldMkLst>
          <pc:docMk/>
          <pc:sldMk cId="3066926133" sldId="2146846436"/>
        </pc:sldMkLst>
        <pc:spChg chg="mod">
          <ac:chgData name="Jason Wiese" userId="4bff8d5b-7de6-4655-b397-69b0afc81113" providerId="ADAL" clId="{5645A853-3D6D-4393-8CF5-CD0C326D8754}" dt="2024-03-11T05:15:03.627" v="16408" actId="20577"/>
          <ac:spMkLst>
            <pc:docMk/>
            <pc:sldMk cId="3066926133" sldId="2146846436"/>
            <ac:spMk id="7" creationId="{C29B32A6-DDA4-A822-04B2-C247391F782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Jason Wiese" userId="4bff8d5b-7de6-4655-b397-69b0afc81113" providerId="ADAL" clId="{5645A853-3D6D-4393-8CF5-CD0C326D8754}" dt="2024-03-11T17:00:48.954" v="17465"/>
              <pc2:cmMkLst xmlns:pc2="http://schemas.microsoft.com/office/powerpoint/2019/9/main/command">
                <pc:docMk/>
                <pc:sldMk cId="3066926133" sldId="2146846436"/>
                <pc2:cmMk id="{781D841E-1AA6-45F5-B5DC-46B7DF90D669}"/>
              </pc2:cmMkLst>
            </pc226:cmChg>
            <pc226:cmChg xmlns:pc226="http://schemas.microsoft.com/office/powerpoint/2022/06/main/command" chg="del mod">
              <pc226:chgData name="Jason Wiese" userId="4bff8d5b-7de6-4655-b397-69b0afc81113" providerId="ADAL" clId="{5645A853-3D6D-4393-8CF5-CD0C326D8754}" dt="2024-03-11T03:59:26.574" v="14255"/>
              <pc2:cmMkLst xmlns:pc2="http://schemas.microsoft.com/office/powerpoint/2019/9/main/command">
                <pc:docMk/>
                <pc:sldMk cId="3066926133" sldId="2146846436"/>
                <pc2:cmMk id="{0C2B56DB-9CDB-4921-B8C6-F92425F2C1D9}"/>
              </pc2:cmMkLst>
            </pc226:cmChg>
          </p:ext>
        </pc:extLst>
      </pc:sldChg>
      <pc:sldChg chg="addSp modSp mod delCm modCm">
        <pc:chgData name="Jason Wiese" userId="4bff8d5b-7de6-4655-b397-69b0afc81113" providerId="ADAL" clId="{5645A853-3D6D-4393-8CF5-CD0C326D8754}" dt="2024-03-11T05:50:38.394" v="17464" actId="14100"/>
        <pc:sldMkLst>
          <pc:docMk/>
          <pc:sldMk cId="2900815104" sldId="2146846437"/>
        </pc:sldMkLst>
        <pc:spChg chg="add mod">
          <ac:chgData name="Jason Wiese" userId="4bff8d5b-7de6-4655-b397-69b0afc81113" providerId="ADAL" clId="{5645A853-3D6D-4393-8CF5-CD0C326D8754}" dt="2024-03-11T05:47:16.244" v="17443" actId="208"/>
          <ac:spMkLst>
            <pc:docMk/>
            <pc:sldMk cId="2900815104" sldId="2146846437"/>
            <ac:spMk id="2" creationId="{23C4BC3F-149D-D67E-2EC1-71E26FF4FEE7}"/>
          </ac:spMkLst>
        </pc:spChg>
        <pc:spChg chg="add mod">
          <ac:chgData name="Jason Wiese" userId="4bff8d5b-7de6-4655-b397-69b0afc81113" providerId="ADAL" clId="{5645A853-3D6D-4393-8CF5-CD0C326D8754}" dt="2024-03-11T05:47:51.443" v="17448" actId="20577"/>
          <ac:spMkLst>
            <pc:docMk/>
            <pc:sldMk cId="2900815104" sldId="2146846437"/>
            <ac:spMk id="4" creationId="{2A094232-A541-50AC-4922-B01425310090}"/>
          </ac:spMkLst>
        </pc:spChg>
        <pc:spChg chg="mod">
          <ac:chgData name="Jason Wiese" userId="4bff8d5b-7de6-4655-b397-69b0afc81113" providerId="ADAL" clId="{5645A853-3D6D-4393-8CF5-CD0C326D8754}" dt="2024-03-11T05:50:38.394" v="17464" actId="14100"/>
          <ac:spMkLst>
            <pc:docMk/>
            <pc:sldMk cId="2900815104" sldId="2146846437"/>
            <ac:spMk id="9" creationId="{97BB5D1B-E0B6-13AD-6AB1-A8598EF56A31}"/>
          </ac:spMkLst>
        </pc:spChg>
        <pc:graphicFrameChg chg="mod">
          <ac:chgData name="Jason Wiese" userId="4bff8d5b-7de6-4655-b397-69b0afc81113" providerId="ADAL" clId="{5645A853-3D6D-4393-8CF5-CD0C326D8754}" dt="2024-03-11T05:46:13.607" v="17422"/>
          <ac:graphicFrameMkLst>
            <pc:docMk/>
            <pc:sldMk cId="2900815104" sldId="2146846437"/>
            <ac:graphicFrameMk id="45" creationId="{EC298DE3-35A7-8FF1-BBCD-9734F59448C2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Jason Wiese" userId="4bff8d5b-7de6-4655-b397-69b0afc81113" providerId="ADAL" clId="{5645A853-3D6D-4393-8CF5-CD0C326D8754}" dt="2024-03-11T04:12:40.921" v="14870"/>
              <pc2:cmMkLst xmlns:pc2="http://schemas.microsoft.com/office/powerpoint/2019/9/main/command">
                <pc:docMk/>
                <pc:sldMk cId="2900815104" sldId="2146846437"/>
                <pc2:cmMk id="{6C2169F3-97F6-4899-BFC7-F7EDBA38E1CE}"/>
              </pc2:cmMkLst>
            </pc226:cmChg>
          </p:ext>
        </pc:extLst>
      </pc:sldChg>
      <pc:sldChg chg="modSp mod delCm modCm">
        <pc:chgData name="Jason Wiese" userId="4bff8d5b-7de6-4655-b397-69b0afc81113" providerId="ADAL" clId="{5645A853-3D6D-4393-8CF5-CD0C326D8754}" dt="2024-03-11T04:18:29.829" v="15024" actId="20577"/>
        <pc:sldMkLst>
          <pc:docMk/>
          <pc:sldMk cId="1091832957" sldId="2146846438"/>
        </pc:sldMkLst>
        <pc:spChg chg="mod">
          <ac:chgData name="Jason Wiese" userId="4bff8d5b-7de6-4655-b397-69b0afc81113" providerId="ADAL" clId="{5645A853-3D6D-4393-8CF5-CD0C326D8754}" dt="2024-03-11T04:18:29.829" v="15024" actId="20577"/>
          <ac:spMkLst>
            <pc:docMk/>
            <pc:sldMk cId="1091832957" sldId="2146846438"/>
            <ac:spMk id="5" creationId="{CB10F311-4302-6BF9-6C9B-B4F036BF98B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Jason Wiese" userId="4bff8d5b-7de6-4655-b397-69b0afc81113" providerId="ADAL" clId="{5645A853-3D6D-4393-8CF5-CD0C326D8754}" dt="2024-03-11T04:18:18.546" v="15014"/>
              <pc2:cmMkLst xmlns:pc2="http://schemas.microsoft.com/office/powerpoint/2019/9/main/command">
                <pc:docMk/>
                <pc:sldMk cId="1091832957" sldId="2146846438"/>
                <pc2:cmMk id="{1B1D4F38-0D80-409E-B5D1-FF524A087B20}"/>
              </pc2:cmMkLst>
            </pc226:cmChg>
          </p:ext>
        </pc:extLst>
      </pc:sldChg>
      <pc:sldChg chg="delSp modSp mod delCm modCm">
        <pc:chgData name="Jason Wiese" userId="4bff8d5b-7de6-4655-b397-69b0afc81113" providerId="ADAL" clId="{5645A853-3D6D-4393-8CF5-CD0C326D8754}" dt="2024-03-11T04:37:48.234" v="15947"/>
        <pc:sldMkLst>
          <pc:docMk/>
          <pc:sldMk cId="2352176108" sldId="2146846439"/>
        </pc:sldMkLst>
        <pc:spChg chg="del mod">
          <ac:chgData name="Jason Wiese" userId="4bff8d5b-7de6-4655-b397-69b0afc81113" providerId="ADAL" clId="{5645A853-3D6D-4393-8CF5-CD0C326D8754}" dt="2024-03-11T04:36:10.943" v="15826" actId="478"/>
          <ac:spMkLst>
            <pc:docMk/>
            <pc:sldMk cId="2352176108" sldId="2146846439"/>
            <ac:spMk id="4" creationId="{C94DB783-EB00-4AAA-686B-AABE3F934E94}"/>
          </ac:spMkLst>
        </pc:spChg>
        <pc:spChg chg="mod">
          <ac:chgData name="Jason Wiese" userId="4bff8d5b-7de6-4655-b397-69b0afc81113" providerId="ADAL" clId="{5645A853-3D6D-4393-8CF5-CD0C326D8754}" dt="2024-03-11T04:37:38.921" v="15946" actId="207"/>
          <ac:spMkLst>
            <pc:docMk/>
            <pc:sldMk cId="2352176108" sldId="2146846439"/>
            <ac:spMk id="11" creationId="{C9152579-3274-2AD6-3DD2-055263FB69C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Jason Wiese" userId="4bff8d5b-7de6-4655-b397-69b0afc81113" providerId="ADAL" clId="{5645A853-3D6D-4393-8CF5-CD0C326D8754}" dt="2024-03-11T04:37:48.234" v="15947"/>
              <pc2:cmMkLst xmlns:pc2="http://schemas.microsoft.com/office/powerpoint/2019/9/main/command">
                <pc:docMk/>
                <pc:sldMk cId="2352176108" sldId="2146846439"/>
                <pc2:cmMk id="{1A93C258-2E6D-4844-B2D9-C0FE7F7B4D8E}"/>
              </pc2:cmMkLst>
            </pc226:cmChg>
          </p:ext>
        </pc:extLst>
      </pc:sldChg>
      <pc:sldChg chg="addSp delSp modSp del mod delCm modCm">
        <pc:chgData name="Jason Wiese" userId="4bff8d5b-7de6-4655-b397-69b0afc81113" providerId="ADAL" clId="{5645A853-3D6D-4393-8CF5-CD0C326D8754}" dt="2024-03-15T20:12:01.798" v="17801" actId="47"/>
        <pc:sldMkLst>
          <pc:docMk/>
          <pc:sldMk cId="3879260389" sldId="2146846440"/>
        </pc:sldMkLst>
        <pc:spChg chg="mod">
          <ac:chgData name="Jason Wiese" userId="4bff8d5b-7de6-4655-b397-69b0afc81113" providerId="ADAL" clId="{5645A853-3D6D-4393-8CF5-CD0C326D8754}" dt="2024-03-11T05:18:35.110" v="16497" actId="20577"/>
          <ac:spMkLst>
            <pc:docMk/>
            <pc:sldMk cId="3879260389" sldId="2146846440"/>
            <ac:spMk id="6" creationId="{7F5F64DD-480E-6DCC-6562-8C4AAFF5E0F3}"/>
          </ac:spMkLst>
        </pc:spChg>
        <pc:spChg chg="mod">
          <ac:chgData name="Jason Wiese" userId="4bff8d5b-7de6-4655-b397-69b0afc81113" providerId="ADAL" clId="{5645A853-3D6D-4393-8CF5-CD0C326D8754}" dt="2024-03-11T17:07:39.905" v="17515" actId="1076"/>
          <ac:spMkLst>
            <pc:docMk/>
            <pc:sldMk cId="3879260389" sldId="2146846440"/>
            <ac:spMk id="7" creationId="{5EFEF75D-31B9-20FC-8367-84C800633CB0}"/>
          </ac:spMkLst>
        </pc:spChg>
        <pc:spChg chg="mod">
          <ac:chgData name="Jason Wiese" userId="4bff8d5b-7de6-4655-b397-69b0afc81113" providerId="ADAL" clId="{5645A853-3D6D-4393-8CF5-CD0C326D8754}" dt="2024-03-11T17:09:46.168" v="17568" actId="14100"/>
          <ac:spMkLst>
            <pc:docMk/>
            <pc:sldMk cId="3879260389" sldId="2146846440"/>
            <ac:spMk id="10" creationId="{FB047FD3-9749-4A48-6169-542A5EB6D0E3}"/>
          </ac:spMkLst>
        </pc:spChg>
        <pc:spChg chg="add del mod">
          <ac:chgData name="Jason Wiese" userId="4bff8d5b-7de6-4655-b397-69b0afc81113" providerId="ADAL" clId="{5645A853-3D6D-4393-8CF5-CD0C326D8754}" dt="2024-03-11T17:08:35.202" v="17518" actId="478"/>
          <ac:spMkLst>
            <pc:docMk/>
            <pc:sldMk cId="3879260389" sldId="2146846440"/>
            <ac:spMk id="11" creationId="{50023FEF-E5CB-9EAB-5D5E-188A705DE196}"/>
          </ac:spMkLst>
        </pc:spChg>
        <pc:spChg chg="add mod">
          <ac:chgData name="Jason Wiese" userId="4bff8d5b-7de6-4655-b397-69b0afc81113" providerId="ADAL" clId="{5645A853-3D6D-4393-8CF5-CD0C326D8754}" dt="2024-03-11T17:09:37.272" v="17567" actId="1035"/>
          <ac:spMkLst>
            <pc:docMk/>
            <pc:sldMk cId="3879260389" sldId="2146846440"/>
            <ac:spMk id="12" creationId="{A3AC17D3-B697-8D99-32E9-BACF5FDC60EB}"/>
          </ac:spMkLst>
        </pc:spChg>
        <pc:spChg chg="mod">
          <ac:chgData name="Jason Wiese" userId="4bff8d5b-7de6-4655-b397-69b0afc81113" providerId="ADAL" clId="{5645A853-3D6D-4393-8CF5-CD0C326D8754}" dt="2024-03-11T17:09:23.349" v="17524" actId="6549"/>
          <ac:spMkLst>
            <pc:docMk/>
            <pc:sldMk cId="3879260389" sldId="2146846440"/>
            <ac:spMk id="13" creationId="{1B95C17B-D46A-B371-9043-19F4F06DBA7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ason Wiese" userId="4bff8d5b-7de6-4655-b397-69b0afc81113" providerId="ADAL" clId="{5645A853-3D6D-4393-8CF5-CD0C326D8754}" dt="2024-03-11T17:07:26.399" v="17513"/>
              <pc2:cmMkLst xmlns:pc2="http://schemas.microsoft.com/office/powerpoint/2019/9/main/command">
                <pc:docMk/>
                <pc:sldMk cId="3879260389" sldId="2146846440"/>
                <pc2:cmMk id="{97C41EAF-FEAE-4895-92A6-895F037C48C1}"/>
              </pc2:cmMkLst>
            </pc226:cmChg>
            <pc226:cmChg xmlns:pc226="http://schemas.microsoft.com/office/powerpoint/2022/06/main/command" chg="del mod">
              <pc226:chgData name="Jason Wiese" userId="4bff8d5b-7de6-4655-b397-69b0afc81113" providerId="ADAL" clId="{5645A853-3D6D-4393-8CF5-CD0C326D8754}" dt="2024-03-11T05:08:29.224" v="16249"/>
              <pc2:cmMkLst xmlns:pc2="http://schemas.microsoft.com/office/powerpoint/2019/9/main/command">
                <pc:docMk/>
                <pc:sldMk cId="3879260389" sldId="2146846440"/>
                <pc2:cmMk id="{4849F4CA-8E79-4D81-91DA-3D17CBF790DA}"/>
              </pc2:cmMkLst>
            </pc226:cmChg>
          </p:ext>
        </pc:extLst>
      </pc:sldChg>
      <pc:sldChg chg="del">
        <pc:chgData name="Jason Wiese" userId="4bff8d5b-7de6-4655-b397-69b0afc81113" providerId="ADAL" clId="{5645A853-3D6D-4393-8CF5-CD0C326D8754}" dt="2024-03-15T20:04:02.868" v="17581" actId="47"/>
        <pc:sldMkLst>
          <pc:docMk/>
          <pc:sldMk cId="367128335" sldId="2146846441"/>
        </pc:sldMkLst>
      </pc:sldChg>
      <pc:sldChg chg="modSp mod">
        <pc:chgData name="Jason Wiese" userId="4bff8d5b-7de6-4655-b397-69b0afc81113" providerId="ADAL" clId="{5645A853-3D6D-4393-8CF5-CD0C326D8754}" dt="2024-03-15T20:11:03.988" v="17800" actId="20577"/>
        <pc:sldMkLst>
          <pc:docMk/>
          <pc:sldMk cId="2361632987" sldId="2146846441"/>
        </pc:sldMkLst>
        <pc:spChg chg="mod">
          <ac:chgData name="Jason Wiese" userId="4bff8d5b-7de6-4655-b397-69b0afc81113" providerId="ADAL" clId="{5645A853-3D6D-4393-8CF5-CD0C326D8754}" dt="2024-03-15T20:11:03.988" v="17800" actId="20577"/>
          <ac:spMkLst>
            <pc:docMk/>
            <pc:sldMk cId="2361632987" sldId="2146846441"/>
            <ac:spMk id="6" creationId="{7F5F64DD-480E-6DCC-6562-8C4AAFF5E0F3}"/>
          </ac:spMkLst>
        </pc:spChg>
      </pc:sldChg>
      <pc:sldChg chg="modSp del mod">
        <pc:chgData name="Jason Wiese" userId="4bff8d5b-7de6-4655-b397-69b0afc81113" providerId="ADAL" clId="{5645A853-3D6D-4393-8CF5-CD0C326D8754}" dt="2024-03-15T21:41:29.360" v="17882" actId="47"/>
        <pc:sldMkLst>
          <pc:docMk/>
          <pc:sldMk cId="2042043941" sldId="2146846442"/>
        </pc:sldMkLst>
        <pc:spChg chg="mod">
          <ac:chgData name="Jason Wiese" userId="4bff8d5b-7de6-4655-b397-69b0afc81113" providerId="ADAL" clId="{5645A853-3D6D-4393-8CF5-CD0C326D8754}" dt="2024-03-15T21:41:10.595" v="17863" actId="20577"/>
          <ac:spMkLst>
            <pc:docMk/>
            <pc:sldMk cId="2042043941" sldId="2146846442"/>
            <ac:spMk id="46" creationId="{ADB431A7-D3E0-F274-E30C-62C2D6E2EA59}"/>
          </ac:spMkLst>
        </pc:spChg>
      </pc:sldChg>
    </pc:docChg>
  </pc:docChgLst>
  <pc:docChgLst>
    <pc:chgData name="Kaileen Cain" userId="21167d2d-fdf2-4320-ae3a-272888c89590" providerId="ADAL" clId="{09683FA7-08E9-4033-A21C-9F914C5E10E6}"/>
    <pc:docChg chg="modSld">
      <pc:chgData name="Kaileen Cain" userId="21167d2d-fdf2-4320-ae3a-272888c89590" providerId="ADAL" clId="{09683FA7-08E9-4033-A21C-9F914C5E10E6}" dt="2024-03-14T17:37:47.910" v="28"/>
      <pc:docMkLst>
        <pc:docMk/>
      </pc:docMkLst>
      <pc:sldChg chg="modSp mod modCm">
        <pc:chgData name="Kaileen Cain" userId="21167d2d-fdf2-4320-ae3a-272888c89590" providerId="ADAL" clId="{09683FA7-08E9-4033-A21C-9F914C5E10E6}" dt="2024-03-11T17:22:17.410" v="24" actId="207"/>
        <pc:sldMkLst>
          <pc:docMk/>
          <pc:sldMk cId="1767773268" sldId="2146846430"/>
        </pc:sldMkLst>
        <pc:spChg chg="mod">
          <ac:chgData name="Kaileen Cain" userId="21167d2d-fdf2-4320-ae3a-272888c89590" providerId="ADAL" clId="{09683FA7-08E9-4033-A21C-9F914C5E10E6}" dt="2024-03-11T17:22:17.410" v="24" actId="207"/>
          <ac:spMkLst>
            <pc:docMk/>
            <pc:sldMk cId="1767773268" sldId="2146846430"/>
            <ac:spMk id="3" creationId="{623318F7-8970-346B-6A22-671F66C7A85B}"/>
          </ac:spMkLst>
        </pc:spChg>
        <pc:graphicFrameChg chg="mod">
          <ac:chgData name="Kaileen Cain" userId="21167d2d-fdf2-4320-ae3a-272888c89590" providerId="ADAL" clId="{09683FA7-08E9-4033-A21C-9F914C5E10E6}" dt="2024-03-11T17:20:29.419" v="23"/>
          <ac:graphicFrameMkLst>
            <pc:docMk/>
            <pc:sldMk cId="1767773268" sldId="2146846430"/>
            <ac:graphicFrameMk id="2" creationId="{E34E07A3-5B7A-9DAC-F646-13171EFCF1C7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Kaileen Cain" userId="21167d2d-fdf2-4320-ae3a-272888c89590" providerId="ADAL" clId="{09683FA7-08E9-4033-A21C-9F914C5E10E6}" dt="2024-03-11T14:06:14.793" v="0"/>
              <pc2:cmMkLst xmlns:pc2="http://schemas.microsoft.com/office/powerpoint/2019/9/main/command">
                <pc:docMk/>
                <pc:sldMk cId="1767773268" sldId="2146846430"/>
                <pc2:cmMk id="{CDDBF92B-B3FF-4C5B-897B-32A2501EDFA2}"/>
              </pc2:cmMkLst>
              <pc226:cmRplyChg chg="add">
                <pc226:chgData name="Kaileen Cain" userId="21167d2d-fdf2-4320-ae3a-272888c89590" providerId="ADAL" clId="{09683FA7-08E9-4033-A21C-9F914C5E10E6}" dt="2024-03-11T14:06:14.793" v="0"/>
                <pc2:cmRplyMkLst xmlns:pc2="http://schemas.microsoft.com/office/powerpoint/2019/9/main/command">
                  <pc:docMk/>
                  <pc:sldMk cId="1767773268" sldId="2146846430"/>
                  <pc2:cmMk id="{CDDBF92B-B3FF-4C5B-897B-32A2501EDFA2}"/>
                  <pc2:cmRplyMk id="{7CEDAC55-1864-49EF-A372-560F6BC2A337}"/>
                </pc2:cmRplyMkLst>
              </pc226:cmRplyChg>
            </pc226:cmChg>
          </p:ext>
        </pc:extLst>
      </pc:sldChg>
      <pc:sldChg chg="modSp mod addCm">
        <pc:chgData name="Kaileen Cain" userId="21167d2d-fdf2-4320-ae3a-272888c89590" providerId="ADAL" clId="{09683FA7-08E9-4033-A21C-9F914C5E10E6}" dt="2024-03-14T17:37:47.910" v="28"/>
        <pc:sldMkLst>
          <pc:docMk/>
          <pc:sldMk cId="1900215356" sldId="2146846435"/>
        </pc:sldMkLst>
        <pc:spChg chg="mod">
          <ac:chgData name="Kaileen Cain" userId="21167d2d-fdf2-4320-ae3a-272888c89590" providerId="ADAL" clId="{09683FA7-08E9-4033-A21C-9F914C5E10E6}" dt="2024-03-14T17:37:40.208" v="27" actId="20577"/>
          <ac:spMkLst>
            <pc:docMk/>
            <pc:sldMk cId="1900215356" sldId="2146846435"/>
            <ac:spMk id="5" creationId="{FC0E3C8F-7421-D794-FF0D-4A459145050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ileen Cain" userId="21167d2d-fdf2-4320-ae3a-272888c89590" providerId="ADAL" clId="{09683FA7-08E9-4033-A21C-9F914C5E10E6}" dt="2024-03-14T17:37:47.910" v="28"/>
              <pc2:cmMkLst xmlns:pc2="http://schemas.microsoft.com/office/powerpoint/2019/9/main/command">
                <pc:docMk/>
                <pc:sldMk cId="1900215356" sldId="2146846435"/>
                <pc2:cmMk id="{9D98A6ED-2FFA-45B2-A43C-4CCBC0677D2D}"/>
              </pc2:cmMkLst>
            </pc226:cmChg>
          </p:ext>
        </pc:extLst>
      </pc:sldChg>
      <pc:sldChg chg="modSp mod modCm">
        <pc:chgData name="Kaileen Cain" userId="21167d2d-fdf2-4320-ae3a-272888c89590" providerId="ADAL" clId="{09683FA7-08E9-4033-A21C-9F914C5E10E6}" dt="2024-03-11T14:11:46.316" v="7" actId="20577"/>
        <pc:sldMkLst>
          <pc:docMk/>
          <pc:sldMk cId="3066926133" sldId="2146846436"/>
        </pc:sldMkLst>
        <pc:spChg chg="mod">
          <ac:chgData name="Kaileen Cain" userId="21167d2d-fdf2-4320-ae3a-272888c89590" providerId="ADAL" clId="{09683FA7-08E9-4033-A21C-9F914C5E10E6}" dt="2024-03-11T14:11:46.316" v="7" actId="20577"/>
          <ac:spMkLst>
            <pc:docMk/>
            <pc:sldMk cId="3066926133" sldId="2146846436"/>
            <ac:spMk id="14" creationId="{5D023BD9-78B0-3733-EA4F-FE286670F96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Kaileen Cain" userId="21167d2d-fdf2-4320-ae3a-272888c89590" providerId="ADAL" clId="{09683FA7-08E9-4033-A21C-9F914C5E10E6}" dt="2024-03-11T14:10:38.566" v="3"/>
              <pc2:cmMkLst xmlns:pc2="http://schemas.microsoft.com/office/powerpoint/2019/9/main/command">
                <pc:docMk/>
                <pc:sldMk cId="3066926133" sldId="2146846436"/>
                <pc2:cmMk id="{781D841E-1AA6-45F5-B5DC-46B7DF90D669}"/>
              </pc2:cmMkLst>
              <pc226:cmRplyChg chg="add">
                <pc226:chgData name="Kaileen Cain" userId="21167d2d-fdf2-4320-ae3a-272888c89590" providerId="ADAL" clId="{09683FA7-08E9-4033-A21C-9F914C5E10E6}" dt="2024-03-11T14:10:38.566" v="3"/>
                <pc2:cmRplyMkLst xmlns:pc2="http://schemas.microsoft.com/office/powerpoint/2019/9/main/command">
                  <pc:docMk/>
                  <pc:sldMk cId="3066926133" sldId="2146846436"/>
                  <pc2:cmMk id="{781D841E-1AA6-45F5-B5DC-46B7DF90D669}"/>
                  <pc2:cmRplyMk id="{CAB0E926-6D02-41BC-957E-D871A54FA7EA}"/>
                </pc2:cmRplyMkLst>
              </pc226:cmRplyChg>
            </pc226:cmChg>
          </p:ext>
        </pc:extLst>
      </pc:sldChg>
    </pc:docChg>
  </pc:docChgLst>
  <pc:docChgLst>
    <pc:chgData name="Karolina Guillen" userId="c1c08796-a0be-47c6-af52-5d31fd96ec50" providerId="ADAL" clId="{A620CBA9-9949-4637-B96D-DC3500A2F30A}"/>
    <pc:docChg chg="undo custSel modSld">
      <pc:chgData name="Karolina Guillen" userId="c1c08796-a0be-47c6-af52-5d31fd96ec50" providerId="ADAL" clId="{A620CBA9-9949-4637-B96D-DC3500A2F30A}" dt="2024-03-15T20:56:43.420" v="56" actId="27918"/>
      <pc:docMkLst>
        <pc:docMk/>
      </pc:docMkLst>
      <pc:sldChg chg="modSp mod">
        <pc:chgData name="Karolina Guillen" userId="c1c08796-a0be-47c6-af52-5d31fd96ec50" providerId="ADAL" clId="{A620CBA9-9949-4637-B96D-DC3500A2F30A}" dt="2024-03-15T20:39:45.768" v="46" actId="6549"/>
        <pc:sldMkLst>
          <pc:docMk/>
          <pc:sldMk cId="732019880" sldId="2144328106"/>
        </pc:sldMkLst>
        <pc:spChg chg="mod">
          <ac:chgData name="Karolina Guillen" userId="c1c08796-a0be-47c6-af52-5d31fd96ec50" providerId="ADAL" clId="{A620CBA9-9949-4637-B96D-DC3500A2F30A}" dt="2024-03-15T20:39:45.768" v="46" actId="6549"/>
          <ac:spMkLst>
            <pc:docMk/>
            <pc:sldMk cId="732019880" sldId="2144328106"/>
            <ac:spMk id="7" creationId="{F25B641F-1744-45AC-B343-CA9AA9737A1D}"/>
          </ac:spMkLst>
        </pc:spChg>
      </pc:sldChg>
      <pc:sldChg chg="modSp mod">
        <pc:chgData name="Karolina Guillen" userId="c1c08796-a0be-47c6-af52-5d31fd96ec50" providerId="ADAL" clId="{A620CBA9-9949-4637-B96D-DC3500A2F30A}" dt="2024-03-15T20:21:48.588" v="8" actId="114"/>
        <pc:sldMkLst>
          <pc:docMk/>
          <pc:sldMk cId="3486589235" sldId="2146846428"/>
        </pc:sldMkLst>
        <pc:spChg chg="mod">
          <ac:chgData name="Karolina Guillen" userId="c1c08796-a0be-47c6-af52-5d31fd96ec50" providerId="ADAL" clId="{A620CBA9-9949-4637-B96D-DC3500A2F30A}" dt="2024-03-15T20:21:48.588" v="8" actId="114"/>
          <ac:spMkLst>
            <pc:docMk/>
            <pc:sldMk cId="3486589235" sldId="2146846428"/>
            <ac:spMk id="4" creationId="{6D68C66C-9FC2-54A5-E7C9-DD041247DFD6}"/>
          </ac:spMkLst>
        </pc:spChg>
      </pc:sldChg>
      <pc:sldChg chg="modSp mod">
        <pc:chgData name="Karolina Guillen" userId="c1c08796-a0be-47c6-af52-5d31fd96ec50" providerId="ADAL" clId="{A620CBA9-9949-4637-B96D-DC3500A2F30A}" dt="2024-03-15T20:56:43.420" v="56" actId="27918"/>
        <pc:sldMkLst>
          <pc:docMk/>
          <pc:sldMk cId="1767773268" sldId="2146846430"/>
        </pc:sldMkLst>
        <pc:spChg chg="mod">
          <ac:chgData name="Karolina Guillen" userId="c1c08796-a0be-47c6-af52-5d31fd96ec50" providerId="ADAL" clId="{A620CBA9-9949-4637-B96D-DC3500A2F30A}" dt="2024-03-15T20:56:27.887" v="54" actId="207"/>
          <ac:spMkLst>
            <pc:docMk/>
            <pc:sldMk cId="1767773268" sldId="2146846430"/>
            <ac:spMk id="11" creationId="{ABFF9448-5073-3488-BF19-4C4C0A38898E}"/>
          </ac:spMkLst>
        </pc:spChg>
      </pc:sldChg>
      <pc:sldChg chg="modSp">
        <pc:chgData name="Karolina Guillen" userId="c1c08796-a0be-47c6-af52-5d31fd96ec50" providerId="ADAL" clId="{A620CBA9-9949-4637-B96D-DC3500A2F30A}" dt="2024-03-15T20:28:53.552" v="11"/>
        <pc:sldMkLst>
          <pc:docMk/>
          <pc:sldMk cId="2620467839" sldId="2146846434"/>
        </pc:sldMkLst>
        <pc:graphicFrameChg chg="mod">
          <ac:chgData name="Karolina Guillen" userId="c1c08796-a0be-47c6-af52-5d31fd96ec50" providerId="ADAL" clId="{A620CBA9-9949-4637-B96D-DC3500A2F30A}" dt="2024-03-15T20:28:53.552" v="11"/>
          <ac:graphicFrameMkLst>
            <pc:docMk/>
            <pc:sldMk cId="2620467839" sldId="2146846434"/>
            <ac:graphicFrameMk id="11" creationId="{55AD3448-B104-B4A8-B767-D9907F6A9DEE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43212712592217"/>
          <c:y val="0.10231487402481136"/>
          <c:w val="0.85218019824253466"/>
          <c:h val="0.8976851259751886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Pay-TV HHs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2023</c:v>
                </c:pt>
                <c:pt idx="2">
                  <c:v>2023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0.4</c:v>
                </c:pt>
                <c:pt idx="1">
                  <c:v>0.44</c:v>
                </c:pt>
                <c:pt idx="2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4B-437C-A73A-97D6EE4903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Non-Pay TV HHs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2023</c:v>
                </c:pt>
                <c:pt idx="2">
                  <c:v>2023</c:v>
                </c:pt>
              </c:numCache>
            </c:numRef>
          </c:cat>
          <c:val>
            <c:numRef>
              <c:f>Sheet1!$C$2:$C$4</c:f>
              <c:numCache>
                <c:formatCode>0%</c:formatCode>
                <c:ptCount val="3"/>
                <c:pt idx="0">
                  <c:v>0.6</c:v>
                </c:pt>
                <c:pt idx="1">
                  <c:v>0.56000000000000005</c:v>
                </c:pt>
                <c:pt idx="2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4B-437C-A73A-97D6EE4903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3731288"/>
        <c:axId val="883732600"/>
      </c:barChart>
      <c:catAx>
        <c:axId val="8837312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883732600"/>
        <c:crosses val="autoZero"/>
        <c:auto val="1"/>
        <c:lblAlgn val="ctr"/>
        <c:lblOffset val="100"/>
        <c:noMultiLvlLbl val="0"/>
      </c:catAx>
      <c:valAx>
        <c:axId val="88373260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883731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518819048761128"/>
          <c:y val="8.5003952715025557E-3"/>
          <c:w val="0.52074185047144494"/>
          <c:h val="9.18131252847445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2060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>
          <a:solidFill>
            <a:srgbClr val="002060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273051447861371E-2"/>
          <c:y val="9.6433816992285981E-2"/>
          <c:w val="0.9634538971042772"/>
          <c:h val="0.755945306756419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November '22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B70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C6C-4A04-A8EC-21B1110DC78B}"/>
              </c:ext>
            </c:extLst>
          </c:dPt>
          <c:dPt>
            <c:idx val="1"/>
            <c:invertIfNegative val="0"/>
            <c:bubble3D val="0"/>
            <c:spPr>
              <a:solidFill>
                <a:srgbClr val="9BEA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C6C-4A04-A8EC-21B1110DC78B}"/>
              </c:ext>
            </c:extLst>
          </c:dPt>
          <c:dPt>
            <c:idx val="2"/>
            <c:invertIfNegative val="0"/>
            <c:bubble3D val="0"/>
            <c:spPr>
              <a:solidFill>
                <a:srgbClr val="F7A7C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C6C-4A04-A8EC-21B1110DC78B}"/>
              </c:ext>
            </c:extLst>
          </c:dPt>
          <c:dPt>
            <c:idx val="3"/>
            <c:invertIfNegative val="0"/>
            <c:bubble3D val="0"/>
            <c:spPr>
              <a:solidFill>
                <a:srgbClr val="B3E3D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C6C-4A04-A8EC-21B1110DC7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3">
                  <c:v>A50+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8-7C6C-4A04-A8EC-21B1110DC7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March '24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7C6C-4A04-A8EC-21B1110DC78B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7C6C-4A04-A8EC-21B1110DC78B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7C6C-4A04-A8EC-21B1110DC78B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7C6C-4A04-A8EC-21B1110DC7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200" b="0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3">
                  <c:v>A50+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11-7C6C-4A04-A8EC-21B1110DC7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0594176"/>
        <c:axId val="270590432"/>
      </c:barChart>
      <c:catAx>
        <c:axId val="2705941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0590432"/>
        <c:crosses val="autoZero"/>
        <c:auto val="1"/>
        <c:lblAlgn val="ctr"/>
        <c:lblOffset val="100"/>
        <c:noMultiLvlLbl val="0"/>
      </c:catAx>
      <c:valAx>
        <c:axId val="2705904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0594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1B1464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1B1464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87527730615191E-2"/>
          <c:y val="0.18161446975350312"/>
          <c:w val="0.96562499999999996"/>
          <c:h val="0.719177874564505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 Ad-Supported Services</c:v>
                </c:pt>
              </c:strCache>
            </c:strRef>
          </c:tx>
          <c:spPr>
            <a:solidFill>
              <a:srgbClr val="1B1464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A10-411B-B604-D72C78A736C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400" b="1" i="0" u="none" strike="noStrike" kern="1200" baseline="0">
                      <a:solidFill>
                        <a:schemeClr val="bg1"/>
                      </a:solidFill>
                      <a:latin typeface="Helvetica" panose="020B0604020202020204" pitchFamily="34" charset="0"/>
                      <a:ea typeface="+mn-ea"/>
                      <a:cs typeface="Helvetica" panose="020B0604020202020204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5A0-4E7E-A819-5CCD16E2468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2400" b="1" i="0" u="none" strike="noStrike" kern="1200" baseline="0">
                      <a:solidFill>
                        <a:schemeClr val="bg1"/>
                      </a:solidFill>
                      <a:latin typeface="Helvetica" panose="020B0604020202020204" pitchFamily="34" charset="0"/>
                      <a:ea typeface="+mn-ea"/>
                      <a:cs typeface="Helvetica" panose="020B0604020202020204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A10-411B-B604-D72C78A736C1}"/>
                </c:ext>
              </c:extLst>
            </c:dLbl>
            <c:dLbl>
              <c:idx val="2"/>
              <c:spPr>
                <a:solidFill>
                  <a:schemeClr val="bg1"/>
                </a:solidFill>
                <a:ln>
                  <a:solidFill>
                    <a:srgbClr val="1B1464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2400" b="1" i="0" u="none" strike="noStrike" kern="1200" baseline="0">
                      <a:solidFill>
                        <a:srgbClr val="1B1464"/>
                      </a:solidFill>
                      <a:latin typeface="Helvetica" panose="020B0604020202020204" pitchFamily="34" charset="0"/>
                      <a:ea typeface="+mn-ea"/>
                      <a:cs typeface="Helvetica" panose="020B0604020202020204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889556724267471E-2"/>
                      <c:h val="8.56838440996193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305-455C-A32A-E69A985917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rgbClr val="1B1464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May 2021</c:v>
                </c:pt>
                <c:pt idx="1">
                  <c:v>May 2022</c:v>
                </c:pt>
                <c:pt idx="2">
                  <c:v>May 2023</c:v>
                </c:pt>
              </c:strCache>
            </c:strRef>
          </c:cat>
          <c:val>
            <c:numRef>
              <c:f>Sheet1!$B$2:$B$4</c:f>
              <c:numCache>
                <c:formatCode>#,##0.0</c:formatCode>
                <c:ptCount val="3"/>
                <c:pt idx="0">
                  <c:v>74.099999999999994</c:v>
                </c:pt>
                <c:pt idx="1">
                  <c:v>78.400000000000006</c:v>
                </c:pt>
                <c:pt idx="2">
                  <c:v>81.099999999999994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10-411B-B604-D72C78A736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Ad-Supported Services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Helvetica" panose="020B0604020202020204" pitchFamily="34" charset="0"/>
                      <a:ea typeface="+mn-ea"/>
                      <a:cs typeface="Helvetica" panose="020B0604020202020204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5A0-4E7E-A819-5CCD16E2468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Helvetica" panose="020B0604020202020204" pitchFamily="34" charset="0"/>
                      <a:ea typeface="+mn-ea"/>
                      <a:cs typeface="Helvetica" panose="020B0604020202020204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5A0-4E7E-A819-5CCD16E24680}"/>
                </c:ext>
              </c:extLst>
            </c:dLbl>
            <c:dLbl>
              <c:idx val="2"/>
              <c:spPr>
                <a:solidFill>
                  <a:schemeClr val="bg1"/>
                </a:solidFill>
                <a:ln>
                  <a:solidFill>
                    <a:srgbClr val="1B1464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1B1464"/>
                      </a:solidFill>
                      <a:latin typeface="Helvetica" panose="020B0604020202020204" pitchFamily="34" charset="0"/>
                      <a:ea typeface="+mn-ea"/>
                      <a:cs typeface="Helvetica" panose="020B0604020202020204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305-455C-A32A-E69A985917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1B1464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May 2021</c:v>
                </c:pt>
                <c:pt idx="1">
                  <c:v>May 2022</c:v>
                </c:pt>
                <c:pt idx="2">
                  <c:v>May 2023</c:v>
                </c:pt>
              </c:strCache>
            </c:strRef>
          </c:cat>
          <c:val>
            <c:numRef>
              <c:f>Sheet1!$C$2:$C$4</c:f>
              <c:numCache>
                <c:formatCode>#,##0.0</c:formatCode>
                <c:ptCount val="3"/>
                <c:pt idx="0">
                  <c:v>71.400000000000006</c:v>
                </c:pt>
                <c:pt idx="1">
                  <c:v>78</c:v>
                </c:pt>
                <c:pt idx="2">
                  <c:v>83.7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10-411B-B604-D72C78A736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8953952"/>
        <c:axId val="1558953536"/>
      </c:barChart>
      <c:catAx>
        <c:axId val="155895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1F1A6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558953536"/>
        <c:crosses val="autoZero"/>
        <c:auto val="1"/>
        <c:lblAlgn val="ctr"/>
        <c:lblOffset val="100"/>
        <c:noMultiLvlLbl val="0"/>
      </c:catAx>
      <c:valAx>
        <c:axId val="1558953536"/>
        <c:scaling>
          <c:orientation val="minMax"/>
          <c:min val="50"/>
        </c:scaling>
        <c:delete val="1"/>
        <c:axPos val="l"/>
        <c:numFmt formatCode="#,##0.0" sourceLinked="1"/>
        <c:majorTickMark val="out"/>
        <c:minorTickMark val="none"/>
        <c:tickLblPos val="nextTo"/>
        <c:crossAx val="155895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3920216062163904"/>
          <c:y val="1.3320315187447329E-2"/>
          <c:w val="0.51951911785585403"/>
          <c:h val="8.60014451943888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F1A62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1F1A62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273051447861371E-2"/>
          <c:y val="9.6433816992285981E-2"/>
          <c:w val="0.9634538971042772"/>
          <c:h val="0.755945306756419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November '21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B70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380-4FD5-B012-A26EB020DD61}"/>
              </c:ext>
            </c:extLst>
          </c:dPt>
          <c:dPt>
            <c:idx val="1"/>
            <c:invertIfNegative val="0"/>
            <c:bubble3D val="0"/>
            <c:spPr>
              <a:solidFill>
                <a:srgbClr val="9BEA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EF1-4A75-931B-46BA04848069}"/>
              </c:ext>
            </c:extLst>
          </c:dPt>
          <c:dPt>
            <c:idx val="2"/>
            <c:invertIfNegative val="0"/>
            <c:bubble3D val="0"/>
            <c:spPr>
              <a:solidFill>
                <a:srgbClr val="F7A7C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380-4FD5-B012-A26EB020DD61}"/>
              </c:ext>
            </c:extLst>
          </c:dPt>
          <c:dPt>
            <c:idx val="3"/>
            <c:invertIfNegative val="0"/>
            <c:bubble3D val="0"/>
            <c:spPr>
              <a:solidFill>
                <a:srgbClr val="B3E3D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EF1-4A75-931B-46BA048480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A18+</c:v>
                </c:pt>
                <c:pt idx="1">
                  <c:v>A18-34</c:v>
                </c:pt>
                <c:pt idx="2">
                  <c:v>A35-49</c:v>
                </c:pt>
                <c:pt idx="3">
                  <c:v>A50+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0.65</c:v>
                </c:pt>
                <c:pt idx="1">
                  <c:v>0.65</c:v>
                </c:pt>
                <c:pt idx="2">
                  <c:v>0.66</c:v>
                </c:pt>
                <c:pt idx="3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80-4FD5-B012-A26EB020DD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March '24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B1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380-4FD5-B012-A26EB020DD61}"/>
              </c:ext>
            </c:extLst>
          </c:dPt>
          <c:dPt>
            <c:idx val="1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380-4FD5-B012-A26EB020DD61}"/>
              </c:ext>
            </c:extLst>
          </c:dPt>
          <c:dPt>
            <c:idx val="2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B380-4FD5-B012-A26EB020DD61}"/>
              </c:ext>
            </c:extLst>
          </c:dPt>
          <c:dPt>
            <c:idx val="3"/>
            <c:invertIfNegative val="0"/>
            <c:bubble3D val="0"/>
            <c:spPr>
              <a:solidFill>
                <a:srgbClr val="4EBE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380-4FD5-B012-A26EB020DD61}"/>
              </c:ext>
            </c:extLst>
          </c:dPt>
          <c:dLbls>
            <c:spPr>
              <a:solidFill>
                <a:schemeClr val="bg1"/>
              </a:solidFill>
              <a:ln>
                <a:solidFill>
                  <a:srgbClr val="1B1464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A18+</c:v>
                </c:pt>
                <c:pt idx="1">
                  <c:v>A18-34</c:v>
                </c:pt>
                <c:pt idx="2">
                  <c:v>A35-49</c:v>
                </c:pt>
                <c:pt idx="3">
                  <c:v>A50+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0.8</c:v>
                </c:pt>
                <c:pt idx="1">
                  <c:v>0.82</c:v>
                </c:pt>
                <c:pt idx="2">
                  <c:v>0.84</c:v>
                </c:pt>
                <c:pt idx="3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380-4FD5-B012-A26EB020DD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0594176"/>
        <c:axId val="270590432"/>
      </c:barChart>
      <c:catAx>
        <c:axId val="27059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270590432"/>
        <c:crosses val="autoZero"/>
        <c:auto val="1"/>
        <c:lblAlgn val="ctr"/>
        <c:lblOffset val="100"/>
        <c:noMultiLvlLbl val="0"/>
      </c:catAx>
      <c:valAx>
        <c:axId val="2705904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70594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273051447861371E-2"/>
          <c:y val="9.6433816992285981E-2"/>
          <c:w val="0.9634538971042772"/>
          <c:h val="0.755945306756419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November '22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B70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B74-4301-AD28-E592D6EA841B}"/>
              </c:ext>
            </c:extLst>
          </c:dPt>
          <c:dPt>
            <c:idx val="1"/>
            <c:invertIfNegative val="0"/>
            <c:bubble3D val="0"/>
            <c:spPr>
              <a:solidFill>
                <a:srgbClr val="9BEA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B74-4301-AD28-E592D6EA841B}"/>
              </c:ext>
            </c:extLst>
          </c:dPt>
          <c:dPt>
            <c:idx val="2"/>
            <c:invertIfNegative val="0"/>
            <c:bubble3D val="0"/>
            <c:spPr>
              <a:solidFill>
                <a:srgbClr val="F7A7C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B74-4301-AD28-E592D6EA841B}"/>
              </c:ext>
            </c:extLst>
          </c:dPt>
          <c:dPt>
            <c:idx val="3"/>
            <c:invertIfNegative val="0"/>
            <c:bubble3D val="0"/>
            <c:spPr>
              <a:solidFill>
                <a:srgbClr val="B3E3D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B74-4301-AD28-E592D6EA84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3">
                  <c:v>A50+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8-FB74-4301-AD28-E592D6EA84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March '24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FB74-4301-AD28-E592D6EA841B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FB74-4301-AD28-E592D6EA841B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FB74-4301-AD28-E592D6EA841B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FB74-4301-AD28-E592D6EA84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200" b="0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3">
                  <c:v>A50+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11-FB74-4301-AD28-E592D6EA84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0594176"/>
        <c:axId val="270590432"/>
      </c:barChart>
      <c:catAx>
        <c:axId val="2705941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0590432"/>
        <c:crosses val="autoZero"/>
        <c:auto val="1"/>
        <c:lblAlgn val="ctr"/>
        <c:lblOffset val="100"/>
        <c:noMultiLvlLbl val="0"/>
      </c:catAx>
      <c:valAx>
        <c:axId val="2705904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0594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1B1464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1B1464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273051447861371E-2"/>
          <c:y val="9.6433816992285981E-2"/>
          <c:w val="0.9634538971042772"/>
          <c:h val="0.755945306756419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November '22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B70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C4B-4F96-AFDC-4669A9E92D59}"/>
              </c:ext>
            </c:extLst>
          </c:dPt>
          <c:dPt>
            <c:idx val="1"/>
            <c:invertIfNegative val="0"/>
            <c:bubble3D val="0"/>
            <c:spPr>
              <a:solidFill>
                <a:srgbClr val="9BEA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C4B-4F96-AFDC-4669A9E92D59}"/>
              </c:ext>
            </c:extLst>
          </c:dPt>
          <c:dPt>
            <c:idx val="2"/>
            <c:invertIfNegative val="0"/>
            <c:bubble3D val="0"/>
            <c:spPr>
              <a:solidFill>
                <a:srgbClr val="F7A7C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C4B-4F96-AFDC-4669A9E92D59}"/>
              </c:ext>
            </c:extLst>
          </c:dPt>
          <c:dPt>
            <c:idx val="3"/>
            <c:invertIfNegative val="0"/>
            <c:bubble3D val="0"/>
            <c:spPr>
              <a:solidFill>
                <a:srgbClr val="B3E3D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C4B-4F96-AFDC-4669A9E92D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A18+</c:v>
                </c:pt>
                <c:pt idx="1">
                  <c:v>A18-34</c:v>
                </c:pt>
                <c:pt idx="2">
                  <c:v>A35-49</c:v>
                </c:pt>
                <c:pt idx="3">
                  <c:v>A50+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0.62</c:v>
                </c:pt>
                <c:pt idx="1">
                  <c:v>0.63</c:v>
                </c:pt>
                <c:pt idx="2">
                  <c:v>0.65</c:v>
                </c:pt>
                <c:pt idx="3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4B-4F96-AFDC-4669A9E92D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March '24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B1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DC4B-4F96-AFDC-4669A9E92D59}"/>
              </c:ext>
            </c:extLst>
          </c:dPt>
          <c:dPt>
            <c:idx val="1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DC4B-4F96-AFDC-4669A9E92D59}"/>
              </c:ext>
            </c:extLst>
          </c:dPt>
          <c:dPt>
            <c:idx val="2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DC4B-4F96-AFDC-4669A9E92D59}"/>
              </c:ext>
            </c:extLst>
          </c:dPt>
          <c:dPt>
            <c:idx val="3"/>
            <c:invertIfNegative val="0"/>
            <c:bubble3D val="0"/>
            <c:spPr>
              <a:solidFill>
                <a:srgbClr val="4EBE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DC4B-4F96-AFDC-4669A9E92D59}"/>
              </c:ext>
            </c:extLst>
          </c:dPt>
          <c:dLbls>
            <c:spPr>
              <a:solidFill>
                <a:schemeClr val="bg1"/>
              </a:solidFill>
              <a:ln>
                <a:solidFill>
                  <a:srgbClr val="1B1464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A18+</c:v>
                </c:pt>
                <c:pt idx="1">
                  <c:v>A18-34</c:v>
                </c:pt>
                <c:pt idx="2">
                  <c:v>A35-49</c:v>
                </c:pt>
                <c:pt idx="3">
                  <c:v>A50+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0.78</c:v>
                </c:pt>
                <c:pt idx="1">
                  <c:v>0.76</c:v>
                </c:pt>
                <c:pt idx="2">
                  <c:v>0.83</c:v>
                </c:pt>
                <c:pt idx="3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DC4B-4F96-AFDC-4669A9E92D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0594176"/>
        <c:axId val="270590432"/>
      </c:barChart>
      <c:catAx>
        <c:axId val="27059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270590432"/>
        <c:crosses val="autoZero"/>
        <c:auto val="1"/>
        <c:lblAlgn val="ctr"/>
        <c:lblOffset val="100"/>
        <c:noMultiLvlLbl val="0"/>
      </c:catAx>
      <c:valAx>
        <c:axId val="2705904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70594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273051447861371E-2"/>
          <c:y val="9.6433816992285981E-2"/>
          <c:w val="0.9634538971042772"/>
          <c:h val="0.755945306756419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November '22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B70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BF-40E9-A5A6-3E392A87B7B5}"/>
              </c:ext>
            </c:extLst>
          </c:dPt>
          <c:dPt>
            <c:idx val="1"/>
            <c:invertIfNegative val="0"/>
            <c:bubble3D val="0"/>
            <c:spPr>
              <a:solidFill>
                <a:srgbClr val="9BEA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BBF-40E9-A5A6-3E392A87B7B5}"/>
              </c:ext>
            </c:extLst>
          </c:dPt>
          <c:dPt>
            <c:idx val="2"/>
            <c:invertIfNegative val="0"/>
            <c:bubble3D val="0"/>
            <c:spPr>
              <a:solidFill>
                <a:srgbClr val="F7A7C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BBF-40E9-A5A6-3E392A87B7B5}"/>
              </c:ext>
            </c:extLst>
          </c:dPt>
          <c:dPt>
            <c:idx val="3"/>
            <c:invertIfNegative val="0"/>
            <c:bubble3D val="0"/>
            <c:spPr>
              <a:solidFill>
                <a:srgbClr val="B3E3D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BBF-40E9-A5A6-3E392A87B7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3">
                  <c:v>A50+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8-1BBF-40E9-A5A6-3E392A87B7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March '24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1BBF-40E9-A5A6-3E392A87B7B5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1BBF-40E9-A5A6-3E392A87B7B5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1BBF-40E9-A5A6-3E392A87B7B5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1BBF-40E9-A5A6-3E392A87B7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200" b="0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3">
                  <c:v>A50+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11-1BBF-40E9-A5A6-3E392A87B7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0594176"/>
        <c:axId val="270590432"/>
      </c:barChart>
      <c:catAx>
        <c:axId val="2705941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0590432"/>
        <c:crosses val="autoZero"/>
        <c:auto val="1"/>
        <c:lblAlgn val="ctr"/>
        <c:lblOffset val="100"/>
        <c:noMultiLvlLbl val="0"/>
      </c:catAx>
      <c:valAx>
        <c:axId val="2705904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0594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1B1464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1B1464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67998368091315E-2"/>
          <c:y val="0.1530898099661569"/>
          <c:w val="0.94161611361830266"/>
          <c:h val="0.736689723990707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Adults that Watch FAST</c:v>
                </c:pt>
              </c:strCache>
            </c:strRef>
          </c:tx>
          <c:spPr>
            <a:solidFill>
              <a:srgbClr val="ACBDC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B1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85-49B2-8A59-0A69EE7E697D}"/>
              </c:ext>
            </c:extLst>
          </c:dPt>
          <c:dPt>
            <c:idx val="1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084-4DBE-8201-3F4C403DF90A}"/>
              </c:ext>
            </c:extLst>
          </c:dPt>
          <c:dLbls>
            <c:dLbl>
              <c:idx val="1"/>
              <c:spPr>
                <a:solidFill>
                  <a:schemeClr val="bg1"/>
                </a:solidFill>
                <a:ln>
                  <a:solidFill>
                    <a:srgbClr val="1B1464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1B1464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084-4DBE-8201-3F4C403DF9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November '22</c:v>
                </c:pt>
                <c:pt idx="1">
                  <c:v>March '24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0.53</c:v>
                </c:pt>
                <c:pt idx="1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D85-49B2-8A59-0A69EE7E69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-27"/>
        <c:axId val="31516047"/>
        <c:axId val="31520207"/>
      </c:barChart>
      <c:catAx>
        <c:axId val="31516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31520207"/>
        <c:crosses val="autoZero"/>
        <c:auto val="1"/>
        <c:lblAlgn val="ctr"/>
        <c:lblOffset val="100"/>
        <c:noMultiLvlLbl val="0"/>
      </c:catAx>
      <c:valAx>
        <c:axId val="31520207"/>
        <c:scaling>
          <c:orientation val="minMax"/>
          <c:max val="0.8"/>
        </c:scaling>
        <c:delete val="1"/>
        <c:axPos val="l"/>
        <c:numFmt formatCode="0%" sourceLinked="1"/>
        <c:majorTickMark val="out"/>
        <c:minorTickMark val="none"/>
        <c:tickLblPos val="nextTo"/>
        <c:crossAx val="31516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60164053982664"/>
          <c:y val="7.6844394035059799E-2"/>
          <c:w val="0.77567566249361131"/>
          <c:h val="0.9141702575285571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00BFF2"/>
              </a:solidFill>
            </a:ln>
          </c:spPr>
          <c:dPt>
            <c:idx val="0"/>
            <c:bubble3D val="0"/>
            <c:spPr>
              <a:solidFill>
                <a:srgbClr val="00BFF2"/>
              </a:solidFill>
              <a:ln w="19050">
                <a:solidFill>
                  <a:srgbClr val="00BFF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18-4B3C-86BF-F6FB616861FD}"/>
              </c:ext>
            </c:extLst>
          </c:dPt>
          <c:dPt>
            <c:idx val="1"/>
            <c:bubble3D val="0"/>
            <c:spPr>
              <a:solidFill>
                <a:srgbClr val="ED3C8D"/>
              </a:solidFill>
              <a:ln w="19050">
                <a:solidFill>
                  <a:srgbClr val="ED3C8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F18-4B3C-86BF-F6FB616861FD}"/>
              </c:ext>
            </c:extLst>
          </c:dPt>
          <c:cat>
            <c:strRef>
              <c:f>Sheet1!$A$2:$A$3</c:f>
              <c:strCache>
                <c:ptCount val="2"/>
                <c:pt idx="0">
                  <c:v>SVOD</c:v>
                </c:pt>
                <c:pt idx="1">
                  <c:v>AVOD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0.63</c:v>
                </c:pt>
                <c:pt idx="1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18-4B3C-86BF-F6FB616861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60164053982664"/>
          <c:y val="7.6844394035059799E-2"/>
          <c:w val="0.77567566249361131"/>
          <c:h val="0.9141702575285571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00BFF2"/>
              </a:solidFill>
            </a:ln>
          </c:spPr>
          <c:dPt>
            <c:idx val="0"/>
            <c:bubble3D val="0"/>
            <c:spPr>
              <a:solidFill>
                <a:srgbClr val="00BFF2"/>
              </a:solidFill>
              <a:ln w="19050">
                <a:solidFill>
                  <a:srgbClr val="00BFF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005-4B53-B437-A6E2E31053F5}"/>
              </c:ext>
            </c:extLst>
          </c:dPt>
          <c:dPt>
            <c:idx val="1"/>
            <c:bubble3D val="0"/>
            <c:spPr>
              <a:solidFill>
                <a:srgbClr val="ED3C8D"/>
              </a:solidFill>
              <a:ln w="19050">
                <a:solidFill>
                  <a:srgbClr val="ED3C8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005-4B53-B437-A6E2E31053F5}"/>
              </c:ext>
            </c:extLst>
          </c:dPt>
          <c:cat>
            <c:strRef>
              <c:f>Sheet1!$A$2:$A$3</c:f>
              <c:strCache>
                <c:ptCount val="2"/>
                <c:pt idx="0">
                  <c:v>SVOD</c:v>
                </c:pt>
                <c:pt idx="1">
                  <c:v>AVOD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0.48</c:v>
                </c:pt>
                <c:pt idx="1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05-4B53-B437-A6E2E31053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4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60164053982664"/>
          <c:y val="7.6844394035059799E-2"/>
          <c:w val="0.77567566249361131"/>
          <c:h val="0.9141702575285571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00BFF2"/>
              </a:solidFill>
            </a:ln>
          </c:spPr>
          <c:dPt>
            <c:idx val="0"/>
            <c:bubble3D val="0"/>
            <c:spPr>
              <a:solidFill>
                <a:srgbClr val="00BFF2"/>
              </a:solidFill>
              <a:ln w="19050">
                <a:solidFill>
                  <a:srgbClr val="00BFF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DD-4B14-8731-A27DD1E4A871}"/>
              </c:ext>
            </c:extLst>
          </c:dPt>
          <c:dPt>
            <c:idx val="1"/>
            <c:bubble3D val="0"/>
            <c:spPr>
              <a:solidFill>
                <a:srgbClr val="ED3C8D"/>
              </a:solidFill>
              <a:ln w="19050">
                <a:solidFill>
                  <a:srgbClr val="ED3C8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DD-4B14-8731-A27DD1E4A871}"/>
              </c:ext>
            </c:extLst>
          </c:dPt>
          <c:cat>
            <c:strRef>
              <c:f>Sheet1!$A$2:$A$3</c:f>
              <c:strCache>
                <c:ptCount val="2"/>
                <c:pt idx="0">
                  <c:v>SVOD</c:v>
                </c:pt>
                <c:pt idx="1">
                  <c:v>AVOD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0.46</c:v>
                </c:pt>
                <c:pt idx="1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DD-4B14-8731-A27DD1E4A8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4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273051447861371E-2"/>
          <c:y val="0.16022051580507671"/>
          <c:w val="0.9634538971042772"/>
          <c:h val="0.692158705584027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November '22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B70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65E-4136-818B-859364DE8F98}"/>
              </c:ext>
            </c:extLst>
          </c:dPt>
          <c:dPt>
            <c:idx val="1"/>
            <c:invertIfNegative val="0"/>
            <c:bubble3D val="0"/>
            <c:spPr>
              <a:solidFill>
                <a:srgbClr val="9BEA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65E-4136-818B-859364DE8F98}"/>
              </c:ext>
            </c:extLst>
          </c:dPt>
          <c:dPt>
            <c:idx val="2"/>
            <c:invertIfNegative val="0"/>
            <c:bubble3D val="0"/>
            <c:spPr>
              <a:solidFill>
                <a:srgbClr val="F7A7C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65E-4136-818B-859364DE8F98}"/>
              </c:ext>
            </c:extLst>
          </c:dPt>
          <c:dPt>
            <c:idx val="3"/>
            <c:invertIfNegative val="0"/>
            <c:bubble3D val="0"/>
            <c:spPr>
              <a:solidFill>
                <a:srgbClr val="B3E3D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8545-4B84-92C7-ABEE1F70A6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A18+</c:v>
                </c:pt>
                <c:pt idx="1">
                  <c:v>A18-34</c:v>
                </c:pt>
                <c:pt idx="2">
                  <c:v>A35-49</c:v>
                </c:pt>
                <c:pt idx="3">
                  <c:v>A50+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0.56000000000000005</c:v>
                </c:pt>
                <c:pt idx="1">
                  <c:v>0.68</c:v>
                </c:pt>
                <c:pt idx="2">
                  <c:v>0.63</c:v>
                </c:pt>
                <c:pt idx="3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65E-4136-818B-859364DE8F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March '24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B1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665E-4136-818B-859364DE8F98}"/>
              </c:ext>
            </c:extLst>
          </c:dPt>
          <c:dPt>
            <c:idx val="1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665E-4136-818B-859364DE8F98}"/>
              </c:ext>
            </c:extLst>
          </c:dPt>
          <c:dPt>
            <c:idx val="2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665E-4136-818B-859364DE8F98}"/>
              </c:ext>
            </c:extLst>
          </c:dPt>
          <c:dPt>
            <c:idx val="3"/>
            <c:invertIfNegative val="0"/>
            <c:bubble3D val="0"/>
            <c:spPr>
              <a:solidFill>
                <a:srgbClr val="4EBE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545-4B84-92C7-ABEE1F70A68D}"/>
              </c:ext>
            </c:extLst>
          </c:dPt>
          <c:dLbls>
            <c:spPr>
              <a:solidFill>
                <a:schemeClr val="bg1"/>
              </a:solidFill>
              <a:ln>
                <a:solidFill>
                  <a:srgbClr val="1B1464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A18+</c:v>
                </c:pt>
                <c:pt idx="1">
                  <c:v>A18-34</c:v>
                </c:pt>
                <c:pt idx="2">
                  <c:v>A35-49</c:v>
                </c:pt>
                <c:pt idx="3">
                  <c:v>A50+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0.61</c:v>
                </c:pt>
                <c:pt idx="1">
                  <c:v>0.75</c:v>
                </c:pt>
                <c:pt idx="2">
                  <c:v>0.67</c:v>
                </c:pt>
                <c:pt idx="3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65E-4136-818B-859364DE8F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0594176"/>
        <c:axId val="270590432"/>
      </c:barChart>
      <c:catAx>
        <c:axId val="27059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270590432"/>
        <c:crosses val="autoZero"/>
        <c:auto val="1"/>
        <c:lblAlgn val="ctr"/>
        <c:lblOffset val="100"/>
        <c:noMultiLvlLbl val="0"/>
      </c:catAx>
      <c:valAx>
        <c:axId val="2705904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70594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53172313749125E-2"/>
          <c:y val="0.15264837468925596"/>
          <c:w val="0.9760936553725017"/>
          <c:h val="0.737104552312491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2018/2019*</c:v>
                </c:pt>
              </c:strCache>
            </c:strRef>
          </c:tx>
          <c:spPr>
            <a:solidFill>
              <a:srgbClr val="1B146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P12-17</c:v>
                </c:pt>
                <c:pt idx="1">
                  <c:v>P18-24</c:v>
                </c:pt>
                <c:pt idx="2">
                  <c:v>P25-34</c:v>
                </c:pt>
                <c:pt idx="3">
                  <c:v>P35-49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0.49</c:v>
                </c:pt>
                <c:pt idx="1">
                  <c:v>0.47</c:v>
                </c:pt>
                <c:pt idx="2">
                  <c:v>0.43</c:v>
                </c:pt>
                <c:pt idx="3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12-41E1-B694-85FF1681E8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2023/2024*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solidFill>
                  <a:srgbClr val="1B1464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P12-17</c:v>
                </c:pt>
                <c:pt idx="1">
                  <c:v>P18-24</c:v>
                </c:pt>
                <c:pt idx="2">
                  <c:v>P25-34</c:v>
                </c:pt>
                <c:pt idx="3">
                  <c:v>P35-49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0.53</c:v>
                </c:pt>
                <c:pt idx="1">
                  <c:v>0.51</c:v>
                </c:pt>
                <c:pt idx="2">
                  <c:v>0.47</c:v>
                </c:pt>
                <c:pt idx="3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48-40F7-A95E-B1A3271936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8"/>
        <c:overlap val="-8"/>
        <c:axId val="33092960"/>
        <c:axId val="33094624"/>
      </c:barChart>
      <c:catAx>
        <c:axId val="3309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33094624"/>
        <c:crosses val="autoZero"/>
        <c:auto val="1"/>
        <c:lblAlgn val="ctr"/>
        <c:lblOffset val="100"/>
        <c:noMultiLvlLbl val="0"/>
      </c:catAx>
      <c:valAx>
        <c:axId val="33094624"/>
        <c:scaling>
          <c:orientation val="minMax"/>
          <c:max val="0.60000000000000009"/>
        </c:scaling>
        <c:delete val="1"/>
        <c:axPos val="l"/>
        <c:numFmt formatCode="0%" sourceLinked="1"/>
        <c:majorTickMark val="out"/>
        <c:minorTickMark val="none"/>
        <c:tickLblPos val="nextTo"/>
        <c:crossAx val="33092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9746414775592667"/>
          <c:y val="0"/>
          <c:w val="0.39963844434553342"/>
          <c:h val="8.15833829944565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1F1A62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rgbClr val="1F1A62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88786853427515E-2"/>
          <c:y val="0.13109829879651722"/>
          <c:w val="0.9722242629314497"/>
          <c:h val="0.763108791230477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Audience-based buying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28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Current</c:v>
                </c:pt>
                <c:pt idx="1">
                  <c:v>Next 2 Years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0.47</c:v>
                </c:pt>
                <c:pt idx="1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65-49B6-8131-E7E6CD7134E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Demographic/content-based buying</c:v>
                </c:pt>
              </c:strCache>
            </c:strRef>
          </c:tx>
          <c:spPr>
            <a:solidFill>
              <a:srgbClr val="1F1A6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Current</c:v>
                </c:pt>
                <c:pt idx="1">
                  <c:v>Next 2 Years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0.53</c:v>
                </c:pt>
                <c:pt idx="1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65-49B6-8131-E7E6CD7134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3092960"/>
        <c:axId val="33094624"/>
      </c:barChart>
      <c:catAx>
        <c:axId val="3309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33094624"/>
        <c:crosses val="autoZero"/>
        <c:auto val="1"/>
        <c:lblAlgn val="ctr"/>
        <c:lblOffset val="100"/>
        <c:noMultiLvlLbl val="0"/>
      </c:catAx>
      <c:valAx>
        <c:axId val="33094624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33092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2121704452041074"/>
          <c:y val="3.659083142827764E-2"/>
          <c:w val="0.55182406764634628"/>
          <c:h val="5.41829518201807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F1A62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rgbClr val="1F1A62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273051447861371E-2"/>
          <c:y val="9.6433816992285981E-2"/>
          <c:w val="0.9634538971042772"/>
          <c:h val="0.755945306756419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November '22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B70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C0A-4A89-9E77-11FA64A03B8B}"/>
              </c:ext>
            </c:extLst>
          </c:dPt>
          <c:dPt>
            <c:idx val="1"/>
            <c:invertIfNegative val="0"/>
            <c:bubble3D val="0"/>
            <c:spPr>
              <a:solidFill>
                <a:srgbClr val="9BEA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0A-4A89-9E77-11FA64A03B8B}"/>
              </c:ext>
            </c:extLst>
          </c:dPt>
          <c:dPt>
            <c:idx val="2"/>
            <c:invertIfNegative val="0"/>
            <c:bubble3D val="0"/>
            <c:spPr>
              <a:solidFill>
                <a:srgbClr val="F7A7C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C0A-4A89-9E77-11FA64A03B8B}"/>
              </c:ext>
            </c:extLst>
          </c:dPt>
          <c:dPt>
            <c:idx val="3"/>
            <c:invertIfNegative val="0"/>
            <c:bubble3D val="0"/>
            <c:spPr>
              <a:solidFill>
                <a:srgbClr val="B3E3D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C0A-4A89-9E77-11FA64A03B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3">
                  <c:v>A50+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8-6C0A-4A89-9E77-11FA64A03B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March '24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6C0A-4A89-9E77-11FA64A03B8B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6C0A-4A89-9E77-11FA64A03B8B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6C0A-4A89-9E77-11FA64A03B8B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6C0A-4A89-9E77-11FA64A03B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200" b="0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3">
                  <c:v>A50+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11-6C0A-4A89-9E77-11FA64A03B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0594176"/>
        <c:axId val="270590432"/>
      </c:barChart>
      <c:catAx>
        <c:axId val="2705941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0590432"/>
        <c:crosses val="autoZero"/>
        <c:auto val="1"/>
        <c:lblAlgn val="ctr"/>
        <c:lblOffset val="100"/>
        <c:noMultiLvlLbl val="0"/>
      </c:catAx>
      <c:valAx>
        <c:axId val="2705904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0594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1B1464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1B1464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273051447861371E-2"/>
          <c:y val="9.6433816992285981E-2"/>
          <c:w val="0.9634538971042772"/>
          <c:h val="0.755945306756419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November '22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B70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9FF-4EC6-9100-F5ADE47AA24B}"/>
              </c:ext>
            </c:extLst>
          </c:dPt>
          <c:dPt>
            <c:idx val="1"/>
            <c:invertIfNegative val="0"/>
            <c:bubble3D val="0"/>
            <c:spPr>
              <a:solidFill>
                <a:srgbClr val="9BEA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9FF-4EC6-9100-F5ADE47AA24B}"/>
              </c:ext>
            </c:extLst>
          </c:dPt>
          <c:dPt>
            <c:idx val="2"/>
            <c:invertIfNegative val="0"/>
            <c:bubble3D val="0"/>
            <c:spPr>
              <a:solidFill>
                <a:srgbClr val="F7A7C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9FF-4EC6-9100-F5ADE47AA24B}"/>
              </c:ext>
            </c:extLst>
          </c:dPt>
          <c:dPt>
            <c:idx val="3"/>
            <c:invertIfNegative val="0"/>
            <c:bubble3D val="0"/>
            <c:spPr>
              <a:solidFill>
                <a:srgbClr val="B3E3D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9FF-4EC6-9100-F5ADE47AA2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3">
                  <c:v>A50+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8-79FF-4EC6-9100-F5ADE47AA2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March '24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79FF-4EC6-9100-F5ADE47AA24B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79FF-4EC6-9100-F5ADE47AA24B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79FF-4EC6-9100-F5ADE47AA24B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79FF-4EC6-9100-F5ADE47AA2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200" b="0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3">
                  <c:v>A50+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11-79FF-4EC6-9100-F5ADE47AA2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0594176"/>
        <c:axId val="270590432"/>
      </c:barChart>
      <c:catAx>
        <c:axId val="2705941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0590432"/>
        <c:crosses val="autoZero"/>
        <c:auto val="1"/>
        <c:lblAlgn val="ctr"/>
        <c:lblOffset val="100"/>
        <c:noMultiLvlLbl val="0"/>
      </c:catAx>
      <c:valAx>
        <c:axId val="2705904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0594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1B1464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1B1464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273051447861371E-2"/>
          <c:y val="9.6433816992285981E-2"/>
          <c:w val="0.9634538971042772"/>
          <c:h val="0.755945306756419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November '22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B70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4B-46D7-9B61-4B9332D8F959}"/>
              </c:ext>
            </c:extLst>
          </c:dPt>
          <c:dPt>
            <c:idx val="1"/>
            <c:invertIfNegative val="0"/>
            <c:bubble3D val="0"/>
            <c:spPr>
              <a:solidFill>
                <a:srgbClr val="BDF1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4B-46D7-9B61-4B9332D8F9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A18+</c:v>
                </c:pt>
                <c:pt idx="1">
                  <c:v>A50+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0.47</c:v>
                </c:pt>
                <c:pt idx="1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64B-46D7-9B61-4B9332D8F9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March '24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B1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264B-46D7-9B61-4B9332D8F959}"/>
              </c:ext>
            </c:extLst>
          </c:dPt>
          <c:dPt>
            <c:idx val="1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264B-46D7-9B61-4B9332D8F959}"/>
              </c:ext>
            </c:extLst>
          </c:dPt>
          <c:dLbls>
            <c:spPr>
              <a:solidFill>
                <a:schemeClr val="bg1"/>
              </a:solidFill>
              <a:ln>
                <a:solidFill>
                  <a:srgbClr val="1B1464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A18+</c:v>
                </c:pt>
                <c:pt idx="1">
                  <c:v>A50+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0.48</c:v>
                </c:pt>
                <c:pt idx="1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64B-46D7-9B61-4B9332D8F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0594176"/>
        <c:axId val="270590432"/>
      </c:barChart>
      <c:catAx>
        <c:axId val="27059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270590432"/>
        <c:crosses val="autoZero"/>
        <c:auto val="1"/>
        <c:lblAlgn val="ctr"/>
        <c:lblOffset val="100"/>
        <c:noMultiLvlLbl val="0"/>
      </c:catAx>
      <c:valAx>
        <c:axId val="2705904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70594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273051447861371E-2"/>
          <c:y val="9.6433816992285981E-2"/>
          <c:w val="0.9634538971042772"/>
          <c:h val="0.755945306756419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November '22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7A7C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BF-4A3A-B87D-F1D61FA0D992}"/>
              </c:ext>
            </c:extLst>
          </c:dPt>
          <c:dPt>
            <c:idx val="1"/>
            <c:invertIfNegative val="0"/>
            <c:bubble3D val="0"/>
            <c:spPr>
              <a:solidFill>
                <a:srgbClr val="B3E3D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BBF-4A3A-B87D-F1D61FA0D9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A18+</c:v>
                </c:pt>
                <c:pt idx="1">
                  <c:v>A50+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0.28000000000000003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BBF-4A3A-B87D-F1D61FA0D9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March '24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1BBF-4A3A-B87D-F1D61FA0D992}"/>
              </c:ext>
            </c:extLst>
          </c:dPt>
          <c:dPt>
            <c:idx val="1"/>
            <c:invertIfNegative val="0"/>
            <c:bubble3D val="0"/>
            <c:spPr>
              <a:solidFill>
                <a:srgbClr val="4EBE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1BBF-4A3A-B87D-F1D61FA0D992}"/>
              </c:ext>
            </c:extLst>
          </c:dPt>
          <c:dLbls>
            <c:spPr>
              <a:solidFill>
                <a:schemeClr val="bg1"/>
              </a:solidFill>
              <a:ln>
                <a:solidFill>
                  <a:srgbClr val="1B1464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A18+</c:v>
                </c:pt>
                <c:pt idx="1">
                  <c:v>A50+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0.28999999999999998</c:v>
                </c:pt>
                <c:pt idx="1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1BBF-4A3A-B87D-F1D61FA0D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0594176"/>
        <c:axId val="270590432"/>
      </c:barChart>
      <c:catAx>
        <c:axId val="27059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270590432"/>
        <c:crosses val="autoZero"/>
        <c:auto val="1"/>
        <c:lblAlgn val="ctr"/>
        <c:lblOffset val="100"/>
        <c:noMultiLvlLbl val="0"/>
      </c:catAx>
      <c:valAx>
        <c:axId val="2705904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70594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273051447861371E-2"/>
          <c:y val="9.6433816992285981E-2"/>
          <c:w val="0.9634538971042772"/>
          <c:h val="0.755945306756419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November '22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B70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BE-4B78-B2D1-EA92143F2EBE}"/>
              </c:ext>
            </c:extLst>
          </c:dPt>
          <c:dPt>
            <c:idx val="1"/>
            <c:invertIfNegative val="0"/>
            <c:bubble3D val="0"/>
            <c:spPr>
              <a:solidFill>
                <a:srgbClr val="9BEA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5BE-4B78-B2D1-EA92143F2EBE}"/>
              </c:ext>
            </c:extLst>
          </c:dPt>
          <c:dPt>
            <c:idx val="2"/>
            <c:invertIfNegative val="0"/>
            <c:bubble3D val="0"/>
            <c:spPr>
              <a:solidFill>
                <a:srgbClr val="F7A7C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5BE-4B78-B2D1-EA92143F2EBE}"/>
              </c:ext>
            </c:extLst>
          </c:dPt>
          <c:dPt>
            <c:idx val="3"/>
            <c:invertIfNegative val="0"/>
            <c:bubble3D val="0"/>
            <c:spPr>
              <a:solidFill>
                <a:srgbClr val="B3E3D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5BE-4B78-B2D1-EA92143F2E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3">
                  <c:v>A50+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8-75BE-4B78-B2D1-EA92143F2E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March '24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75BE-4B78-B2D1-EA92143F2EBE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75BE-4B78-B2D1-EA92143F2EB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75BE-4B78-B2D1-EA92143F2EB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75BE-4B78-B2D1-EA92143F2E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200" b="0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3">
                  <c:v>A50+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11-75BE-4B78-B2D1-EA92143F2E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0594176"/>
        <c:axId val="270590432"/>
      </c:barChart>
      <c:catAx>
        <c:axId val="2705941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0590432"/>
        <c:crosses val="autoZero"/>
        <c:auto val="1"/>
        <c:lblAlgn val="ctr"/>
        <c:lblOffset val="100"/>
        <c:noMultiLvlLbl val="0"/>
      </c:catAx>
      <c:valAx>
        <c:axId val="2705904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0594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1B1464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1B1464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49457735129929"/>
          <c:y val="0.1023149994535744"/>
          <c:w val="0.79470962964890379"/>
          <c:h val="0.8976851259751886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Broadcast &amp; Cable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Feb 2024</c:v>
                </c:pt>
                <c:pt idx="1">
                  <c:v>November 2023</c:v>
                </c:pt>
                <c:pt idx="2">
                  <c:v>Feb 2023</c:v>
                </c:pt>
                <c:pt idx="3">
                  <c:v>November 2022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0.50900000000000001</c:v>
                </c:pt>
                <c:pt idx="1">
                  <c:v>0.53200000000000003</c:v>
                </c:pt>
                <c:pt idx="2">
                  <c:v>0.54</c:v>
                </c:pt>
                <c:pt idx="3">
                  <c:v>0.57499999999999996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E5-42B0-B571-441C7392E7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Streaming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Feb 2024</c:v>
                </c:pt>
                <c:pt idx="1">
                  <c:v>November 2023</c:v>
                </c:pt>
                <c:pt idx="2">
                  <c:v>Feb 2023</c:v>
                </c:pt>
                <c:pt idx="3">
                  <c:v>November 2022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0.377</c:v>
                </c:pt>
                <c:pt idx="1">
                  <c:v>0.36099999999999999</c:v>
                </c:pt>
                <c:pt idx="2">
                  <c:v>0.34300000000000003</c:v>
                </c:pt>
                <c:pt idx="3">
                  <c:v>0.32400000000000001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E5-42B0-B571-441C7392E7C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4.3866521331122552E-3"/>
                  <c:y val="1.803630252959637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454649483585553E-2"/>
                      <c:h val="9.51717266623047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C30-4B80-A398-465ADD0B96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Feb 2024</c:v>
                </c:pt>
                <c:pt idx="1">
                  <c:v>November 2023</c:v>
                </c:pt>
                <c:pt idx="2">
                  <c:v>Feb 2023</c:v>
                </c:pt>
                <c:pt idx="3">
                  <c:v>November 2022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0.113</c:v>
                </c:pt>
                <c:pt idx="1">
                  <c:v>0.107</c:v>
                </c:pt>
                <c:pt idx="2">
                  <c:v>0.11700000000000001</c:v>
                </c:pt>
                <c:pt idx="3">
                  <c:v>0.10100000000000001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E5-42B0-B571-441C7392E7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3731288"/>
        <c:axId val="883732600"/>
      </c:barChart>
      <c:catAx>
        <c:axId val="8837312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 algn="just">
              <a:defRPr sz="1800" b="0" i="0" u="none" strike="noStrike" kern="1200" baseline="0">
                <a:solidFill>
                  <a:srgbClr val="E2E8F1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883732600"/>
        <c:crosses val="autoZero"/>
        <c:auto val="1"/>
        <c:lblAlgn val="ctr"/>
        <c:lblOffset val="100"/>
        <c:noMultiLvlLbl val="0"/>
      </c:catAx>
      <c:valAx>
        <c:axId val="883732600"/>
        <c:scaling>
          <c:orientation val="minMax"/>
          <c:max val="1"/>
        </c:scaling>
        <c:delete val="1"/>
        <c:axPos val="t"/>
        <c:numFmt formatCode="0%" sourceLinked="1"/>
        <c:majorTickMark val="none"/>
        <c:minorTickMark val="none"/>
        <c:tickLblPos val="nextTo"/>
        <c:crossAx val="883731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881964269855754"/>
          <c:y val="1.2105384917801979E-2"/>
          <c:w val="0.73446033431323565"/>
          <c:h val="9.18131252847445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>
          <a:solidFill>
            <a:srgbClr val="002060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155536573533608E-3"/>
          <c:y val="8.0575043013428452E-2"/>
          <c:w val="0.9634538971042772"/>
          <c:h val="0.73783449045932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November '21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B70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CF5-4187-BF7C-5B481C253363}"/>
              </c:ext>
            </c:extLst>
          </c:dPt>
          <c:dPt>
            <c:idx val="1"/>
            <c:invertIfNegative val="0"/>
            <c:bubble3D val="0"/>
            <c:spPr>
              <a:solidFill>
                <a:srgbClr val="9BEA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CF5-4187-BF7C-5B481C2533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A18+</c:v>
                </c:pt>
                <c:pt idx="1">
                  <c:v>A18-34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0.62</c:v>
                </c:pt>
                <c:pt idx="1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CF5-4187-BF7C-5B481C2533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March '24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B1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7CF5-4187-BF7C-5B481C253363}"/>
              </c:ext>
            </c:extLst>
          </c:dPt>
          <c:dPt>
            <c:idx val="1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7CF5-4187-BF7C-5B481C253363}"/>
              </c:ext>
            </c:extLst>
          </c:dPt>
          <c:dLbls>
            <c:spPr>
              <a:solidFill>
                <a:schemeClr val="bg1"/>
              </a:solidFill>
              <a:ln>
                <a:solidFill>
                  <a:srgbClr val="1B1464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A18+</c:v>
                </c:pt>
                <c:pt idx="1">
                  <c:v>A18-34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0.65</c:v>
                </c:pt>
                <c:pt idx="1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7CF5-4187-BF7C-5B481C253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0594176"/>
        <c:axId val="270590432"/>
      </c:barChart>
      <c:catAx>
        <c:axId val="27059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270590432"/>
        <c:crosses val="autoZero"/>
        <c:auto val="1"/>
        <c:lblAlgn val="ctr"/>
        <c:lblOffset val="100"/>
        <c:noMultiLvlLbl val="0"/>
      </c:catAx>
      <c:valAx>
        <c:axId val="270590432"/>
        <c:scaling>
          <c:orientation val="minMax"/>
          <c:max val="0.73000000000000009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270594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88A6F7D-823E-4F54-A79C-A2958D5E11F9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01B58AA-711A-48C1-BCBF-E61C33627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6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237">
              <a:defRPr/>
            </a:pPr>
            <a:fld id="{2F04EFE2-3D8F-4FA9-AF11-29E6306303C0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237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67291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334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F24C4-9256-0BEE-D7BC-1C7D21DAE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BC223F-5572-76C7-D0AF-37849C08BF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9D2EE0-6F04-084F-5B69-5A7222858B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D45E4-BAA7-D777-A42C-0F5E09BD15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460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032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D6A26-ACC5-5307-0E5E-726921D25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704C83-80AA-5229-3140-7F8AE49A96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C8FFB3-8AD7-528A-233A-16F57258C4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F43A43-F355-D8FB-3317-ED444FEC00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71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237">
              <a:defRPr/>
            </a:pPr>
            <a:fld id="{7EAACFB9-4676-4C0B-B187-FBB2AEA93B1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237">
                <a:defRPr/>
              </a:pPr>
              <a:t>15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01052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459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237">
              <a:defRPr/>
            </a:pPr>
            <a:fld id="{7EAACFB9-4676-4C0B-B187-FBB2AEA93B1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237">
                <a:defRPr/>
              </a:pPr>
              <a:t>17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381874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237">
              <a:defRPr/>
            </a:pPr>
            <a:fld id="{7EAACFB9-4676-4C0B-B187-FBB2AEA93B1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237">
                <a:defRPr/>
              </a:pPr>
              <a:t>18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25721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B58AA-711A-48C1-BCBF-E61C33627E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03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93E57-D8B8-C192-7A10-09D79D1B0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AA0E08-B947-CC95-CE05-FE99F46E62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ABA084-8342-44C1-3C7D-3F5170C6F6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86F30-9D6C-A2F1-B5CB-0C489B92B5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237">
              <a:defRPr/>
            </a:pPr>
            <a:fld id="{7EAACFB9-4676-4C0B-B187-FBB2AEA93B1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237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71721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103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113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5ED11-7E64-1C08-E4E9-A21D8D0C3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308AD8-BB63-7470-2438-3D8CEF5AAA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029042-A901-C176-B7ED-3231267ADF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D3CCF-A65A-CA57-82E1-7CC0DE320F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740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641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22711-A7C8-276D-1240-B42F37ED8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E40C7C-85FC-034D-80F2-1E9527C254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C5CCF9-888F-DA2C-292D-23AA451336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709780-6AD2-2150-6A28-11D468071E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080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509AE-AD6D-5A38-3148-303DAFBCF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37AB7D-C47A-6368-615E-14EEC1AE3A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6CC945-81B7-5906-2237-23D3A9818A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29056-B713-8B8A-07EE-B5EB7E807F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260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22892-3963-932E-CAC5-D22396161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C0B48-45C1-2F7F-6F06-78B21EC12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087DB-C506-AC1E-1B8B-8623860B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0C79-587A-2091-3E66-CC35A9C5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21A3E-601E-95E1-A6B3-A4E65F3C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8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F6B3C-8628-E1FA-2F7C-217A5AE9A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8C4B5-DF76-6751-A571-B4E56E301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56B1C-F189-46FA-A9B2-6E3F5FF6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9B983-B159-9B86-88BA-4FDF5A32D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D92CF-1F35-2E42-BA3C-53D9DF80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16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2B5B5C-8167-A66E-214D-952DFC4A2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FE085-2CDE-74D2-D757-AB01B06C2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64C8A-537E-1CDF-C862-BCA4A15B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4A0B8-C51A-E3AA-C238-97EE9C44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BF244-5945-FDD0-EDF5-ED651C6C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47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6176723" y="0"/>
            <a:ext cx="6015277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73675C42-201E-4C63-A839-40455D5457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11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75BB585C-EC61-43F1-BD9D-EF637B312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46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2"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79B80E8-461F-4DCB-ACB0-9B2E25BDBF5F}"/>
              </a:ext>
            </a:extLst>
          </p:cNvPr>
          <p:cNvSpPr/>
          <p:nvPr/>
        </p:nvSpPr>
        <p:spPr>
          <a:xfrm>
            <a:off x="2783605" y="-13657"/>
            <a:ext cx="2085301" cy="1536683"/>
          </a:xfrm>
          <a:custGeom>
            <a:avLst/>
            <a:gdLst>
              <a:gd name="connsiteX0" fmla="*/ 1510748 w 2015520"/>
              <a:gd name="connsiteY0" fmla="*/ 0 h 1536683"/>
              <a:gd name="connsiteX1" fmla="*/ 2015520 w 2015520"/>
              <a:gd name="connsiteY1" fmla="*/ 0 h 1536683"/>
              <a:gd name="connsiteX2" fmla="*/ 2015520 w 2015520"/>
              <a:gd name="connsiteY2" fmla="*/ 1536683 h 1536683"/>
              <a:gd name="connsiteX3" fmla="*/ 0 w 2015520"/>
              <a:gd name="connsiteY3" fmla="*/ 634770 h 153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5520" h="1536683">
                <a:moveTo>
                  <a:pt x="1510748" y="0"/>
                </a:moveTo>
                <a:lnTo>
                  <a:pt x="2015520" y="0"/>
                </a:lnTo>
                <a:lnTo>
                  <a:pt x="2015520" y="1536683"/>
                </a:lnTo>
                <a:lnTo>
                  <a:pt x="0" y="63477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530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F192F2-B546-4826-B294-F211C3519C59}"/>
              </a:ext>
            </a:extLst>
          </p:cNvPr>
          <p:cNvGrpSpPr/>
          <p:nvPr userDrawn="1"/>
        </p:nvGrpSpPr>
        <p:grpSpPr>
          <a:xfrm>
            <a:off x="530696" y="5689601"/>
            <a:ext cx="2180462" cy="904633"/>
            <a:chOff x="2777007" y="5689600"/>
            <a:chExt cx="2107496" cy="904633"/>
          </a:xfrm>
        </p:grpSpPr>
        <p:pic>
          <p:nvPicPr>
            <p:cNvPr id="15" name="Picture 1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83FD563D-15A4-4249-8A4F-D144B04BF9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7185" y="5689600"/>
              <a:ext cx="907318" cy="904633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E623F0-2880-418B-B1FC-A7527A707898}"/>
                </a:ext>
              </a:extLst>
            </p:cNvPr>
            <p:cNvGrpSpPr/>
            <p:nvPr userDrawn="1"/>
          </p:nvGrpSpPr>
          <p:grpSpPr>
            <a:xfrm>
              <a:off x="2777007" y="5866153"/>
              <a:ext cx="1179028" cy="522582"/>
              <a:chOff x="2378209" y="5233339"/>
              <a:chExt cx="1179028" cy="522582"/>
            </a:xfrm>
            <a:solidFill>
              <a:schemeClr val="bg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D80F0B0-7D2E-427E-A8EE-F1A24FDE178F}"/>
                  </a:ext>
                </a:extLst>
              </p:cNvPr>
              <p:cNvSpPr/>
              <p:nvPr/>
            </p:nvSpPr>
            <p:spPr>
              <a:xfrm>
                <a:off x="3170424" y="5236541"/>
                <a:ext cx="386813" cy="516178"/>
              </a:xfrm>
              <a:custGeom>
                <a:avLst/>
                <a:gdLst>
                  <a:gd name="connsiteX0" fmla="*/ 0 w 386813"/>
                  <a:gd name="connsiteY0" fmla="*/ 0 h 516178"/>
                  <a:gd name="connsiteX1" fmla="*/ 206856 w 386813"/>
                  <a:gd name="connsiteY1" fmla="*/ 0 h 516178"/>
                  <a:gd name="connsiteX2" fmla="*/ 284346 w 386813"/>
                  <a:gd name="connsiteY2" fmla="*/ 11528 h 516178"/>
                  <a:gd name="connsiteX3" fmla="*/ 334299 w 386813"/>
                  <a:gd name="connsiteY3" fmla="*/ 41627 h 516178"/>
                  <a:gd name="connsiteX4" fmla="*/ 361197 w 386813"/>
                  <a:gd name="connsiteY4" fmla="*/ 84535 h 516178"/>
                  <a:gd name="connsiteX5" fmla="*/ 369522 w 386813"/>
                  <a:gd name="connsiteY5" fmla="*/ 133207 h 516178"/>
                  <a:gd name="connsiteX6" fmla="*/ 362478 w 386813"/>
                  <a:gd name="connsiteY6" fmla="*/ 172913 h 516178"/>
                  <a:gd name="connsiteX7" fmla="*/ 341984 w 386813"/>
                  <a:gd name="connsiteY7" fmla="*/ 206215 h 516178"/>
                  <a:gd name="connsiteX8" fmla="*/ 309963 w 386813"/>
                  <a:gd name="connsiteY8" fmla="*/ 230551 h 516178"/>
                  <a:gd name="connsiteX9" fmla="*/ 268976 w 386813"/>
                  <a:gd name="connsiteY9" fmla="*/ 243359 h 516178"/>
                  <a:gd name="connsiteX10" fmla="*/ 270257 w 386813"/>
                  <a:gd name="connsiteY10" fmla="*/ 244640 h 516178"/>
                  <a:gd name="connsiteX11" fmla="*/ 293953 w 386813"/>
                  <a:gd name="connsiteY11" fmla="*/ 249123 h 516178"/>
                  <a:gd name="connsiteX12" fmla="*/ 333659 w 386813"/>
                  <a:gd name="connsiteY12" fmla="*/ 268336 h 516178"/>
                  <a:gd name="connsiteX13" fmla="*/ 370803 w 386813"/>
                  <a:gd name="connsiteY13" fmla="*/ 307401 h 516178"/>
                  <a:gd name="connsiteX14" fmla="*/ 386814 w 386813"/>
                  <a:gd name="connsiteY14" fmla="*/ 371443 h 516178"/>
                  <a:gd name="connsiteX15" fmla="*/ 374005 w 386813"/>
                  <a:gd name="connsiteY15" fmla="*/ 433564 h 516178"/>
                  <a:gd name="connsiteX16" fmla="*/ 337501 w 386813"/>
                  <a:gd name="connsiteY16" fmla="*/ 479034 h 516178"/>
                  <a:gd name="connsiteX17" fmla="*/ 280504 w 386813"/>
                  <a:gd name="connsiteY17" fmla="*/ 506572 h 516178"/>
                  <a:gd name="connsiteX18" fmla="*/ 206856 w 386813"/>
                  <a:gd name="connsiteY18" fmla="*/ 516178 h 516178"/>
                  <a:gd name="connsiteX19" fmla="*/ 0 w 386813"/>
                  <a:gd name="connsiteY19" fmla="*/ 516178 h 516178"/>
                  <a:gd name="connsiteX20" fmla="*/ 0 w 386813"/>
                  <a:gd name="connsiteY20" fmla="*/ 0 h 516178"/>
                  <a:gd name="connsiteX21" fmla="*/ 206215 w 386813"/>
                  <a:gd name="connsiteY21" fmla="*/ 234394 h 516178"/>
                  <a:gd name="connsiteX22" fmla="*/ 304840 w 386813"/>
                  <a:gd name="connsiteY22" fmla="*/ 204934 h 516178"/>
                  <a:gd name="connsiteX23" fmla="*/ 337501 w 386813"/>
                  <a:gd name="connsiteY23" fmla="*/ 128084 h 516178"/>
                  <a:gd name="connsiteX24" fmla="*/ 326614 w 386813"/>
                  <a:gd name="connsiteY24" fmla="*/ 80693 h 516178"/>
                  <a:gd name="connsiteX25" fmla="*/ 297795 w 386813"/>
                  <a:gd name="connsiteY25" fmla="*/ 49312 h 516178"/>
                  <a:gd name="connsiteX26" fmla="*/ 256168 w 386813"/>
                  <a:gd name="connsiteY26" fmla="*/ 32021 h 516178"/>
                  <a:gd name="connsiteX27" fmla="*/ 206856 w 386813"/>
                  <a:gd name="connsiteY27" fmla="*/ 26898 h 516178"/>
                  <a:gd name="connsiteX28" fmla="*/ 32021 w 386813"/>
                  <a:gd name="connsiteY28" fmla="*/ 26898 h 516178"/>
                  <a:gd name="connsiteX29" fmla="*/ 32021 w 386813"/>
                  <a:gd name="connsiteY29" fmla="*/ 233753 h 516178"/>
                  <a:gd name="connsiteX30" fmla="*/ 206215 w 386813"/>
                  <a:gd name="connsiteY30" fmla="*/ 233753 h 516178"/>
                  <a:gd name="connsiteX31" fmla="*/ 206215 w 386813"/>
                  <a:gd name="connsiteY31" fmla="*/ 488640 h 516178"/>
                  <a:gd name="connsiteX32" fmla="*/ 315087 w 386813"/>
                  <a:gd name="connsiteY32" fmla="*/ 459181 h 516178"/>
                  <a:gd name="connsiteX33" fmla="*/ 354793 w 386813"/>
                  <a:gd name="connsiteY33" fmla="*/ 371443 h 516178"/>
                  <a:gd name="connsiteX34" fmla="*/ 341344 w 386813"/>
                  <a:gd name="connsiteY34" fmla="*/ 317008 h 516178"/>
                  <a:gd name="connsiteX35" fmla="*/ 306121 w 386813"/>
                  <a:gd name="connsiteY35" fmla="*/ 283065 h 516178"/>
                  <a:gd name="connsiteX36" fmla="*/ 258089 w 386813"/>
                  <a:gd name="connsiteY36" fmla="*/ 265774 h 516178"/>
                  <a:gd name="connsiteX37" fmla="*/ 206215 w 386813"/>
                  <a:gd name="connsiteY37" fmla="*/ 261291 h 516178"/>
                  <a:gd name="connsiteX38" fmla="*/ 31381 w 386813"/>
                  <a:gd name="connsiteY38" fmla="*/ 261291 h 516178"/>
                  <a:gd name="connsiteX39" fmla="*/ 31381 w 386813"/>
                  <a:gd name="connsiteY39" fmla="*/ 488640 h 516178"/>
                  <a:gd name="connsiteX40" fmla="*/ 206215 w 386813"/>
                  <a:gd name="connsiteY40" fmla="*/ 488640 h 516178"/>
                  <a:gd name="connsiteX41" fmla="*/ 206215 w 386813"/>
                  <a:gd name="connsiteY41" fmla="*/ 488640 h 51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6813" h="516178">
                    <a:moveTo>
                      <a:pt x="0" y="0"/>
                    </a:moveTo>
                    <a:lnTo>
                      <a:pt x="206856" y="0"/>
                    </a:lnTo>
                    <a:cubicBezTo>
                      <a:pt x="237596" y="0"/>
                      <a:pt x="263213" y="3843"/>
                      <a:pt x="284346" y="11528"/>
                    </a:cubicBezTo>
                    <a:cubicBezTo>
                      <a:pt x="304840" y="19213"/>
                      <a:pt x="321491" y="29459"/>
                      <a:pt x="334299" y="41627"/>
                    </a:cubicBezTo>
                    <a:cubicBezTo>
                      <a:pt x="347108" y="54436"/>
                      <a:pt x="356074" y="68525"/>
                      <a:pt x="361197" y="84535"/>
                    </a:cubicBezTo>
                    <a:cubicBezTo>
                      <a:pt x="366961" y="100546"/>
                      <a:pt x="369522" y="117197"/>
                      <a:pt x="369522" y="133207"/>
                    </a:cubicBezTo>
                    <a:cubicBezTo>
                      <a:pt x="369522" y="147296"/>
                      <a:pt x="366961" y="160745"/>
                      <a:pt x="362478" y="172913"/>
                    </a:cubicBezTo>
                    <a:cubicBezTo>
                      <a:pt x="357354" y="185722"/>
                      <a:pt x="350950" y="196609"/>
                      <a:pt x="341984" y="206215"/>
                    </a:cubicBezTo>
                    <a:cubicBezTo>
                      <a:pt x="333018" y="215821"/>
                      <a:pt x="322131" y="224147"/>
                      <a:pt x="309963" y="230551"/>
                    </a:cubicBezTo>
                    <a:cubicBezTo>
                      <a:pt x="297795" y="236955"/>
                      <a:pt x="284346" y="241438"/>
                      <a:pt x="268976" y="243359"/>
                    </a:cubicBezTo>
                    <a:lnTo>
                      <a:pt x="270257" y="244640"/>
                    </a:lnTo>
                    <a:cubicBezTo>
                      <a:pt x="273459" y="244000"/>
                      <a:pt x="281785" y="245921"/>
                      <a:pt x="293953" y="249123"/>
                    </a:cubicBezTo>
                    <a:cubicBezTo>
                      <a:pt x="306761" y="252325"/>
                      <a:pt x="319570" y="258729"/>
                      <a:pt x="333659" y="268336"/>
                    </a:cubicBezTo>
                    <a:cubicBezTo>
                      <a:pt x="347108" y="277942"/>
                      <a:pt x="359916" y="290750"/>
                      <a:pt x="370803" y="307401"/>
                    </a:cubicBezTo>
                    <a:cubicBezTo>
                      <a:pt x="381690" y="324052"/>
                      <a:pt x="386814" y="345186"/>
                      <a:pt x="386814" y="371443"/>
                    </a:cubicBezTo>
                    <a:cubicBezTo>
                      <a:pt x="386814" y="395139"/>
                      <a:pt x="382331" y="415632"/>
                      <a:pt x="374005" y="433564"/>
                    </a:cubicBezTo>
                    <a:cubicBezTo>
                      <a:pt x="365039" y="451496"/>
                      <a:pt x="352871" y="466225"/>
                      <a:pt x="337501" y="479034"/>
                    </a:cubicBezTo>
                    <a:cubicBezTo>
                      <a:pt x="322131" y="491842"/>
                      <a:pt x="302919" y="500808"/>
                      <a:pt x="280504" y="506572"/>
                    </a:cubicBezTo>
                    <a:cubicBezTo>
                      <a:pt x="258089" y="512976"/>
                      <a:pt x="233753" y="516178"/>
                      <a:pt x="206856" y="516178"/>
                    </a:cubicBezTo>
                    <a:lnTo>
                      <a:pt x="0" y="516178"/>
                    </a:lnTo>
                    <a:lnTo>
                      <a:pt x="0" y="0"/>
                    </a:lnTo>
                    <a:close/>
                    <a:moveTo>
                      <a:pt x="206215" y="234394"/>
                    </a:moveTo>
                    <a:cubicBezTo>
                      <a:pt x="250404" y="234394"/>
                      <a:pt x="283066" y="224787"/>
                      <a:pt x="304840" y="204934"/>
                    </a:cubicBezTo>
                    <a:cubicBezTo>
                      <a:pt x="326614" y="185081"/>
                      <a:pt x="337501" y="159464"/>
                      <a:pt x="337501" y="128084"/>
                    </a:cubicBezTo>
                    <a:cubicBezTo>
                      <a:pt x="337501" y="109512"/>
                      <a:pt x="333659" y="93501"/>
                      <a:pt x="326614" y="80693"/>
                    </a:cubicBezTo>
                    <a:cubicBezTo>
                      <a:pt x="319570" y="67884"/>
                      <a:pt x="309963" y="57638"/>
                      <a:pt x="297795" y="49312"/>
                    </a:cubicBezTo>
                    <a:cubicBezTo>
                      <a:pt x="285627" y="41627"/>
                      <a:pt x="272179" y="35863"/>
                      <a:pt x="256168" y="32021"/>
                    </a:cubicBezTo>
                    <a:cubicBezTo>
                      <a:pt x="240798" y="28819"/>
                      <a:pt x="224147" y="26898"/>
                      <a:pt x="206856" y="26898"/>
                    </a:cubicBezTo>
                    <a:lnTo>
                      <a:pt x="32021" y="26898"/>
                    </a:lnTo>
                    <a:lnTo>
                      <a:pt x="32021" y="233753"/>
                    </a:lnTo>
                    <a:lnTo>
                      <a:pt x="206215" y="233753"/>
                    </a:lnTo>
                    <a:close/>
                    <a:moveTo>
                      <a:pt x="206215" y="488640"/>
                    </a:moveTo>
                    <a:cubicBezTo>
                      <a:pt x="252325" y="488640"/>
                      <a:pt x="288829" y="479034"/>
                      <a:pt x="315087" y="459181"/>
                    </a:cubicBezTo>
                    <a:cubicBezTo>
                      <a:pt x="341344" y="439328"/>
                      <a:pt x="354793" y="410509"/>
                      <a:pt x="354793" y="371443"/>
                    </a:cubicBezTo>
                    <a:cubicBezTo>
                      <a:pt x="354793" y="349029"/>
                      <a:pt x="350310" y="331097"/>
                      <a:pt x="341344" y="317008"/>
                    </a:cubicBezTo>
                    <a:cubicBezTo>
                      <a:pt x="332378" y="302918"/>
                      <a:pt x="320210" y="291391"/>
                      <a:pt x="306121" y="283065"/>
                    </a:cubicBezTo>
                    <a:cubicBezTo>
                      <a:pt x="292032" y="274740"/>
                      <a:pt x="276021" y="268976"/>
                      <a:pt x="258089" y="265774"/>
                    </a:cubicBezTo>
                    <a:cubicBezTo>
                      <a:pt x="240158" y="262572"/>
                      <a:pt x="223507" y="261291"/>
                      <a:pt x="206215" y="261291"/>
                    </a:cubicBezTo>
                    <a:lnTo>
                      <a:pt x="31381" y="261291"/>
                    </a:lnTo>
                    <a:lnTo>
                      <a:pt x="31381" y="488640"/>
                    </a:lnTo>
                    <a:lnTo>
                      <a:pt x="206215" y="488640"/>
                    </a:lnTo>
                    <a:lnTo>
                      <a:pt x="206215" y="488640"/>
                    </a:lnTo>
                    <a:close/>
                  </a:path>
                </a:pathLst>
              </a:custGeom>
              <a:grpFill/>
              <a:ln w="7373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C8656D2-0BCD-4D9E-8F00-7780B7131796}"/>
                  </a:ext>
                </a:extLst>
              </p:cNvPr>
              <p:cNvSpPr/>
              <p:nvPr/>
            </p:nvSpPr>
            <p:spPr>
              <a:xfrm>
                <a:off x="2378209" y="5233339"/>
                <a:ext cx="455979" cy="522582"/>
              </a:xfrm>
              <a:custGeom>
                <a:avLst/>
                <a:gdLst>
                  <a:gd name="connsiteX0" fmla="*/ 258089 w 455979"/>
                  <a:gd name="connsiteY0" fmla="*/ 522582 h 522582"/>
                  <a:gd name="connsiteX1" fmla="*/ 210058 w 455979"/>
                  <a:gd name="connsiteY1" fmla="*/ 522582 h 522582"/>
                  <a:gd name="connsiteX2" fmla="*/ 0 w 455979"/>
                  <a:gd name="connsiteY2" fmla="*/ 0 h 522582"/>
                  <a:gd name="connsiteX3" fmla="*/ 44829 w 455979"/>
                  <a:gd name="connsiteY3" fmla="*/ 0 h 522582"/>
                  <a:gd name="connsiteX4" fmla="*/ 233753 w 455979"/>
                  <a:gd name="connsiteY4" fmla="*/ 478393 h 522582"/>
                  <a:gd name="connsiteX5" fmla="*/ 235675 w 455979"/>
                  <a:gd name="connsiteY5" fmla="*/ 478393 h 522582"/>
                  <a:gd name="connsiteX6" fmla="*/ 413071 w 455979"/>
                  <a:gd name="connsiteY6" fmla="*/ 0 h 522582"/>
                  <a:gd name="connsiteX7" fmla="*/ 455979 w 455979"/>
                  <a:gd name="connsiteY7" fmla="*/ 0 h 522582"/>
                  <a:gd name="connsiteX8" fmla="*/ 258089 w 455979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979" h="522582">
                    <a:moveTo>
                      <a:pt x="258089" y="522582"/>
                    </a:moveTo>
                    <a:lnTo>
                      <a:pt x="210058" y="522582"/>
                    </a:lnTo>
                    <a:lnTo>
                      <a:pt x="0" y="0"/>
                    </a:lnTo>
                    <a:lnTo>
                      <a:pt x="44829" y="0"/>
                    </a:lnTo>
                    <a:lnTo>
                      <a:pt x="233753" y="478393"/>
                    </a:lnTo>
                    <a:lnTo>
                      <a:pt x="235675" y="478393"/>
                    </a:lnTo>
                    <a:lnTo>
                      <a:pt x="413071" y="0"/>
                    </a:lnTo>
                    <a:lnTo>
                      <a:pt x="455979" y="0"/>
                    </a:lnTo>
                    <a:lnTo>
                      <a:pt x="25808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5135115-035E-4731-A0DD-DB53C55C4BEB}"/>
                  </a:ext>
                </a:extLst>
              </p:cNvPr>
              <p:cNvSpPr/>
              <p:nvPr/>
            </p:nvSpPr>
            <p:spPr>
              <a:xfrm>
                <a:off x="2693936" y="5233339"/>
                <a:ext cx="455338" cy="522582"/>
              </a:xfrm>
              <a:custGeom>
                <a:avLst/>
                <a:gdLst>
                  <a:gd name="connsiteX0" fmla="*/ 455339 w 455338"/>
                  <a:gd name="connsiteY0" fmla="*/ 522582 h 522582"/>
                  <a:gd name="connsiteX1" fmla="*/ 412430 w 455338"/>
                  <a:gd name="connsiteY1" fmla="*/ 522582 h 522582"/>
                  <a:gd name="connsiteX2" fmla="*/ 235675 w 455338"/>
                  <a:gd name="connsiteY2" fmla="*/ 44829 h 522582"/>
                  <a:gd name="connsiteX3" fmla="*/ 233753 w 455338"/>
                  <a:gd name="connsiteY3" fmla="*/ 44829 h 522582"/>
                  <a:gd name="connsiteX4" fmla="*/ 44829 w 455338"/>
                  <a:gd name="connsiteY4" fmla="*/ 522582 h 522582"/>
                  <a:gd name="connsiteX5" fmla="*/ 0 w 455338"/>
                  <a:gd name="connsiteY5" fmla="*/ 522582 h 522582"/>
                  <a:gd name="connsiteX6" fmla="*/ 210698 w 455338"/>
                  <a:gd name="connsiteY6" fmla="*/ 0 h 522582"/>
                  <a:gd name="connsiteX7" fmla="*/ 258730 w 455338"/>
                  <a:gd name="connsiteY7" fmla="*/ 0 h 522582"/>
                  <a:gd name="connsiteX8" fmla="*/ 455339 w 455338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338" h="522582">
                    <a:moveTo>
                      <a:pt x="455339" y="522582"/>
                    </a:moveTo>
                    <a:lnTo>
                      <a:pt x="412430" y="522582"/>
                    </a:lnTo>
                    <a:lnTo>
                      <a:pt x="235675" y="44829"/>
                    </a:lnTo>
                    <a:lnTo>
                      <a:pt x="233753" y="44829"/>
                    </a:lnTo>
                    <a:lnTo>
                      <a:pt x="44829" y="522582"/>
                    </a:lnTo>
                    <a:lnTo>
                      <a:pt x="0" y="522582"/>
                    </a:lnTo>
                    <a:lnTo>
                      <a:pt x="210698" y="0"/>
                    </a:lnTo>
                    <a:lnTo>
                      <a:pt x="258730" y="0"/>
                    </a:lnTo>
                    <a:lnTo>
                      <a:pt x="45533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31CED2B-ADE8-4C17-A013-0B7D47F71F36}"/>
                  </a:ext>
                </a:extLst>
              </p:cNvPr>
              <p:cNvSpPr/>
              <p:nvPr userDrawn="1"/>
            </p:nvSpPr>
            <p:spPr>
              <a:xfrm>
                <a:off x="2877096" y="5532415"/>
                <a:ext cx="109511" cy="96703"/>
              </a:xfrm>
              <a:custGeom>
                <a:avLst/>
                <a:gdLst>
                  <a:gd name="connsiteX0" fmla="*/ 0 w 109511"/>
                  <a:gd name="connsiteY0" fmla="*/ 0 h 96703"/>
                  <a:gd name="connsiteX1" fmla="*/ 109512 w 109511"/>
                  <a:gd name="connsiteY1" fmla="*/ 48031 h 96703"/>
                  <a:gd name="connsiteX2" fmla="*/ 0 w 109511"/>
                  <a:gd name="connsiteY2" fmla="*/ 96703 h 96703"/>
                  <a:gd name="connsiteX3" fmla="*/ 0 w 109511"/>
                  <a:gd name="connsiteY3" fmla="*/ 0 h 96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11" h="96703">
                    <a:moveTo>
                      <a:pt x="0" y="0"/>
                    </a:moveTo>
                    <a:lnTo>
                      <a:pt x="109512" y="48031"/>
                    </a:lnTo>
                    <a:lnTo>
                      <a:pt x="0" y="96703"/>
                    </a:lnTo>
                    <a:cubicBezTo>
                      <a:pt x="0" y="96703"/>
                      <a:pt x="0" y="640"/>
                      <a:pt x="0" y="0"/>
                    </a:cubicBezTo>
                  </a:path>
                </a:pathLst>
              </a:custGeom>
              <a:solidFill>
                <a:schemeClr val="accent2"/>
              </a:solidFill>
              <a:ln w="6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4291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C165B6C-ACCE-49BB-85E1-400AE38352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1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31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DF608D-2C25-4B83-8657-A6618BA34C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1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8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F43C99B-7FF5-4062-A7C8-38F7CA47F3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802059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0" y="3362008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98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9B518C0-D923-49F9-BE87-803A528FC7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5357" y="2751004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357" y="2310953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8B4351C-CC4F-43F6-8D34-4F84EE862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578" y="0"/>
            <a:ext cx="5088349" cy="6858000"/>
          </a:xfrm>
          <a:custGeom>
            <a:avLst/>
            <a:gdLst>
              <a:gd name="connsiteX0" fmla="*/ 0 w 4918075"/>
              <a:gd name="connsiteY0" fmla="*/ 0 h 6858000"/>
              <a:gd name="connsiteX1" fmla="*/ 4918075 w 4918075"/>
              <a:gd name="connsiteY1" fmla="*/ 0 h 6858000"/>
              <a:gd name="connsiteX2" fmla="*/ 4918075 w 4918075"/>
              <a:gd name="connsiteY2" fmla="*/ 6858000 h 6858000"/>
              <a:gd name="connsiteX3" fmla="*/ 4847716 w 4918075"/>
              <a:gd name="connsiteY3" fmla="*/ 6858000 h 6858000"/>
              <a:gd name="connsiteX4" fmla="*/ 634 w 4918075"/>
              <a:gd name="connsiteY4" fmla="*/ 4607723 h 6858000"/>
              <a:gd name="connsiteX5" fmla="*/ 1416 w 4918075"/>
              <a:gd name="connsiteY5" fmla="*/ 6855166 h 6858000"/>
              <a:gd name="connsiteX6" fmla="*/ 956400 w 4918075"/>
              <a:gd name="connsiteY6" fmla="*/ 6858000 h 6858000"/>
              <a:gd name="connsiteX7" fmla="*/ 0 w 49180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8075" h="6858000">
                <a:moveTo>
                  <a:pt x="0" y="0"/>
                </a:moveTo>
                <a:lnTo>
                  <a:pt x="4918075" y="0"/>
                </a:lnTo>
                <a:lnTo>
                  <a:pt x="4918075" y="6858000"/>
                </a:lnTo>
                <a:lnTo>
                  <a:pt x="4847716" y="6858000"/>
                </a:lnTo>
                <a:lnTo>
                  <a:pt x="634" y="4607723"/>
                </a:lnTo>
                <a:cubicBezTo>
                  <a:pt x="683" y="5360892"/>
                  <a:pt x="1367" y="6101998"/>
                  <a:pt x="1416" y="6855166"/>
                </a:cubicBezTo>
                <a:lnTo>
                  <a:pt x="956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itle 6">
            <a:extLst>
              <a:ext uri="{FF2B5EF4-FFF2-40B4-BE49-F238E27FC236}">
                <a16:creationId xmlns:a16="http://schemas.microsoft.com/office/drawing/2014/main" id="{C14B39AA-3975-4DE3-B79A-CD9AA20DF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390808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22" name="Text Placeholder 41">
            <a:extLst>
              <a:ext uri="{FF2B5EF4-FFF2-40B4-BE49-F238E27FC236}">
                <a16:creationId xmlns:a16="http://schemas.microsoft.com/office/drawing/2014/main" id="{BE126341-BFB4-40A6-8CA7-96E1F96F8B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0" y="2931395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8" name="Picture 17" descr="Logo&#10;&#10;Description automatically generated with medium confidence">
            <a:extLst>
              <a:ext uri="{FF2B5EF4-FFF2-40B4-BE49-F238E27FC236}">
                <a16:creationId xmlns:a16="http://schemas.microsoft.com/office/drawing/2014/main" id="{5DA54748-06E3-4CA2-B780-EC166E8E14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1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2C2DB-2BE3-9F69-1E19-100FF148A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D4E2-5E85-F772-9666-7F2BEF679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04C93-5421-2187-3B81-A2C74DE7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7F885-7A4F-1FFF-B5FB-671B859C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7547F-2A46-5CE3-0198-2DE551BC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42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97D07EA-290D-41A0-977A-69A4329FF396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4846320"/>
            <a:ext cx="4250693" cy="1280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3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0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49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5162551"/>
            <a:ext cx="4250693" cy="962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2"/>
            <a:ext cx="4422047" cy="2772990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502143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333222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bg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62A3E-E214-4BCF-AD36-9D0C58A7EBEA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343238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 v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4846320"/>
            <a:ext cx="4250693" cy="128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3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0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8F0979B-92F6-4472-A93A-A4673C35CF75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169722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6" y="3330480"/>
            <a:ext cx="409673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3934602"/>
            <a:ext cx="3716874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4469478"/>
            <a:ext cx="4089075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26A58F6F-5C31-4CC5-9D83-5A25916CFC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32506" y="4469478"/>
            <a:ext cx="4089076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10F787-7274-462B-8B90-A25D467874DB}"/>
              </a:ext>
            </a:extLst>
          </p:cNvPr>
          <p:cNvSpPr/>
          <p:nvPr userDrawn="1"/>
        </p:nvSpPr>
        <p:spPr>
          <a:xfrm>
            <a:off x="5191" y="0"/>
            <a:ext cx="12186809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83864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2">
          <p15:clr>
            <a:srgbClr val="FBAE40"/>
          </p15:clr>
        </p15:guide>
        <p15:guide id="2" pos="2944">
          <p15:clr>
            <a:srgbClr val="FBAE40"/>
          </p15:clr>
        </p15:guide>
        <p15:guide id="3" pos="3112">
          <p15:clr>
            <a:srgbClr val="FBAE40"/>
          </p15:clr>
        </p15:guide>
        <p15:guide id="4" pos="572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61715A-46B0-4F0A-A964-84B00D5ECCD9}"/>
              </a:ext>
            </a:extLst>
          </p:cNvPr>
          <p:cNvSpPr/>
          <p:nvPr userDrawn="1"/>
        </p:nvSpPr>
        <p:spPr>
          <a:xfrm>
            <a:off x="-1" y="2789239"/>
            <a:ext cx="12192000" cy="4068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9373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 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3CB6C2-878B-44E4-9375-E95DEDA9BE29}"/>
              </a:ext>
            </a:extLst>
          </p:cNvPr>
          <p:cNvSpPr/>
          <p:nvPr userDrawn="1"/>
        </p:nvSpPr>
        <p:spPr>
          <a:xfrm>
            <a:off x="-1" y="2706527"/>
            <a:ext cx="12192000" cy="4151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09960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6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504" y="212790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5" y="2891539"/>
            <a:ext cx="4059315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19" name="Text Placeholder 41">
            <a:extLst>
              <a:ext uri="{FF2B5EF4-FFF2-40B4-BE49-F238E27FC236}">
                <a16:creationId xmlns:a16="http://schemas.microsoft.com/office/drawing/2014/main" id="{88629875-6B48-47C0-95E2-FCC671B7CB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2503" y="2891539"/>
            <a:ext cx="4059315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3852BDF8-9FCD-4338-9AB5-50F325D2E41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32503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8450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5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6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8" name="Text Placeholder 41">
            <a:extLst>
              <a:ext uri="{FF2B5EF4-FFF2-40B4-BE49-F238E27FC236}">
                <a16:creationId xmlns:a16="http://schemas.microsoft.com/office/drawing/2014/main" id="{802D27AC-5BF8-4C33-A7A8-C234E04F258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93909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1">
            <a:extLst>
              <a:ext uri="{FF2B5EF4-FFF2-40B4-BE49-F238E27FC236}">
                <a16:creationId xmlns:a16="http://schemas.microsoft.com/office/drawing/2014/main" id="{ECD25102-B5CF-4D8F-A188-0B90FFE36B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93910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1" name="Text Placeholder 41">
            <a:extLst>
              <a:ext uri="{FF2B5EF4-FFF2-40B4-BE49-F238E27FC236}">
                <a16:creationId xmlns:a16="http://schemas.microsoft.com/office/drawing/2014/main" id="{9CCFC390-048E-4EBB-9396-1FD4F438ED5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93910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3" name="Text Placeholder 41">
            <a:extLst>
              <a:ext uri="{FF2B5EF4-FFF2-40B4-BE49-F238E27FC236}">
                <a16:creationId xmlns:a16="http://schemas.microsoft.com/office/drawing/2014/main" id="{C6038199-F004-41CF-A621-792EF2E2334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891087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1">
            <a:extLst>
              <a:ext uri="{FF2B5EF4-FFF2-40B4-BE49-F238E27FC236}">
                <a16:creationId xmlns:a16="http://schemas.microsoft.com/office/drawing/2014/main" id="{F4C0732F-6C0A-4BC8-A772-0B31EA2F40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91088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5" name="Text Placeholder 41">
            <a:extLst>
              <a:ext uri="{FF2B5EF4-FFF2-40B4-BE49-F238E27FC236}">
                <a16:creationId xmlns:a16="http://schemas.microsoft.com/office/drawing/2014/main" id="{0927B884-632A-48DD-93F1-D73F9AB1B6A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91088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208779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36" name="Text Placeholder 41">
            <a:extLst>
              <a:ext uri="{FF2B5EF4-FFF2-40B4-BE49-F238E27FC236}">
                <a16:creationId xmlns:a16="http://schemas.microsoft.com/office/drawing/2014/main" id="{209BC04F-D5E4-4393-95C5-0F6591B855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3904" y="1392786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37" name="Text Placeholder 41">
            <a:extLst>
              <a:ext uri="{FF2B5EF4-FFF2-40B4-BE49-F238E27FC236}">
                <a16:creationId xmlns:a16="http://schemas.microsoft.com/office/drawing/2014/main" id="{7EBAC2CF-6AD1-476C-87B2-C06C9115D2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93905" y="834162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9" name="Text Placeholder 41">
            <a:extLst>
              <a:ext uri="{FF2B5EF4-FFF2-40B4-BE49-F238E27FC236}">
                <a16:creationId xmlns:a16="http://schemas.microsoft.com/office/drawing/2014/main" id="{D0AEA13F-698D-439D-9EAB-368901F32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22666" y="3737381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40" name="Text Placeholder 41">
            <a:extLst>
              <a:ext uri="{FF2B5EF4-FFF2-40B4-BE49-F238E27FC236}">
                <a16:creationId xmlns:a16="http://schemas.microsoft.com/office/drawing/2014/main" id="{68FF66F6-B1C9-4BCD-8487-95074D981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22667" y="3188917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670573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6" y="2470442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9318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C576-170C-3C05-1145-E885F886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BF4C-F003-64EF-1763-7C7A8424C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93E41-C0EA-BF1E-5B5A-A770CEFA1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3DB76-6F52-B6D0-70E7-F8461B4E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52288-C7DF-9A14-8736-D6856448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128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Ic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6" y="2470442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7435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9C8366E-4551-45B5-8315-BAD7D7822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FA376403-1F8F-4447-BF16-CD9AD84E5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2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B5205-7CA0-A486-019F-A993E4A4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9FA39-479C-B22E-7D01-2882E9880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4006F-7C3C-FFEB-84D6-C468D5FC3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2AAFD-CC2A-EBFF-16FF-DC26A622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F66F9-21DF-201F-EFB8-A0FB34E5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18729-8AED-22E4-6A7E-0F28E571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4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1B62-B429-4C23-02F8-A40DF9D9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95705-72D5-C15E-6540-631F5C5F9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8612F-1F13-52BD-AE1E-978699633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93790A-FF7C-A528-8F0C-D70BC9B14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BAEF71-D218-B6E8-DE2F-64EBB34FE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203275-EF89-3BBC-F3E8-AB4D15FA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0CB9E5-2320-BDEF-6FB4-21F42A3A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C50A11-9842-CDE6-57C9-13A9E7FA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3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1CDF4-5C07-DA4C-CEA6-9C10E98D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09E8C-FBB4-204C-9144-7C5285A68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50222-CB1D-CA14-2514-4C5A7261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0661F-6F0F-3C4C-DEA7-3E3DEEF0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9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CB3BB-D2B4-4FB4-B5E7-76E935F5B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AD340-DF42-A777-BB3B-322EEC90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1138D-1CD8-52BB-0E8E-4C9D7EA6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2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D1062-984B-C475-FF18-E8A3C18A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C2C24-AA7B-CEC4-8B36-3AD03E7CD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02A7D-6B45-674A-812A-E1D8CCEAB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958C0-D16C-6294-22AA-0564D6B0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2A660-B670-AAE0-F2B2-F6C2D4CB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63807-DCC5-4F35-B639-46A9145E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1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DF7D-8E43-7023-CE4C-0EDEF198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E8E7-FAB1-9E2E-9613-1422020B4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7669D-500C-7696-0AF5-412872085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16723-BCD5-7126-BE3F-571A136E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1C56F-279F-332E-B66F-D00264DAA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1EE55-8AB2-7AF3-133A-2727AE29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96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0519F5-F3A9-DCE7-3843-F63E6739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9501A-F54C-A259-08C9-5C9D83A56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64900-0AE0-F02F-C0C3-A4A997399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3853C-0ABA-4CA4-8950-F4B459562918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5A6C1-47FE-9051-D236-C0601343D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77296-C15E-8B81-1621-7BCE226A4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1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4DC67-6DB7-4F5D-A26D-2E4937C55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85" y="457201"/>
            <a:ext cx="10972802" cy="589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AD199-1DC0-4D3D-9CDE-E6FF5F89D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585" y="1270621"/>
            <a:ext cx="10972802" cy="49679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A25F-7DCA-489E-AE91-407134B72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3" y="6356369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EF800-22AA-44EE-B007-4A56DC793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2" y="63563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034A4-E40F-4E23-A773-AC1BBA02D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6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hf hdr="0" ftr="0" dt="0"/>
  <p:txStyles>
    <p:titleStyle>
      <a:lvl1pPr algn="l" defTabSz="944056" rtl="0" eaLnBrk="1" latinLnBrk="0" hangingPunct="1">
        <a:lnSpc>
          <a:spcPct val="100000"/>
        </a:lnSpc>
        <a:spcBef>
          <a:spcPct val="0"/>
        </a:spcBef>
        <a:buNone/>
        <a:defRPr sz="3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014" indent="-236014" algn="l" defTabSz="944056" rtl="0" eaLnBrk="1" latinLnBrk="0" hangingPunct="1">
        <a:lnSpc>
          <a:spcPts val="1500"/>
        </a:lnSpc>
        <a:spcBef>
          <a:spcPts val="1033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1pPr>
      <a:lvl2pPr marL="708042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2pPr>
      <a:lvl3pPr marL="1180070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3pPr>
      <a:lvl4pPr marL="1652100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4pPr>
      <a:lvl5pPr marL="2124127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5pPr>
      <a:lvl6pPr marL="2596155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6pPr>
      <a:lvl7pPr marL="3068183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7pPr>
      <a:lvl8pPr marL="3540211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8pPr>
      <a:lvl9pPr marL="4012240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1pPr>
      <a:lvl2pPr marL="472028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2pPr>
      <a:lvl3pPr marL="944056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3pPr>
      <a:lvl4pPr marL="1416084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4pPr>
      <a:lvl5pPr marL="1888113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5pPr>
      <a:lvl6pPr marL="2360141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6pPr>
      <a:lvl7pPr marL="2832170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7pPr>
      <a:lvl8pPr marL="3304197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8pPr>
      <a:lvl9pPr marL="3776226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pos="256">
          <p15:clr>
            <a:srgbClr val="F26B43"/>
          </p15:clr>
        </p15:guide>
        <p15:guide id="3" pos="7192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pos="3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hyperlink" Target="https://thevab.com/insight/setting-stage-202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4.xml"/><Relationship Id="rId3" Type="http://schemas.openxmlformats.org/officeDocument/2006/relationships/image" Target="../media/image12.png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8.xml"/><Relationship Id="rId2" Type="http://schemas.openxmlformats.org/officeDocument/2006/relationships/image" Target="../media/image13.png"/><Relationship Id="rId16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6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evab.com/insight/setting-stage-202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hyperlink" Target="https://thevab.com/insight/streaming-churn" TargetMode="External"/><Relationship Id="rId18" Type="http://schemas.openxmlformats.org/officeDocument/2006/relationships/image" Target="../media/image39.png"/><Relationship Id="rId26" Type="http://schemas.openxmlformats.org/officeDocument/2006/relationships/image" Target="../media/image43.png"/><Relationship Id="rId3" Type="http://schemas.openxmlformats.org/officeDocument/2006/relationships/hyperlink" Target="https://thevab.com/" TargetMode="External"/><Relationship Id="rId21" Type="http://schemas.openxmlformats.org/officeDocument/2006/relationships/hyperlink" Target="https://thevab.com/insight/resolution-prioritize-quality" TargetMode="External"/><Relationship Id="rId7" Type="http://schemas.openxmlformats.org/officeDocument/2006/relationships/image" Target="../media/image33.png"/><Relationship Id="rId12" Type="http://schemas.openxmlformats.org/officeDocument/2006/relationships/image" Target="../media/image36.png"/><Relationship Id="rId17" Type="http://schemas.openxmlformats.org/officeDocument/2006/relationships/hyperlink" Target="https://thevab.com/insight/streaming-content-discovery" TargetMode="External"/><Relationship Id="rId25" Type="http://schemas.openxmlformats.org/officeDocument/2006/relationships/hyperlink" Target="https://thevab.com/insight/consumer-connection" TargetMode="External"/><Relationship Id="rId2" Type="http://schemas.openxmlformats.org/officeDocument/2006/relationships/image" Target="../media/image12.png"/><Relationship Id="rId16" Type="http://schemas.openxmlformats.org/officeDocument/2006/relationships/image" Target="../media/image38.png"/><Relationship Id="rId20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evab.com/insight/shortening-path-purchase" TargetMode="External"/><Relationship Id="rId11" Type="http://schemas.openxmlformats.org/officeDocument/2006/relationships/hyperlink" Target="https://thevab.com/insight/connected-convergent-tv-trends-2023" TargetMode="External"/><Relationship Id="rId24" Type="http://schemas.openxmlformats.org/officeDocument/2006/relationships/image" Target="../media/image42.png"/><Relationship Id="rId5" Type="http://schemas.openxmlformats.org/officeDocument/2006/relationships/hyperlink" Target="https://thevab.com/team-board" TargetMode="External"/><Relationship Id="rId15" Type="http://schemas.openxmlformats.org/officeDocument/2006/relationships/hyperlink" Target="https://thevab.com/insight/After-Further-Review" TargetMode="External"/><Relationship Id="rId23" Type="http://schemas.openxmlformats.org/officeDocument/2006/relationships/hyperlink" Target="https://thevab.com/insight/setting-stage-2023" TargetMode="External"/><Relationship Id="rId10" Type="http://schemas.openxmlformats.org/officeDocument/2006/relationships/image" Target="../media/image35.jpeg"/><Relationship Id="rId19" Type="http://schemas.openxmlformats.org/officeDocument/2006/relationships/hyperlink" Target="https://thevab.com/insight/ltyod-june-2023" TargetMode="External"/><Relationship Id="rId4" Type="http://schemas.openxmlformats.org/officeDocument/2006/relationships/image" Target="../media/image13.png"/><Relationship Id="rId9" Type="http://schemas.openxmlformats.org/officeDocument/2006/relationships/hyperlink" Target="https://thevab.com/insight/you-oughta-know" TargetMode="External"/><Relationship Id="rId14" Type="http://schemas.openxmlformats.org/officeDocument/2006/relationships/image" Target="../media/image37.png"/><Relationship Id="rId22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thevab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4.xml"/><Relationship Id="rId1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8.xml"/><Relationship Id="rId2" Type="http://schemas.openxmlformats.org/officeDocument/2006/relationships/image" Target="../media/image13.png"/><Relationship Id="rId16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6.xml"/><Relationship Id="rId10" Type="http://schemas.openxmlformats.org/officeDocument/2006/relationships/slide" Target="slide10.xml"/><Relationship Id="rId19" Type="http://schemas.openxmlformats.org/officeDocument/2006/relationships/hyperlink" Target="https://thevab.com/insight/setting-stage-2023" TargetMode="Externa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person sitting on a couch watching tv&#10;&#10;Description automatically generated">
            <a:extLst>
              <a:ext uri="{FF2B5EF4-FFF2-40B4-BE49-F238E27FC236}">
                <a16:creationId xmlns:a16="http://schemas.microsoft.com/office/drawing/2014/main" id="{153E2456-D173-F61F-B8EF-1AF1963B23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4391" y="-5697"/>
            <a:ext cx="6377610" cy="6863697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6B4137A1-220B-CE2C-37E8-133ECAD0828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300" y="1746558"/>
            <a:ext cx="3210535" cy="1394388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0C38B446-4C07-42BF-B42F-5E8AEE13A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23304"/>
            <a:ext cx="5814391" cy="146989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Advertising, Accelerated</a:t>
            </a:r>
            <a:b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An Update on 15 Streaming Trends That Are Impacting Marketing Plans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D3F90D8-EC4F-44E3-8868-8951815070FB}"/>
              </a:ext>
            </a:extLst>
          </p:cNvPr>
          <p:cNvGrpSpPr/>
          <p:nvPr/>
        </p:nvGrpSpPr>
        <p:grpSpPr>
          <a:xfrm>
            <a:off x="1863753" y="-5696"/>
            <a:ext cx="3945586" cy="2672574"/>
            <a:chOff x="-15240" y="-13657"/>
            <a:chExt cx="4721216" cy="268623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F951BE-118C-48F7-BE62-B39D2B4FC56A}"/>
                </a:ext>
              </a:extLst>
            </p:cNvPr>
            <p:cNvSpPr/>
            <p:nvPr userDrawn="1"/>
          </p:nvSpPr>
          <p:spPr>
            <a:xfrm>
              <a:off x="-15240" y="-13657"/>
              <a:ext cx="4721216" cy="2686231"/>
            </a:xfrm>
            <a:custGeom>
              <a:avLst/>
              <a:gdLst>
                <a:gd name="connsiteX0" fmla="*/ 0 w 4721216"/>
                <a:gd name="connsiteY0" fmla="*/ 0 h 2686231"/>
                <a:gd name="connsiteX1" fmla="*/ 4721216 w 4721216"/>
                <a:gd name="connsiteY1" fmla="*/ 0 h 2686231"/>
                <a:gd name="connsiteX2" fmla="*/ 4721216 w 4721216"/>
                <a:gd name="connsiteY2" fmla="*/ 2686231 h 2686231"/>
                <a:gd name="connsiteX3" fmla="*/ 1395884 w 4721216"/>
                <a:gd name="connsiteY3" fmla="*/ 1201749 h 2686231"/>
                <a:gd name="connsiteX4" fmla="*/ 78852 w 4721216"/>
                <a:gd name="connsiteY4" fmla="*/ 612473 h 2686231"/>
                <a:gd name="connsiteX5" fmla="*/ 0 w 4721216"/>
                <a:gd name="connsiteY5" fmla="*/ 576331 h 268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21216" h="2686231">
                  <a:moveTo>
                    <a:pt x="0" y="0"/>
                  </a:moveTo>
                  <a:lnTo>
                    <a:pt x="4721216" y="0"/>
                  </a:lnTo>
                  <a:lnTo>
                    <a:pt x="4721216" y="2686231"/>
                  </a:lnTo>
                  <a:lnTo>
                    <a:pt x="1395884" y="1201749"/>
                  </a:lnTo>
                  <a:cubicBezTo>
                    <a:pt x="1088473" y="1072268"/>
                    <a:pt x="486065" y="798907"/>
                    <a:pt x="78852" y="612473"/>
                  </a:cubicBezTo>
                  <a:lnTo>
                    <a:pt x="0" y="576331"/>
                  </a:lnTo>
                  <a:close/>
                </a:path>
              </a:pathLst>
            </a:custGeom>
            <a:solidFill>
              <a:srgbClr val="130F4A"/>
            </a:solidFill>
            <a:ln w="530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AE5D4B1-D529-4069-92AA-16E1B391A6BF}"/>
                </a:ext>
              </a:extLst>
            </p:cNvPr>
            <p:cNvSpPr/>
            <p:nvPr/>
          </p:nvSpPr>
          <p:spPr>
            <a:xfrm>
              <a:off x="34005" y="23167"/>
              <a:ext cx="1331681" cy="1155444"/>
            </a:xfrm>
            <a:custGeom>
              <a:avLst/>
              <a:gdLst>
                <a:gd name="connsiteX0" fmla="*/ 0 w 1421708"/>
                <a:gd name="connsiteY0" fmla="*/ 591848 h 1222125"/>
                <a:gd name="connsiteX1" fmla="*/ 1421708 w 1421708"/>
                <a:gd name="connsiteY1" fmla="*/ 1222125 h 1222125"/>
                <a:gd name="connsiteX2" fmla="*/ 1421708 w 1421708"/>
                <a:gd name="connsiteY2" fmla="*/ 0 h 122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708" h="1222125">
                  <a:moveTo>
                    <a:pt x="0" y="591848"/>
                  </a:moveTo>
                  <a:lnTo>
                    <a:pt x="1421708" y="1222125"/>
                  </a:lnTo>
                  <a:lnTo>
                    <a:pt x="1421708" y="0"/>
                  </a:lnTo>
                  <a:close/>
                </a:path>
              </a:pathLst>
            </a:custGeom>
            <a:solidFill>
              <a:schemeClr val="accent1"/>
            </a:solidFill>
            <a:ln w="5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0020BB-B5A9-48CC-9939-C1F42A09A502}"/>
                </a:ext>
              </a:extLst>
            </p:cNvPr>
            <p:cNvSpPr/>
            <p:nvPr/>
          </p:nvSpPr>
          <p:spPr>
            <a:xfrm>
              <a:off x="1365686" y="616973"/>
              <a:ext cx="1331731" cy="1155444"/>
            </a:xfrm>
            <a:custGeom>
              <a:avLst/>
              <a:gdLst>
                <a:gd name="connsiteX0" fmla="*/ 0 w 1421761"/>
                <a:gd name="connsiteY0" fmla="*/ 591794 h 1222125"/>
                <a:gd name="connsiteX1" fmla="*/ 1421761 w 1421761"/>
                <a:gd name="connsiteY1" fmla="*/ 1222125 h 1222125"/>
                <a:gd name="connsiteX2" fmla="*/ 1421761 w 1421761"/>
                <a:gd name="connsiteY2" fmla="*/ 0 h 122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761" h="1222125">
                  <a:moveTo>
                    <a:pt x="0" y="591794"/>
                  </a:moveTo>
                  <a:lnTo>
                    <a:pt x="1421761" y="1222125"/>
                  </a:lnTo>
                  <a:lnTo>
                    <a:pt x="1421761" y="0"/>
                  </a:lnTo>
                  <a:close/>
                </a:path>
              </a:pathLst>
            </a:custGeom>
            <a:solidFill>
              <a:schemeClr val="accent2"/>
            </a:solidFill>
            <a:ln w="5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BA9919E-8757-47EA-AF29-47E3FDC08853}"/>
                </a:ext>
              </a:extLst>
            </p:cNvPr>
            <p:cNvSpPr/>
            <p:nvPr/>
          </p:nvSpPr>
          <p:spPr>
            <a:xfrm>
              <a:off x="1365686" y="23167"/>
              <a:ext cx="1331731" cy="1155444"/>
            </a:xfrm>
            <a:custGeom>
              <a:avLst/>
              <a:gdLst>
                <a:gd name="connsiteX0" fmla="*/ 1421761 w 1421761"/>
                <a:gd name="connsiteY0" fmla="*/ 630278 h 1222125"/>
                <a:gd name="connsiteX1" fmla="*/ 0 w 1421761"/>
                <a:gd name="connsiteY1" fmla="*/ 0 h 1222125"/>
                <a:gd name="connsiteX2" fmla="*/ 0 w 1421761"/>
                <a:gd name="connsiteY2" fmla="*/ 1222125 h 122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761" h="1222125">
                  <a:moveTo>
                    <a:pt x="1421761" y="630278"/>
                  </a:moveTo>
                  <a:lnTo>
                    <a:pt x="0" y="0"/>
                  </a:lnTo>
                  <a:lnTo>
                    <a:pt x="0" y="1222125"/>
                  </a:lnTo>
                  <a:close/>
                </a:path>
              </a:pathLst>
            </a:custGeom>
            <a:solidFill>
              <a:schemeClr val="bg1"/>
            </a:solidFill>
            <a:ln w="5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9362404-B0D3-4845-81C6-4BB463DC0FB9}"/>
                </a:ext>
              </a:extLst>
            </p:cNvPr>
            <p:cNvSpPr/>
            <p:nvPr/>
          </p:nvSpPr>
          <p:spPr>
            <a:xfrm>
              <a:off x="2704627" y="-13656"/>
              <a:ext cx="1495109" cy="633867"/>
            </a:xfrm>
            <a:custGeom>
              <a:avLst/>
              <a:gdLst>
                <a:gd name="connsiteX0" fmla="*/ 0 w 1495109"/>
                <a:gd name="connsiteY0" fmla="*/ 0 h 633867"/>
                <a:gd name="connsiteX1" fmla="*/ 1482463 w 1495109"/>
                <a:gd name="connsiteY1" fmla="*/ 0 h 633867"/>
                <a:gd name="connsiteX2" fmla="*/ 1495109 w 1495109"/>
                <a:gd name="connsiteY2" fmla="*/ 5659 h 633867"/>
                <a:gd name="connsiteX3" fmla="*/ 0 w 1495109"/>
                <a:gd name="connsiteY3" fmla="*/ 633867 h 63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5109" h="633867">
                  <a:moveTo>
                    <a:pt x="0" y="0"/>
                  </a:moveTo>
                  <a:lnTo>
                    <a:pt x="1482463" y="0"/>
                  </a:lnTo>
                  <a:lnTo>
                    <a:pt x="1495109" y="5659"/>
                  </a:lnTo>
                  <a:lnTo>
                    <a:pt x="0" y="633867"/>
                  </a:lnTo>
                  <a:close/>
                </a:path>
              </a:pathLst>
            </a:custGeom>
            <a:solidFill>
              <a:schemeClr val="bg1"/>
            </a:solidFill>
            <a:ln w="530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3695B08-4C51-48A9-9D95-575DF10616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9" y="36637"/>
            <a:ext cx="1712662" cy="597361"/>
          </a:xfrm>
          <a:prstGeom prst="rect">
            <a:avLst/>
          </a:prstGeom>
          <a:ln>
            <a:solidFill>
              <a:srgbClr val="00BFF2"/>
            </a:solidFill>
          </a:ln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649CC1AD-4096-4C1B-8491-A834E6E4386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206" y="5705004"/>
            <a:ext cx="2523582" cy="87918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C3BDC65-8D60-4B6A-A6E4-F284D2B2831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39630" b="36230"/>
          <a:stretch>
            <a:fillRect/>
          </a:stretch>
        </p:blipFill>
        <p:spPr>
          <a:xfrm>
            <a:off x="5811865" y="2666878"/>
            <a:ext cx="6377610" cy="4191122"/>
          </a:xfrm>
          <a:custGeom>
            <a:avLst/>
            <a:gdLst>
              <a:gd name="connsiteX0" fmla="*/ 0 w 7084331"/>
              <a:gd name="connsiteY0" fmla="*/ 0 h 4191122"/>
              <a:gd name="connsiteX1" fmla="*/ 7084331 w 7084331"/>
              <a:gd name="connsiteY1" fmla="*/ 0 h 4191122"/>
              <a:gd name="connsiteX2" fmla="*/ 7084331 w 7084331"/>
              <a:gd name="connsiteY2" fmla="*/ 4191122 h 4191122"/>
              <a:gd name="connsiteX3" fmla="*/ 0 w 7084331"/>
              <a:gd name="connsiteY3" fmla="*/ 4191122 h 4191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4331" h="4191122">
                <a:moveTo>
                  <a:pt x="0" y="0"/>
                </a:moveTo>
                <a:lnTo>
                  <a:pt x="7084331" y="0"/>
                </a:lnTo>
                <a:lnTo>
                  <a:pt x="7084331" y="4191122"/>
                </a:lnTo>
                <a:lnTo>
                  <a:pt x="0" y="4191122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728EA1-AA22-D7BD-49E1-A5DBEA79D583}"/>
              </a:ext>
            </a:extLst>
          </p:cNvPr>
          <p:cNvSpPr txBox="1"/>
          <p:nvPr/>
        </p:nvSpPr>
        <p:spPr>
          <a:xfrm>
            <a:off x="3012035" y="5770932"/>
            <a:ext cx="2523582" cy="769441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/>
              <a:t>A follow-up companion to </a:t>
            </a:r>
          </a:p>
          <a:p>
            <a:r>
              <a:rPr lang="en-US" sz="1100" b="1">
                <a:solidFill>
                  <a:srgbClr val="ED3C8D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‘Setting the Stage: 15 Streaming Trends That Will Impact Marketing Plans in 2023’</a:t>
            </a:r>
            <a:r>
              <a:rPr lang="en-US" sz="1100" b="1">
                <a:solidFill>
                  <a:srgbClr val="ED3C8D"/>
                </a:solidFill>
              </a:rPr>
              <a:t> </a:t>
            </a:r>
            <a:r>
              <a:rPr lang="en-US" sz="1100"/>
              <a:t>(Jan ’23)</a:t>
            </a:r>
          </a:p>
        </p:txBody>
      </p:sp>
    </p:spTree>
    <p:extLst>
      <p:ext uri="{BB962C8B-B14F-4D97-AF65-F5344CB8AC3E}">
        <p14:creationId xmlns:p14="http://schemas.microsoft.com/office/powerpoint/2010/main" val="790422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4A2B0-2B4C-6BE7-D547-DE78CBB25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3D088A-C114-FD7B-2FC1-3D465839FC3A}"/>
              </a:ext>
            </a:extLst>
          </p:cNvPr>
          <p:cNvCxnSpPr>
            <a:cxnSpLocks/>
          </p:cNvCxnSpPr>
          <p:nvPr/>
        </p:nvCxnSpPr>
        <p:spPr>
          <a:xfrm>
            <a:off x="558925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A21D58C-C234-AF81-68AE-52B21B7E055D}"/>
              </a:ext>
            </a:extLst>
          </p:cNvPr>
          <p:cNvSpPr txBox="1"/>
          <p:nvPr/>
        </p:nvSpPr>
        <p:spPr>
          <a:xfrm>
            <a:off x="51023" y="533776"/>
            <a:ext cx="4218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2104A3-72CE-1E83-BA39-73DAEC2285E9}"/>
              </a:ext>
            </a:extLst>
          </p:cNvPr>
          <p:cNvSpPr/>
          <p:nvPr/>
        </p:nvSpPr>
        <p:spPr>
          <a:xfrm>
            <a:off x="0" y="1765230"/>
            <a:ext cx="12191567" cy="510392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FE074BA-F069-5539-2E1B-8988DEF7F8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E8EFB272-E14C-6039-8F05-B7A6A27BE9B5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5A92B13-A2E8-8076-24FD-374DC1E7BB92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B7739F-B8F2-7AD2-0490-D4E1BA493B23}"/>
              </a:ext>
            </a:extLst>
          </p:cNvPr>
          <p:cNvSpPr txBox="1"/>
          <p:nvPr/>
        </p:nvSpPr>
        <p:spPr>
          <a:xfrm>
            <a:off x="481701" y="6309819"/>
            <a:ext cx="56142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Comscore,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State of Streaming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, 2023. Comscore CTV Intelligence, CTV devices, U.S.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5AD3448-B104-B4A8-B767-D9907F6A9D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196398"/>
              </p:ext>
            </p:extLst>
          </p:nvPr>
        </p:nvGraphicFramePr>
        <p:xfrm>
          <a:off x="686816" y="2489200"/>
          <a:ext cx="10818368" cy="3793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F84028A-C928-3732-811B-7A352D22E9D4}"/>
              </a:ext>
            </a:extLst>
          </p:cNvPr>
          <p:cNvSpPr txBox="1"/>
          <p:nvPr/>
        </p:nvSpPr>
        <p:spPr>
          <a:xfrm>
            <a:off x="3009683" y="1908293"/>
            <a:ext cx="6172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Connected TV Households by Streaming Type</a:t>
            </a:r>
            <a:b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Households in millions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3948570-E3D3-D621-CB8A-9C7CF25A597B}"/>
              </a:ext>
            </a:extLst>
          </p:cNvPr>
          <p:cNvSpPr/>
          <p:nvPr/>
        </p:nvSpPr>
        <p:spPr>
          <a:xfrm>
            <a:off x="8618703" y="3228360"/>
            <a:ext cx="865055" cy="5098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+9%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vs. 2021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41B6C3D-CE74-AEE2-D0C5-F2663320ADFD}"/>
              </a:ext>
            </a:extLst>
          </p:cNvPr>
          <p:cNvSpPr/>
          <p:nvPr/>
        </p:nvSpPr>
        <p:spPr>
          <a:xfrm>
            <a:off x="9629416" y="3032417"/>
            <a:ext cx="865055" cy="5098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+27% 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vs. 2021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52317B-411B-8E66-FAA6-8A1AA962CB0C}"/>
              </a:ext>
            </a:extLst>
          </p:cNvPr>
          <p:cNvSpPr/>
          <p:nvPr/>
        </p:nvSpPr>
        <p:spPr>
          <a:xfrm>
            <a:off x="558925" y="476178"/>
            <a:ext cx="1163307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With increased options, t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here are now more CTV HHs that watch ad-supported streaming than those that subscribe to paid, ad-free services</a:t>
            </a:r>
          </a:p>
        </p:txBody>
      </p:sp>
    </p:spTree>
    <p:extLst>
      <p:ext uri="{BB962C8B-B14F-4D97-AF65-F5344CB8AC3E}">
        <p14:creationId xmlns:p14="http://schemas.microsoft.com/office/powerpoint/2010/main" val="2620467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D48CC8-EE90-6FDD-8B5F-BA6D08939AE1}"/>
              </a:ext>
            </a:extLst>
          </p:cNvPr>
          <p:cNvCxnSpPr>
            <a:cxnSpLocks/>
          </p:cNvCxnSpPr>
          <p:nvPr/>
        </p:nvCxnSpPr>
        <p:spPr>
          <a:xfrm>
            <a:off x="558925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97F8115-3C43-5A2B-C88E-1953D955DE71}"/>
              </a:ext>
            </a:extLst>
          </p:cNvPr>
          <p:cNvSpPr txBox="1"/>
          <p:nvPr/>
        </p:nvSpPr>
        <p:spPr>
          <a:xfrm>
            <a:off x="51023" y="533776"/>
            <a:ext cx="4218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894CE-5EB9-4BB3-F6C7-477E37F6A6AA}"/>
              </a:ext>
            </a:extLst>
          </p:cNvPr>
          <p:cNvSpPr/>
          <p:nvPr/>
        </p:nvSpPr>
        <p:spPr>
          <a:xfrm>
            <a:off x="645014" y="451634"/>
            <a:ext cx="1137837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Through organic platform growth and the launch of new ad tiers,</a:t>
            </a:r>
            <a:b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ad-supported streaming now reaches eight out of ten streaming adults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BB479E1-3071-A26D-3770-8C9ECDB7E4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61738421-0CC5-FC22-61C0-ADE21A915B76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5241C5-CB80-BFBC-E80F-1A3263517765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0E3C8F-7421-D794-FF0D-4A4591450504}"/>
              </a:ext>
            </a:extLst>
          </p:cNvPr>
          <p:cNvSpPr txBox="1"/>
          <p:nvPr/>
        </p:nvSpPr>
        <p:spPr>
          <a:xfrm>
            <a:off x="459850" y="6075653"/>
            <a:ext cx="11687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MRI-Simmons November 2022 &amp; March 2024 Cord Evolution Study, A18+. Base = ‘streamed in the past 12 months’. November ’22: reflects % of streamers who have used any of the following streaming services in the past 12 months: Crackle, Crunchyroll (limited commercial subscription), Discovery + (limited commercial subscription), Hulu (limited commercial subscription), PARAMOUNT + (LIMITED COMMERCIAL SUBSCRIPTION), Peacock (limited commercial subscription), IMDb TV, Local Now OR PARAMOUNT + (LIMITED COMMERCIAL SUBSCRIPTION), Peacock (limited commercial subscription), Pluto TV, </a:t>
            </a:r>
            <a:r>
              <a:rPr kumimoji="0" lang="en-US" sz="6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redbox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Roku Channel, Samsung TV Plus, Tubi TV, Vudu, </a:t>
            </a:r>
            <a:r>
              <a:rPr kumimoji="0" lang="en-US" sz="6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Xumo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</a:t>
            </a:r>
            <a:r>
              <a:rPr lang="en-US" sz="6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March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’24: reflects % of streamers who have used any of the following streaming services in the past 12 months: Crackle, Crunchyroll (free), Tubi, Discovery+ (with ads/commercials), Disney+ (with ads/commercials), </a:t>
            </a:r>
            <a:r>
              <a:rPr kumimoji="0" lang="en-US" sz="6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Freevee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(formerly IMDb TV), Max (with ads/commercials), Hulu (with ads/commercials) NET, LG Channels, Local Now App, Paramount+ (with ads/commercials), Peacock (with ads/commercials), Pluto TV, </a:t>
            </a:r>
            <a:r>
              <a:rPr kumimoji="0" lang="en-US" sz="6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redbox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Roku Channel, Samsung TV Plus, Vudu)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CF3370-ADAF-A73D-7F17-8CAD6A46DA5D}"/>
              </a:ext>
            </a:extLst>
          </p:cNvPr>
          <p:cNvSpPr/>
          <p:nvPr/>
        </p:nvSpPr>
        <p:spPr>
          <a:xfrm>
            <a:off x="3881120" y="1790411"/>
            <a:ext cx="8310882" cy="427598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5D8E2E1-121A-4B12-9832-7E935D2B0B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705367"/>
              </p:ext>
            </p:extLst>
          </p:nvPr>
        </p:nvGraphicFramePr>
        <p:xfrm>
          <a:off x="4243173" y="2423940"/>
          <a:ext cx="7645138" cy="3185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4A0399-94FE-4D98-2F3A-8B4D5466A5F3}"/>
              </a:ext>
            </a:extLst>
          </p:cNvPr>
          <p:cNvSpPr txBox="1"/>
          <p:nvPr/>
        </p:nvSpPr>
        <p:spPr>
          <a:xfrm>
            <a:off x="3881119" y="1914679"/>
            <a:ext cx="8310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streamers who use at least one </a:t>
            </a: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ad-supported streaming service</a:t>
            </a:r>
            <a:endParaRPr kumimoji="0" lang="en-US" sz="1400" b="0" i="0" u="sng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19E9CE11-3003-B6A3-B3C2-948788B114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9231170"/>
              </p:ext>
            </p:extLst>
          </p:nvPr>
        </p:nvGraphicFramePr>
        <p:xfrm>
          <a:off x="4319081" y="5366190"/>
          <a:ext cx="7470842" cy="543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60BF6AD-AA55-85A9-2D7A-1F1DB6E185F7}"/>
              </a:ext>
            </a:extLst>
          </p:cNvPr>
          <p:cNvSpPr/>
          <p:nvPr/>
        </p:nvSpPr>
        <p:spPr>
          <a:xfrm>
            <a:off x="645014" y="3700538"/>
            <a:ext cx="2406316" cy="13956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Pic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56F616-29EF-A3CC-9003-BAAC6921DF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96838"/>
            <a:ext cx="3917002" cy="427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15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A22FA-940C-CEE3-D5FA-AA3D45C53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ollage of people smiling&#10;&#10;Description automatically generated">
            <a:extLst>
              <a:ext uri="{FF2B5EF4-FFF2-40B4-BE49-F238E27FC236}">
                <a16:creationId xmlns:a16="http://schemas.microsoft.com/office/drawing/2014/main" id="{F6AC94C9-5A03-ECFC-DE1E-D9430754B5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681440"/>
            <a:ext cx="5499100" cy="436185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994D82E-2479-7068-DEA0-CD2573CD1038}"/>
              </a:ext>
            </a:extLst>
          </p:cNvPr>
          <p:cNvSpPr/>
          <p:nvPr/>
        </p:nvSpPr>
        <p:spPr>
          <a:xfrm>
            <a:off x="-4398" y="1676921"/>
            <a:ext cx="5499100" cy="4371455"/>
          </a:xfrm>
          <a:prstGeom prst="rect">
            <a:avLst/>
          </a:prstGeom>
          <a:solidFill>
            <a:srgbClr val="1B1464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D60BB4A-79C1-62C0-33D7-6AAA48C66B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F37897C8-E61E-55AA-0773-D05A591789BF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C3AD01E-F82A-8F53-A71D-9616C74A883F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9B32A6-DDA4-A822-04B2-C247391F782E}"/>
              </a:ext>
            </a:extLst>
          </p:cNvPr>
          <p:cNvSpPr/>
          <p:nvPr/>
        </p:nvSpPr>
        <p:spPr>
          <a:xfrm>
            <a:off x="645014" y="450626"/>
            <a:ext cx="1154698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Multiscreen TV platforms have almost full penetration collectively within ad-supported streaming since all major services now have an ad tier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023BD9-78B0-3733-EA4F-FE286670F963}"/>
              </a:ext>
            </a:extLst>
          </p:cNvPr>
          <p:cNvSpPr txBox="1"/>
          <p:nvPr/>
        </p:nvSpPr>
        <p:spPr>
          <a:xfrm>
            <a:off x="493837" y="6079265"/>
            <a:ext cx="11704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VAB analysis of 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MRI-Simmons November 2022 &amp; March 2024 Cord Evolution Study, A18+. Base = ‘streamed in the past 12 months’. *</a:t>
            </a:r>
            <a:r>
              <a:rPr lang="en-US" sz="6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March ‘24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: Based on respondents who watched any of the following ad-supported streaming services in the last 12 months: ABC App, AMC App, Bravo App, CBS App, Discovery+ (with ads/commercials), ESPN+, Max (with ads/commercials), Hulu (with ads/commercials) NET, Paramount+ (with ads/commercials), Peacock (with ads/commercials), Pluto TV, Tubi, TVOne, VICE TV,  Hallmark TV, Disney+ (with ads/commercials), FOX Sports, NBC App, NFL+  Nov 22: *Based on respondents who watched any of the following ad-supported streaming services in the last 12 months: ABC App, AMC App, Bravo App, CBS App, Discovery+ (Limited Commercial Subscription), ESPN+, HBO Max (Limited Commercial Subscription), Hulu (Limited Commercial Subscription), Paramount+ Essential (Limited Commercial Subscription), Peacock Premium (Limited Commercial Subscription), Pluto TV, Tubi TV, TV One, Vice TV, Hallmark TV.</a:t>
            </a: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E8A900-50D5-154A-BC31-7A5891D67DC0}"/>
              </a:ext>
            </a:extLst>
          </p:cNvPr>
          <p:cNvSpPr/>
          <p:nvPr/>
        </p:nvSpPr>
        <p:spPr>
          <a:xfrm>
            <a:off x="5499100" y="1671398"/>
            <a:ext cx="6692900" cy="4376978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BAD9AB-284D-2BC3-5F83-8909D2A01769}"/>
              </a:ext>
            </a:extLst>
          </p:cNvPr>
          <p:cNvSpPr txBox="1"/>
          <p:nvPr/>
        </p:nvSpPr>
        <p:spPr>
          <a:xfrm>
            <a:off x="5499099" y="1708723"/>
            <a:ext cx="66928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of streamers who have used a network TV app or ad-supported streaming service owned by a multiscreen TV company*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0FDA7B-C565-91FF-7D6A-A04825685073}"/>
              </a:ext>
            </a:extLst>
          </p:cNvPr>
          <p:cNvSpPr txBox="1"/>
          <p:nvPr/>
        </p:nvSpPr>
        <p:spPr>
          <a:xfrm>
            <a:off x="51023" y="533776"/>
            <a:ext cx="4218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9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517E0D9-D484-8EBD-3133-93B41C17F306}"/>
              </a:ext>
            </a:extLst>
          </p:cNvPr>
          <p:cNvCxnSpPr>
            <a:cxnSpLocks/>
          </p:cNvCxnSpPr>
          <p:nvPr/>
        </p:nvCxnSpPr>
        <p:spPr>
          <a:xfrm>
            <a:off x="558925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8E57D3B-1883-ABB5-8367-FC90C1EFF4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7359886"/>
              </p:ext>
            </p:extLst>
          </p:nvPr>
        </p:nvGraphicFramePr>
        <p:xfrm>
          <a:off x="5541205" y="2423940"/>
          <a:ext cx="6590810" cy="3185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AC85D5C-9EF5-1569-4137-5FB3740E07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7896186"/>
              </p:ext>
            </p:extLst>
          </p:nvPr>
        </p:nvGraphicFramePr>
        <p:xfrm>
          <a:off x="5522349" y="5366190"/>
          <a:ext cx="6628520" cy="543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66926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FEF75D-31B9-20FC-8367-84C800633CB0}"/>
              </a:ext>
            </a:extLst>
          </p:cNvPr>
          <p:cNvSpPr/>
          <p:nvPr/>
        </p:nvSpPr>
        <p:spPr>
          <a:xfrm>
            <a:off x="8086724" y="1802408"/>
            <a:ext cx="4115545" cy="5055592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351611-93F5-0DF0-62E7-EDD9C96A5C94}"/>
              </a:ext>
            </a:extLst>
          </p:cNvPr>
          <p:cNvSpPr txBox="1"/>
          <p:nvPr/>
        </p:nvSpPr>
        <p:spPr>
          <a:xfrm>
            <a:off x="51022" y="533776"/>
            <a:ext cx="77459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E412F2-193A-1DEE-F32C-0854CE2E3AEF}"/>
              </a:ext>
            </a:extLst>
          </p:cNvPr>
          <p:cNvSpPr>
            <a:spLocks/>
          </p:cNvSpPr>
          <p:nvPr/>
        </p:nvSpPr>
        <p:spPr>
          <a:xfrm>
            <a:off x="-1" y="1802408"/>
            <a:ext cx="8086721" cy="5066741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BB479E1-3071-A26D-3770-8C9ECDB7E4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61738421-0CC5-FC22-61C0-ADE21A915B76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5241C5-CB80-BFBC-E80F-1A3263517765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AC07C8-6DE0-B89F-71DC-13E6368CE001}"/>
              </a:ext>
            </a:extLst>
          </p:cNvPr>
          <p:cNvSpPr txBox="1"/>
          <p:nvPr/>
        </p:nvSpPr>
        <p:spPr>
          <a:xfrm>
            <a:off x="461379" y="6011249"/>
            <a:ext cx="7625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MRI-Simmons November 2022 &amp; March 2024 Cord Evolution Study, A18+. Base = ‘streamed in the past 12 months’. March ‘24: Used any FAST services in the past 12 months: (includes, but not limited to, services like Peacock, Roku Channel, Tubi, 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Freevee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Pluto TV, Samsung TV Plus, 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Xumo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Local Now, Bloomberg Originals, 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MotorTrend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NBC News Now, Plex, 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PopcornFlix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). November ‘22: Used any FAST services in the past 12 months: (includes, but not limited to, services like Peacock, Roku Channel, Tubi, 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Freevee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Pluto TV, Samsung TV Plus, 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Xumo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Local Now). *VAB Analysis of The FASTMaster, ‘There are 1,959 FAST Channels in the U.S.’, </a:t>
            </a:r>
            <a:r>
              <a:rPr lang="en-US" sz="7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/15/24 &amp; ‘There Are Now 1,995 FAST Channels’, 12/22/23.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14CF38-CC28-5C6C-0CE4-BEE6C5C57FF1}"/>
              </a:ext>
            </a:extLst>
          </p:cNvPr>
          <p:cNvSpPr txBox="1"/>
          <p:nvPr/>
        </p:nvSpPr>
        <p:spPr>
          <a:xfrm>
            <a:off x="-3" y="1860116"/>
            <a:ext cx="8086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U.S. adult 18+ streamers that watch FAST 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</a:t>
            </a: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Free Ad-supported Streaming TV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) services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07B4D77-1543-00E9-DEC8-B3B40C6092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7474293"/>
              </p:ext>
            </p:extLst>
          </p:nvPr>
        </p:nvGraphicFramePr>
        <p:xfrm>
          <a:off x="1340217" y="2601290"/>
          <a:ext cx="5338534" cy="3345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B047FD3-9749-4A48-6169-542A5EB6D0E3}"/>
              </a:ext>
            </a:extLst>
          </p:cNvPr>
          <p:cNvSpPr/>
          <p:nvPr/>
        </p:nvSpPr>
        <p:spPr>
          <a:xfrm>
            <a:off x="6093999" y="2621028"/>
            <a:ext cx="1169504" cy="657193"/>
          </a:xfrm>
          <a:prstGeom prst="roundRect">
            <a:avLst/>
          </a:prstGeom>
          <a:solidFill>
            <a:srgbClr val="4EBEA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+38% 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YOY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5F64DD-480E-6DCC-6562-8C4AAFF5E0F3}"/>
              </a:ext>
            </a:extLst>
          </p:cNvPr>
          <p:cNvSpPr/>
          <p:nvPr/>
        </p:nvSpPr>
        <p:spPr>
          <a:xfrm>
            <a:off x="825621" y="451634"/>
            <a:ext cx="11366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FAST viewership has achieved meaningful scale as audiences grow and advertising opportunities increase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ECFC8AE-E599-BBB5-5434-3926A1D4897B}"/>
              </a:ext>
            </a:extLst>
          </p:cNvPr>
          <p:cNvCxnSpPr>
            <a:cxnSpLocks/>
          </p:cNvCxnSpPr>
          <p:nvPr/>
        </p:nvCxnSpPr>
        <p:spPr>
          <a:xfrm>
            <a:off x="780869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B95C17B-D46A-B371-9043-19F4F06DBA7D}"/>
              </a:ext>
            </a:extLst>
          </p:cNvPr>
          <p:cNvSpPr txBox="1"/>
          <p:nvPr/>
        </p:nvSpPr>
        <p:spPr>
          <a:xfrm>
            <a:off x="8239126" y="3045948"/>
            <a:ext cx="37909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+22%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more FAST Channels available in the U.S. YoY*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AC17D3-B697-8D99-32E9-BACF5FDC60EB}"/>
              </a:ext>
            </a:extLst>
          </p:cNvPr>
          <p:cNvSpPr txBox="1"/>
          <p:nvPr/>
        </p:nvSpPr>
        <p:spPr>
          <a:xfrm>
            <a:off x="8239122" y="4927126"/>
            <a:ext cx="3790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Feb ‘24: 1,959 vs. Dec ’22: 1,610)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32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5A6F5-F0D9-7C57-3E5C-3ADADDBF5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03798B-3F21-12F7-058E-3DD98F73AC3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765230"/>
            <a:ext cx="12201490" cy="509277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C4DDE54-66F8-9B80-0E85-DC7196DB4D67}"/>
              </a:ext>
            </a:extLst>
          </p:cNvPr>
          <p:cNvCxnSpPr>
            <a:cxnSpLocks/>
          </p:cNvCxnSpPr>
          <p:nvPr/>
        </p:nvCxnSpPr>
        <p:spPr>
          <a:xfrm>
            <a:off x="780869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CDD1DC9-DA11-FA70-0DC9-C87F99D7CDED}"/>
              </a:ext>
            </a:extLst>
          </p:cNvPr>
          <p:cNvSpPr txBox="1"/>
          <p:nvPr/>
        </p:nvSpPr>
        <p:spPr>
          <a:xfrm>
            <a:off x="51022" y="533776"/>
            <a:ext cx="77459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11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A12F28C-B5BE-7DAC-6FCA-5F5FA61FB5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18D8E015-7197-B903-0425-C6DA97AC2647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996CF75-65CB-FCF9-FD68-7E722900B4A0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BB5D1B-E0B6-13AD-6AB1-A8598EF56A31}"/>
              </a:ext>
            </a:extLst>
          </p:cNvPr>
          <p:cNvSpPr/>
          <p:nvPr/>
        </p:nvSpPr>
        <p:spPr>
          <a:xfrm>
            <a:off x="825621" y="450626"/>
            <a:ext cx="1136637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Time spent with ad-supported </a:t>
            </a: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platforms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has more than doubled in less than two years as consumers increasingly shift towards these services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9987383-6C45-98BE-BFE8-410BA40A5644}"/>
              </a:ext>
            </a:extLst>
          </p:cNvPr>
          <p:cNvGraphicFramePr/>
          <p:nvPr/>
        </p:nvGraphicFramePr>
        <p:xfrm>
          <a:off x="44042" y="2961095"/>
          <a:ext cx="3895547" cy="3305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6A83DAE-66D0-9A6E-C32F-79B6584C41D3}"/>
              </a:ext>
            </a:extLst>
          </p:cNvPr>
          <p:cNvCxnSpPr>
            <a:cxnSpLocks/>
          </p:cNvCxnSpPr>
          <p:nvPr/>
        </p:nvCxnSpPr>
        <p:spPr>
          <a:xfrm>
            <a:off x="4039607" y="2769143"/>
            <a:ext cx="0" cy="3517357"/>
          </a:xfrm>
          <a:prstGeom prst="line">
            <a:avLst/>
          </a:prstGeom>
          <a:ln w="19050">
            <a:solidFill>
              <a:srgbClr val="1B146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3C893C-10BD-BA48-E83E-9C22B036731D}"/>
              </a:ext>
            </a:extLst>
          </p:cNvPr>
          <p:cNvCxnSpPr>
            <a:cxnSpLocks/>
          </p:cNvCxnSpPr>
          <p:nvPr/>
        </p:nvCxnSpPr>
        <p:spPr>
          <a:xfrm>
            <a:off x="8145647" y="2769143"/>
            <a:ext cx="0" cy="3517357"/>
          </a:xfrm>
          <a:prstGeom prst="line">
            <a:avLst/>
          </a:prstGeom>
          <a:ln w="19050">
            <a:solidFill>
              <a:srgbClr val="1B146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488616A-98A9-2756-A79D-157F4690C4D4}"/>
              </a:ext>
            </a:extLst>
          </p:cNvPr>
          <p:cNvSpPr txBox="1"/>
          <p:nvPr/>
        </p:nvSpPr>
        <p:spPr>
          <a:xfrm>
            <a:off x="869664" y="4299634"/>
            <a:ext cx="2327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2:12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AVOD + SVOD 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Total</a:t>
            </a:r>
            <a:endParaRPr kumimoji="0" lang="en-US" sz="1800" b="1" i="0" u="sng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D383EC-8D21-BFDD-68C6-D5780CB16B29}"/>
              </a:ext>
            </a:extLst>
          </p:cNvPr>
          <p:cNvSpPr txBox="1"/>
          <p:nvPr/>
        </p:nvSpPr>
        <p:spPr>
          <a:xfrm>
            <a:off x="4697410" y="2393119"/>
            <a:ext cx="760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SVOD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F7DC84F-4D54-F158-3766-6F3F0A2AF5B7}"/>
              </a:ext>
            </a:extLst>
          </p:cNvPr>
          <p:cNvSpPr/>
          <p:nvPr/>
        </p:nvSpPr>
        <p:spPr>
          <a:xfrm>
            <a:off x="4393068" y="2415483"/>
            <a:ext cx="321083" cy="263048"/>
          </a:xfrm>
          <a:prstGeom prst="rect">
            <a:avLst/>
          </a:prstGeom>
          <a:solidFill>
            <a:srgbClr val="00BFF2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2FC9A9-BDA4-4297-9EBC-719B712C2A49}"/>
              </a:ext>
            </a:extLst>
          </p:cNvPr>
          <p:cNvSpPr txBox="1"/>
          <p:nvPr/>
        </p:nvSpPr>
        <p:spPr>
          <a:xfrm>
            <a:off x="6066931" y="2393119"/>
            <a:ext cx="2078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AVOD / FAST / vMVPD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DA60EA8-7E29-F636-5856-03C0A7470C48}"/>
              </a:ext>
            </a:extLst>
          </p:cNvPr>
          <p:cNvSpPr/>
          <p:nvPr/>
        </p:nvSpPr>
        <p:spPr>
          <a:xfrm>
            <a:off x="5762589" y="2415483"/>
            <a:ext cx="321083" cy="263048"/>
          </a:xfrm>
          <a:prstGeom prst="rect">
            <a:avLst/>
          </a:prstGeom>
          <a:solidFill>
            <a:srgbClr val="ED3C8D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F1ED9E5-4902-C9EC-FE12-AEBCEF1E71F5}"/>
              </a:ext>
            </a:extLst>
          </p:cNvPr>
          <p:cNvSpPr txBox="1"/>
          <p:nvPr/>
        </p:nvSpPr>
        <p:spPr>
          <a:xfrm>
            <a:off x="14773" y="2769143"/>
            <a:ext cx="403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Q4 2021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9E9B68-F871-5033-404A-A5BB7C1B4205}"/>
              </a:ext>
            </a:extLst>
          </p:cNvPr>
          <p:cNvSpPr txBox="1"/>
          <p:nvPr/>
        </p:nvSpPr>
        <p:spPr>
          <a:xfrm>
            <a:off x="4063872" y="2769143"/>
            <a:ext cx="403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Q2 2022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275A9A7-49A6-20E4-770D-057639FE6D1E}"/>
              </a:ext>
            </a:extLst>
          </p:cNvPr>
          <p:cNvSpPr txBox="1"/>
          <p:nvPr/>
        </p:nvSpPr>
        <p:spPr>
          <a:xfrm>
            <a:off x="8169911" y="2769143"/>
            <a:ext cx="403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Q2 2023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7479C2-DADD-2DF3-E48B-B7150ED11894}"/>
              </a:ext>
            </a:extLst>
          </p:cNvPr>
          <p:cNvSpPr txBox="1"/>
          <p:nvPr/>
        </p:nvSpPr>
        <p:spPr>
          <a:xfrm>
            <a:off x="1" y="1787676"/>
            <a:ext cx="12201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Daily Time Spent With Streaming by Service Type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By % Share and Time Spent in HH:MM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15E6450-71B0-7B0E-F93C-AC148A701F60}"/>
              </a:ext>
            </a:extLst>
          </p:cNvPr>
          <p:cNvSpPr/>
          <p:nvPr/>
        </p:nvSpPr>
        <p:spPr>
          <a:xfrm>
            <a:off x="189771" y="3448051"/>
            <a:ext cx="1090217" cy="71532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63%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(1:24)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83D0A6D-7A24-EC59-5EF8-9D567D95CF3C}"/>
              </a:ext>
            </a:extLst>
          </p:cNvPr>
          <p:cNvSpPr/>
          <p:nvPr/>
        </p:nvSpPr>
        <p:spPr>
          <a:xfrm>
            <a:off x="2713122" y="3448051"/>
            <a:ext cx="1090217" cy="71532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37%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(0:49)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4B5AFC8-47DB-65A3-83AB-D55A104A31B8}"/>
              </a:ext>
            </a:extLst>
          </p:cNvPr>
          <p:cNvSpPr txBox="1"/>
          <p:nvPr/>
        </p:nvSpPr>
        <p:spPr>
          <a:xfrm>
            <a:off x="481701" y="6326964"/>
            <a:ext cx="56142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VAB analysis of TiVo Video Trends Report, Q2 2022 &amp; Q2 2023. Base: P18+.</a:t>
            </a:r>
          </a:p>
        </p:txBody>
      </p:sp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C768B82B-C9C8-B8B1-5F1B-1CE28090752E}"/>
              </a:ext>
            </a:extLst>
          </p:cNvPr>
          <p:cNvGraphicFramePr/>
          <p:nvPr/>
        </p:nvGraphicFramePr>
        <p:xfrm>
          <a:off x="4150081" y="2961095"/>
          <a:ext cx="3895547" cy="3305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8DAD1AE5-E70A-8BAD-4708-D58BDD0F0AAA}"/>
              </a:ext>
            </a:extLst>
          </p:cNvPr>
          <p:cNvSpPr txBox="1"/>
          <p:nvPr/>
        </p:nvSpPr>
        <p:spPr>
          <a:xfrm>
            <a:off x="4975703" y="4299634"/>
            <a:ext cx="2327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2:24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AVOD + SVOD 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Total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28E48A05-486C-BE6F-F35B-F1E7DDF683FA}"/>
              </a:ext>
            </a:extLst>
          </p:cNvPr>
          <p:cNvSpPr/>
          <p:nvPr/>
        </p:nvSpPr>
        <p:spPr>
          <a:xfrm>
            <a:off x="4310395" y="3448051"/>
            <a:ext cx="1090217" cy="71532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48%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(1:10)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90F973D-C990-5AAD-6BC1-37CD6D45E53A}"/>
              </a:ext>
            </a:extLst>
          </p:cNvPr>
          <p:cNvSpPr/>
          <p:nvPr/>
        </p:nvSpPr>
        <p:spPr>
          <a:xfrm>
            <a:off x="6861635" y="3448051"/>
            <a:ext cx="1090217" cy="71532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52%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(1:15)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id="{EC298DE3-35A7-8FF1-BBCD-9734F59448C2}"/>
              </a:ext>
            </a:extLst>
          </p:cNvPr>
          <p:cNvGraphicFramePr/>
          <p:nvPr/>
        </p:nvGraphicFramePr>
        <p:xfrm>
          <a:off x="8242056" y="2961095"/>
          <a:ext cx="3895547" cy="3305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6641A2FE-A3C7-98AA-E736-8C80716EB99C}"/>
              </a:ext>
            </a:extLst>
          </p:cNvPr>
          <p:cNvSpPr txBox="1"/>
          <p:nvPr/>
        </p:nvSpPr>
        <p:spPr>
          <a:xfrm>
            <a:off x="9067678" y="4299634"/>
            <a:ext cx="2327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3:08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AVOD + SVOD 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Total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EC56689B-9134-71B9-C0E1-9C2206D5EA72}"/>
              </a:ext>
            </a:extLst>
          </p:cNvPr>
          <p:cNvSpPr/>
          <p:nvPr/>
        </p:nvSpPr>
        <p:spPr>
          <a:xfrm>
            <a:off x="8388661" y="3448051"/>
            <a:ext cx="1090217" cy="71532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46%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(1:27)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3A8FCD20-BE8C-FF98-FE4D-0C960242DC94}"/>
              </a:ext>
            </a:extLst>
          </p:cNvPr>
          <p:cNvSpPr/>
          <p:nvPr/>
        </p:nvSpPr>
        <p:spPr>
          <a:xfrm>
            <a:off x="10939900" y="3448051"/>
            <a:ext cx="1090217" cy="71532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54%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(1:41)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C4BC3F-149D-D67E-2EC1-71E26FF4FEE7}"/>
              </a:ext>
            </a:extLst>
          </p:cNvPr>
          <p:cNvSpPr/>
          <p:nvPr/>
        </p:nvSpPr>
        <p:spPr>
          <a:xfrm>
            <a:off x="11184292" y="5599805"/>
            <a:ext cx="845825" cy="355007"/>
          </a:xfrm>
          <a:prstGeom prst="rect">
            <a:avLst/>
          </a:prstGeom>
          <a:solidFill>
            <a:srgbClr val="ED3C8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</a:rPr>
              <a:t>+52 mins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</a:rPr>
              <a:t>vs. Q4 ‘21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094232-A541-50AC-4922-B01425310090}"/>
              </a:ext>
            </a:extLst>
          </p:cNvPr>
          <p:cNvSpPr/>
          <p:nvPr/>
        </p:nvSpPr>
        <p:spPr>
          <a:xfrm>
            <a:off x="8444437" y="5601289"/>
            <a:ext cx="845825" cy="355007"/>
          </a:xfrm>
          <a:prstGeom prst="rect">
            <a:avLst/>
          </a:prstGeom>
          <a:solidFill>
            <a:srgbClr val="00BFF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</a:rPr>
              <a:t>+3 mins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</a:rPr>
              <a:t>vs. Q4 ‘21</a:t>
            </a:r>
          </a:p>
        </p:txBody>
      </p:sp>
    </p:spTree>
    <p:extLst>
      <p:ext uri="{BB962C8B-B14F-4D97-AF65-F5344CB8AC3E}">
        <p14:creationId xmlns:p14="http://schemas.microsoft.com/office/powerpoint/2010/main" val="2900815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D48CC8-EE90-6FDD-8B5F-BA6D08939AE1}"/>
              </a:ext>
            </a:extLst>
          </p:cNvPr>
          <p:cNvCxnSpPr>
            <a:cxnSpLocks/>
          </p:cNvCxnSpPr>
          <p:nvPr/>
        </p:nvCxnSpPr>
        <p:spPr>
          <a:xfrm>
            <a:off x="780869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97F8115-3C43-5A2B-C88E-1953D955DE71}"/>
              </a:ext>
            </a:extLst>
          </p:cNvPr>
          <p:cNvSpPr txBox="1"/>
          <p:nvPr/>
        </p:nvSpPr>
        <p:spPr>
          <a:xfrm>
            <a:off x="51022" y="533776"/>
            <a:ext cx="77459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B46C07-C3C9-142F-8978-D53698D252F7}"/>
              </a:ext>
            </a:extLst>
          </p:cNvPr>
          <p:cNvSpPr/>
          <p:nvPr/>
        </p:nvSpPr>
        <p:spPr>
          <a:xfrm>
            <a:off x="0" y="1765230"/>
            <a:ext cx="12191567" cy="510392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AC66B8-0DE7-D7F0-144E-0005D9B7A7A6}"/>
              </a:ext>
            </a:extLst>
          </p:cNvPr>
          <p:cNvSpPr txBox="1"/>
          <p:nvPr/>
        </p:nvSpPr>
        <p:spPr>
          <a:xfrm>
            <a:off x="516372" y="6202378"/>
            <a:ext cx="11601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Nielsen NPower, Universe Estimate, UE and Sample Information Report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“Reflects 2018-2019 &amp;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2023-2024 Broadcast Seasons. 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Multicultural Audiences represent Hispanic, Non-Hispanic Black, Non-Hispanic Asian/Pacific Islander, Non-Hispanic American Indian/Alaska Native and Non-Hispanic Other.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BB479E1-3071-A26D-3770-8C9ECDB7E4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61738421-0CC5-FC22-61C0-ADE21A915B76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5241C5-CB80-BFBC-E80F-1A3263517765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11AE88E-E0E4-A87E-03C2-351E6B99EF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5978622"/>
              </p:ext>
            </p:extLst>
          </p:nvPr>
        </p:nvGraphicFramePr>
        <p:xfrm>
          <a:off x="252363" y="2488186"/>
          <a:ext cx="11687274" cy="3632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497A20B-4BAC-51B7-FAF3-C4BCACB8A7AF}"/>
              </a:ext>
            </a:extLst>
          </p:cNvPr>
          <p:cNvSpPr txBox="1"/>
          <p:nvPr/>
        </p:nvSpPr>
        <p:spPr>
          <a:xfrm>
            <a:off x="10542" y="1804718"/>
            <a:ext cx="121704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Multicultural Audiences </a:t>
            </a:r>
            <a:br>
              <a:rPr lang="en-US" sz="16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6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% of U.S. TV Population by Age</a:t>
            </a:r>
            <a:endParaRPr kumimoji="0" lang="en-US" sz="1400" i="0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B94FF3-BB22-361E-FE92-2042657821D7}"/>
              </a:ext>
            </a:extLst>
          </p:cNvPr>
          <p:cNvSpPr/>
          <p:nvPr/>
        </p:nvSpPr>
        <p:spPr>
          <a:xfrm>
            <a:off x="876644" y="450626"/>
            <a:ext cx="113153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Approximately half of key age demos are comprised of multicultural consumers, underscoring their importance to streaming TV plans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713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6AE52CE-3E7F-B5A7-D1BB-662D1C57F5BC}"/>
              </a:ext>
            </a:extLst>
          </p:cNvPr>
          <p:cNvSpPr/>
          <p:nvPr/>
        </p:nvSpPr>
        <p:spPr>
          <a:xfrm>
            <a:off x="0" y="1765230"/>
            <a:ext cx="12191999" cy="510392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D48CC8-EE90-6FDD-8B5F-BA6D08939AE1}"/>
              </a:ext>
            </a:extLst>
          </p:cNvPr>
          <p:cNvCxnSpPr>
            <a:cxnSpLocks/>
          </p:cNvCxnSpPr>
          <p:nvPr/>
        </p:nvCxnSpPr>
        <p:spPr>
          <a:xfrm>
            <a:off x="780869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97F8115-3C43-5A2B-C88E-1953D955DE71}"/>
              </a:ext>
            </a:extLst>
          </p:cNvPr>
          <p:cNvSpPr txBox="1"/>
          <p:nvPr/>
        </p:nvSpPr>
        <p:spPr>
          <a:xfrm>
            <a:off x="51022" y="533776"/>
            <a:ext cx="77459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AC66B8-0DE7-D7F0-144E-0005D9B7A7A6}"/>
              </a:ext>
            </a:extLst>
          </p:cNvPr>
          <p:cNvSpPr txBox="1"/>
          <p:nvPr/>
        </p:nvSpPr>
        <p:spPr>
          <a:xfrm>
            <a:off x="503714" y="6181050"/>
            <a:ext cx="11601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Advertiser Perceptions,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TV Measurement Report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2023. Q: What percentage of your [company’s/main client’s] TV buys are currently activated via audience-based buying versus traditional demographic/content buying? What do you anticipate those percentages will be in the next 2 years? Base: Total Respondents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93B23DD-41C3-78F9-CFDA-83B0FFD732B5}"/>
              </a:ext>
            </a:extLst>
          </p:cNvPr>
          <p:cNvGraphicFramePr/>
          <p:nvPr/>
        </p:nvGraphicFramePr>
        <p:xfrm>
          <a:off x="1076960" y="2179052"/>
          <a:ext cx="10059139" cy="3851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0126589-2EE5-A839-8EA6-66A63438129B}"/>
              </a:ext>
            </a:extLst>
          </p:cNvPr>
          <p:cNvSpPr txBox="1"/>
          <p:nvPr/>
        </p:nvSpPr>
        <p:spPr>
          <a:xfrm>
            <a:off x="-65317" y="1871275"/>
            <a:ext cx="12170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Demographic TV Buying vs. Audience-Based TV Buying </a:t>
            </a:r>
            <a:endParaRPr kumimoji="0" lang="en-US" sz="1600" b="0" i="0" u="sng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A7B3DA-DD99-3BDC-E581-3CC2C4E7CD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3269EBA-94FD-ADE8-A3F0-4171387C542B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39CD1E-FC7E-9E26-0314-8F84205DBCBA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10F311-4302-6BF9-6C9B-B4F036BF98BC}"/>
              </a:ext>
            </a:extLst>
          </p:cNvPr>
          <p:cNvSpPr/>
          <p:nvPr/>
        </p:nvSpPr>
        <p:spPr>
          <a:xfrm>
            <a:off x="876644" y="450626"/>
            <a:ext cx="113153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Marketers are increasingly adopting ‘audience-based TV buying’ to optimize ad investment against their best customer prospects</a:t>
            </a:r>
          </a:p>
        </p:txBody>
      </p:sp>
    </p:spTree>
    <p:extLst>
      <p:ext uri="{BB962C8B-B14F-4D97-AF65-F5344CB8AC3E}">
        <p14:creationId xmlns:p14="http://schemas.microsoft.com/office/powerpoint/2010/main" val="1091832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and person looking at a computer screen&#10;&#10;Description automatically generated">
            <a:extLst>
              <a:ext uri="{FF2B5EF4-FFF2-40B4-BE49-F238E27FC236}">
                <a16:creationId xmlns:a16="http://schemas.microsoft.com/office/drawing/2014/main" id="{B849BE54-49AB-FE93-1D35-DC977004AF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014870"/>
            <a:ext cx="5372097" cy="381832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D48CC8-EE90-6FDD-8B5F-BA6D08939AE1}"/>
              </a:ext>
            </a:extLst>
          </p:cNvPr>
          <p:cNvCxnSpPr>
            <a:cxnSpLocks/>
          </p:cNvCxnSpPr>
          <p:nvPr/>
        </p:nvCxnSpPr>
        <p:spPr>
          <a:xfrm>
            <a:off x="780869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97F8115-3C43-5A2B-C88E-1953D955DE71}"/>
              </a:ext>
            </a:extLst>
          </p:cNvPr>
          <p:cNvSpPr txBox="1"/>
          <p:nvPr/>
        </p:nvSpPr>
        <p:spPr>
          <a:xfrm>
            <a:off x="51022" y="533776"/>
            <a:ext cx="77459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B46C07-C3C9-142F-8978-D53698D252F7}"/>
              </a:ext>
            </a:extLst>
          </p:cNvPr>
          <p:cNvSpPr/>
          <p:nvPr/>
        </p:nvSpPr>
        <p:spPr>
          <a:xfrm>
            <a:off x="5372099" y="2014870"/>
            <a:ext cx="6819468" cy="3818327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AC66B8-0DE7-D7F0-144E-0005D9B7A7A6}"/>
              </a:ext>
            </a:extLst>
          </p:cNvPr>
          <p:cNvSpPr txBox="1"/>
          <p:nvPr/>
        </p:nvSpPr>
        <p:spPr>
          <a:xfrm>
            <a:off x="438321" y="6321097"/>
            <a:ext cx="116014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Advertiser Perceptions,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TV Measurement Report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2023. Q: Did your [company/main client] use alternative currencies, outside of Nielsen, for its TV buy transactions in the past 12 months? Base: Total Respondents. Likely = ‘very’ or ‘somewhat.’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BB479E1-3071-A26D-3770-8C9ECDB7E4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61738421-0CC5-FC22-61C0-ADE21A915B76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5241C5-CB80-BFBC-E80F-1A3263517765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9" name="Rounded Rectangle 80">
            <a:extLst>
              <a:ext uri="{FF2B5EF4-FFF2-40B4-BE49-F238E27FC236}">
                <a16:creationId xmlns:a16="http://schemas.microsoft.com/office/drawing/2014/main" id="{0F3D2C4B-B9F8-287C-B43F-98D63302235D}"/>
              </a:ext>
            </a:extLst>
          </p:cNvPr>
          <p:cNvSpPr/>
          <p:nvPr/>
        </p:nvSpPr>
        <p:spPr>
          <a:xfrm>
            <a:off x="6043823" y="2848260"/>
            <a:ext cx="5476021" cy="2097895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12700">
            <a:solidFill>
              <a:srgbClr val="00BFF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2A6A46-7F28-74B6-5E64-1445FEBEB1B1}"/>
              </a:ext>
            </a:extLst>
          </p:cNvPr>
          <p:cNvSpPr txBox="1"/>
          <p:nvPr/>
        </p:nvSpPr>
        <p:spPr>
          <a:xfrm>
            <a:off x="7858701" y="2934846"/>
            <a:ext cx="1846265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62</a:t>
            </a:r>
            <a:r>
              <a:rPr kumimoji="0" lang="en-US" sz="6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923E65-4397-1F25-1F40-F5B1A17C1E5B}"/>
              </a:ext>
            </a:extLst>
          </p:cNvPr>
          <p:cNvSpPr txBox="1"/>
          <p:nvPr/>
        </p:nvSpPr>
        <p:spPr>
          <a:xfrm>
            <a:off x="6156639" y="3950509"/>
            <a:ext cx="52503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rgbClr val="00206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 advertisers are likely to use </a:t>
            </a:r>
          </a:p>
          <a:p>
            <a:pPr algn="ctr"/>
            <a:r>
              <a:rPr lang="en-US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alternative currencies in the next 12 months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6A4AB5-309B-17BB-B309-AF5BCE7CB9B2}"/>
              </a:ext>
            </a:extLst>
          </p:cNvPr>
          <p:cNvSpPr/>
          <p:nvPr/>
        </p:nvSpPr>
        <p:spPr>
          <a:xfrm>
            <a:off x="825621" y="450626"/>
            <a:ext cx="1136637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Nearly two-thirds of marketers will use modern measurement solutions to more </a:t>
            </a: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accurately count audiences reached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across video platforms</a:t>
            </a:r>
          </a:p>
        </p:txBody>
      </p:sp>
    </p:spTree>
    <p:extLst>
      <p:ext uri="{BB962C8B-B14F-4D97-AF65-F5344CB8AC3E}">
        <p14:creationId xmlns:p14="http://schemas.microsoft.com/office/powerpoint/2010/main" val="3630096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D48CC8-EE90-6FDD-8B5F-BA6D08939AE1}"/>
              </a:ext>
            </a:extLst>
          </p:cNvPr>
          <p:cNvCxnSpPr>
            <a:cxnSpLocks/>
          </p:cNvCxnSpPr>
          <p:nvPr/>
        </p:nvCxnSpPr>
        <p:spPr>
          <a:xfrm>
            <a:off x="780869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97F8115-3C43-5A2B-C88E-1953D955DE71}"/>
              </a:ext>
            </a:extLst>
          </p:cNvPr>
          <p:cNvSpPr txBox="1"/>
          <p:nvPr/>
        </p:nvSpPr>
        <p:spPr>
          <a:xfrm>
            <a:off x="51022" y="533776"/>
            <a:ext cx="77459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B46C07-C3C9-142F-8978-D53698D252F7}"/>
              </a:ext>
            </a:extLst>
          </p:cNvPr>
          <p:cNvSpPr/>
          <p:nvPr/>
        </p:nvSpPr>
        <p:spPr>
          <a:xfrm>
            <a:off x="0" y="1765230"/>
            <a:ext cx="12191567" cy="510392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AC66B8-0DE7-D7F0-144E-0005D9B7A7A6}"/>
              </a:ext>
            </a:extLst>
          </p:cNvPr>
          <p:cNvSpPr txBox="1"/>
          <p:nvPr/>
        </p:nvSpPr>
        <p:spPr>
          <a:xfrm>
            <a:off x="516372" y="6295815"/>
            <a:ext cx="116014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Innovid,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 Future of Converged TV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</a:t>
            </a:r>
            <a:r>
              <a:rPr lang="en-US" sz="8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February 2023. Advertisers could pick ‘up to 3’ in determining the metrics that are most important to them.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BB479E1-3071-A26D-3770-8C9ECDB7E4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61738421-0CC5-FC22-61C0-ADE21A915B76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5241C5-CB80-BFBC-E80F-1A3263517765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0BE0BE-E745-904E-DD24-5C932EC698C8}"/>
              </a:ext>
            </a:extLst>
          </p:cNvPr>
          <p:cNvSpPr txBox="1"/>
          <p:nvPr/>
        </p:nvSpPr>
        <p:spPr>
          <a:xfrm>
            <a:off x="-433" y="2159538"/>
            <a:ext cx="12191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According to publishers, the following metrics are most important to advertisers in measuring converged TV:</a:t>
            </a:r>
            <a:endParaRPr kumimoji="0" lang="en-US" sz="1600" b="0" i="0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7" name="Rounded Rectangle 80">
            <a:extLst>
              <a:ext uri="{FF2B5EF4-FFF2-40B4-BE49-F238E27FC236}">
                <a16:creationId xmlns:a16="http://schemas.microsoft.com/office/drawing/2014/main" id="{CC3CAF3D-8C5B-8097-6054-99ACEDB4CE71}"/>
              </a:ext>
            </a:extLst>
          </p:cNvPr>
          <p:cNvSpPr/>
          <p:nvPr/>
        </p:nvSpPr>
        <p:spPr>
          <a:xfrm>
            <a:off x="290014" y="2866554"/>
            <a:ext cx="2834472" cy="2792297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12700">
            <a:solidFill>
              <a:srgbClr val="1B1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CDF354-BCD5-B4D1-90F8-0957A553BDA6}"/>
              </a:ext>
            </a:extLst>
          </p:cNvPr>
          <p:cNvSpPr txBox="1"/>
          <p:nvPr/>
        </p:nvSpPr>
        <p:spPr>
          <a:xfrm>
            <a:off x="987012" y="3926955"/>
            <a:ext cx="1440477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</a:rPr>
              <a:t>86</a:t>
            </a:r>
            <a:r>
              <a:rPr kumimoji="0" lang="en-US" sz="4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2774D9-B5D6-CA90-D2F0-E09791548CC4}"/>
              </a:ext>
            </a:extLst>
          </p:cNvPr>
          <p:cNvSpPr txBox="1"/>
          <p:nvPr/>
        </p:nvSpPr>
        <p:spPr>
          <a:xfrm>
            <a:off x="290667" y="4813339"/>
            <a:ext cx="283316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rgbClr val="00206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Online Outcomes</a:t>
            </a:r>
          </a:p>
          <a:p>
            <a:pPr algn="ctr"/>
            <a:r>
              <a:rPr lang="en-US" sz="1100">
                <a:solidFill>
                  <a:srgbClr val="00206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(sales, registrations, app downloads, etc.)</a:t>
            </a:r>
            <a:endParaRPr lang="en-US" sz="1100"/>
          </a:p>
        </p:txBody>
      </p:sp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D21C42AA-2FC9-BFA1-ABA8-7A105DCE626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642" y="3054210"/>
            <a:ext cx="705217" cy="705217"/>
          </a:xfrm>
          <a:prstGeom prst="rect">
            <a:avLst/>
          </a:prstGeom>
        </p:spPr>
      </p:pic>
      <p:sp>
        <p:nvSpPr>
          <p:cNvPr id="15" name="Rounded Rectangle 80">
            <a:extLst>
              <a:ext uri="{FF2B5EF4-FFF2-40B4-BE49-F238E27FC236}">
                <a16:creationId xmlns:a16="http://schemas.microsoft.com/office/drawing/2014/main" id="{E962B744-B4BF-A3A9-3C59-7A7A84DB02B4}"/>
              </a:ext>
            </a:extLst>
          </p:cNvPr>
          <p:cNvSpPr/>
          <p:nvPr/>
        </p:nvSpPr>
        <p:spPr>
          <a:xfrm>
            <a:off x="6220850" y="2860639"/>
            <a:ext cx="2834472" cy="2792300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12700">
            <a:solidFill>
              <a:srgbClr val="1B1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2F90FB-5523-B8C2-5227-56AD7DBEE996}"/>
              </a:ext>
            </a:extLst>
          </p:cNvPr>
          <p:cNvSpPr txBox="1"/>
          <p:nvPr/>
        </p:nvSpPr>
        <p:spPr>
          <a:xfrm>
            <a:off x="6917848" y="3926955"/>
            <a:ext cx="1440477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>
                <a:solidFill>
                  <a:srgbClr val="00BFF2"/>
                </a:solidFill>
                <a:effectLst/>
                <a:cs typeface="Helvetica" panose="020B0604020202020204" pitchFamily="34" charset="0"/>
              </a:rPr>
              <a:t>43</a:t>
            </a:r>
            <a:r>
              <a:rPr kumimoji="0" lang="en-US" sz="4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585151-A636-7B62-A4A2-2B57AE9E2861}"/>
              </a:ext>
            </a:extLst>
          </p:cNvPr>
          <p:cNvSpPr txBox="1"/>
          <p:nvPr/>
        </p:nvSpPr>
        <p:spPr>
          <a:xfrm>
            <a:off x="6220850" y="4813339"/>
            <a:ext cx="28344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rgbClr val="00206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Incremental Reach</a:t>
            </a:r>
          </a:p>
        </p:txBody>
      </p: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77CCD6D1-1B0D-8C64-126F-9EEE1EA9C94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0833" y="2989565"/>
            <a:ext cx="834507" cy="834507"/>
          </a:xfrm>
          <a:prstGeom prst="rect">
            <a:avLst/>
          </a:prstGeom>
        </p:spPr>
      </p:pic>
      <p:sp>
        <p:nvSpPr>
          <p:cNvPr id="10" name="Rounded Rectangle 80">
            <a:extLst>
              <a:ext uri="{FF2B5EF4-FFF2-40B4-BE49-F238E27FC236}">
                <a16:creationId xmlns:a16="http://schemas.microsoft.com/office/drawing/2014/main" id="{1177C9A5-D0FF-D8AC-DBD8-8AEDCC1F666F}"/>
              </a:ext>
            </a:extLst>
          </p:cNvPr>
          <p:cNvSpPr/>
          <p:nvPr/>
        </p:nvSpPr>
        <p:spPr>
          <a:xfrm>
            <a:off x="9146684" y="2858539"/>
            <a:ext cx="2834473" cy="2792297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12700">
            <a:solidFill>
              <a:srgbClr val="1B1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37AE6E-C0C4-1E97-CEE6-90E261A700F8}"/>
              </a:ext>
            </a:extLst>
          </p:cNvPr>
          <p:cNvSpPr txBox="1"/>
          <p:nvPr/>
        </p:nvSpPr>
        <p:spPr>
          <a:xfrm>
            <a:off x="9843682" y="3926955"/>
            <a:ext cx="1440477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>
                <a:effectLst/>
                <a:cs typeface="Helvetica" panose="020B0604020202020204" pitchFamily="34" charset="0"/>
              </a:rPr>
              <a:t>29</a:t>
            </a:r>
            <a:r>
              <a:rPr kumimoji="0" lang="en-US" sz="4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5BE10-BB05-2FA1-6B3A-0C691CE46389}"/>
              </a:ext>
            </a:extLst>
          </p:cNvPr>
          <p:cNvSpPr txBox="1"/>
          <p:nvPr/>
        </p:nvSpPr>
        <p:spPr>
          <a:xfrm>
            <a:off x="9163844" y="4813339"/>
            <a:ext cx="28001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rgbClr val="00206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Brand Lift</a:t>
            </a:r>
            <a:endParaRPr lang="en-US" sz="1600"/>
          </a:p>
        </p:txBody>
      </p:sp>
      <p:pic>
        <p:nvPicPr>
          <p:cNvPr id="31" name="Picture 3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9C4F02D-5561-3406-DA0C-F07CAA372F7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897" y="2945795"/>
            <a:ext cx="922046" cy="922046"/>
          </a:xfrm>
          <a:prstGeom prst="rect">
            <a:avLst/>
          </a:prstGeom>
        </p:spPr>
      </p:pic>
      <p:sp>
        <p:nvSpPr>
          <p:cNvPr id="8" name="Rounded Rectangle 80">
            <a:extLst>
              <a:ext uri="{FF2B5EF4-FFF2-40B4-BE49-F238E27FC236}">
                <a16:creationId xmlns:a16="http://schemas.microsoft.com/office/drawing/2014/main" id="{AB20D171-CA1F-B5E9-72EA-20F03352ACCD}"/>
              </a:ext>
            </a:extLst>
          </p:cNvPr>
          <p:cNvSpPr/>
          <p:nvPr/>
        </p:nvSpPr>
        <p:spPr>
          <a:xfrm>
            <a:off x="3261528" y="2852931"/>
            <a:ext cx="2834472" cy="2792300"/>
          </a:xfrm>
          <a:prstGeom prst="roundRect">
            <a:avLst>
              <a:gd name="adj" fmla="val 6650"/>
            </a:avLst>
          </a:prstGeom>
          <a:solidFill>
            <a:schemeClr val="bg1"/>
          </a:solidFill>
          <a:ln w="12700">
            <a:solidFill>
              <a:srgbClr val="1B1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8ABBF0-6480-14A2-B268-D629B7A81962}"/>
              </a:ext>
            </a:extLst>
          </p:cNvPr>
          <p:cNvSpPr txBox="1"/>
          <p:nvPr/>
        </p:nvSpPr>
        <p:spPr>
          <a:xfrm>
            <a:off x="3958526" y="3926955"/>
            <a:ext cx="1440477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defTabSz="117239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200" b="1" i="0" u="none" strike="noStrike" cap="none" spc="0" normalizeH="0" baseline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>
                <a:solidFill>
                  <a:srgbClr val="4EBEA4"/>
                </a:solidFill>
                <a:effectLst/>
                <a:cs typeface="Helvetica" panose="020B0604020202020204" pitchFamily="34" charset="0"/>
              </a:rPr>
              <a:t>57</a:t>
            </a:r>
            <a:r>
              <a:rPr kumimoji="0" lang="en-US" sz="4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2F6043-0160-BC25-0EE9-FDAC5218DE1F}"/>
              </a:ext>
            </a:extLst>
          </p:cNvPr>
          <p:cNvSpPr txBox="1"/>
          <p:nvPr/>
        </p:nvSpPr>
        <p:spPr>
          <a:xfrm>
            <a:off x="3273468" y="4813339"/>
            <a:ext cx="281059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rgbClr val="00206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Offline Outcomes</a:t>
            </a:r>
          </a:p>
          <a:p>
            <a:pPr algn="ctr"/>
            <a:r>
              <a:rPr lang="en-US" sz="1100">
                <a:solidFill>
                  <a:srgbClr val="002060"/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(in-store traffic, sales, etc.)</a:t>
            </a:r>
            <a:endParaRPr lang="en-US" sz="11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DE123F7-0221-CEF7-A176-292805AE9CD4}"/>
              </a:ext>
            </a:extLst>
          </p:cNvPr>
          <p:cNvGrpSpPr/>
          <p:nvPr/>
        </p:nvGrpSpPr>
        <p:grpSpPr>
          <a:xfrm>
            <a:off x="4083376" y="2989383"/>
            <a:ext cx="1190777" cy="834870"/>
            <a:chOff x="9764079" y="2839600"/>
            <a:chExt cx="1190777" cy="834870"/>
          </a:xfrm>
        </p:grpSpPr>
        <p:pic>
          <p:nvPicPr>
            <p:cNvPr id="36" name="Picture 35" descr="Icon&#10;&#10;Description automatically generated">
              <a:extLst>
                <a:ext uri="{FF2B5EF4-FFF2-40B4-BE49-F238E27FC236}">
                  <a16:creationId xmlns:a16="http://schemas.microsoft.com/office/drawing/2014/main" id="{57D5DE03-57C0-CB13-4453-72863B650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27647" y="2947261"/>
              <a:ext cx="727209" cy="727209"/>
            </a:xfrm>
            <a:prstGeom prst="rect">
              <a:avLst/>
            </a:prstGeom>
          </p:spPr>
        </p:pic>
        <p:pic>
          <p:nvPicPr>
            <p:cNvPr id="33" name="Picture 32" descr="A picture containing text, traffic, light, outdoor&#10;&#10;Description automatically generated">
              <a:extLst>
                <a:ext uri="{FF2B5EF4-FFF2-40B4-BE49-F238E27FC236}">
                  <a16:creationId xmlns:a16="http://schemas.microsoft.com/office/drawing/2014/main" id="{21DB4407-9173-3ADA-EE52-4B02A317F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4079" y="2839600"/>
              <a:ext cx="602758" cy="602758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415A374B-354C-1E2F-A1B5-B23D8BF71FC8}"/>
              </a:ext>
            </a:extLst>
          </p:cNvPr>
          <p:cNvSpPr/>
          <p:nvPr/>
        </p:nvSpPr>
        <p:spPr>
          <a:xfrm>
            <a:off x="876644" y="450626"/>
            <a:ext cx="1129383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Beyond audience counts, many marketers also continue to look at video campaign ‘outcomes’ metrics that drive business growth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274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FE965-0B26-4E3D-4AA6-D8FDE0707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F2E044-0A4D-7E35-1B4B-9C3DC45E19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2F55F63-ADF1-B299-F2B0-1B340118A453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D4417E-3360-3CE1-304C-3D0422A61BE3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6497DE-27C6-A32C-4523-D0DA6E0A1E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5446" y="0"/>
            <a:ext cx="2386554" cy="13896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AF57A0-97A5-C368-E8FD-630487CA0A29}"/>
              </a:ext>
            </a:extLst>
          </p:cNvPr>
          <p:cNvSpPr txBox="1"/>
          <p:nvPr/>
        </p:nvSpPr>
        <p:spPr>
          <a:xfrm>
            <a:off x="2704442" y="6227802"/>
            <a:ext cx="6783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click through the appropriate box if you would like to be brought directly to the corresponding trend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D8634D-8F1B-D520-23CD-676C86733513}"/>
              </a:ext>
            </a:extLst>
          </p:cNvPr>
          <p:cNvSpPr/>
          <p:nvPr/>
        </p:nvSpPr>
        <p:spPr>
          <a:xfrm>
            <a:off x="348795" y="297147"/>
            <a:ext cx="105941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An Update on 15 Streaming Trends That Are Impacting Marketing Plans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5FE240-91B8-02BF-4F4B-6F9128043DED}"/>
              </a:ext>
            </a:extLst>
          </p:cNvPr>
          <p:cNvSpPr/>
          <p:nvPr/>
        </p:nvSpPr>
        <p:spPr>
          <a:xfrm>
            <a:off x="9848467" y="3501845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6FE75D-5926-1505-E634-85A969DA8926}"/>
              </a:ext>
            </a:extLst>
          </p:cNvPr>
          <p:cNvSpPr/>
          <p:nvPr/>
        </p:nvSpPr>
        <p:spPr>
          <a:xfrm>
            <a:off x="319168" y="2092947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id="{3684E632-3AD5-C698-42CA-758DFBEF859C}"/>
              </a:ext>
            </a:extLst>
          </p:cNvPr>
          <p:cNvSpPr/>
          <p:nvPr/>
        </p:nvSpPr>
        <p:spPr>
          <a:xfrm>
            <a:off x="313912" y="2510478"/>
            <a:ext cx="21949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Cord cutting among traditional pay-TV HHs continues</a:t>
            </a:r>
          </a:p>
        </p:txBody>
      </p: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0F7F8AC4-24EB-55F4-5260-71726678E374}"/>
              </a:ext>
            </a:extLst>
          </p:cNvPr>
          <p:cNvSpPr txBox="1"/>
          <p:nvPr/>
        </p:nvSpPr>
        <p:spPr>
          <a:xfrm>
            <a:off x="403047" y="2143688"/>
            <a:ext cx="31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7CCEDA-C990-3CB4-F70D-D4471DC1B232}"/>
              </a:ext>
            </a:extLst>
          </p:cNvPr>
          <p:cNvCxnSpPr>
            <a:cxnSpLocks/>
          </p:cNvCxnSpPr>
          <p:nvPr/>
        </p:nvCxnSpPr>
        <p:spPr>
          <a:xfrm>
            <a:off x="408847" y="2476581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CF1028E-E70F-C4FD-5C7B-5179108937D0}"/>
              </a:ext>
            </a:extLst>
          </p:cNvPr>
          <p:cNvSpPr/>
          <p:nvPr/>
        </p:nvSpPr>
        <p:spPr>
          <a:xfrm>
            <a:off x="2701493" y="2092947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hlinkClick r:id="rId5" action="ppaction://hlinksldjump"/>
            <a:extLst>
              <a:ext uri="{FF2B5EF4-FFF2-40B4-BE49-F238E27FC236}">
                <a16:creationId xmlns:a16="http://schemas.microsoft.com/office/drawing/2014/main" id="{5ECD2AB2-68FE-C10D-676B-B446F1D8EADD}"/>
              </a:ext>
            </a:extLst>
          </p:cNvPr>
          <p:cNvSpPr/>
          <p:nvPr/>
        </p:nvSpPr>
        <p:spPr>
          <a:xfrm>
            <a:off x="2701491" y="2510478"/>
            <a:ext cx="21398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Over half of all adults are now ‘cordless’</a:t>
            </a:r>
          </a:p>
        </p:txBody>
      </p:sp>
      <p:sp>
        <p:nvSpPr>
          <p:cNvPr id="15" name="TextBox 14">
            <a:hlinkClick r:id="rId5" action="ppaction://hlinksldjump"/>
            <a:extLst>
              <a:ext uri="{FF2B5EF4-FFF2-40B4-BE49-F238E27FC236}">
                <a16:creationId xmlns:a16="http://schemas.microsoft.com/office/drawing/2014/main" id="{47C008D4-B0EE-B39C-91DF-E39DB4D1D0F7}"/>
              </a:ext>
            </a:extLst>
          </p:cNvPr>
          <p:cNvSpPr txBox="1">
            <a:spLocks/>
          </p:cNvSpPr>
          <p:nvPr/>
        </p:nvSpPr>
        <p:spPr>
          <a:xfrm>
            <a:off x="2774922" y="2143688"/>
            <a:ext cx="31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3165C11-242A-4763-22D8-5C508B607905}"/>
              </a:ext>
            </a:extLst>
          </p:cNvPr>
          <p:cNvCxnSpPr>
            <a:cxnSpLocks/>
          </p:cNvCxnSpPr>
          <p:nvPr/>
        </p:nvCxnSpPr>
        <p:spPr>
          <a:xfrm>
            <a:off x="2780722" y="2476581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1E75BCA-74ED-EF9A-36EF-1F4165A19701}"/>
              </a:ext>
            </a:extLst>
          </p:cNvPr>
          <p:cNvSpPr/>
          <p:nvPr/>
        </p:nvSpPr>
        <p:spPr>
          <a:xfrm>
            <a:off x="5083818" y="2092947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6" action="ppaction://hlinksldjump"/>
            <a:extLst>
              <a:ext uri="{FF2B5EF4-FFF2-40B4-BE49-F238E27FC236}">
                <a16:creationId xmlns:a16="http://schemas.microsoft.com/office/drawing/2014/main" id="{04729FE5-C8E4-5C03-6E25-45D0277CA3AB}"/>
              </a:ext>
            </a:extLst>
          </p:cNvPr>
          <p:cNvSpPr txBox="1"/>
          <p:nvPr/>
        </p:nvSpPr>
        <p:spPr>
          <a:xfrm>
            <a:off x="5137370" y="2143688"/>
            <a:ext cx="31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3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40A1E96-836B-C185-B01F-D6DF3A68586D}"/>
              </a:ext>
            </a:extLst>
          </p:cNvPr>
          <p:cNvCxnSpPr>
            <a:cxnSpLocks/>
          </p:cNvCxnSpPr>
          <p:nvPr/>
        </p:nvCxnSpPr>
        <p:spPr>
          <a:xfrm>
            <a:off x="5143170" y="2476581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A05F216D-6DCA-D64F-E432-4E24C31FA968}"/>
              </a:ext>
            </a:extLst>
          </p:cNvPr>
          <p:cNvSpPr/>
          <p:nvPr/>
        </p:nvSpPr>
        <p:spPr>
          <a:xfrm>
            <a:off x="7466143" y="2092947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hlinkClick r:id="rId6" action="ppaction://hlinksldjump"/>
            <a:extLst>
              <a:ext uri="{FF2B5EF4-FFF2-40B4-BE49-F238E27FC236}">
                <a16:creationId xmlns:a16="http://schemas.microsoft.com/office/drawing/2014/main" id="{1CB94065-D848-26FE-C90F-5F5D2E307641}"/>
              </a:ext>
            </a:extLst>
          </p:cNvPr>
          <p:cNvSpPr/>
          <p:nvPr/>
        </p:nvSpPr>
        <p:spPr>
          <a:xfrm>
            <a:off x="5092584" y="2510478"/>
            <a:ext cx="21669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More adults across 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all ages are shifting towards streaming</a:t>
            </a:r>
          </a:p>
        </p:txBody>
      </p:sp>
      <p:sp>
        <p:nvSpPr>
          <p:cNvPr id="22" name="TextBox 21">
            <a:hlinkClick r:id="rId7" action="ppaction://hlinksldjump"/>
            <a:extLst>
              <a:ext uri="{FF2B5EF4-FFF2-40B4-BE49-F238E27FC236}">
                <a16:creationId xmlns:a16="http://schemas.microsoft.com/office/drawing/2014/main" id="{B8E1883B-E9C5-A7FC-9E2A-3166B1CE466B}"/>
              </a:ext>
            </a:extLst>
          </p:cNvPr>
          <p:cNvSpPr txBox="1"/>
          <p:nvPr/>
        </p:nvSpPr>
        <p:spPr>
          <a:xfrm>
            <a:off x="7523218" y="2143688"/>
            <a:ext cx="31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4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EA6BB78-FBA4-3891-5E16-322EC9566D35}"/>
              </a:ext>
            </a:extLst>
          </p:cNvPr>
          <p:cNvCxnSpPr>
            <a:cxnSpLocks/>
          </p:cNvCxnSpPr>
          <p:nvPr/>
        </p:nvCxnSpPr>
        <p:spPr>
          <a:xfrm>
            <a:off x="7529018" y="2476581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F06626EF-DCB2-381B-A31F-A9197F5FBA96}"/>
              </a:ext>
            </a:extLst>
          </p:cNvPr>
          <p:cNvSpPr/>
          <p:nvPr/>
        </p:nvSpPr>
        <p:spPr>
          <a:xfrm>
            <a:off x="9848467" y="2092947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hlinkClick r:id="rId8" action="ppaction://hlinksldjump"/>
            <a:extLst>
              <a:ext uri="{FF2B5EF4-FFF2-40B4-BE49-F238E27FC236}">
                <a16:creationId xmlns:a16="http://schemas.microsoft.com/office/drawing/2014/main" id="{EC12C699-912A-9269-2482-6CD4E2C68B5D}"/>
              </a:ext>
            </a:extLst>
          </p:cNvPr>
          <p:cNvSpPr/>
          <p:nvPr/>
        </p:nvSpPr>
        <p:spPr>
          <a:xfrm>
            <a:off x="9848467" y="2510478"/>
            <a:ext cx="218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Streaming accounts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for over one-third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of total TV viewing</a:t>
            </a:r>
          </a:p>
        </p:txBody>
      </p:sp>
      <p:sp>
        <p:nvSpPr>
          <p:cNvPr id="26" name="TextBox 25">
            <a:hlinkClick r:id="rId8" action="ppaction://hlinksldjump"/>
            <a:extLst>
              <a:ext uri="{FF2B5EF4-FFF2-40B4-BE49-F238E27FC236}">
                <a16:creationId xmlns:a16="http://schemas.microsoft.com/office/drawing/2014/main" id="{52842FBF-4BE9-4991-D031-F255334DFC36}"/>
              </a:ext>
            </a:extLst>
          </p:cNvPr>
          <p:cNvSpPr txBox="1"/>
          <p:nvPr/>
        </p:nvSpPr>
        <p:spPr>
          <a:xfrm>
            <a:off x="9918627" y="2143688"/>
            <a:ext cx="31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5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CBC5410-29E2-A22D-3701-4F5C63647538}"/>
              </a:ext>
            </a:extLst>
          </p:cNvPr>
          <p:cNvCxnSpPr>
            <a:cxnSpLocks/>
          </p:cNvCxnSpPr>
          <p:nvPr/>
        </p:nvCxnSpPr>
        <p:spPr>
          <a:xfrm>
            <a:off x="9924427" y="2476581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FEF6CDD9-5C29-4940-3082-8158E137E456}"/>
              </a:ext>
            </a:extLst>
          </p:cNvPr>
          <p:cNvSpPr/>
          <p:nvPr/>
        </p:nvSpPr>
        <p:spPr>
          <a:xfrm>
            <a:off x="319168" y="3501845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hlinkClick r:id="rId9" action="ppaction://hlinksldjump"/>
            <a:extLst>
              <a:ext uri="{FF2B5EF4-FFF2-40B4-BE49-F238E27FC236}">
                <a16:creationId xmlns:a16="http://schemas.microsoft.com/office/drawing/2014/main" id="{123FD1DF-51CA-9F5C-5A24-AC06730C09F2}"/>
              </a:ext>
            </a:extLst>
          </p:cNvPr>
          <p:cNvSpPr/>
          <p:nvPr/>
        </p:nvSpPr>
        <p:spPr>
          <a:xfrm>
            <a:off x="319168" y="3909677"/>
            <a:ext cx="21809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Audiences increasingly prefer ad-supported streaming options</a:t>
            </a:r>
          </a:p>
        </p:txBody>
      </p:sp>
      <p:sp>
        <p:nvSpPr>
          <p:cNvPr id="30" name="TextBox 29">
            <a:hlinkClick r:id="rId9" action="ppaction://hlinksldjump"/>
            <a:extLst>
              <a:ext uri="{FF2B5EF4-FFF2-40B4-BE49-F238E27FC236}">
                <a16:creationId xmlns:a16="http://schemas.microsoft.com/office/drawing/2014/main" id="{DAF7E58C-D251-A493-F5A0-D33E116AEEF2}"/>
              </a:ext>
            </a:extLst>
          </p:cNvPr>
          <p:cNvSpPr txBox="1"/>
          <p:nvPr/>
        </p:nvSpPr>
        <p:spPr>
          <a:xfrm>
            <a:off x="403047" y="3552586"/>
            <a:ext cx="31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6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E0A925F-D47A-6358-FE7D-5F32F82D2B19}"/>
              </a:ext>
            </a:extLst>
          </p:cNvPr>
          <p:cNvCxnSpPr>
            <a:cxnSpLocks/>
          </p:cNvCxnSpPr>
          <p:nvPr/>
        </p:nvCxnSpPr>
        <p:spPr>
          <a:xfrm>
            <a:off x="408847" y="3885479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7F079796-C710-81A3-EF9D-A42CC3BF4BD2}"/>
              </a:ext>
            </a:extLst>
          </p:cNvPr>
          <p:cNvSpPr/>
          <p:nvPr/>
        </p:nvSpPr>
        <p:spPr>
          <a:xfrm>
            <a:off x="2701493" y="3501845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hlinkClick r:id="rId10" action="ppaction://hlinksldjump"/>
            <a:extLst>
              <a:ext uri="{FF2B5EF4-FFF2-40B4-BE49-F238E27FC236}">
                <a16:creationId xmlns:a16="http://schemas.microsoft.com/office/drawing/2014/main" id="{E0B399C6-7E9F-AB0F-F21C-729DA78BD103}"/>
              </a:ext>
            </a:extLst>
          </p:cNvPr>
          <p:cNvSpPr/>
          <p:nvPr/>
        </p:nvSpPr>
        <p:spPr>
          <a:xfrm>
            <a:off x="2662579" y="3909677"/>
            <a:ext cx="22465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More connected TV HHs watch ad-supported services than ad-free</a:t>
            </a:r>
          </a:p>
        </p:txBody>
      </p:sp>
      <p:sp>
        <p:nvSpPr>
          <p:cNvPr id="34" name="TextBox 33">
            <a:hlinkClick r:id="rId10" action="ppaction://hlinksldjump"/>
            <a:extLst>
              <a:ext uri="{FF2B5EF4-FFF2-40B4-BE49-F238E27FC236}">
                <a16:creationId xmlns:a16="http://schemas.microsoft.com/office/drawing/2014/main" id="{5DB0EADF-C789-5714-254A-2D255D47621D}"/>
              </a:ext>
            </a:extLst>
          </p:cNvPr>
          <p:cNvSpPr txBox="1"/>
          <p:nvPr/>
        </p:nvSpPr>
        <p:spPr>
          <a:xfrm>
            <a:off x="2774922" y="3552586"/>
            <a:ext cx="31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7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C4BF379-8996-C19A-9231-AA9326C9F835}"/>
              </a:ext>
            </a:extLst>
          </p:cNvPr>
          <p:cNvCxnSpPr>
            <a:cxnSpLocks/>
          </p:cNvCxnSpPr>
          <p:nvPr/>
        </p:nvCxnSpPr>
        <p:spPr>
          <a:xfrm>
            <a:off x="2780722" y="3885479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2945DC57-93E9-41CB-DCB1-5EF9C9933ADE}"/>
              </a:ext>
            </a:extLst>
          </p:cNvPr>
          <p:cNvSpPr/>
          <p:nvPr/>
        </p:nvSpPr>
        <p:spPr>
          <a:xfrm>
            <a:off x="5083818" y="3501845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hlinkClick r:id="rId11" action="ppaction://hlinksldjump"/>
            <a:extLst>
              <a:ext uri="{FF2B5EF4-FFF2-40B4-BE49-F238E27FC236}">
                <a16:creationId xmlns:a16="http://schemas.microsoft.com/office/drawing/2014/main" id="{F297593B-BF05-77A8-302E-E5827596C9C3}"/>
              </a:ext>
            </a:extLst>
          </p:cNvPr>
          <p:cNvSpPr/>
          <p:nvPr/>
        </p:nvSpPr>
        <p:spPr>
          <a:xfrm>
            <a:off x="5025448" y="3909677"/>
            <a:ext cx="22875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Ad-supported streaming reaches eight out of every ten streamers</a:t>
            </a:r>
          </a:p>
        </p:txBody>
      </p:sp>
      <p:sp>
        <p:nvSpPr>
          <p:cNvPr id="38" name="TextBox 37">
            <a:hlinkClick r:id="rId11" action="ppaction://hlinksldjump"/>
            <a:extLst>
              <a:ext uri="{FF2B5EF4-FFF2-40B4-BE49-F238E27FC236}">
                <a16:creationId xmlns:a16="http://schemas.microsoft.com/office/drawing/2014/main" id="{D05082A4-F9DD-5F3D-C353-DD3749CEF58C}"/>
              </a:ext>
            </a:extLst>
          </p:cNvPr>
          <p:cNvSpPr txBox="1"/>
          <p:nvPr/>
        </p:nvSpPr>
        <p:spPr>
          <a:xfrm>
            <a:off x="5137370" y="3552586"/>
            <a:ext cx="31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8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917B998-1687-6980-C106-B3784556CCB2}"/>
              </a:ext>
            </a:extLst>
          </p:cNvPr>
          <p:cNvCxnSpPr>
            <a:cxnSpLocks/>
          </p:cNvCxnSpPr>
          <p:nvPr/>
        </p:nvCxnSpPr>
        <p:spPr>
          <a:xfrm>
            <a:off x="5143170" y="3885479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76D20C27-92B5-0EF3-487D-30DE899BF224}"/>
              </a:ext>
            </a:extLst>
          </p:cNvPr>
          <p:cNvSpPr/>
          <p:nvPr/>
        </p:nvSpPr>
        <p:spPr>
          <a:xfrm>
            <a:off x="7466143" y="3501845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hlinkClick r:id="" action="ppaction://noaction"/>
            <a:extLst>
              <a:ext uri="{FF2B5EF4-FFF2-40B4-BE49-F238E27FC236}">
                <a16:creationId xmlns:a16="http://schemas.microsoft.com/office/drawing/2014/main" id="{E632291C-3025-1699-F4D7-E9461CD3D97D}"/>
              </a:ext>
            </a:extLst>
          </p:cNvPr>
          <p:cNvSpPr/>
          <p:nvPr/>
        </p:nvSpPr>
        <p:spPr>
          <a:xfrm>
            <a:off x="9845361" y="3909677"/>
            <a:ext cx="21809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FAST has achieved meaningful scale as a streaming platform</a:t>
            </a:r>
          </a:p>
        </p:txBody>
      </p:sp>
      <p:sp>
        <p:nvSpPr>
          <p:cNvPr id="42" name="TextBox 41">
            <a:hlinkClick r:id="rId12" action="ppaction://hlinksldjump"/>
            <a:extLst>
              <a:ext uri="{FF2B5EF4-FFF2-40B4-BE49-F238E27FC236}">
                <a16:creationId xmlns:a16="http://schemas.microsoft.com/office/drawing/2014/main" id="{C1979CAF-9BE8-9A82-F17D-53EF6BE7E76B}"/>
              </a:ext>
            </a:extLst>
          </p:cNvPr>
          <p:cNvSpPr txBox="1"/>
          <p:nvPr/>
        </p:nvSpPr>
        <p:spPr>
          <a:xfrm>
            <a:off x="7523218" y="3552586"/>
            <a:ext cx="31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9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57F8A01-1D26-4796-B59B-CECFF4A61277}"/>
              </a:ext>
            </a:extLst>
          </p:cNvPr>
          <p:cNvCxnSpPr>
            <a:cxnSpLocks/>
          </p:cNvCxnSpPr>
          <p:nvPr/>
        </p:nvCxnSpPr>
        <p:spPr>
          <a:xfrm>
            <a:off x="7529018" y="3885479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hlinkClick r:id="rId12" action="ppaction://hlinksldjump"/>
            <a:extLst>
              <a:ext uri="{FF2B5EF4-FFF2-40B4-BE49-F238E27FC236}">
                <a16:creationId xmlns:a16="http://schemas.microsoft.com/office/drawing/2014/main" id="{21A16565-6351-C039-CA03-482587451CD3}"/>
              </a:ext>
            </a:extLst>
          </p:cNvPr>
          <p:cNvSpPr/>
          <p:nvPr/>
        </p:nvSpPr>
        <p:spPr>
          <a:xfrm>
            <a:off x="7372950" y="3909677"/>
            <a:ext cx="23735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Multiscreen TV platforms have increased scale in ad-supported streaming</a:t>
            </a:r>
          </a:p>
        </p:txBody>
      </p:sp>
      <p:sp>
        <p:nvSpPr>
          <p:cNvPr id="45" name="TextBox 44">
            <a:hlinkClick r:id="" action="ppaction://noaction"/>
            <a:extLst>
              <a:ext uri="{FF2B5EF4-FFF2-40B4-BE49-F238E27FC236}">
                <a16:creationId xmlns:a16="http://schemas.microsoft.com/office/drawing/2014/main" id="{A8A69D1B-6BEA-964C-3724-F76BF7066C1D}"/>
              </a:ext>
            </a:extLst>
          </p:cNvPr>
          <p:cNvSpPr txBox="1"/>
          <p:nvPr/>
        </p:nvSpPr>
        <p:spPr>
          <a:xfrm>
            <a:off x="9795953" y="3552204"/>
            <a:ext cx="56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10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AEFFC77-1E13-F9DD-B30C-DEC33DBCE451}"/>
              </a:ext>
            </a:extLst>
          </p:cNvPr>
          <p:cNvCxnSpPr>
            <a:cxnSpLocks/>
          </p:cNvCxnSpPr>
          <p:nvPr/>
        </p:nvCxnSpPr>
        <p:spPr>
          <a:xfrm>
            <a:off x="9924427" y="3885479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032F06EC-DD79-145A-B5A5-A9DF04E0C641}"/>
              </a:ext>
            </a:extLst>
          </p:cNvPr>
          <p:cNvSpPr/>
          <p:nvPr/>
        </p:nvSpPr>
        <p:spPr>
          <a:xfrm>
            <a:off x="319168" y="4901017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hlinkClick r:id="rId13" action="ppaction://hlinksldjump"/>
            <a:extLst>
              <a:ext uri="{FF2B5EF4-FFF2-40B4-BE49-F238E27FC236}">
                <a16:creationId xmlns:a16="http://schemas.microsoft.com/office/drawing/2014/main" id="{5F74B6AB-4186-0E66-3446-A5C5F6B6B513}"/>
              </a:ext>
            </a:extLst>
          </p:cNvPr>
          <p:cNvSpPr/>
          <p:nvPr/>
        </p:nvSpPr>
        <p:spPr>
          <a:xfrm>
            <a:off x="327934" y="5310205"/>
            <a:ext cx="21809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Average time spent with ad-supported streaming has doubled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82A2ED8-1D85-54F9-6580-42B46CDA17A0}"/>
              </a:ext>
            </a:extLst>
          </p:cNvPr>
          <p:cNvSpPr/>
          <p:nvPr/>
        </p:nvSpPr>
        <p:spPr>
          <a:xfrm>
            <a:off x="2701493" y="4901017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hlinkClick r:id="rId14" action="ppaction://hlinksldjump"/>
            <a:extLst>
              <a:ext uri="{FF2B5EF4-FFF2-40B4-BE49-F238E27FC236}">
                <a16:creationId xmlns:a16="http://schemas.microsoft.com/office/drawing/2014/main" id="{DF23B867-584F-D10A-5F82-7383B8C9D5F9}"/>
              </a:ext>
            </a:extLst>
          </p:cNvPr>
          <p:cNvSpPr/>
          <p:nvPr/>
        </p:nvSpPr>
        <p:spPr>
          <a:xfrm>
            <a:off x="2607384" y="5310205"/>
            <a:ext cx="23569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Multicultural audiences account for around half of key age demos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713429E-793D-752D-7837-D9C92AB42682}"/>
              </a:ext>
            </a:extLst>
          </p:cNvPr>
          <p:cNvSpPr/>
          <p:nvPr/>
        </p:nvSpPr>
        <p:spPr>
          <a:xfrm>
            <a:off x="5083818" y="4901017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hlinkClick r:id="rId15" action="ppaction://hlinksldjump"/>
            <a:extLst>
              <a:ext uri="{FF2B5EF4-FFF2-40B4-BE49-F238E27FC236}">
                <a16:creationId xmlns:a16="http://schemas.microsoft.com/office/drawing/2014/main" id="{2B86D496-E220-22A9-5FA0-E3EDD2B9F050}"/>
              </a:ext>
            </a:extLst>
          </p:cNvPr>
          <p:cNvSpPr/>
          <p:nvPr/>
        </p:nvSpPr>
        <p:spPr>
          <a:xfrm>
            <a:off x="5025448" y="5310205"/>
            <a:ext cx="22875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Marketers are increasingly adopting ‘audience-based buying’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0FE9470-679B-C8F8-A61A-2A24BBE2C396}"/>
              </a:ext>
            </a:extLst>
          </p:cNvPr>
          <p:cNvSpPr/>
          <p:nvPr/>
        </p:nvSpPr>
        <p:spPr>
          <a:xfrm>
            <a:off x="7466143" y="4901017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hlinkClick r:id="rId16" action="ppaction://hlinksldjump"/>
            <a:extLst>
              <a:ext uri="{FF2B5EF4-FFF2-40B4-BE49-F238E27FC236}">
                <a16:creationId xmlns:a16="http://schemas.microsoft.com/office/drawing/2014/main" id="{27669F68-D0A9-2BC3-3B9C-FD4654EC2BF5}"/>
              </a:ext>
            </a:extLst>
          </p:cNvPr>
          <p:cNvSpPr/>
          <p:nvPr/>
        </p:nvSpPr>
        <p:spPr>
          <a:xfrm>
            <a:off x="7474908" y="5310205"/>
            <a:ext cx="21809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Marketers continue to explore more modern measurement solutions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DF05484-ED82-5AEC-2121-02D6A29732F3}"/>
              </a:ext>
            </a:extLst>
          </p:cNvPr>
          <p:cNvSpPr/>
          <p:nvPr/>
        </p:nvSpPr>
        <p:spPr>
          <a:xfrm>
            <a:off x="9848467" y="4901017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hlinkClick r:id="rId17" action="ppaction://hlinksldjump"/>
            <a:extLst>
              <a:ext uri="{FF2B5EF4-FFF2-40B4-BE49-F238E27FC236}">
                <a16:creationId xmlns:a16="http://schemas.microsoft.com/office/drawing/2014/main" id="{277BE73A-FEAE-A7B5-A177-9789CE50A566}"/>
              </a:ext>
            </a:extLst>
          </p:cNvPr>
          <p:cNvSpPr/>
          <p:nvPr/>
        </p:nvSpPr>
        <p:spPr>
          <a:xfrm>
            <a:off x="9857232" y="5310205"/>
            <a:ext cx="21690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Many marketers focus on ‘outcomes’ metrics that drive growth</a:t>
            </a:r>
          </a:p>
        </p:txBody>
      </p:sp>
      <p:sp>
        <p:nvSpPr>
          <p:cNvPr id="57" name="TextBox 56">
            <a:hlinkClick r:id="rId13" action="ppaction://hlinksldjump"/>
            <a:extLst>
              <a:ext uri="{FF2B5EF4-FFF2-40B4-BE49-F238E27FC236}">
                <a16:creationId xmlns:a16="http://schemas.microsoft.com/office/drawing/2014/main" id="{487394EB-2D17-8736-CD12-7D064E3A2323}"/>
              </a:ext>
            </a:extLst>
          </p:cNvPr>
          <p:cNvSpPr txBox="1"/>
          <p:nvPr/>
        </p:nvSpPr>
        <p:spPr>
          <a:xfrm>
            <a:off x="280373" y="4915259"/>
            <a:ext cx="56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11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4097AF0-3138-7E3A-F127-F8BC0EC9C690}"/>
              </a:ext>
            </a:extLst>
          </p:cNvPr>
          <p:cNvCxnSpPr>
            <a:cxnSpLocks/>
          </p:cNvCxnSpPr>
          <p:nvPr/>
        </p:nvCxnSpPr>
        <p:spPr>
          <a:xfrm>
            <a:off x="408847" y="5248534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hlinkClick r:id="rId14" action="ppaction://hlinksldjump"/>
            <a:extLst>
              <a:ext uri="{FF2B5EF4-FFF2-40B4-BE49-F238E27FC236}">
                <a16:creationId xmlns:a16="http://schemas.microsoft.com/office/drawing/2014/main" id="{AD8483C0-1130-40BA-7076-183C8A7D5A71}"/>
              </a:ext>
            </a:extLst>
          </p:cNvPr>
          <p:cNvSpPr txBox="1"/>
          <p:nvPr/>
        </p:nvSpPr>
        <p:spPr>
          <a:xfrm>
            <a:off x="2652248" y="4915259"/>
            <a:ext cx="56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12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B47FEA0-2829-4F0B-E711-FDC3E756A6E0}"/>
              </a:ext>
            </a:extLst>
          </p:cNvPr>
          <p:cNvCxnSpPr>
            <a:cxnSpLocks/>
          </p:cNvCxnSpPr>
          <p:nvPr/>
        </p:nvCxnSpPr>
        <p:spPr>
          <a:xfrm>
            <a:off x="2780722" y="5248534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hlinkClick r:id="rId15" action="ppaction://hlinksldjump"/>
            <a:extLst>
              <a:ext uri="{FF2B5EF4-FFF2-40B4-BE49-F238E27FC236}">
                <a16:creationId xmlns:a16="http://schemas.microsoft.com/office/drawing/2014/main" id="{A303602F-FAF1-91B5-6531-05DED33884AD}"/>
              </a:ext>
            </a:extLst>
          </p:cNvPr>
          <p:cNvSpPr txBox="1"/>
          <p:nvPr/>
        </p:nvSpPr>
        <p:spPr>
          <a:xfrm>
            <a:off x="5014696" y="4901017"/>
            <a:ext cx="56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13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4F055F4-FC6E-4547-A5B0-5B0E77FBC145}"/>
              </a:ext>
            </a:extLst>
          </p:cNvPr>
          <p:cNvCxnSpPr>
            <a:cxnSpLocks/>
          </p:cNvCxnSpPr>
          <p:nvPr/>
        </p:nvCxnSpPr>
        <p:spPr>
          <a:xfrm>
            <a:off x="5143170" y="5234292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hlinkClick r:id="rId16" action="ppaction://hlinksldjump"/>
            <a:extLst>
              <a:ext uri="{FF2B5EF4-FFF2-40B4-BE49-F238E27FC236}">
                <a16:creationId xmlns:a16="http://schemas.microsoft.com/office/drawing/2014/main" id="{F1D4D5D0-1F3E-0457-24AA-508BAFF0D685}"/>
              </a:ext>
            </a:extLst>
          </p:cNvPr>
          <p:cNvSpPr txBox="1"/>
          <p:nvPr/>
        </p:nvSpPr>
        <p:spPr>
          <a:xfrm>
            <a:off x="7400544" y="4906556"/>
            <a:ext cx="56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14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DB875FAE-7FF5-DAB1-CC0C-777FCB6EA74D}"/>
              </a:ext>
            </a:extLst>
          </p:cNvPr>
          <p:cNvCxnSpPr>
            <a:cxnSpLocks/>
          </p:cNvCxnSpPr>
          <p:nvPr/>
        </p:nvCxnSpPr>
        <p:spPr>
          <a:xfrm>
            <a:off x="7529018" y="5239831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hlinkClick r:id="rId17" action="ppaction://hlinksldjump"/>
            <a:extLst>
              <a:ext uri="{FF2B5EF4-FFF2-40B4-BE49-F238E27FC236}">
                <a16:creationId xmlns:a16="http://schemas.microsoft.com/office/drawing/2014/main" id="{F5042D4D-D18C-9E6F-F8BD-74BA2FC991F3}"/>
              </a:ext>
            </a:extLst>
          </p:cNvPr>
          <p:cNvSpPr txBox="1"/>
          <p:nvPr/>
        </p:nvSpPr>
        <p:spPr>
          <a:xfrm>
            <a:off x="9795953" y="4915259"/>
            <a:ext cx="56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15</a:t>
            </a:r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C6A3A5A9-AA2E-D347-96D3-9350FD69F946}"/>
              </a:ext>
            </a:extLst>
          </p:cNvPr>
          <p:cNvCxnSpPr>
            <a:cxnSpLocks/>
          </p:cNvCxnSpPr>
          <p:nvPr/>
        </p:nvCxnSpPr>
        <p:spPr>
          <a:xfrm>
            <a:off x="9924427" y="5248534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1" name="Rectangle 130">
            <a:hlinkClick r:id="rId7" action="ppaction://hlinksldjump"/>
            <a:extLst>
              <a:ext uri="{FF2B5EF4-FFF2-40B4-BE49-F238E27FC236}">
                <a16:creationId xmlns:a16="http://schemas.microsoft.com/office/drawing/2014/main" id="{822A5CC9-BC0E-6B42-88FD-9843286A44F4}"/>
              </a:ext>
            </a:extLst>
          </p:cNvPr>
          <p:cNvSpPr/>
          <p:nvPr/>
        </p:nvSpPr>
        <p:spPr>
          <a:xfrm>
            <a:off x="7427648" y="2510478"/>
            <a:ext cx="21809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Consumers’ wider definition of ‘TV’ has remained consistent</a:t>
            </a:r>
          </a:p>
        </p:txBody>
      </p:sp>
    </p:spTree>
    <p:extLst>
      <p:ext uri="{BB962C8B-B14F-4D97-AF65-F5344CB8AC3E}">
        <p14:creationId xmlns:p14="http://schemas.microsoft.com/office/powerpoint/2010/main" val="717620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C42B1-7E45-4FEA-249A-4128560DB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erson and person sitting on a couch and eating popcorn&#10;&#10;Description automatically generated">
            <a:extLst>
              <a:ext uri="{FF2B5EF4-FFF2-40B4-BE49-F238E27FC236}">
                <a16:creationId xmlns:a16="http://schemas.microsoft.com/office/drawing/2014/main" id="{08DB6733-F272-1136-15B9-7EFE78CFF8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3"/>
          <a:stretch/>
        </p:blipFill>
        <p:spPr>
          <a:xfrm>
            <a:off x="0" y="0"/>
            <a:ext cx="4935876" cy="6869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7E24E0-9DDA-1970-16CE-13018FA02E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616" y="1"/>
            <a:ext cx="1874383" cy="1091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2E1B6A-1ACA-0EBB-5B07-C77035A8F96C}"/>
              </a:ext>
            </a:extLst>
          </p:cNvPr>
          <p:cNvSpPr txBox="1"/>
          <p:nvPr/>
        </p:nvSpPr>
        <p:spPr>
          <a:xfrm>
            <a:off x="5018915" y="517037"/>
            <a:ext cx="61095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Adoption of ad-supported streaming is accelerating.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A3288D-C96A-CB05-4362-4F42E9B05E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427D9-6D3D-7B28-5247-BB86176700F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39B49B-80E0-2ACA-B47C-5D8DD7585125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68C66C-9FC2-54A5-E7C9-DD041247DFD6}"/>
              </a:ext>
            </a:extLst>
          </p:cNvPr>
          <p:cNvSpPr txBox="1"/>
          <p:nvPr/>
        </p:nvSpPr>
        <p:spPr>
          <a:xfrm>
            <a:off x="5036967" y="1651130"/>
            <a:ext cx="702927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1B1464"/>
                </a:solidFill>
                <a:effectLst/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In January 2023, VAB released </a:t>
            </a:r>
            <a:r>
              <a:rPr lang="en-US" sz="2000" b="1">
                <a:solidFill>
                  <a:srgbClr val="00BFF2"/>
                </a:solidFill>
                <a:effectLst/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‘</a:t>
            </a:r>
            <a:r>
              <a:rPr lang="en-US" sz="2000" b="1" u="sng">
                <a:solidFill>
                  <a:srgbClr val="00BFF2"/>
                </a:solidFill>
                <a:effectLst/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Setting the Stage</a:t>
            </a:r>
            <a:r>
              <a:rPr lang="en-US" sz="2000" b="1">
                <a:solidFill>
                  <a:srgbClr val="00BFF2"/>
                </a:solidFill>
                <a:effectLst/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’ </a:t>
            </a:r>
            <a:r>
              <a:rPr lang="en-US" sz="2000">
                <a:solidFill>
                  <a:srgbClr val="1B1464"/>
                </a:solidFill>
                <a:effectLst/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which identified </a:t>
            </a:r>
            <a:r>
              <a:rPr lang="en-US" sz="2000" b="1">
                <a:solidFill>
                  <a:srgbClr val="1B1464"/>
                </a:solidFill>
                <a:effectLst/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15 trends in streaming</a:t>
            </a:r>
            <a:r>
              <a:rPr lang="en-US" sz="2000">
                <a:solidFill>
                  <a:srgbClr val="1B1464"/>
                </a:solidFill>
                <a:effectLst/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 that would impact marketing plans. What we didn’t realize is the impact that report would have on the marketplace, becoming our most </a:t>
            </a:r>
            <a:r>
              <a:rPr lang="en-US" sz="2000" b="1">
                <a:solidFill>
                  <a:srgbClr val="1B1464"/>
                </a:solidFill>
                <a:effectLst/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popular report of all-time!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srgbClr val="1B1464"/>
              </a:solidFill>
              <a:effectLst/>
              <a:latin typeface="Helvetica" panose="020B0604020202020204" pitchFamily="34" charset="0"/>
              <a:ea typeface="Aptos" panose="020B0004020202020204" pitchFamily="34" charset="0"/>
              <a:cs typeface="Helvetica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1B1464"/>
                </a:solidFill>
                <a:effectLst/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Due to its popularity, we thought we would </a:t>
            </a:r>
            <a:r>
              <a:rPr lang="en-US" sz="2000" b="1">
                <a:solidFill>
                  <a:srgbClr val="1B1464"/>
                </a:solidFill>
                <a:effectLst/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revisit the trends we identified a year ago</a:t>
            </a:r>
            <a:r>
              <a:rPr lang="en-US" sz="2000">
                <a:solidFill>
                  <a:srgbClr val="1B1464"/>
                </a:solidFill>
                <a:effectLst/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, determining which</a:t>
            </a:r>
            <a:br>
              <a:rPr lang="en-US" sz="2000">
                <a:solidFill>
                  <a:srgbClr val="1B1464"/>
                </a:solidFill>
                <a:effectLst/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</a:br>
            <a:r>
              <a:rPr lang="en-US" sz="2000">
                <a:solidFill>
                  <a:srgbClr val="1B1464"/>
                </a:solidFill>
                <a:effectLst/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are still relevant and which may have slowed in 2024.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>
              <a:solidFill>
                <a:srgbClr val="1B1464"/>
              </a:solidFill>
              <a:latin typeface="Helvetica" panose="020B0604020202020204" pitchFamily="34" charset="0"/>
              <a:ea typeface="Aptos" panose="020B0004020202020204" pitchFamily="34" charset="0"/>
              <a:cs typeface="Helvetica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1B1464"/>
                </a:solidFill>
                <a:effectLst/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Stocked with fresh data, this report clearly illustrates how many of </a:t>
            </a:r>
            <a:r>
              <a:rPr lang="en-US" sz="2000">
                <a:solidFill>
                  <a:srgbClr val="1B1464"/>
                </a:solidFill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our predictions </a:t>
            </a:r>
            <a:r>
              <a:rPr lang="en-US" sz="2000">
                <a:solidFill>
                  <a:srgbClr val="1B1464"/>
                </a:solidFill>
                <a:effectLst/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not only remain true but have </a:t>
            </a:r>
            <a:r>
              <a:rPr lang="en-US" sz="2000" b="1">
                <a:solidFill>
                  <a:srgbClr val="1B1464"/>
                </a:solidFill>
                <a:effectLst/>
                <a:latin typeface="Helvetica" panose="020B0604020202020204" pitchFamily="34" charset="0"/>
                <a:ea typeface="Aptos" panose="020B0004020202020204" pitchFamily="34" charset="0"/>
                <a:cs typeface="Helvetica" panose="020B0604020202020204" pitchFamily="34" charset="0"/>
              </a:rPr>
              <a:t>accelerated in the past year.  </a:t>
            </a:r>
          </a:p>
        </p:txBody>
      </p:sp>
    </p:spTree>
    <p:extLst>
      <p:ext uri="{BB962C8B-B14F-4D97-AF65-F5344CB8AC3E}">
        <p14:creationId xmlns:p14="http://schemas.microsoft.com/office/powerpoint/2010/main" val="3486589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A6D99E-7211-4A61-8E41-8586BC7724A2}"/>
              </a:ext>
            </a:extLst>
          </p:cNvPr>
          <p:cNvSpPr/>
          <p:nvPr/>
        </p:nvSpPr>
        <p:spPr>
          <a:xfrm>
            <a:off x="-19878" y="-1"/>
            <a:ext cx="5587439" cy="6869151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583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Adults over 50 account for 36% of the total population and nearly </a:t>
            </a: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half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 of all adults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5B641F-1744-45AC-B343-CA9AA9737A1D}"/>
              </a:ext>
            </a:extLst>
          </p:cNvPr>
          <p:cNvSpPr/>
          <p:nvPr/>
        </p:nvSpPr>
        <p:spPr>
          <a:xfrm>
            <a:off x="5850342" y="578955"/>
            <a:ext cx="6037358" cy="59400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>
                <a:solidFill>
                  <a:srgbClr val="ED3C8D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Ad-supported streaming is accelerating as more opportunities are created across platforms.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>
              <a:solidFill>
                <a:srgbClr val="1B1464"/>
              </a:solidFill>
              <a:latin typeface="Helvetica" panose="020B0604020202020204" pitchFamily="2" charset="0"/>
              <a:cs typeface="Helvetica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sz="1600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More audiences are migrating to ad-supported streaming </a:t>
            </a:r>
            <a:br>
              <a:rPr lang="en-US" sz="1600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</a:br>
            <a:r>
              <a:rPr lang="en-US" sz="1600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as exclusive, original and library content shifts over to these platforms and new services, FAST channels and advertising tiers continue to launch and build scale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lang="en-US">
              <a:solidFill>
                <a:srgbClr val="1B1464"/>
              </a:solidFill>
              <a:latin typeface="Helvetica" panose="020B0604020202020204" pitchFamily="2" charset="0"/>
              <a:cs typeface="Helvetica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sz="1600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Audiences increasingly prefer ad-supported streaming options compared to paid, ad-free platforms due to the </a:t>
            </a:r>
            <a:br>
              <a:rPr lang="en-US" sz="1600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</a:br>
            <a:r>
              <a:rPr lang="en-US" sz="1600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cost benefits and their acceptance of the value exchange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lang="en-US">
              <a:solidFill>
                <a:srgbClr val="1B1464"/>
              </a:solidFill>
              <a:latin typeface="Helvetica" panose="020B0604020202020204" pitchFamily="2" charset="0"/>
              <a:cs typeface="Helvetica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sz="1600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Ad-supported streaming now reaches eight out of every </a:t>
            </a:r>
            <a:br>
              <a:rPr lang="en-US" sz="1600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</a:br>
            <a:r>
              <a:rPr lang="en-US" sz="1600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ten streamers with multiscreen TV platforms collectively providing near complete coverage of this universe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lang="en-US">
              <a:solidFill>
                <a:srgbClr val="1B1464"/>
              </a:solidFill>
              <a:latin typeface="Helvetica" panose="020B0604020202020204" pitchFamily="2" charset="0"/>
              <a:cs typeface="Helvetica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sz="1600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Average daily time spent with ad-supported steaming by adults has more than doubled in less than two years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lang="en-US">
              <a:solidFill>
                <a:srgbClr val="1B1464"/>
              </a:solidFill>
              <a:latin typeface="Helvetica" panose="020B0604020202020204" pitchFamily="2" charset="0"/>
              <a:cs typeface="Helvetica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sz="1600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Marketers are increasingly adopting ‘audience-based TV buying’ and modern measurement solutions to optimize </a:t>
            </a:r>
            <a:br>
              <a:rPr lang="en-US" sz="1600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</a:br>
            <a:r>
              <a:rPr lang="en-US" sz="1600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ad investment towards their best customer prospects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2B5ADB-CA83-4815-AF08-981DA7C6E7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36A8B01-3146-401A-A509-34450047979B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39D54A-9E72-421F-B5B7-0850709C8E60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AA0248-9EE8-A35F-CD63-CAB1EC9BAD4D}"/>
              </a:ext>
            </a:extLst>
          </p:cNvPr>
          <p:cNvSpPr/>
          <p:nvPr/>
        </p:nvSpPr>
        <p:spPr>
          <a:xfrm>
            <a:off x="272957" y="2851550"/>
            <a:ext cx="53064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Key Marketer Takeaways</a:t>
            </a:r>
          </a:p>
        </p:txBody>
      </p:sp>
    </p:spTree>
    <p:extLst>
      <p:ext uri="{BB962C8B-B14F-4D97-AF65-F5344CB8AC3E}">
        <p14:creationId xmlns:p14="http://schemas.microsoft.com/office/powerpoint/2010/main" val="732019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2812D1-C2E7-6145-8C2A-95A25EFCD80C}"/>
              </a:ext>
            </a:extLst>
          </p:cNvPr>
          <p:cNvSpPr/>
          <p:nvPr/>
        </p:nvSpPr>
        <p:spPr>
          <a:xfrm>
            <a:off x="-14514" y="0"/>
            <a:ext cx="6096000" cy="6868510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9E4FB1F-CFCC-42D2-9A77-4D418120F0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8561" y="-48660"/>
            <a:ext cx="2015450" cy="1173593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270E214D-E292-45CE-8EFE-BEC233FDFD71}"/>
              </a:ext>
            </a:extLst>
          </p:cNvPr>
          <p:cNvSpPr/>
          <p:nvPr/>
        </p:nvSpPr>
        <p:spPr>
          <a:xfrm>
            <a:off x="289383" y="220694"/>
            <a:ext cx="4953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Creators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A38D30-4B10-C2D2-A361-4A0EB0FBF7C7}"/>
              </a:ext>
            </a:extLst>
          </p:cNvPr>
          <p:cNvSpPr/>
          <p:nvPr/>
        </p:nvSpPr>
        <p:spPr>
          <a:xfrm>
            <a:off x="289383" y="3392751"/>
            <a:ext cx="5637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Discover more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Looking for more data, insights and takeaways? Check out this related VAB content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6394A7-3D6B-1B95-4A69-F78A74EDC1A8}"/>
              </a:ext>
            </a:extLst>
          </p:cNvPr>
          <p:cNvSpPr/>
          <p:nvPr/>
        </p:nvSpPr>
        <p:spPr>
          <a:xfrm>
            <a:off x="6327142" y="6057144"/>
            <a:ext cx="5651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Members, brand marketers and agencies get free and immediate access to VAB’s content library. Get access at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3"/>
              </a:rPr>
              <a:t>theVAB.com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0505B1-1A4C-7E8D-8A6E-B64C025A73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4466F9D-825B-002B-1C1F-766B6F967095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C2DD39-D24A-50A1-3F63-B8021221A115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90D7A88-562D-7CF3-B7B9-2E324CE687EF}"/>
              </a:ext>
            </a:extLst>
          </p:cNvPr>
          <p:cNvGrpSpPr/>
          <p:nvPr/>
        </p:nvGrpSpPr>
        <p:grpSpPr>
          <a:xfrm>
            <a:off x="2842686" y="714984"/>
            <a:ext cx="2209146" cy="744993"/>
            <a:chOff x="198561" y="542425"/>
            <a:chExt cx="1708035" cy="74499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62E101-EF35-BCEC-16E6-E6D98C51B89B}"/>
                </a:ext>
              </a:extLst>
            </p:cNvPr>
            <p:cNvSpPr txBox="1"/>
            <p:nvPr/>
          </p:nvSpPr>
          <p:spPr>
            <a:xfrm>
              <a:off x="198561" y="542425"/>
              <a:ext cx="11825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Reed Kiely</a:t>
              </a: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3E2533A-0A84-8373-660A-F96CC5B65F70}"/>
                </a:ext>
              </a:extLst>
            </p:cNvPr>
            <p:cNvSpPr txBox="1"/>
            <p:nvPr/>
          </p:nvSpPr>
          <p:spPr>
            <a:xfrm>
              <a:off x="198561" y="856531"/>
              <a:ext cx="170803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Director, Data Insights &amp; Trends reedk@thevab.com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876E1A1-0FF5-62B3-BBA4-58C38BADFD81}"/>
              </a:ext>
            </a:extLst>
          </p:cNvPr>
          <p:cNvGrpSpPr/>
          <p:nvPr/>
        </p:nvGrpSpPr>
        <p:grpSpPr>
          <a:xfrm>
            <a:off x="196733" y="1618625"/>
            <a:ext cx="2618895" cy="744993"/>
            <a:chOff x="2529808" y="542425"/>
            <a:chExt cx="2111932" cy="74499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5C87A92-AE9F-D758-0DA5-17152CB9DC16}"/>
                </a:ext>
              </a:extLst>
            </p:cNvPr>
            <p:cNvSpPr txBox="1"/>
            <p:nvPr/>
          </p:nvSpPr>
          <p:spPr>
            <a:xfrm>
              <a:off x="2529808" y="542425"/>
              <a:ext cx="157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Leah Montner-Dixon</a:t>
              </a: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FDD8A48-2BBC-FAAA-C0FC-88F86D99A680}"/>
                </a:ext>
              </a:extLst>
            </p:cNvPr>
            <p:cNvSpPr txBox="1"/>
            <p:nvPr/>
          </p:nvSpPr>
          <p:spPr>
            <a:xfrm>
              <a:off x="2529808" y="856531"/>
              <a:ext cx="211193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Director, Audience &amp; Behavioral Insights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leahm@thevab.com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71E8D0F-2150-4BA3-F738-03CE2399DA3E}"/>
              </a:ext>
            </a:extLst>
          </p:cNvPr>
          <p:cNvGrpSpPr/>
          <p:nvPr/>
        </p:nvGrpSpPr>
        <p:grpSpPr>
          <a:xfrm>
            <a:off x="2842686" y="1618625"/>
            <a:ext cx="3253314" cy="744993"/>
            <a:chOff x="4357874" y="542425"/>
            <a:chExt cx="3253314" cy="744993"/>
          </a:xfrm>
        </p:grpSpPr>
        <p:sp>
          <p:nvSpPr>
            <p:cNvPr id="35" name="TextBox 34">
              <a:hlinkClick r:id="rId5"/>
              <a:extLst>
                <a:ext uri="{FF2B5EF4-FFF2-40B4-BE49-F238E27FC236}">
                  <a16:creationId xmlns:a16="http://schemas.microsoft.com/office/drawing/2014/main" id="{89DB9079-C9C8-F09C-7C80-952CA0305D44}"/>
                </a:ext>
              </a:extLst>
            </p:cNvPr>
            <p:cNvSpPr txBox="1"/>
            <p:nvPr/>
          </p:nvSpPr>
          <p:spPr>
            <a:xfrm>
              <a:off x="4357874" y="542425"/>
              <a:ext cx="13534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Karolina</a:t>
              </a: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Guillen</a:t>
              </a: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43CF561-0982-59AC-903B-BD9DCC1C0379}"/>
                </a:ext>
              </a:extLst>
            </p:cNvPr>
            <p:cNvSpPr txBox="1"/>
            <p:nvPr/>
          </p:nvSpPr>
          <p:spPr>
            <a:xfrm>
              <a:off x="4357874" y="856531"/>
              <a:ext cx="325331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/>
                  <a:ea typeface="+mn-ea"/>
                  <a:cs typeface="+mn-cs"/>
                </a:rPr>
                <a:t>Associate Director, Insights, Strategy &amp; Analytics karolinag@thevab.com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D972369-A46E-BFF5-5CC7-330AF5DF00B0}"/>
              </a:ext>
            </a:extLst>
          </p:cNvPr>
          <p:cNvGrpSpPr/>
          <p:nvPr/>
        </p:nvGrpSpPr>
        <p:grpSpPr>
          <a:xfrm>
            <a:off x="196733" y="721481"/>
            <a:ext cx="2433585" cy="744993"/>
            <a:chOff x="2529807" y="542425"/>
            <a:chExt cx="1962494" cy="744993"/>
          </a:xfrm>
        </p:grpSpPr>
        <p:sp>
          <p:nvSpPr>
            <p:cNvPr id="39" name="TextBox 38">
              <a:hlinkClick r:id="rId5"/>
              <a:extLst>
                <a:ext uri="{FF2B5EF4-FFF2-40B4-BE49-F238E27FC236}">
                  <a16:creationId xmlns:a16="http://schemas.microsoft.com/office/drawing/2014/main" id="{22EB1D07-C3F3-327E-DA8E-39B9F3846CF3}"/>
                </a:ext>
              </a:extLst>
            </p:cNvPr>
            <p:cNvSpPr txBox="1"/>
            <p:nvPr/>
          </p:nvSpPr>
          <p:spPr>
            <a:xfrm>
              <a:off x="2529808" y="542425"/>
              <a:ext cx="157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Jason Wiese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504569E-EF25-4B16-0773-4299B332E775}"/>
                </a:ext>
              </a:extLst>
            </p:cNvPr>
            <p:cNvSpPr txBox="1"/>
            <p:nvPr/>
          </p:nvSpPr>
          <p:spPr>
            <a:xfrm>
              <a:off x="2529807" y="856531"/>
              <a:ext cx="19624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SVP, Director of Strategic Insights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jasonw@thevab.com</a:t>
              </a:r>
            </a:p>
          </p:txBody>
        </p:sp>
      </p:grpSp>
      <p:pic>
        <p:nvPicPr>
          <p:cNvPr id="52" name="Picture 51">
            <a:hlinkClick r:id="rId6"/>
            <a:extLst>
              <a:ext uri="{FF2B5EF4-FFF2-40B4-BE49-F238E27FC236}">
                <a16:creationId xmlns:a16="http://schemas.microsoft.com/office/drawing/2014/main" id="{08E9C86E-C48D-25E3-3D70-CDE89D454A4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9881" y="4203619"/>
            <a:ext cx="1773763" cy="995519"/>
          </a:xfrm>
          <a:prstGeom prst="rect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pic>
        <p:nvPicPr>
          <p:cNvPr id="46" name="Picture 45">
            <a:hlinkClick r:id="rId9"/>
            <a:extLst>
              <a:ext uri="{FF2B5EF4-FFF2-40B4-BE49-F238E27FC236}">
                <a16:creationId xmlns:a16="http://schemas.microsoft.com/office/drawing/2014/main" id="{C6FBDDE2-E877-B5E8-A850-F0813657BF6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6860" y="4203618"/>
            <a:ext cx="1773762" cy="995520"/>
          </a:xfrm>
          <a:prstGeom prst="rect">
            <a:avLst/>
          </a:prstGeom>
          <a:ln>
            <a:solidFill>
              <a:srgbClr val="1F1A62"/>
            </a:solidFill>
          </a:ln>
        </p:spPr>
      </p:pic>
      <p:pic>
        <p:nvPicPr>
          <p:cNvPr id="41" name="Picture 40">
            <a:hlinkClick r:id="rId11"/>
            <a:extLst>
              <a:ext uri="{FF2B5EF4-FFF2-40B4-BE49-F238E27FC236}">
                <a16:creationId xmlns:a16="http://schemas.microsoft.com/office/drawing/2014/main" id="{3ACC99D1-369D-7D80-008B-4EF0D9A1BA76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6866" y="2987865"/>
            <a:ext cx="1779793" cy="997742"/>
          </a:xfrm>
          <a:prstGeom prst="rect">
            <a:avLst/>
          </a:prstGeom>
          <a:ln>
            <a:solidFill>
              <a:srgbClr val="1F1A62"/>
            </a:solidFill>
          </a:ln>
        </p:spPr>
      </p:pic>
      <p:pic>
        <p:nvPicPr>
          <p:cNvPr id="45" name="Picture 44">
            <a:hlinkClick r:id="rId13"/>
            <a:extLst>
              <a:ext uri="{FF2B5EF4-FFF2-40B4-BE49-F238E27FC236}">
                <a16:creationId xmlns:a16="http://schemas.microsoft.com/office/drawing/2014/main" id="{46CA1AF0-A792-266C-4E58-7D67C2CC099A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3206" y="4196979"/>
            <a:ext cx="1793560" cy="1008798"/>
          </a:xfrm>
          <a:prstGeom prst="rect">
            <a:avLst/>
          </a:prstGeom>
          <a:ln>
            <a:solidFill>
              <a:srgbClr val="1F1A62"/>
            </a:solidFill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1068756-8056-1D8A-5F70-AA33423CBBF7}"/>
              </a:ext>
            </a:extLst>
          </p:cNvPr>
          <p:cNvGrpSpPr/>
          <p:nvPr/>
        </p:nvGrpSpPr>
        <p:grpSpPr>
          <a:xfrm>
            <a:off x="196733" y="2592261"/>
            <a:ext cx="2304376" cy="743751"/>
            <a:chOff x="289383" y="1784888"/>
            <a:chExt cx="2304376" cy="743751"/>
          </a:xfrm>
        </p:grpSpPr>
        <p:sp>
          <p:nvSpPr>
            <p:cNvPr id="8" name="TextBox 7">
              <a:hlinkClick r:id="rId5"/>
              <a:extLst>
                <a:ext uri="{FF2B5EF4-FFF2-40B4-BE49-F238E27FC236}">
                  <a16:creationId xmlns:a16="http://schemas.microsoft.com/office/drawing/2014/main" id="{C00DB436-55A8-D1DA-F48F-5A0E923433DA}"/>
                </a:ext>
              </a:extLst>
            </p:cNvPr>
            <p:cNvSpPr txBox="1"/>
            <p:nvPr/>
          </p:nvSpPr>
          <p:spPr>
            <a:xfrm>
              <a:off x="289383" y="1784888"/>
              <a:ext cx="230437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Kaileen Cain</a:t>
              </a:r>
            </a:p>
          </p:txBody>
        </p:sp>
        <p:sp>
          <p:nvSpPr>
            <p:cNvPr id="10" name="TextBox 9">
              <a:hlinkClick r:id="rId5"/>
              <a:extLst>
                <a:ext uri="{FF2B5EF4-FFF2-40B4-BE49-F238E27FC236}">
                  <a16:creationId xmlns:a16="http://schemas.microsoft.com/office/drawing/2014/main" id="{6D45FAB3-A3DC-CD5A-8DA2-C4E6B9519843}"/>
                </a:ext>
              </a:extLst>
            </p:cNvPr>
            <p:cNvSpPr txBox="1"/>
            <p:nvPr/>
          </p:nvSpPr>
          <p:spPr>
            <a:xfrm>
              <a:off x="289383" y="2097752"/>
              <a:ext cx="23043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Insights Analyst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kaileenc@thevab.com</a:t>
              </a:r>
            </a:p>
          </p:txBody>
        </p:sp>
      </p:grpSp>
      <p:pic>
        <p:nvPicPr>
          <p:cNvPr id="12" name="Picture 11">
            <a:hlinkClick r:id="rId15"/>
            <a:extLst>
              <a:ext uri="{FF2B5EF4-FFF2-40B4-BE49-F238E27FC236}">
                <a16:creationId xmlns:a16="http://schemas.microsoft.com/office/drawing/2014/main" id="{A6B74ADE-50E7-C2FF-D7B2-1C282D8FDD82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5183" y="1761409"/>
            <a:ext cx="1769606" cy="997742"/>
          </a:xfrm>
          <a:prstGeom prst="rect">
            <a:avLst/>
          </a:prstGeom>
          <a:ln>
            <a:solidFill>
              <a:srgbClr val="1F1A62"/>
            </a:solidFill>
          </a:ln>
        </p:spPr>
      </p:pic>
      <p:pic>
        <p:nvPicPr>
          <p:cNvPr id="14" name="Picture 13">
            <a:hlinkClick r:id="rId17"/>
            <a:extLst>
              <a:ext uri="{FF2B5EF4-FFF2-40B4-BE49-F238E27FC236}">
                <a16:creationId xmlns:a16="http://schemas.microsoft.com/office/drawing/2014/main" id="{3A273904-251E-46E9-A64C-056F4C03342B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5779" y="2987865"/>
            <a:ext cx="1775925" cy="997742"/>
          </a:xfrm>
          <a:prstGeom prst="rect">
            <a:avLst/>
          </a:prstGeom>
          <a:ln>
            <a:solidFill>
              <a:srgbClr val="1F1A62"/>
            </a:solidFill>
          </a:ln>
        </p:spPr>
      </p:pic>
      <p:pic>
        <p:nvPicPr>
          <p:cNvPr id="21" name="Picture 20">
            <a:hlinkClick r:id="rId19"/>
            <a:extLst>
              <a:ext uri="{FF2B5EF4-FFF2-40B4-BE49-F238E27FC236}">
                <a16:creationId xmlns:a16="http://schemas.microsoft.com/office/drawing/2014/main" id="{F56495D5-3EA5-972F-EC58-FFE453B3564B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0090" y="2986227"/>
            <a:ext cx="1779793" cy="1001018"/>
          </a:xfrm>
          <a:prstGeom prst="rect">
            <a:avLst/>
          </a:prstGeom>
          <a:ln>
            <a:solidFill>
              <a:srgbClr val="1F1A62"/>
            </a:solidFill>
          </a:ln>
        </p:spPr>
      </p:pic>
      <p:pic>
        <p:nvPicPr>
          <p:cNvPr id="29" name="Picture 28">
            <a:hlinkClick r:id="rId21"/>
            <a:extLst>
              <a:ext uri="{FF2B5EF4-FFF2-40B4-BE49-F238E27FC236}">
                <a16:creationId xmlns:a16="http://schemas.microsoft.com/office/drawing/2014/main" id="{DFBA0EF4-39ED-0495-1086-84F9DA561C29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4771" y="1768778"/>
            <a:ext cx="1743982" cy="983004"/>
          </a:xfrm>
          <a:prstGeom prst="rect">
            <a:avLst/>
          </a:prstGeom>
          <a:ln>
            <a:solidFill>
              <a:srgbClr val="1F1A62"/>
            </a:solidFill>
          </a:ln>
        </p:spPr>
      </p:pic>
      <p:pic>
        <p:nvPicPr>
          <p:cNvPr id="3" name="Picture 2">
            <a:hlinkClick r:id="rId23"/>
            <a:extLst>
              <a:ext uri="{FF2B5EF4-FFF2-40B4-BE49-F238E27FC236}">
                <a16:creationId xmlns:a16="http://schemas.microsoft.com/office/drawing/2014/main" id="{C25C807E-497D-6ADE-A333-5DA4DFA5ACB7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613" y="4710154"/>
            <a:ext cx="2920745" cy="1644492"/>
          </a:xfrm>
          <a:prstGeom prst="rect">
            <a:avLst/>
          </a:prstGeom>
          <a:ln w="38100">
            <a:solidFill>
              <a:srgbClr val="ED3C8D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68ED444-68A5-9B0F-4FF0-B49313A8DA98}"/>
              </a:ext>
            </a:extLst>
          </p:cNvPr>
          <p:cNvSpPr/>
          <p:nvPr/>
        </p:nvSpPr>
        <p:spPr>
          <a:xfrm>
            <a:off x="3188441" y="5116901"/>
            <a:ext cx="2859962" cy="830997"/>
          </a:xfrm>
          <a:prstGeom prst="rect">
            <a:avLst/>
          </a:prstGeom>
          <a:solidFill>
            <a:srgbClr val="ED3C8D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Download </a:t>
            </a: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‘</a:t>
            </a: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Setting the Stage</a:t>
            </a: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’</a:t>
            </a: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for additional trend data from prior years</a:t>
            </a:r>
          </a:p>
        </p:txBody>
      </p:sp>
      <p:pic>
        <p:nvPicPr>
          <p:cNvPr id="20" name="Picture 19">
            <a:hlinkClick r:id="rId25"/>
            <a:extLst>
              <a:ext uri="{FF2B5EF4-FFF2-40B4-BE49-F238E27FC236}">
                <a16:creationId xmlns:a16="http://schemas.microsoft.com/office/drawing/2014/main" id="{415F9E41-534F-08AA-9F1F-23EACA229A82}"/>
              </a:ext>
            </a:extLst>
          </p:cNvPr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8938" y="1756542"/>
            <a:ext cx="1769606" cy="1006145"/>
          </a:xfrm>
          <a:prstGeom prst="rect">
            <a:avLst/>
          </a:prstGeom>
          <a:ln>
            <a:solidFill>
              <a:srgbClr val="1F1A62"/>
            </a:solidFill>
          </a:ln>
        </p:spPr>
      </p:pic>
    </p:spTree>
    <p:extLst>
      <p:ext uri="{BB962C8B-B14F-4D97-AF65-F5344CB8AC3E}">
        <p14:creationId xmlns:p14="http://schemas.microsoft.com/office/powerpoint/2010/main" val="3110856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449869" y="1259934"/>
            <a:ext cx="8714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plays a dual role in the video advertising industry. We are leading the change to bring about a more innovative and transparent marketplace. We also provide the insights and thought leadership that enables marketers to develop business-driving marketing strategies.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Drawing on our marketing expertise, we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+mn-cs"/>
              </a:rPr>
              <a:t>discover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way marketers look at their media strategy.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C49CF-247D-4943-AF3F-A3CBCDB56DAC}"/>
              </a:ext>
            </a:extLst>
          </p:cNvPr>
          <p:cNvSpPr txBox="1"/>
          <p:nvPr/>
        </p:nvSpPr>
        <p:spPr>
          <a:xfrm>
            <a:off x="2136968" y="4285640"/>
            <a:ext cx="95077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committed to your business growth and proud to offer VAB members, brand marketers and agencies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complimentary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our continuously-growing Insights library.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 immediate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theVAB.com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359E5-558D-4CFF-9331-8C374E19D5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89" y="4177157"/>
            <a:ext cx="934320" cy="9343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ABB202-7144-43E6-9C7B-CBD54AE34E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475" y="24820"/>
            <a:ext cx="5058525" cy="2945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4CC6EE-E4C0-C762-8A60-8EF83C00CE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8053"/>
            <a:ext cx="11708793" cy="35010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8C3BFB4-07EB-8A50-3983-277A53AF5470}"/>
              </a:ext>
            </a:extLst>
          </p:cNvPr>
          <p:cNvSpPr txBox="1">
            <a:spLocks/>
          </p:cNvSpPr>
          <p:nvPr/>
        </p:nvSpPr>
        <p:spPr>
          <a:xfrm>
            <a:off x="503714" y="658897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417221-C291-8DC1-6FF0-EBCECEBF18E6}"/>
              </a:ext>
            </a:extLst>
          </p:cNvPr>
          <p:cNvSpPr/>
          <p:nvPr/>
        </p:nvSpPr>
        <p:spPr>
          <a:xfrm>
            <a:off x="483207" y="658596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</p:spTree>
    <p:extLst>
      <p:ext uri="{BB962C8B-B14F-4D97-AF65-F5344CB8AC3E}">
        <p14:creationId xmlns:p14="http://schemas.microsoft.com/office/powerpoint/2010/main" val="2931891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377B7-E489-94E5-3A9E-0D100A76C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92B56CF6-F2CC-605E-E723-B26806BFD243}"/>
              </a:ext>
            </a:extLst>
          </p:cNvPr>
          <p:cNvSpPr/>
          <p:nvPr/>
        </p:nvSpPr>
        <p:spPr>
          <a:xfrm>
            <a:off x="9848467" y="3501845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F7075D-FE00-E0EE-FF3E-6BD6D0DADC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580757-5675-276A-7566-078E857F7BB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EB2A4A-899C-589B-ABA3-CF9A0309852E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C714D1-F522-2494-A80B-1A016DCBCF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5446" y="0"/>
            <a:ext cx="2386554" cy="1389686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B54C1455-1A2D-9F37-EDCE-EBB193BF390B}"/>
              </a:ext>
            </a:extLst>
          </p:cNvPr>
          <p:cNvSpPr/>
          <p:nvPr/>
        </p:nvSpPr>
        <p:spPr>
          <a:xfrm>
            <a:off x="319168" y="2092947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hlinkClick r:id="rId4" action="ppaction://hlinksldjump"/>
            <a:extLst>
              <a:ext uri="{FF2B5EF4-FFF2-40B4-BE49-F238E27FC236}">
                <a16:creationId xmlns:a16="http://schemas.microsoft.com/office/drawing/2014/main" id="{B4E88091-7080-5EF7-533E-8B50698B5D0D}"/>
              </a:ext>
            </a:extLst>
          </p:cNvPr>
          <p:cNvSpPr/>
          <p:nvPr/>
        </p:nvSpPr>
        <p:spPr>
          <a:xfrm>
            <a:off x="313912" y="2510478"/>
            <a:ext cx="21949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Cord cutting among traditional pay-TV HHs continues</a:t>
            </a:r>
          </a:p>
        </p:txBody>
      </p:sp>
      <p:sp>
        <p:nvSpPr>
          <p:cNvPr id="83" name="TextBox 82">
            <a:hlinkClick r:id="rId4" action="ppaction://hlinksldjump"/>
            <a:extLst>
              <a:ext uri="{FF2B5EF4-FFF2-40B4-BE49-F238E27FC236}">
                <a16:creationId xmlns:a16="http://schemas.microsoft.com/office/drawing/2014/main" id="{1E8C1EE1-33B6-6416-13CF-14D199D81A4E}"/>
              </a:ext>
            </a:extLst>
          </p:cNvPr>
          <p:cNvSpPr txBox="1"/>
          <p:nvPr/>
        </p:nvSpPr>
        <p:spPr>
          <a:xfrm>
            <a:off x="403047" y="2143688"/>
            <a:ext cx="31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A8CE2ED-05A8-5427-7328-430B8497306A}"/>
              </a:ext>
            </a:extLst>
          </p:cNvPr>
          <p:cNvCxnSpPr>
            <a:cxnSpLocks/>
          </p:cNvCxnSpPr>
          <p:nvPr/>
        </p:nvCxnSpPr>
        <p:spPr>
          <a:xfrm>
            <a:off x="408847" y="2476581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5B44FE2B-A648-4AD8-8832-DE0F0CC34DDE}"/>
              </a:ext>
            </a:extLst>
          </p:cNvPr>
          <p:cNvSpPr/>
          <p:nvPr/>
        </p:nvSpPr>
        <p:spPr>
          <a:xfrm>
            <a:off x="2701493" y="2092947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hlinkClick r:id="rId5" action="ppaction://hlinksldjump"/>
            <a:extLst>
              <a:ext uri="{FF2B5EF4-FFF2-40B4-BE49-F238E27FC236}">
                <a16:creationId xmlns:a16="http://schemas.microsoft.com/office/drawing/2014/main" id="{80C2D9D9-7E27-3BA8-D8DD-DF059B6D2A74}"/>
              </a:ext>
            </a:extLst>
          </p:cNvPr>
          <p:cNvSpPr/>
          <p:nvPr/>
        </p:nvSpPr>
        <p:spPr>
          <a:xfrm>
            <a:off x="2701491" y="2510478"/>
            <a:ext cx="21398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Over half of all adults are now ‘cordless’</a:t>
            </a:r>
          </a:p>
        </p:txBody>
      </p:sp>
      <p:sp>
        <p:nvSpPr>
          <p:cNvPr id="37" name="TextBox 36">
            <a:hlinkClick r:id="rId5" action="ppaction://hlinksldjump"/>
            <a:extLst>
              <a:ext uri="{FF2B5EF4-FFF2-40B4-BE49-F238E27FC236}">
                <a16:creationId xmlns:a16="http://schemas.microsoft.com/office/drawing/2014/main" id="{2AACD8B9-6816-2ED4-AD9A-4C5A25035906}"/>
              </a:ext>
            </a:extLst>
          </p:cNvPr>
          <p:cNvSpPr txBox="1">
            <a:spLocks/>
          </p:cNvSpPr>
          <p:nvPr/>
        </p:nvSpPr>
        <p:spPr>
          <a:xfrm>
            <a:off x="2774922" y="2143688"/>
            <a:ext cx="31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64835C9-8C43-D3D4-878B-B8EAA2A0DE4A}"/>
              </a:ext>
            </a:extLst>
          </p:cNvPr>
          <p:cNvCxnSpPr>
            <a:cxnSpLocks/>
          </p:cNvCxnSpPr>
          <p:nvPr/>
        </p:nvCxnSpPr>
        <p:spPr>
          <a:xfrm>
            <a:off x="2780722" y="2476581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BDAF9EBA-0639-7A31-3317-DABE7032821B}"/>
              </a:ext>
            </a:extLst>
          </p:cNvPr>
          <p:cNvSpPr/>
          <p:nvPr/>
        </p:nvSpPr>
        <p:spPr>
          <a:xfrm>
            <a:off x="5083818" y="2092947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hlinkClick r:id="rId6" action="ppaction://hlinksldjump"/>
            <a:extLst>
              <a:ext uri="{FF2B5EF4-FFF2-40B4-BE49-F238E27FC236}">
                <a16:creationId xmlns:a16="http://schemas.microsoft.com/office/drawing/2014/main" id="{284AD20B-98CE-E54F-C623-9CE4AC698BF5}"/>
              </a:ext>
            </a:extLst>
          </p:cNvPr>
          <p:cNvSpPr txBox="1"/>
          <p:nvPr/>
        </p:nvSpPr>
        <p:spPr>
          <a:xfrm>
            <a:off x="5137370" y="2143688"/>
            <a:ext cx="31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3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0FC752C-D389-0C26-9A1C-64E8270202C0}"/>
              </a:ext>
            </a:extLst>
          </p:cNvPr>
          <p:cNvCxnSpPr>
            <a:cxnSpLocks/>
          </p:cNvCxnSpPr>
          <p:nvPr/>
        </p:nvCxnSpPr>
        <p:spPr>
          <a:xfrm>
            <a:off x="5143170" y="2476581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761456FE-62DE-8428-19C6-9324FDBEF492}"/>
              </a:ext>
            </a:extLst>
          </p:cNvPr>
          <p:cNvSpPr/>
          <p:nvPr/>
        </p:nvSpPr>
        <p:spPr>
          <a:xfrm>
            <a:off x="7466143" y="2092947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hlinkClick r:id="rId6" action="ppaction://hlinksldjump"/>
            <a:extLst>
              <a:ext uri="{FF2B5EF4-FFF2-40B4-BE49-F238E27FC236}">
                <a16:creationId xmlns:a16="http://schemas.microsoft.com/office/drawing/2014/main" id="{ADB431A7-D3E0-F274-E30C-62C2D6E2EA59}"/>
              </a:ext>
            </a:extLst>
          </p:cNvPr>
          <p:cNvSpPr/>
          <p:nvPr/>
        </p:nvSpPr>
        <p:spPr>
          <a:xfrm>
            <a:off x="5092584" y="2510478"/>
            <a:ext cx="21669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More adults across 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all ages are shifting towards streaming</a:t>
            </a:r>
          </a:p>
        </p:txBody>
      </p:sp>
      <p:sp>
        <p:nvSpPr>
          <p:cNvPr id="47" name="TextBox 46">
            <a:hlinkClick r:id="rId7" action="ppaction://hlinksldjump"/>
            <a:extLst>
              <a:ext uri="{FF2B5EF4-FFF2-40B4-BE49-F238E27FC236}">
                <a16:creationId xmlns:a16="http://schemas.microsoft.com/office/drawing/2014/main" id="{CAA95D54-C19C-2BC8-6D00-C1E2E07E16A7}"/>
              </a:ext>
            </a:extLst>
          </p:cNvPr>
          <p:cNvSpPr txBox="1"/>
          <p:nvPr/>
        </p:nvSpPr>
        <p:spPr>
          <a:xfrm>
            <a:off x="7523218" y="2143688"/>
            <a:ext cx="31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4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E00C1D3-9123-88EB-A474-D07DA60FAC85}"/>
              </a:ext>
            </a:extLst>
          </p:cNvPr>
          <p:cNvCxnSpPr>
            <a:cxnSpLocks/>
          </p:cNvCxnSpPr>
          <p:nvPr/>
        </p:nvCxnSpPr>
        <p:spPr>
          <a:xfrm>
            <a:off x="7529018" y="2476581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89BEB840-24C9-6295-0872-885A1E019F55}"/>
              </a:ext>
            </a:extLst>
          </p:cNvPr>
          <p:cNvSpPr/>
          <p:nvPr/>
        </p:nvSpPr>
        <p:spPr>
          <a:xfrm>
            <a:off x="9848467" y="2092947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hlinkClick r:id="rId8" action="ppaction://hlinksldjump"/>
            <a:extLst>
              <a:ext uri="{FF2B5EF4-FFF2-40B4-BE49-F238E27FC236}">
                <a16:creationId xmlns:a16="http://schemas.microsoft.com/office/drawing/2014/main" id="{D8CA0072-9943-211B-B1E5-4462F1166CB7}"/>
              </a:ext>
            </a:extLst>
          </p:cNvPr>
          <p:cNvSpPr/>
          <p:nvPr/>
        </p:nvSpPr>
        <p:spPr>
          <a:xfrm>
            <a:off x="9848467" y="2510478"/>
            <a:ext cx="218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Streaming accounts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for over one-third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of total TV viewing</a:t>
            </a:r>
          </a:p>
        </p:txBody>
      </p:sp>
      <p:sp>
        <p:nvSpPr>
          <p:cNvPr id="52" name="TextBox 51">
            <a:hlinkClick r:id="rId8" action="ppaction://hlinksldjump"/>
            <a:extLst>
              <a:ext uri="{FF2B5EF4-FFF2-40B4-BE49-F238E27FC236}">
                <a16:creationId xmlns:a16="http://schemas.microsoft.com/office/drawing/2014/main" id="{1B5F5EC1-3666-DA7A-843F-18E8D7EEBCF9}"/>
              </a:ext>
            </a:extLst>
          </p:cNvPr>
          <p:cNvSpPr txBox="1"/>
          <p:nvPr/>
        </p:nvSpPr>
        <p:spPr>
          <a:xfrm>
            <a:off x="9918627" y="2143688"/>
            <a:ext cx="31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5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AD4CBD7-E320-20D4-F7FA-D130A34D190E}"/>
              </a:ext>
            </a:extLst>
          </p:cNvPr>
          <p:cNvCxnSpPr>
            <a:cxnSpLocks/>
          </p:cNvCxnSpPr>
          <p:nvPr/>
        </p:nvCxnSpPr>
        <p:spPr>
          <a:xfrm>
            <a:off x="9924427" y="2476581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1" name="Rectangle 100">
            <a:extLst>
              <a:ext uri="{FF2B5EF4-FFF2-40B4-BE49-F238E27FC236}">
                <a16:creationId xmlns:a16="http://schemas.microsoft.com/office/drawing/2014/main" id="{6DE68FF2-3D3B-62D7-9D4A-C4CF51773DFC}"/>
              </a:ext>
            </a:extLst>
          </p:cNvPr>
          <p:cNvSpPr/>
          <p:nvPr/>
        </p:nvSpPr>
        <p:spPr>
          <a:xfrm>
            <a:off x="319168" y="3501845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>
            <a:hlinkClick r:id="rId9" action="ppaction://hlinksldjump"/>
            <a:extLst>
              <a:ext uri="{FF2B5EF4-FFF2-40B4-BE49-F238E27FC236}">
                <a16:creationId xmlns:a16="http://schemas.microsoft.com/office/drawing/2014/main" id="{9DCE2B2A-7AA3-C670-1434-5294A9F4CECE}"/>
              </a:ext>
            </a:extLst>
          </p:cNvPr>
          <p:cNvSpPr/>
          <p:nvPr/>
        </p:nvSpPr>
        <p:spPr>
          <a:xfrm>
            <a:off x="319168" y="3909677"/>
            <a:ext cx="21809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Audiences increasingly prefer ad-supported streaming options</a:t>
            </a:r>
          </a:p>
        </p:txBody>
      </p:sp>
      <p:sp>
        <p:nvSpPr>
          <p:cNvPr id="103" name="TextBox 102">
            <a:hlinkClick r:id="rId9" action="ppaction://hlinksldjump"/>
            <a:extLst>
              <a:ext uri="{FF2B5EF4-FFF2-40B4-BE49-F238E27FC236}">
                <a16:creationId xmlns:a16="http://schemas.microsoft.com/office/drawing/2014/main" id="{93A8B118-D22F-5264-4099-D1BF14D16611}"/>
              </a:ext>
            </a:extLst>
          </p:cNvPr>
          <p:cNvSpPr txBox="1"/>
          <p:nvPr/>
        </p:nvSpPr>
        <p:spPr>
          <a:xfrm>
            <a:off x="403047" y="3552586"/>
            <a:ext cx="31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6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E6A96119-6823-8475-52B8-21ECA9B289E4}"/>
              </a:ext>
            </a:extLst>
          </p:cNvPr>
          <p:cNvCxnSpPr>
            <a:cxnSpLocks/>
          </p:cNvCxnSpPr>
          <p:nvPr/>
        </p:nvCxnSpPr>
        <p:spPr>
          <a:xfrm>
            <a:off x="408847" y="3885479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3AD75F0C-2BAC-1CF6-7709-47F0E849D805}"/>
              </a:ext>
            </a:extLst>
          </p:cNvPr>
          <p:cNvSpPr/>
          <p:nvPr/>
        </p:nvSpPr>
        <p:spPr>
          <a:xfrm>
            <a:off x="2701493" y="3501845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Rectangle 97">
            <a:hlinkClick r:id="rId10" action="ppaction://hlinksldjump"/>
            <a:extLst>
              <a:ext uri="{FF2B5EF4-FFF2-40B4-BE49-F238E27FC236}">
                <a16:creationId xmlns:a16="http://schemas.microsoft.com/office/drawing/2014/main" id="{4B36E27A-F8B1-17E9-777F-7512DAA90D51}"/>
              </a:ext>
            </a:extLst>
          </p:cNvPr>
          <p:cNvSpPr/>
          <p:nvPr/>
        </p:nvSpPr>
        <p:spPr>
          <a:xfrm>
            <a:off x="2662579" y="3909677"/>
            <a:ext cx="22465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More connected TV HHs watch ad-supported services than ad-free</a:t>
            </a:r>
          </a:p>
        </p:txBody>
      </p:sp>
      <p:sp>
        <p:nvSpPr>
          <p:cNvPr id="99" name="TextBox 98">
            <a:hlinkClick r:id="rId10" action="ppaction://hlinksldjump"/>
            <a:extLst>
              <a:ext uri="{FF2B5EF4-FFF2-40B4-BE49-F238E27FC236}">
                <a16:creationId xmlns:a16="http://schemas.microsoft.com/office/drawing/2014/main" id="{FA603A71-70CB-72F0-BF7B-C877AAAA6036}"/>
              </a:ext>
            </a:extLst>
          </p:cNvPr>
          <p:cNvSpPr txBox="1"/>
          <p:nvPr/>
        </p:nvSpPr>
        <p:spPr>
          <a:xfrm>
            <a:off x="2774922" y="3552586"/>
            <a:ext cx="31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7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C2A77F95-1E0E-45B3-48DE-A7F774F9E24C}"/>
              </a:ext>
            </a:extLst>
          </p:cNvPr>
          <p:cNvCxnSpPr>
            <a:cxnSpLocks/>
          </p:cNvCxnSpPr>
          <p:nvPr/>
        </p:nvCxnSpPr>
        <p:spPr>
          <a:xfrm>
            <a:off x="2780722" y="3885479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0D29DB4A-339C-2848-F12C-D79239472729}"/>
              </a:ext>
            </a:extLst>
          </p:cNvPr>
          <p:cNvSpPr/>
          <p:nvPr/>
        </p:nvSpPr>
        <p:spPr>
          <a:xfrm>
            <a:off x="5083818" y="3501845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 93">
            <a:hlinkClick r:id="rId11" action="ppaction://hlinksldjump"/>
            <a:extLst>
              <a:ext uri="{FF2B5EF4-FFF2-40B4-BE49-F238E27FC236}">
                <a16:creationId xmlns:a16="http://schemas.microsoft.com/office/drawing/2014/main" id="{E308B8C1-2E53-F57C-3870-EBB727EEC896}"/>
              </a:ext>
            </a:extLst>
          </p:cNvPr>
          <p:cNvSpPr/>
          <p:nvPr/>
        </p:nvSpPr>
        <p:spPr>
          <a:xfrm>
            <a:off x="5011099" y="3909677"/>
            <a:ext cx="23133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Ad-supported streaming reaches eight out of every ten streamers</a:t>
            </a:r>
          </a:p>
        </p:txBody>
      </p:sp>
      <p:sp>
        <p:nvSpPr>
          <p:cNvPr id="95" name="TextBox 94">
            <a:hlinkClick r:id="rId11" action="ppaction://hlinksldjump"/>
            <a:extLst>
              <a:ext uri="{FF2B5EF4-FFF2-40B4-BE49-F238E27FC236}">
                <a16:creationId xmlns:a16="http://schemas.microsoft.com/office/drawing/2014/main" id="{8FE55000-29B3-1F38-A3EF-180A182636C5}"/>
              </a:ext>
            </a:extLst>
          </p:cNvPr>
          <p:cNvSpPr txBox="1"/>
          <p:nvPr/>
        </p:nvSpPr>
        <p:spPr>
          <a:xfrm>
            <a:off x="5137370" y="3552586"/>
            <a:ext cx="31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8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BEEF64FC-53F4-10C0-E95D-8A53086AD885}"/>
              </a:ext>
            </a:extLst>
          </p:cNvPr>
          <p:cNvCxnSpPr>
            <a:cxnSpLocks/>
          </p:cNvCxnSpPr>
          <p:nvPr/>
        </p:nvCxnSpPr>
        <p:spPr>
          <a:xfrm>
            <a:off x="5143170" y="3885479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C2848AD4-9D2E-44DC-4FAD-FDCE2D6FA1CD}"/>
              </a:ext>
            </a:extLst>
          </p:cNvPr>
          <p:cNvSpPr/>
          <p:nvPr/>
        </p:nvSpPr>
        <p:spPr>
          <a:xfrm>
            <a:off x="7466143" y="3501845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Rectangle 89">
            <a:hlinkClick r:id="" action="ppaction://noaction"/>
            <a:extLst>
              <a:ext uri="{FF2B5EF4-FFF2-40B4-BE49-F238E27FC236}">
                <a16:creationId xmlns:a16="http://schemas.microsoft.com/office/drawing/2014/main" id="{F1AC3E6C-2CB2-4AEB-D71E-DE7501539050}"/>
              </a:ext>
            </a:extLst>
          </p:cNvPr>
          <p:cNvSpPr/>
          <p:nvPr/>
        </p:nvSpPr>
        <p:spPr>
          <a:xfrm>
            <a:off x="9845361" y="3909677"/>
            <a:ext cx="21809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FAST has achieved meaningful scale as a streaming platform</a:t>
            </a:r>
          </a:p>
        </p:txBody>
      </p:sp>
      <p:sp>
        <p:nvSpPr>
          <p:cNvPr id="91" name="TextBox 90">
            <a:hlinkClick r:id="rId12" action="ppaction://hlinksldjump"/>
            <a:extLst>
              <a:ext uri="{FF2B5EF4-FFF2-40B4-BE49-F238E27FC236}">
                <a16:creationId xmlns:a16="http://schemas.microsoft.com/office/drawing/2014/main" id="{2EAF1368-9FCF-1E65-8315-7F97C49E2EAA}"/>
              </a:ext>
            </a:extLst>
          </p:cNvPr>
          <p:cNvSpPr txBox="1"/>
          <p:nvPr/>
        </p:nvSpPr>
        <p:spPr>
          <a:xfrm>
            <a:off x="7523218" y="3552586"/>
            <a:ext cx="316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9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E70244E7-3E70-7B0C-434D-D2103E8C7161}"/>
              </a:ext>
            </a:extLst>
          </p:cNvPr>
          <p:cNvCxnSpPr>
            <a:cxnSpLocks/>
          </p:cNvCxnSpPr>
          <p:nvPr/>
        </p:nvCxnSpPr>
        <p:spPr>
          <a:xfrm>
            <a:off x="7529018" y="3885479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hlinkClick r:id="rId12" action="ppaction://hlinksldjump"/>
            <a:extLst>
              <a:ext uri="{FF2B5EF4-FFF2-40B4-BE49-F238E27FC236}">
                <a16:creationId xmlns:a16="http://schemas.microsoft.com/office/drawing/2014/main" id="{69FAFE4B-AD57-8BE5-8F04-1A8DE37533DA}"/>
              </a:ext>
            </a:extLst>
          </p:cNvPr>
          <p:cNvSpPr/>
          <p:nvPr/>
        </p:nvSpPr>
        <p:spPr>
          <a:xfrm>
            <a:off x="7372950" y="3909677"/>
            <a:ext cx="23735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Multiscreen TV platforms have increased scale in ad-supported streaming</a:t>
            </a:r>
          </a:p>
        </p:txBody>
      </p:sp>
      <p:sp>
        <p:nvSpPr>
          <p:cNvPr id="81" name="TextBox 80">
            <a:hlinkClick r:id="" action="ppaction://noaction"/>
            <a:extLst>
              <a:ext uri="{FF2B5EF4-FFF2-40B4-BE49-F238E27FC236}">
                <a16:creationId xmlns:a16="http://schemas.microsoft.com/office/drawing/2014/main" id="{A6B41721-958D-A696-7A61-980987A29F4E}"/>
              </a:ext>
            </a:extLst>
          </p:cNvPr>
          <p:cNvSpPr txBox="1"/>
          <p:nvPr/>
        </p:nvSpPr>
        <p:spPr>
          <a:xfrm>
            <a:off x="9795953" y="3552204"/>
            <a:ext cx="56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10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5E98CF1-30F0-F2A5-B86B-C573EA2E5A19}"/>
              </a:ext>
            </a:extLst>
          </p:cNvPr>
          <p:cNvCxnSpPr>
            <a:cxnSpLocks/>
          </p:cNvCxnSpPr>
          <p:nvPr/>
        </p:nvCxnSpPr>
        <p:spPr>
          <a:xfrm>
            <a:off x="9924427" y="3885479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7" name="Rectangle 126">
            <a:extLst>
              <a:ext uri="{FF2B5EF4-FFF2-40B4-BE49-F238E27FC236}">
                <a16:creationId xmlns:a16="http://schemas.microsoft.com/office/drawing/2014/main" id="{1109FA97-6039-64F0-CB15-404CC3B03E8A}"/>
              </a:ext>
            </a:extLst>
          </p:cNvPr>
          <p:cNvSpPr/>
          <p:nvPr/>
        </p:nvSpPr>
        <p:spPr>
          <a:xfrm>
            <a:off x="319168" y="4901017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Rectangle 127">
            <a:hlinkClick r:id="rId13" action="ppaction://hlinksldjump"/>
            <a:extLst>
              <a:ext uri="{FF2B5EF4-FFF2-40B4-BE49-F238E27FC236}">
                <a16:creationId xmlns:a16="http://schemas.microsoft.com/office/drawing/2014/main" id="{9CB1080C-9776-5D00-8378-48537196E72C}"/>
              </a:ext>
            </a:extLst>
          </p:cNvPr>
          <p:cNvSpPr/>
          <p:nvPr/>
        </p:nvSpPr>
        <p:spPr>
          <a:xfrm>
            <a:off x="327934" y="5310205"/>
            <a:ext cx="21809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Average time spent with ad-supported streaming has doubled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BD678809-D12E-76F3-8495-2D2207C398A6}"/>
              </a:ext>
            </a:extLst>
          </p:cNvPr>
          <p:cNvSpPr/>
          <p:nvPr/>
        </p:nvSpPr>
        <p:spPr>
          <a:xfrm>
            <a:off x="2701493" y="4901017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Rectangle 123">
            <a:hlinkClick r:id="rId14" action="ppaction://hlinksldjump"/>
            <a:extLst>
              <a:ext uri="{FF2B5EF4-FFF2-40B4-BE49-F238E27FC236}">
                <a16:creationId xmlns:a16="http://schemas.microsoft.com/office/drawing/2014/main" id="{FFFD7C99-709B-5A4B-F9D3-4DD5D1848C9D}"/>
              </a:ext>
            </a:extLst>
          </p:cNvPr>
          <p:cNvSpPr/>
          <p:nvPr/>
        </p:nvSpPr>
        <p:spPr>
          <a:xfrm>
            <a:off x="2607384" y="5310205"/>
            <a:ext cx="23569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Multicultural audiences account for around half of key age demos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2F1D84F-F7B4-524F-F2C5-1E17816ED1A7}"/>
              </a:ext>
            </a:extLst>
          </p:cNvPr>
          <p:cNvSpPr/>
          <p:nvPr/>
        </p:nvSpPr>
        <p:spPr>
          <a:xfrm>
            <a:off x="5083818" y="4901017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Rectangle 119">
            <a:hlinkClick r:id="rId15" action="ppaction://hlinksldjump"/>
            <a:extLst>
              <a:ext uri="{FF2B5EF4-FFF2-40B4-BE49-F238E27FC236}">
                <a16:creationId xmlns:a16="http://schemas.microsoft.com/office/drawing/2014/main" id="{9B49E142-A891-7690-7791-89799CD8E61B}"/>
              </a:ext>
            </a:extLst>
          </p:cNvPr>
          <p:cNvSpPr/>
          <p:nvPr/>
        </p:nvSpPr>
        <p:spPr>
          <a:xfrm>
            <a:off x="5025448" y="5310205"/>
            <a:ext cx="22875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Marketers are increasingly adopting ‘audience-based buying’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FA12F601-0330-7E9A-7655-D7D743147E03}"/>
              </a:ext>
            </a:extLst>
          </p:cNvPr>
          <p:cNvSpPr/>
          <p:nvPr/>
        </p:nvSpPr>
        <p:spPr>
          <a:xfrm>
            <a:off x="7466143" y="4901017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Rectangle 115">
            <a:hlinkClick r:id="rId16" action="ppaction://hlinksldjump"/>
            <a:extLst>
              <a:ext uri="{FF2B5EF4-FFF2-40B4-BE49-F238E27FC236}">
                <a16:creationId xmlns:a16="http://schemas.microsoft.com/office/drawing/2014/main" id="{18AB2F18-FA14-2333-73B9-63D8A8DBB138}"/>
              </a:ext>
            </a:extLst>
          </p:cNvPr>
          <p:cNvSpPr/>
          <p:nvPr/>
        </p:nvSpPr>
        <p:spPr>
          <a:xfrm>
            <a:off x="7474908" y="5310205"/>
            <a:ext cx="21809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Marketers continue to explore more modern measurement solutions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B1B52873-8799-877D-C59C-25AD53DFCCC4}"/>
              </a:ext>
            </a:extLst>
          </p:cNvPr>
          <p:cNvSpPr/>
          <p:nvPr/>
        </p:nvSpPr>
        <p:spPr>
          <a:xfrm>
            <a:off x="9848467" y="4901017"/>
            <a:ext cx="2180961" cy="120924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Rectangle 111">
            <a:hlinkClick r:id="rId17" action="ppaction://hlinksldjump"/>
            <a:extLst>
              <a:ext uri="{FF2B5EF4-FFF2-40B4-BE49-F238E27FC236}">
                <a16:creationId xmlns:a16="http://schemas.microsoft.com/office/drawing/2014/main" id="{3FD55045-E934-E26D-3C34-064B9CF51E7D}"/>
              </a:ext>
            </a:extLst>
          </p:cNvPr>
          <p:cNvSpPr/>
          <p:nvPr/>
        </p:nvSpPr>
        <p:spPr>
          <a:xfrm>
            <a:off x="9857232" y="5310205"/>
            <a:ext cx="21690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Many marketers focus on ‘outcomes’ metrics that drive growth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7C3F01AA-EC19-FC73-4341-A8382F1C5462}"/>
              </a:ext>
            </a:extLst>
          </p:cNvPr>
          <p:cNvSpPr/>
          <p:nvPr/>
        </p:nvSpPr>
        <p:spPr>
          <a:xfrm>
            <a:off x="348795" y="297147"/>
            <a:ext cx="105941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An Update on 15 Streaming Trends That Are Impacting Marketing Plans</a:t>
            </a:r>
          </a:p>
        </p:txBody>
      </p:sp>
      <p:sp>
        <p:nvSpPr>
          <p:cNvPr id="135" name="TextBox 134">
            <a:hlinkClick r:id="rId13" action="ppaction://hlinksldjump"/>
            <a:extLst>
              <a:ext uri="{FF2B5EF4-FFF2-40B4-BE49-F238E27FC236}">
                <a16:creationId xmlns:a16="http://schemas.microsoft.com/office/drawing/2014/main" id="{CA9B901F-A912-A987-75F2-9DFCF8DC0371}"/>
              </a:ext>
            </a:extLst>
          </p:cNvPr>
          <p:cNvSpPr txBox="1"/>
          <p:nvPr/>
        </p:nvSpPr>
        <p:spPr>
          <a:xfrm>
            <a:off x="280373" y="4915259"/>
            <a:ext cx="56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11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13BA2AEB-CDFD-C8FE-7025-E144C03F396F}"/>
              </a:ext>
            </a:extLst>
          </p:cNvPr>
          <p:cNvCxnSpPr>
            <a:cxnSpLocks/>
          </p:cNvCxnSpPr>
          <p:nvPr/>
        </p:nvCxnSpPr>
        <p:spPr>
          <a:xfrm>
            <a:off x="408847" y="5248534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hlinkClick r:id="rId14" action="ppaction://hlinksldjump"/>
            <a:extLst>
              <a:ext uri="{FF2B5EF4-FFF2-40B4-BE49-F238E27FC236}">
                <a16:creationId xmlns:a16="http://schemas.microsoft.com/office/drawing/2014/main" id="{1FD1DF4F-0FE2-8606-795D-3687F730A05B}"/>
              </a:ext>
            </a:extLst>
          </p:cNvPr>
          <p:cNvSpPr txBox="1"/>
          <p:nvPr/>
        </p:nvSpPr>
        <p:spPr>
          <a:xfrm>
            <a:off x="2652248" y="4915259"/>
            <a:ext cx="56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12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A7850510-91EC-6AD6-2966-7393407397C9}"/>
              </a:ext>
            </a:extLst>
          </p:cNvPr>
          <p:cNvCxnSpPr>
            <a:cxnSpLocks/>
          </p:cNvCxnSpPr>
          <p:nvPr/>
        </p:nvCxnSpPr>
        <p:spPr>
          <a:xfrm>
            <a:off x="2780722" y="5248534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hlinkClick r:id="rId15" action="ppaction://hlinksldjump"/>
            <a:extLst>
              <a:ext uri="{FF2B5EF4-FFF2-40B4-BE49-F238E27FC236}">
                <a16:creationId xmlns:a16="http://schemas.microsoft.com/office/drawing/2014/main" id="{640DD71E-B6F4-3D58-F7C7-67731309F369}"/>
              </a:ext>
            </a:extLst>
          </p:cNvPr>
          <p:cNvSpPr txBox="1"/>
          <p:nvPr/>
        </p:nvSpPr>
        <p:spPr>
          <a:xfrm>
            <a:off x="5014696" y="4901017"/>
            <a:ext cx="56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13</a:t>
            </a: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9E1249BA-1B2B-88E9-3801-6B4A8D06D0B4}"/>
              </a:ext>
            </a:extLst>
          </p:cNvPr>
          <p:cNvCxnSpPr>
            <a:cxnSpLocks/>
          </p:cNvCxnSpPr>
          <p:nvPr/>
        </p:nvCxnSpPr>
        <p:spPr>
          <a:xfrm>
            <a:off x="5143170" y="5234292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hlinkClick r:id="rId16" action="ppaction://hlinksldjump"/>
            <a:extLst>
              <a:ext uri="{FF2B5EF4-FFF2-40B4-BE49-F238E27FC236}">
                <a16:creationId xmlns:a16="http://schemas.microsoft.com/office/drawing/2014/main" id="{20ADBF9E-A0EA-BD11-0CF0-8B8C93C1B293}"/>
              </a:ext>
            </a:extLst>
          </p:cNvPr>
          <p:cNvSpPr txBox="1"/>
          <p:nvPr/>
        </p:nvSpPr>
        <p:spPr>
          <a:xfrm>
            <a:off x="7400544" y="4906556"/>
            <a:ext cx="56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14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36346788-1224-9167-7C9F-EBE9B5D7B887}"/>
              </a:ext>
            </a:extLst>
          </p:cNvPr>
          <p:cNvCxnSpPr>
            <a:cxnSpLocks/>
          </p:cNvCxnSpPr>
          <p:nvPr/>
        </p:nvCxnSpPr>
        <p:spPr>
          <a:xfrm>
            <a:off x="7529018" y="5239831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hlinkClick r:id="rId17" action="ppaction://hlinksldjump"/>
            <a:extLst>
              <a:ext uri="{FF2B5EF4-FFF2-40B4-BE49-F238E27FC236}">
                <a16:creationId xmlns:a16="http://schemas.microsoft.com/office/drawing/2014/main" id="{A4356D98-30D9-6863-DBEE-0D9AA7F343FF}"/>
              </a:ext>
            </a:extLst>
          </p:cNvPr>
          <p:cNvSpPr txBox="1"/>
          <p:nvPr/>
        </p:nvSpPr>
        <p:spPr>
          <a:xfrm>
            <a:off x="9795953" y="4915259"/>
            <a:ext cx="56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15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7F57ED97-0190-7F49-52BC-6709C083C286}"/>
              </a:ext>
            </a:extLst>
          </p:cNvPr>
          <p:cNvCxnSpPr>
            <a:cxnSpLocks/>
          </p:cNvCxnSpPr>
          <p:nvPr/>
        </p:nvCxnSpPr>
        <p:spPr>
          <a:xfrm>
            <a:off x="9924427" y="5248534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4170B35-A071-221F-7BF7-8FAECC923CE7}"/>
              </a:ext>
            </a:extLst>
          </p:cNvPr>
          <p:cNvSpPr txBox="1"/>
          <p:nvPr/>
        </p:nvSpPr>
        <p:spPr>
          <a:xfrm>
            <a:off x="280373" y="1223595"/>
            <a:ext cx="112867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18"/>
              </a:buBlip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As video consumption continues to evolve and advertising opportunities in video streaming accelerate, VAB revisited the 15 streaming trends that we identified last year in our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‘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Setting the Stage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’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report and updated them with the latest research and insights so marketers can continue to make informed decisions for their marketing plans.</a:t>
            </a:r>
          </a:p>
        </p:txBody>
      </p:sp>
      <p:sp>
        <p:nvSpPr>
          <p:cNvPr id="41" name="Rectangle 40">
            <a:hlinkClick r:id="rId7" action="ppaction://hlinksldjump"/>
            <a:extLst>
              <a:ext uri="{FF2B5EF4-FFF2-40B4-BE49-F238E27FC236}">
                <a16:creationId xmlns:a16="http://schemas.microsoft.com/office/drawing/2014/main" id="{F0D34520-5046-FF8A-4ADD-470FAD95B2BA}"/>
              </a:ext>
            </a:extLst>
          </p:cNvPr>
          <p:cNvSpPr/>
          <p:nvPr/>
        </p:nvSpPr>
        <p:spPr>
          <a:xfrm>
            <a:off x="7427648" y="2510478"/>
            <a:ext cx="21809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Consumers’ wider definition of ‘TV’ has remained consistent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7DC3D3-0CE4-C06A-12A0-F5965CB7AE4C}"/>
              </a:ext>
            </a:extLst>
          </p:cNvPr>
          <p:cNvSpPr txBox="1"/>
          <p:nvPr/>
        </p:nvSpPr>
        <p:spPr>
          <a:xfrm>
            <a:off x="2704442" y="6227802"/>
            <a:ext cx="6783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click through the appropriate box if you would like to be brought directly to the corresponding trend</a:t>
            </a:r>
          </a:p>
        </p:txBody>
      </p:sp>
    </p:spTree>
    <p:extLst>
      <p:ext uri="{BB962C8B-B14F-4D97-AF65-F5344CB8AC3E}">
        <p14:creationId xmlns:p14="http://schemas.microsoft.com/office/powerpoint/2010/main" val="171411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55C1E-48A7-5620-34A1-D553C5195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hand holding a remote control&#10;&#10;Description automatically generated">
            <a:extLst>
              <a:ext uri="{FF2B5EF4-FFF2-40B4-BE49-F238E27FC236}">
                <a16:creationId xmlns:a16="http://schemas.microsoft.com/office/drawing/2014/main" id="{ADF34135-282E-B2FC-7BC9-AE5EDCBAB9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4351" y="1765230"/>
            <a:ext cx="4788408" cy="5105254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79F967-1198-21F6-0674-606BBCFF9259}"/>
              </a:ext>
            </a:extLst>
          </p:cNvPr>
          <p:cNvCxnSpPr>
            <a:cxnSpLocks/>
          </p:cNvCxnSpPr>
          <p:nvPr/>
        </p:nvCxnSpPr>
        <p:spPr>
          <a:xfrm>
            <a:off x="558925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AC16793-9BC3-C077-1B49-2FBD5144E896}"/>
              </a:ext>
            </a:extLst>
          </p:cNvPr>
          <p:cNvSpPr txBox="1"/>
          <p:nvPr/>
        </p:nvSpPr>
        <p:spPr>
          <a:xfrm>
            <a:off x="51023" y="533776"/>
            <a:ext cx="4218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105CC2-0FC0-ABD5-FECF-8A77F93E7B26}"/>
              </a:ext>
            </a:extLst>
          </p:cNvPr>
          <p:cNvSpPr/>
          <p:nvPr/>
        </p:nvSpPr>
        <p:spPr>
          <a:xfrm>
            <a:off x="1" y="1765230"/>
            <a:ext cx="7447516" cy="510392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AB0A5B-A347-6837-DAA1-9B0A28411E38}"/>
              </a:ext>
            </a:extLst>
          </p:cNvPr>
          <p:cNvSpPr txBox="1"/>
          <p:nvPr/>
        </p:nvSpPr>
        <p:spPr>
          <a:xfrm>
            <a:off x="516372" y="6080373"/>
            <a:ext cx="6897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eMarketer,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Pay TV Households &amp; Viewers, US,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9/20/23, &amp; 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US Pay TV vs. Non-Pay-TV Households – 2018-2026, </a:t>
            </a:r>
            <a:r>
              <a:rPr lang="en-US" sz="800" i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9/22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Note: Pay TV households are those with a subscription to traditional pay TV services excludes IPTV and pure-play online video services (e.g., YouTube TV, Hulu Live TV,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FuboTV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Sling TV, etc.). Non-Pay-TV households are those that have cancelled their subscription to or have never had pay TV services.</a:t>
            </a:r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AF99EC-269C-D815-3DEF-C4E9ABDEC483}"/>
              </a:ext>
            </a:extLst>
          </p:cNvPr>
          <p:cNvSpPr/>
          <p:nvPr/>
        </p:nvSpPr>
        <p:spPr>
          <a:xfrm>
            <a:off x="623074" y="441443"/>
            <a:ext cx="1142315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Cord cutting continues among traditional pay-TV households as non-pay TV households are projected to grow to 80 million homes this year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57D542B-2368-0E9B-B891-A03F41024A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0043717"/>
              </p:ext>
            </p:extLst>
          </p:nvPr>
        </p:nvGraphicFramePr>
        <p:xfrm>
          <a:off x="188033" y="2459882"/>
          <a:ext cx="7071452" cy="3522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AC24999-DAC6-0FE0-A782-D8B690FCD917}"/>
              </a:ext>
            </a:extLst>
          </p:cNvPr>
          <p:cNvSpPr txBox="1"/>
          <p:nvPr/>
        </p:nvSpPr>
        <p:spPr>
          <a:xfrm>
            <a:off x="342899" y="1977017"/>
            <a:ext cx="6758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Share of U.S. Pay TV vs. Non-Pay TV Households</a:t>
            </a:r>
            <a:endParaRPr kumimoji="0" lang="en-US" sz="1600" b="0" i="0" u="sng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EB0580-4E12-7130-E2B9-E55EF55D8E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0F17B3-2CFD-3A2A-B2A1-6425595D9E35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2DBBDF-B051-1FD3-9D35-B31C707EBE51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454583-DEA7-5233-FAC9-487755697C64}"/>
              </a:ext>
            </a:extLst>
          </p:cNvPr>
          <p:cNvSpPr txBox="1"/>
          <p:nvPr/>
        </p:nvSpPr>
        <p:spPr>
          <a:xfrm>
            <a:off x="71300" y="5583676"/>
            <a:ext cx="901465" cy="369332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solidFill>
                  <a:srgbClr val="1B1464"/>
                </a:solidFill>
                <a:latin typeface="Helvetica" panose="020B0403020202020204" pitchFamily="34" charset="0"/>
              </a:rPr>
              <a:t>(</a:t>
            </a:r>
            <a:r>
              <a:rPr lang="en-US" sz="900" u="sng">
                <a:solidFill>
                  <a:srgbClr val="1B1464"/>
                </a:solidFill>
                <a:latin typeface="Helvetica" panose="020B0403020202020204" pitchFamily="34" charset="0"/>
              </a:rPr>
              <a:t>original proj.</a:t>
            </a:r>
            <a:r>
              <a:rPr lang="en-US" sz="900">
                <a:solidFill>
                  <a:srgbClr val="1B1464"/>
                </a:solidFill>
                <a:latin typeface="Helvetica" panose="020B0403020202020204" pitchFamily="34" charset="0"/>
              </a:rPr>
              <a:t> – Sept.’22)*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B0C359-459A-1E19-42F6-0A329B83EE56}"/>
              </a:ext>
            </a:extLst>
          </p:cNvPr>
          <p:cNvSpPr txBox="1"/>
          <p:nvPr/>
        </p:nvSpPr>
        <p:spPr>
          <a:xfrm>
            <a:off x="68057" y="4520114"/>
            <a:ext cx="901465" cy="369332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solidFill>
                  <a:srgbClr val="1B1464"/>
                </a:solidFill>
                <a:latin typeface="Helvetica" panose="020B0403020202020204" pitchFamily="34" charset="0"/>
              </a:rPr>
              <a:t>(</a:t>
            </a:r>
            <a:r>
              <a:rPr lang="en-US" sz="900" u="sng">
                <a:solidFill>
                  <a:srgbClr val="1B1464"/>
                </a:solidFill>
                <a:latin typeface="Helvetica" panose="020B0403020202020204" pitchFamily="34" charset="0"/>
              </a:rPr>
              <a:t>revised proj. </a:t>
            </a:r>
            <a:r>
              <a:rPr lang="en-US" sz="900">
                <a:solidFill>
                  <a:srgbClr val="1B1464"/>
                </a:solidFill>
                <a:latin typeface="Helvetica" panose="020B0403020202020204" pitchFamily="34" charset="0"/>
              </a:rPr>
              <a:t>– Sept.’23)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5A1CE6-B5CC-F60E-1833-BCB7E4B90AFC}"/>
              </a:ext>
            </a:extLst>
          </p:cNvPr>
          <p:cNvSpPr txBox="1"/>
          <p:nvPr/>
        </p:nvSpPr>
        <p:spPr>
          <a:xfrm>
            <a:off x="1073425" y="3553469"/>
            <a:ext cx="24052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1B1464"/>
                </a:solidFill>
                <a:latin typeface="Helvetica" panose="020B0403020202020204" pitchFamily="34" charset="0"/>
              </a:rPr>
              <a:t>53.5MM HHs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2DA33D-0BCF-FD31-7AFE-908DEB73775B}"/>
              </a:ext>
            </a:extLst>
          </p:cNvPr>
          <p:cNvSpPr txBox="1"/>
          <p:nvPr/>
        </p:nvSpPr>
        <p:spPr>
          <a:xfrm>
            <a:off x="3478696" y="3546185"/>
            <a:ext cx="36224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1B1464"/>
                </a:solidFill>
                <a:latin typeface="Helvetica" panose="020B0403020202020204" pitchFamily="34" charset="0"/>
              </a:rPr>
              <a:t>80.3MM HHs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DBBA56-D94E-D1CF-A3A7-6D7352017A70}"/>
              </a:ext>
            </a:extLst>
          </p:cNvPr>
          <p:cNvSpPr txBox="1"/>
          <p:nvPr/>
        </p:nvSpPr>
        <p:spPr>
          <a:xfrm>
            <a:off x="1073426" y="4617440"/>
            <a:ext cx="2643810" cy="2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1B1464"/>
                </a:solidFill>
                <a:latin typeface="Helvetica" panose="020B0403020202020204" pitchFamily="34" charset="0"/>
              </a:rPr>
              <a:t>58.2MM HHs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F07AEA-85B4-F565-4276-4F49CC9BB1E7}"/>
              </a:ext>
            </a:extLst>
          </p:cNvPr>
          <p:cNvSpPr txBox="1"/>
          <p:nvPr/>
        </p:nvSpPr>
        <p:spPr>
          <a:xfrm>
            <a:off x="3693793" y="4617440"/>
            <a:ext cx="3407398" cy="2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1B1464"/>
                </a:solidFill>
                <a:latin typeface="Helvetica" panose="020B0403020202020204" pitchFamily="34" charset="0"/>
              </a:rPr>
              <a:t>74.4MM HHs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23AB0D-69F8-00DA-7A52-129D8816F443}"/>
              </a:ext>
            </a:extLst>
          </p:cNvPr>
          <p:cNvSpPr txBox="1"/>
          <p:nvPr/>
        </p:nvSpPr>
        <p:spPr>
          <a:xfrm>
            <a:off x="1079949" y="5658498"/>
            <a:ext cx="2865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1B1464"/>
                </a:solidFill>
                <a:latin typeface="Helvetica" panose="020B0403020202020204" pitchFamily="34" charset="0"/>
              </a:rPr>
              <a:t>62.8MM HHs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0675DC-D6E6-1834-4A5F-3689E7742E2E}"/>
              </a:ext>
            </a:extLst>
          </p:cNvPr>
          <p:cNvSpPr txBox="1"/>
          <p:nvPr/>
        </p:nvSpPr>
        <p:spPr>
          <a:xfrm>
            <a:off x="3968037" y="5653300"/>
            <a:ext cx="31331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1B1464"/>
                </a:solidFill>
                <a:latin typeface="Helvetica" panose="020B0403020202020204" pitchFamily="34" charset="0"/>
              </a:rPr>
              <a:t>68.7MM HHs</a:t>
            </a:r>
          </a:p>
        </p:txBody>
      </p:sp>
    </p:spTree>
    <p:extLst>
      <p:ext uri="{BB962C8B-B14F-4D97-AF65-F5344CB8AC3E}">
        <p14:creationId xmlns:p14="http://schemas.microsoft.com/office/powerpoint/2010/main" val="3095306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B46C07-C3C9-142F-8978-D53698D252F7}"/>
              </a:ext>
            </a:extLst>
          </p:cNvPr>
          <p:cNvSpPr/>
          <p:nvPr/>
        </p:nvSpPr>
        <p:spPr>
          <a:xfrm>
            <a:off x="0" y="1765230"/>
            <a:ext cx="12191567" cy="510392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9C4D1C9-18E4-729D-5DA1-A31708F9BEDA}"/>
              </a:ext>
            </a:extLst>
          </p:cNvPr>
          <p:cNvSpPr/>
          <p:nvPr/>
        </p:nvSpPr>
        <p:spPr>
          <a:xfrm>
            <a:off x="295793" y="2809578"/>
            <a:ext cx="5467529" cy="3324522"/>
          </a:xfrm>
          <a:prstGeom prst="round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C230EC8-6A66-CDB2-B917-44BE026A53C7}"/>
              </a:ext>
            </a:extLst>
          </p:cNvPr>
          <p:cNvSpPr/>
          <p:nvPr/>
        </p:nvSpPr>
        <p:spPr>
          <a:xfrm>
            <a:off x="6399154" y="2803616"/>
            <a:ext cx="5467529" cy="3324522"/>
          </a:xfrm>
          <a:prstGeom prst="round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D48CC8-EE90-6FDD-8B5F-BA6D08939AE1}"/>
              </a:ext>
            </a:extLst>
          </p:cNvPr>
          <p:cNvCxnSpPr>
            <a:cxnSpLocks/>
          </p:cNvCxnSpPr>
          <p:nvPr/>
        </p:nvCxnSpPr>
        <p:spPr>
          <a:xfrm>
            <a:off x="558925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97F8115-3C43-5A2B-C88E-1953D955DE71}"/>
              </a:ext>
            </a:extLst>
          </p:cNvPr>
          <p:cNvSpPr txBox="1"/>
          <p:nvPr/>
        </p:nvSpPr>
        <p:spPr>
          <a:xfrm>
            <a:off x="51023" y="533776"/>
            <a:ext cx="4218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3C46D7-D00E-B234-CC12-A33F03B4A062}"/>
              </a:ext>
            </a:extLst>
          </p:cNvPr>
          <p:cNvSpPr txBox="1"/>
          <p:nvPr/>
        </p:nvSpPr>
        <p:spPr>
          <a:xfrm>
            <a:off x="473780" y="6307248"/>
            <a:ext cx="106973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572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</a:rPr>
              <a:t>Source: VAB analysis of MRI-Simmons Cord Evolution Study, November 2022 &amp; </a:t>
            </a:r>
            <a:r>
              <a:rPr lang="en-US">
                <a:solidFill>
                  <a:srgbClr val="002060"/>
                </a:solidFill>
              </a:rPr>
              <a:t>March 2024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</a:rPr>
              <a:t>, A18+. ‘Cord Cutters’: no pay-TV; cancelled it, ‘Cord Nevers’: no pay-TV; never had it.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60D372-4620-7201-9AED-89170146F9C9}"/>
              </a:ext>
            </a:extLst>
          </p:cNvPr>
          <p:cNvSpPr txBox="1"/>
          <p:nvPr/>
        </p:nvSpPr>
        <p:spPr>
          <a:xfrm>
            <a:off x="0" y="1889810"/>
            <a:ext cx="12235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adults 18+ who are ‘Cord Cutters’ or ‘Cord Nevers’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BFA59F-F237-0020-0911-89CD40D63921}"/>
              </a:ext>
            </a:extLst>
          </p:cNvPr>
          <p:cNvSpPr txBox="1"/>
          <p:nvPr/>
        </p:nvSpPr>
        <p:spPr>
          <a:xfrm>
            <a:off x="0" y="2331324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November 2022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37C233-EFBB-F41D-4DC7-23927F63B524}"/>
              </a:ext>
            </a:extLst>
          </p:cNvPr>
          <p:cNvCxnSpPr>
            <a:cxnSpLocks/>
          </p:cNvCxnSpPr>
          <p:nvPr/>
        </p:nvCxnSpPr>
        <p:spPr>
          <a:xfrm>
            <a:off x="6095783" y="2809578"/>
            <a:ext cx="0" cy="3324522"/>
          </a:xfrm>
          <a:prstGeom prst="line">
            <a:avLst/>
          </a:prstGeom>
          <a:ln w="19050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D0443A9-F792-6A10-ECC8-F919A62F70ED}"/>
              </a:ext>
            </a:extLst>
          </p:cNvPr>
          <p:cNvSpPr txBox="1"/>
          <p:nvPr/>
        </p:nvSpPr>
        <p:spPr>
          <a:xfrm>
            <a:off x="6095354" y="2331324"/>
            <a:ext cx="6075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March 2024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F92922-FF52-A8C7-3570-379483DACF10}"/>
              </a:ext>
            </a:extLst>
          </p:cNvPr>
          <p:cNvSpPr txBox="1"/>
          <p:nvPr/>
        </p:nvSpPr>
        <p:spPr>
          <a:xfrm>
            <a:off x="1771650" y="2846333"/>
            <a:ext cx="2552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49%</a:t>
            </a:r>
            <a:b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Total ‘C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ordless’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B10622-14A3-EE0D-FFB8-6DF37932AF8F}"/>
              </a:ext>
            </a:extLst>
          </p:cNvPr>
          <p:cNvSpPr txBox="1"/>
          <p:nvPr/>
        </p:nvSpPr>
        <p:spPr>
          <a:xfrm>
            <a:off x="7856568" y="2809578"/>
            <a:ext cx="2552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54%</a:t>
            </a:r>
            <a:b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Total ‘C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ordless’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EC1CE81F-2BA0-BA81-A1E2-B94A5504331B}"/>
              </a:ext>
            </a:extLst>
          </p:cNvPr>
          <p:cNvSpPr/>
          <p:nvPr/>
        </p:nvSpPr>
        <p:spPr>
          <a:xfrm rot="16200000">
            <a:off x="2837301" y="2466108"/>
            <a:ext cx="420055" cy="3207531"/>
          </a:xfrm>
          <a:prstGeom prst="rightBrace">
            <a:avLst>
              <a:gd name="adj1" fmla="val 24977"/>
              <a:gd name="adj2" fmla="val 50000"/>
            </a:avLst>
          </a:prstGeom>
          <a:ln w="28575">
            <a:solidFill>
              <a:srgbClr val="ED3C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E5913B3-2742-F402-D019-B5438DB5D3D6}"/>
              </a:ext>
            </a:extLst>
          </p:cNvPr>
          <p:cNvSpPr txBox="1"/>
          <p:nvPr/>
        </p:nvSpPr>
        <p:spPr>
          <a:xfrm>
            <a:off x="295793" y="5132409"/>
            <a:ext cx="2266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29%</a:t>
            </a:r>
            <a:b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Cord Cutters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4EBEA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3A8C567C-7754-DB8C-13C9-84363B6C813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525" y="4395919"/>
            <a:ext cx="736490" cy="736490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D71E6540-1077-381E-F9AE-FC1E94EA76D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348765" y="4464575"/>
            <a:ext cx="642751" cy="64275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6A935D19-6E2C-35D4-175D-84AD206BADA0}"/>
              </a:ext>
            </a:extLst>
          </p:cNvPr>
          <p:cNvSpPr txBox="1"/>
          <p:nvPr/>
        </p:nvSpPr>
        <p:spPr>
          <a:xfrm>
            <a:off x="3522817" y="5132409"/>
            <a:ext cx="2266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20%</a:t>
            </a:r>
            <a:b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Cord Nevers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2436E0F3-E8FC-56F9-EC66-1AA0A062187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6549" y="4395919"/>
            <a:ext cx="736490" cy="736490"/>
          </a:xfrm>
          <a:prstGeom prst="rect">
            <a:avLst/>
          </a:prstGeom>
        </p:spPr>
      </p:pic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6D934728-7220-1059-C0CB-09B1ABA8E0E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8008" y="4470709"/>
            <a:ext cx="636617" cy="636617"/>
          </a:xfrm>
          <a:prstGeom prst="rect">
            <a:avLst/>
          </a:prstGeom>
        </p:spPr>
      </p:pic>
      <p:sp>
        <p:nvSpPr>
          <p:cNvPr id="49" name="Right Brace 48">
            <a:extLst>
              <a:ext uri="{FF2B5EF4-FFF2-40B4-BE49-F238E27FC236}">
                <a16:creationId xmlns:a16="http://schemas.microsoft.com/office/drawing/2014/main" id="{6BDBD4F0-C1C5-DADC-EB99-2141735F56AC}"/>
              </a:ext>
            </a:extLst>
          </p:cNvPr>
          <p:cNvSpPr/>
          <p:nvPr/>
        </p:nvSpPr>
        <p:spPr>
          <a:xfrm rot="16200000">
            <a:off x="8922891" y="2466108"/>
            <a:ext cx="420055" cy="3207531"/>
          </a:xfrm>
          <a:prstGeom prst="rightBrace">
            <a:avLst>
              <a:gd name="adj1" fmla="val 24977"/>
              <a:gd name="adj2" fmla="val 50000"/>
            </a:avLst>
          </a:prstGeom>
          <a:ln w="28575">
            <a:solidFill>
              <a:srgbClr val="ED3C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CDC0F91-6A75-110E-4620-47608526B219}"/>
              </a:ext>
            </a:extLst>
          </p:cNvPr>
          <p:cNvSpPr txBox="1"/>
          <p:nvPr/>
        </p:nvSpPr>
        <p:spPr>
          <a:xfrm>
            <a:off x="6447498" y="5132409"/>
            <a:ext cx="2266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31%</a:t>
            </a:r>
            <a:b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Cord Cutters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4EBEA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A3922AA3-4999-A15B-3598-B64CBD40ADB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1230" y="4395919"/>
            <a:ext cx="736490" cy="736490"/>
          </a:xfrm>
          <a:prstGeom prst="rect">
            <a:avLst/>
          </a:prstGeom>
        </p:spPr>
      </p:pic>
      <p:pic>
        <p:nvPicPr>
          <p:cNvPr id="52" name="Picture 51" descr="Icon&#10;&#10;Description automatically generated">
            <a:extLst>
              <a:ext uri="{FF2B5EF4-FFF2-40B4-BE49-F238E27FC236}">
                <a16:creationId xmlns:a16="http://schemas.microsoft.com/office/drawing/2014/main" id="{AED596C8-5110-1BEC-A90C-FB942B5FF69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500470" y="4464575"/>
            <a:ext cx="642751" cy="642751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8CBEDD86-AA88-9B93-0192-007A0199F4F2}"/>
              </a:ext>
            </a:extLst>
          </p:cNvPr>
          <p:cNvSpPr txBox="1"/>
          <p:nvPr/>
        </p:nvSpPr>
        <p:spPr>
          <a:xfrm>
            <a:off x="9674522" y="5132409"/>
            <a:ext cx="2266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23%</a:t>
            </a:r>
            <a:b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Cord Nevers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04BEE102-2E04-0869-5697-2031EF610F1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8254" y="4395919"/>
            <a:ext cx="736490" cy="736490"/>
          </a:xfrm>
          <a:prstGeom prst="rect">
            <a:avLst/>
          </a:prstGeom>
        </p:spPr>
      </p:pic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5B76E428-5577-92A6-EE15-B672282D88F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9713" y="4470709"/>
            <a:ext cx="636617" cy="6366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01B990-DCE1-2F66-3B10-A1C3097246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E655DC-CB7B-1499-166D-4D76B8C3B3F1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D5CC06-B1BB-EEF9-89E9-F83ADEEB8F72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152579-3274-2AD6-3DD2-055263FB69C8}"/>
              </a:ext>
            </a:extLst>
          </p:cNvPr>
          <p:cNvSpPr/>
          <p:nvPr/>
        </p:nvSpPr>
        <p:spPr>
          <a:xfrm>
            <a:off x="623074" y="441443"/>
            <a:ext cx="1151790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Over half of all adults are now ‘cordless,’ which makes video streaming a necessity for incremental reach within video campaigns</a:t>
            </a:r>
          </a:p>
        </p:txBody>
      </p:sp>
    </p:spTree>
    <p:extLst>
      <p:ext uri="{BB962C8B-B14F-4D97-AF65-F5344CB8AC3E}">
        <p14:creationId xmlns:p14="http://schemas.microsoft.com/office/powerpoint/2010/main" val="2352176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DD966A-30EA-00D3-691A-57F5B3A8D7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/>
          <a:stretch/>
        </p:blipFill>
        <p:spPr>
          <a:xfrm>
            <a:off x="-1" y="1765230"/>
            <a:ext cx="3956019" cy="40598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561D03E-C5FA-E684-1DFE-577F9A390C3E}"/>
              </a:ext>
            </a:extLst>
          </p:cNvPr>
          <p:cNvSpPr/>
          <p:nvPr/>
        </p:nvSpPr>
        <p:spPr>
          <a:xfrm>
            <a:off x="3956453" y="1765230"/>
            <a:ext cx="8235114" cy="4059824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D48CC8-EE90-6FDD-8B5F-BA6D08939AE1}"/>
              </a:ext>
            </a:extLst>
          </p:cNvPr>
          <p:cNvCxnSpPr>
            <a:cxnSpLocks/>
          </p:cNvCxnSpPr>
          <p:nvPr/>
        </p:nvCxnSpPr>
        <p:spPr>
          <a:xfrm>
            <a:off x="558925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97F8115-3C43-5A2B-C88E-1953D955DE71}"/>
              </a:ext>
            </a:extLst>
          </p:cNvPr>
          <p:cNvSpPr txBox="1"/>
          <p:nvPr/>
        </p:nvSpPr>
        <p:spPr>
          <a:xfrm>
            <a:off x="51023" y="533776"/>
            <a:ext cx="4218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3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BB479E1-3071-A26D-3770-8C9ECDB7E4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61738421-0CC5-FC22-61C0-ADE21A915B76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5241C5-CB80-BFBC-E80F-1A3263517765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34E07A3-5B7A-9DAC-F646-13171EFCF1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5101386"/>
              </p:ext>
            </p:extLst>
          </p:nvPr>
        </p:nvGraphicFramePr>
        <p:xfrm>
          <a:off x="4213991" y="2585627"/>
          <a:ext cx="7645138" cy="3185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4F54D57-859D-9535-081F-F8DCD31D94C2}"/>
              </a:ext>
            </a:extLst>
          </p:cNvPr>
          <p:cNvSpPr txBox="1"/>
          <p:nvPr/>
        </p:nvSpPr>
        <p:spPr>
          <a:xfrm>
            <a:off x="3881119" y="1874537"/>
            <a:ext cx="83108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‘Streaming has replaced traditional TV for me’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video streamers who agree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35FD6A3-2767-94EE-2593-DC5E1AD8B3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594463"/>
              </p:ext>
            </p:extLst>
          </p:nvPr>
        </p:nvGraphicFramePr>
        <p:xfrm>
          <a:off x="4213991" y="2408760"/>
          <a:ext cx="7645138" cy="543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BFF9448-5073-3488-BF19-4C4C0A38898E}"/>
              </a:ext>
            </a:extLst>
          </p:cNvPr>
          <p:cNvSpPr txBox="1"/>
          <p:nvPr/>
        </p:nvSpPr>
        <p:spPr>
          <a:xfrm>
            <a:off x="483207" y="6306650"/>
            <a:ext cx="11687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VAB analysis of MRI-Simmons November 2022 &amp; March 2024 Cord Evolution Study, A18+. Base = ‘Streamed in the past 12 months’.</a:t>
            </a:r>
            <a:endParaRPr kumimoji="0" lang="en-US" sz="800" b="0" i="1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95183F-63B1-3B24-F413-E8F97C759156}"/>
              </a:ext>
            </a:extLst>
          </p:cNvPr>
          <p:cNvSpPr/>
          <p:nvPr/>
        </p:nvSpPr>
        <p:spPr>
          <a:xfrm>
            <a:off x="623075" y="441443"/>
            <a:ext cx="1108863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More adults across all age groups are shifting towards streaming </a:t>
            </a:r>
            <a:b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as a replacement for accessing their favorite long-form programming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773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BB536-6A70-0A1B-4BBF-7C72A4BFE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F707FD2-C6D7-73DE-C9E4-4713D59746E1}"/>
              </a:ext>
            </a:extLst>
          </p:cNvPr>
          <p:cNvSpPr/>
          <p:nvPr/>
        </p:nvSpPr>
        <p:spPr>
          <a:xfrm>
            <a:off x="0" y="1765230"/>
            <a:ext cx="12191567" cy="510392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DC31955-E4D0-2249-2AA9-0AEB396FC267}"/>
              </a:ext>
            </a:extLst>
          </p:cNvPr>
          <p:cNvSpPr/>
          <p:nvPr/>
        </p:nvSpPr>
        <p:spPr>
          <a:xfrm>
            <a:off x="6205857" y="2450803"/>
            <a:ext cx="5834070" cy="3772576"/>
          </a:xfrm>
          <a:prstGeom prst="roundRect">
            <a:avLst/>
          </a:prstGeom>
          <a:solidFill>
            <a:schemeClr val="bg1"/>
          </a:solidFill>
          <a:ln w="1905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216DE8C5-DEA3-5C32-910D-D255ABB29ADF}"/>
              </a:ext>
            </a:extLst>
          </p:cNvPr>
          <p:cNvSpPr/>
          <p:nvPr/>
        </p:nvSpPr>
        <p:spPr>
          <a:xfrm>
            <a:off x="205059" y="2450803"/>
            <a:ext cx="5834070" cy="3772576"/>
          </a:xfrm>
          <a:prstGeom prst="roundRect">
            <a:avLst/>
          </a:prstGeom>
          <a:solidFill>
            <a:schemeClr val="bg1"/>
          </a:solidFill>
          <a:ln w="1905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77C12FC-C310-7E58-DED1-793A8D176BE0}"/>
              </a:ext>
            </a:extLst>
          </p:cNvPr>
          <p:cNvCxnSpPr>
            <a:cxnSpLocks/>
          </p:cNvCxnSpPr>
          <p:nvPr/>
        </p:nvCxnSpPr>
        <p:spPr>
          <a:xfrm>
            <a:off x="558925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24E9642-EFB9-36E0-B94F-F3D0BAD545AF}"/>
              </a:ext>
            </a:extLst>
          </p:cNvPr>
          <p:cNvSpPr txBox="1"/>
          <p:nvPr/>
        </p:nvSpPr>
        <p:spPr>
          <a:xfrm>
            <a:off x="51023" y="533776"/>
            <a:ext cx="4218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07D6C7-2711-2C33-7431-0F52B270C7E4}"/>
              </a:ext>
            </a:extLst>
          </p:cNvPr>
          <p:cNvSpPr/>
          <p:nvPr/>
        </p:nvSpPr>
        <p:spPr>
          <a:xfrm>
            <a:off x="623073" y="427650"/>
            <a:ext cx="1151789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Consumers’ wider definition of TV – which includes streaming across devices - has remained consistent, while the TV set still dominates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FE211F-153C-F298-64B8-D7EC0C3AAA84}"/>
              </a:ext>
            </a:extLst>
          </p:cNvPr>
          <p:cNvSpPr txBox="1"/>
          <p:nvPr/>
        </p:nvSpPr>
        <p:spPr>
          <a:xfrm>
            <a:off x="483207" y="6306650"/>
            <a:ext cx="11687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VAB analysis of MRI-Simmons November 2022 &amp; March 2024 Cord Evolution Study, A18+. Base = ‘Streamed in the past 12 months.’</a:t>
            </a:r>
            <a:endParaRPr kumimoji="0" lang="en-US" sz="800" b="0" i="1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F61688-1ED5-7BBB-ADA5-7035C00AAA85}"/>
              </a:ext>
            </a:extLst>
          </p:cNvPr>
          <p:cNvSpPr txBox="1"/>
          <p:nvPr/>
        </p:nvSpPr>
        <p:spPr>
          <a:xfrm>
            <a:off x="2476284" y="1825959"/>
            <a:ext cx="72394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do you personally define TV?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 of video streamers who agree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F320FD-FB03-C312-B451-A372167A443C}"/>
              </a:ext>
            </a:extLst>
          </p:cNvPr>
          <p:cNvSpPr txBox="1"/>
          <p:nvPr/>
        </p:nvSpPr>
        <p:spPr>
          <a:xfrm>
            <a:off x="503714" y="2600844"/>
            <a:ext cx="51805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‘</a:t>
            </a: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Anything I can watch on my TV set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whether it’s 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via streaming or cable, satellite, fiber optic’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455ACC-BD1B-505D-EE0D-D92DC98E6AAB}"/>
              </a:ext>
            </a:extLst>
          </p:cNvPr>
          <p:cNvSpPr txBox="1"/>
          <p:nvPr/>
        </p:nvSpPr>
        <p:spPr>
          <a:xfrm>
            <a:off x="6507729" y="2600844"/>
            <a:ext cx="51805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‘Anything I can watch </a:t>
            </a: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on any device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’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CF55FB8-DE54-2BE4-3182-F69B43224C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3194F2D4-78A9-D81E-71BC-0C6071B6CD94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55B3C30-1F07-6D2F-FEC3-4E4FEEB73E50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9DF11FD0-9324-9AD8-7F61-AE310FA9E6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0073646"/>
              </p:ext>
            </p:extLst>
          </p:nvPr>
        </p:nvGraphicFramePr>
        <p:xfrm>
          <a:off x="558925" y="5676002"/>
          <a:ext cx="5125345" cy="543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E0F607AA-A714-003F-75DE-262BC31CBA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681051"/>
              </p:ext>
            </p:extLst>
          </p:nvPr>
        </p:nvGraphicFramePr>
        <p:xfrm>
          <a:off x="453946" y="3260657"/>
          <a:ext cx="5230324" cy="2704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D10AC6F7-ED8A-8471-BBE5-B739EBCD5E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3242505"/>
              </p:ext>
            </p:extLst>
          </p:nvPr>
        </p:nvGraphicFramePr>
        <p:xfrm>
          <a:off x="6507730" y="3259555"/>
          <a:ext cx="5230324" cy="270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B67CE3A4-56E6-A5AF-954B-51DB7F845C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444796"/>
              </p:ext>
            </p:extLst>
          </p:nvPr>
        </p:nvGraphicFramePr>
        <p:xfrm>
          <a:off x="6535334" y="5641675"/>
          <a:ext cx="5125345" cy="543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2CF94F94-9CC3-4131-DB5A-F3C57C60A04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5805" y="3114273"/>
            <a:ext cx="516374" cy="516374"/>
          </a:xfrm>
          <a:prstGeom prst="rect">
            <a:avLst/>
          </a:prstGeom>
        </p:spPr>
      </p:pic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373F4024-2739-2142-2603-6510E9EA310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9875" y="2922496"/>
            <a:ext cx="516374" cy="516374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6EAEB5C-E169-8485-4D43-B83E29A4EB0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6962" y="2922496"/>
            <a:ext cx="516374" cy="51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92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sitting on a couch&#10;&#10;Description automatically generated">
            <a:extLst>
              <a:ext uri="{FF2B5EF4-FFF2-40B4-BE49-F238E27FC236}">
                <a16:creationId xmlns:a16="http://schemas.microsoft.com/office/drawing/2014/main" id="{868BA193-B2E7-3C52-D693-EC5EAFE1BD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4"/>
          <a:stretch/>
        </p:blipFill>
        <p:spPr>
          <a:xfrm>
            <a:off x="7413339" y="1765230"/>
            <a:ext cx="4778660" cy="50927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973E57-05C2-302B-772A-1625A51D6788}"/>
              </a:ext>
            </a:extLst>
          </p:cNvPr>
          <p:cNvSpPr/>
          <p:nvPr/>
        </p:nvSpPr>
        <p:spPr>
          <a:xfrm>
            <a:off x="1" y="1765230"/>
            <a:ext cx="7447516" cy="510392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E0EDDD7-660D-6565-97EB-9818D75E64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4774037"/>
              </p:ext>
            </p:extLst>
          </p:nvPr>
        </p:nvGraphicFramePr>
        <p:xfrm>
          <a:off x="261930" y="2374157"/>
          <a:ext cx="7071452" cy="3522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1844325-719C-681F-E3B3-DC56E0809336}"/>
              </a:ext>
            </a:extLst>
          </p:cNvPr>
          <p:cNvSpPr txBox="1"/>
          <p:nvPr/>
        </p:nvSpPr>
        <p:spPr>
          <a:xfrm>
            <a:off x="0" y="1843667"/>
            <a:ext cx="744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Share of Monthly Time Spent With TV</a:t>
            </a:r>
            <a:endParaRPr kumimoji="0" lang="en-US" sz="1600" b="0" i="0" u="sng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D48CC8-EE90-6FDD-8B5F-BA6D08939AE1}"/>
              </a:ext>
            </a:extLst>
          </p:cNvPr>
          <p:cNvCxnSpPr>
            <a:cxnSpLocks/>
          </p:cNvCxnSpPr>
          <p:nvPr/>
        </p:nvCxnSpPr>
        <p:spPr>
          <a:xfrm>
            <a:off x="558925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97F8115-3C43-5A2B-C88E-1953D955DE71}"/>
              </a:ext>
            </a:extLst>
          </p:cNvPr>
          <p:cNvSpPr txBox="1"/>
          <p:nvPr/>
        </p:nvSpPr>
        <p:spPr>
          <a:xfrm>
            <a:off x="51023" y="533776"/>
            <a:ext cx="4218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AC66B8-0DE7-D7F0-144E-0005D9B7A7A6}"/>
              </a:ext>
            </a:extLst>
          </p:cNvPr>
          <p:cNvSpPr txBox="1"/>
          <p:nvPr/>
        </p:nvSpPr>
        <p:spPr>
          <a:xfrm>
            <a:off x="447676" y="5966856"/>
            <a:ext cx="7141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Nielsen, ‘The Gauge’, November 2022, February 2023, November 2023 &amp; </a:t>
            </a:r>
            <a:r>
              <a:rPr lang="en-US" sz="800" dirty="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February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2024, Total Day, P2+, ‘Other’ includes all other TV including all other tuning (unmeasured sources), unmeasured video on demand (VOD), audio streaming, gaming and other device (DVD playback) use.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Note: Due to a methodical change, Gauge data for November 2022 has been updated compared to the VAB ‘Setting the Stage’ report released in 2023.</a:t>
            </a: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894CE-5EB9-4BB3-F6C7-477E37F6A6AA}"/>
              </a:ext>
            </a:extLst>
          </p:cNvPr>
          <p:cNvSpPr/>
          <p:nvPr/>
        </p:nvSpPr>
        <p:spPr>
          <a:xfrm>
            <a:off x="623075" y="481794"/>
            <a:ext cx="115179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1F1A62"/>
                </a:solidFill>
                <a:latin typeface="Helvetica" pitchFamily="2" charset="0"/>
              </a:rPr>
              <a:t>Streaming accounts for over one-third of total time with TV as both exclusive and library content continues to shift to these platforms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BB479E1-3071-A26D-3770-8C9ECDB7E4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61738421-0CC5-FC22-61C0-ADE21A915B76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5241C5-CB80-BFBC-E80F-1A3263517765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D9EBE5-E4E1-A10D-33E6-FFE5D10A389C}"/>
              </a:ext>
            </a:extLst>
          </p:cNvPr>
          <p:cNvSpPr txBox="1"/>
          <p:nvPr/>
        </p:nvSpPr>
        <p:spPr>
          <a:xfrm>
            <a:off x="404367" y="2926339"/>
            <a:ext cx="113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Feb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‘24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7BD185-546F-D17D-900A-5B0D135D1FEC}"/>
              </a:ext>
            </a:extLst>
          </p:cNvPr>
          <p:cNvSpPr txBox="1"/>
          <p:nvPr/>
        </p:nvSpPr>
        <p:spPr>
          <a:xfrm>
            <a:off x="390526" y="4522853"/>
            <a:ext cx="113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Feb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‘23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FA3E9A-BB6F-8BBA-A5EB-D2ACC2A754C9}"/>
              </a:ext>
            </a:extLst>
          </p:cNvPr>
          <p:cNvSpPr txBox="1"/>
          <p:nvPr/>
        </p:nvSpPr>
        <p:spPr>
          <a:xfrm>
            <a:off x="342120" y="5299883"/>
            <a:ext cx="119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Nov ‘22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2CC908-1821-682E-F2D4-574E27B057EB}"/>
              </a:ext>
            </a:extLst>
          </p:cNvPr>
          <p:cNvSpPr txBox="1"/>
          <p:nvPr/>
        </p:nvSpPr>
        <p:spPr>
          <a:xfrm>
            <a:off x="404367" y="3717520"/>
            <a:ext cx="113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Nov ‘23</a:t>
            </a:r>
          </a:p>
        </p:txBody>
      </p:sp>
    </p:spTree>
    <p:extLst>
      <p:ext uri="{BB962C8B-B14F-4D97-AF65-F5344CB8AC3E}">
        <p14:creationId xmlns:p14="http://schemas.microsoft.com/office/powerpoint/2010/main" val="448743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8E893-CFB6-E333-CE03-9906FC76A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7AF142-2198-611E-83DD-8E21F5F8E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765230"/>
            <a:ext cx="4952511" cy="40598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42F9D24-579D-4CB0-C280-F2DAB30E3CD7}"/>
              </a:ext>
            </a:extLst>
          </p:cNvPr>
          <p:cNvSpPr/>
          <p:nvPr/>
        </p:nvSpPr>
        <p:spPr>
          <a:xfrm>
            <a:off x="4953001" y="1765230"/>
            <a:ext cx="7238566" cy="4059824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2B54182-834A-F9A8-5C56-FC8DB7CDBC8E}"/>
              </a:ext>
            </a:extLst>
          </p:cNvPr>
          <p:cNvCxnSpPr>
            <a:cxnSpLocks/>
          </p:cNvCxnSpPr>
          <p:nvPr/>
        </p:nvCxnSpPr>
        <p:spPr>
          <a:xfrm>
            <a:off x="558925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D53C42A-99CD-74D8-12D5-DF1B4E133C86}"/>
              </a:ext>
            </a:extLst>
          </p:cNvPr>
          <p:cNvSpPr txBox="1"/>
          <p:nvPr/>
        </p:nvSpPr>
        <p:spPr>
          <a:xfrm>
            <a:off x="51023" y="533776"/>
            <a:ext cx="4218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611E3E-36E3-9C41-D85F-0994CA4B3716}"/>
              </a:ext>
            </a:extLst>
          </p:cNvPr>
          <p:cNvSpPr/>
          <p:nvPr/>
        </p:nvSpPr>
        <p:spPr>
          <a:xfrm>
            <a:off x="645014" y="476178"/>
            <a:ext cx="1112545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T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wo-thirds </a:t>
            </a: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of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audiences prefer ad-supported services and tiers due to the cost benefit and value exchange of ads in streaming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46334E0-B4F9-A0D2-7BED-3C7603F8DA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4ED04B2D-E02E-6B49-563A-0BDA19A2D99E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E10B948-16FB-7C17-68E0-2B06ADF60238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EC65AA-32D6-DEDC-6D93-FB43C99C5A60}"/>
              </a:ext>
            </a:extLst>
          </p:cNvPr>
          <p:cNvSpPr txBox="1"/>
          <p:nvPr/>
        </p:nvSpPr>
        <p:spPr>
          <a:xfrm>
            <a:off x="511598" y="6195398"/>
            <a:ext cx="11708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MRI-Simmons November 2022 &amp; March 2024 Cord Evolution Study, A18+.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‘I prefer streaming free video content with ads/commercials instead of paying for a subscription without ads/commercials’ (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strongly / somewhat agree). Base = ‘Streamed in the past 12 months’.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42D140-98C5-F3D4-CC0D-271099F01AE8}"/>
              </a:ext>
            </a:extLst>
          </p:cNvPr>
          <p:cNvSpPr txBox="1"/>
          <p:nvPr/>
        </p:nvSpPr>
        <p:spPr>
          <a:xfrm>
            <a:off x="5295002" y="1996784"/>
            <a:ext cx="655456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‘I </a:t>
            </a: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prefer streaming free video content with ads / commercials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instead of paying for a subscription without ads / commercials’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video streamers that agree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B3DF03B-76F9-AD2C-32E9-54BA0FB3DC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3340570"/>
              </p:ext>
            </p:extLst>
          </p:nvPr>
        </p:nvGraphicFramePr>
        <p:xfrm>
          <a:off x="5044439" y="2797004"/>
          <a:ext cx="7126041" cy="2804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A8A74EE-BB53-9A0F-F27E-D08CD63127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0575318"/>
              </p:ext>
            </p:extLst>
          </p:nvPr>
        </p:nvGraphicFramePr>
        <p:xfrm>
          <a:off x="5043949" y="5353746"/>
          <a:ext cx="6935590" cy="472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854305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B1464"/>
        </a:solidFill>
        <a:ln>
          <a:noFill/>
        </a:ln>
      </a:spPr>
      <a:bodyPr rtlCol="0" anchor="ctr"/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kern="1200" cap="none" spc="0" normalizeH="0" baseline="0" noProof="0">
            <a:ln>
              <a:noFill/>
            </a:ln>
            <a:solidFill>
              <a:prstClr val="white"/>
            </a:solidFill>
            <a:effectLst/>
            <a:uLnTx/>
            <a:uFillTx/>
            <a:latin typeface="Calibri" panose="020F0502020204030204"/>
            <a:ea typeface="+mn-ea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91">
      <a:dk1>
        <a:srgbClr val="1B1464"/>
      </a:dk1>
      <a:lt1>
        <a:srgbClr val="FFFFFF"/>
      </a:lt1>
      <a:dk2>
        <a:srgbClr val="4EBEA4"/>
      </a:dk2>
      <a:lt2>
        <a:srgbClr val="E2E8F0"/>
      </a:lt2>
      <a:accent1>
        <a:srgbClr val="ED3C8D"/>
      </a:accent1>
      <a:accent2>
        <a:srgbClr val="00BFF2"/>
      </a:accent2>
      <a:accent3>
        <a:srgbClr val="A343FF"/>
      </a:accent3>
      <a:accent4>
        <a:srgbClr val="2C82FF"/>
      </a:accent4>
      <a:accent5>
        <a:srgbClr val="55AD00"/>
      </a:accent5>
      <a:accent6>
        <a:srgbClr val="FF6E30"/>
      </a:accent6>
      <a:hlink>
        <a:srgbClr val="201A62"/>
      </a:hlink>
      <a:folHlink>
        <a:srgbClr val="6D6DE2"/>
      </a:folHlink>
    </a:clrScheme>
    <a:fontScheme name="Custom 76">
      <a:majorFont>
        <a:latin typeface="Helvetica Bold"/>
        <a:ea typeface=""/>
        <a:cs typeface=""/>
      </a:majorFont>
      <a:minorFont>
        <a:latin typeface="Helvetica-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B Template.potx" id="{3DD536BC-B625-41C1-AB76-B98A44A9663C}" vid="{56A22213-A2D8-43BF-9B02-486376CC65A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AAE1E4240B941A4C52734E19288AB" ma:contentTypeVersion="17" ma:contentTypeDescription="Create a new document." ma:contentTypeScope="" ma:versionID="00f8e3544ea876084e635555b8d6e1e4">
  <xsd:schema xmlns:xsd="http://www.w3.org/2001/XMLSchema" xmlns:xs="http://www.w3.org/2001/XMLSchema" xmlns:p="http://schemas.microsoft.com/office/2006/metadata/properties" xmlns:ns2="a86b28e8-29a6-4ab8-af18-2a7f61acfad2" xmlns:ns3="9f6166fe-9f5b-43aa-b8a9-b4d7ad530bda" targetNamespace="http://schemas.microsoft.com/office/2006/metadata/properties" ma:root="true" ma:fieldsID="638292919b190b699f260c92cef6b5c0" ns2:_="" ns3:_="">
    <xsd:import namespace="a86b28e8-29a6-4ab8-af18-2a7f61acfad2"/>
    <xsd:import namespace="9f6166fe-9f5b-43aa-b8a9-b4d7ad530b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b28e8-29a6-4ab8-af18-2a7f61acf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166fe-9f5b-43aa-b8a9-b4d7ad530b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696b49f-56d7-4f85-8b04-e2e66f1bdb7c}" ma:internalName="TaxCatchAll" ma:showField="CatchAllData" ma:web="9f6166fe-9f5b-43aa-b8a9-b4d7ad530b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6166fe-9f5b-43aa-b8a9-b4d7ad530bda" xsi:nil="true"/>
    <lcf76f155ced4ddcb4097134ff3c332f xmlns="a86b28e8-29a6-4ab8-af18-2a7f61acfad2">
      <Terms xmlns="http://schemas.microsoft.com/office/infopath/2007/PartnerControls"/>
    </lcf76f155ced4ddcb4097134ff3c332f>
    <SharedWithUsers xmlns="9f6166fe-9f5b-43aa-b8a9-b4d7ad530bda">
      <UserInfo>
        <DisplayName>Jason Wiese</DisplayName>
        <AccountId>13</AccountId>
        <AccountType/>
      </UserInfo>
      <UserInfo>
        <DisplayName>Leah Montner Dixon</DisplayName>
        <AccountId>10</AccountId>
        <AccountType/>
      </UserInfo>
      <UserInfo>
        <DisplayName>Karolina Guillen</DisplayName>
        <AccountId>14</AccountId>
        <AccountType/>
      </UserInfo>
      <UserInfo>
        <DisplayName>Reed Kiely</DisplayName>
        <AccountId>39</AccountId>
        <AccountType/>
      </UserInfo>
      <UserInfo>
        <DisplayName>Marianne Vita</DisplayName>
        <AccountId>43</AccountId>
        <AccountType/>
      </UserInfo>
      <UserInfo>
        <DisplayName>Kaileen Cain</DisplayName>
        <AccountId>143</AccountId>
        <AccountType/>
      </UserInfo>
      <UserInfo>
        <DisplayName>Danielle Delauro</DisplayName>
        <AccountId>38</AccountId>
        <AccountType/>
      </UserInfo>
      <UserInfo>
        <DisplayName>Dylan Breger</DisplayName>
        <AccountId>93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356C444-02D3-47BB-9C18-58B9E9E67031}">
  <ds:schemaRefs>
    <ds:schemaRef ds:uri="9f6166fe-9f5b-43aa-b8a9-b4d7ad530bda"/>
    <ds:schemaRef ds:uri="a86b28e8-29a6-4ab8-af18-2a7f61acfa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B49E31A-019A-4DE8-9C1C-A5D31AA901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F35E04-B3E2-48CE-BC5F-C23267EB64F8}">
  <ds:schemaRefs>
    <ds:schemaRef ds:uri="9f6166fe-9f5b-43aa-b8a9-b4d7ad530bda"/>
    <ds:schemaRef ds:uri="a86b28e8-29a6-4ab8-af18-2a7f61acfad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3242</Words>
  <Application>Microsoft Office PowerPoint</Application>
  <PresentationFormat>Widescreen</PresentationFormat>
  <Paragraphs>297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Helvetica</vt:lpstr>
      <vt:lpstr>Helvetica Bold</vt:lpstr>
      <vt:lpstr>Helvetica Light</vt:lpstr>
      <vt:lpstr>Helvetica-Light</vt:lpstr>
      <vt:lpstr>Helvetica-Lightoblique</vt:lpstr>
      <vt:lpstr>Office Theme</vt:lpstr>
      <vt:lpstr>1_Office Theme</vt:lpstr>
      <vt:lpstr>Advertising, Accelerated An Update on 15 Streaming Trends That Are Impacting Marketing Plans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Montner Dixon</dc:creator>
  <cp:lastModifiedBy>Jason Wiese</cp:lastModifiedBy>
  <cp:revision>1</cp:revision>
  <cp:lastPrinted>2024-02-28T01:22:13Z</cp:lastPrinted>
  <dcterms:created xsi:type="dcterms:W3CDTF">2022-11-04T21:07:35Z</dcterms:created>
  <dcterms:modified xsi:type="dcterms:W3CDTF">2024-03-19T22:45:47Z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0x010100AD0AAE1E4240B941A4C52734E19288AB</vt:lpwstr>
  </property>
  <property fmtid="{D5CDD505-2E9C-101B-9397-08002B2CF9AE}" pid="3" name="MediaServiceImageTags">
    <vt:lpwstr/>
  </property>
</Properties>
</file>