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144327570" r:id="rId5"/>
    <p:sldId id="274" r:id="rId6"/>
    <p:sldId id="2144327608" r:id="rId7"/>
    <p:sldId id="2144327609" r:id="rId8"/>
    <p:sldId id="2144327610" r:id="rId9"/>
    <p:sldId id="2144327626" r:id="rId10"/>
    <p:sldId id="2144327613" r:id="rId11"/>
    <p:sldId id="2144327998" r:id="rId12"/>
    <p:sldId id="2144328002" r:id="rId13"/>
    <p:sldId id="2144327623" r:id="rId14"/>
    <p:sldId id="2144327573" r:id="rId15"/>
    <p:sldId id="2144327622" r:id="rId16"/>
    <p:sldId id="2144327999" r:id="rId17"/>
    <p:sldId id="2144328000" r:id="rId18"/>
    <p:sldId id="2144328001" r:id="rId19"/>
    <p:sldId id="2144328003" r:id="rId20"/>
    <p:sldId id="280" r:id="rId21"/>
    <p:sldId id="275" r:id="rId22"/>
    <p:sldId id="21443275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49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Danielle Delauro" initials="DD" lastIdx="19" clrIdx="1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3" name="Leah Montner Dixon" initials="LMD" lastIdx="45" clrIdx="2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4" name="Jason Wiese" initials="JW" lastIdx="30" clrIdx="3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5" name="Marianne Vita" initials="MV" lastIdx="6" clrIdx="4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A62"/>
    <a:srgbClr val="FFE900"/>
    <a:srgbClr val="00C0F3"/>
    <a:srgbClr val="E84A99"/>
    <a:srgbClr val="4EBEA4"/>
    <a:srgbClr val="E2E8F1"/>
    <a:srgbClr val="94A1D0"/>
    <a:srgbClr val="CFD5EA"/>
    <a:srgbClr val="B0E3FA"/>
    <a:srgbClr val="403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2392BB10-5DA5-4186-99A5-9D13231BF714}"/>
    <pc:docChg chg="modSld">
      <pc:chgData name="Jason Wiese" userId="4bff8d5b-7de6-4655-b397-69b0afc81113" providerId="ADAL" clId="{2392BB10-5DA5-4186-99A5-9D13231BF714}" dt="2021-07-21T19:56:03.128" v="5" actId="20577"/>
      <pc:docMkLst>
        <pc:docMk/>
      </pc:docMkLst>
      <pc:sldChg chg="addSp modSp mod">
        <pc:chgData name="Jason Wiese" userId="4bff8d5b-7de6-4655-b397-69b0afc81113" providerId="ADAL" clId="{2392BB10-5DA5-4186-99A5-9D13231BF714}" dt="2021-07-21T19:56:03.128" v="5" actId="20577"/>
        <pc:sldMkLst>
          <pc:docMk/>
          <pc:sldMk cId="3791940575" sldId="2144327996"/>
        </pc:sldMkLst>
        <pc:spChg chg="add mod">
          <ac:chgData name="Jason Wiese" userId="4bff8d5b-7de6-4655-b397-69b0afc81113" providerId="ADAL" clId="{2392BB10-5DA5-4186-99A5-9D13231BF714}" dt="2021-07-21T19:56:03.128" v="5" actId="20577"/>
          <ac:spMkLst>
            <pc:docMk/>
            <pc:sldMk cId="3791940575" sldId="2144327996"/>
            <ac:spMk id="2" creationId="{873E8E60-12E1-4B53-A32C-FADB66BFBBBA}"/>
          </ac:spMkLst>
        </pc:spChg>
      </pc:sldChg>
    </pc:docChg>
  </pc:docChgLst>
  <pc:docChgLst>
    <pc:chgData name="Danielle Delauro" userId="79c3a64d-209a-45df-902b-7cba6cccfd68" providerId="ADAL" clId="{4E9AD9BF-E6AE-4C81-8D09-859CB9B74B03}"/>
    <pc:docChg chg="custSel modSld">
      <pc:chgData name="Danielle Delauro" userId="79c3a64d-209a-45df-902b-7cba6cccfd68" providerId="ADAL" clId="{4E9AD9BF-E6AE-4C81-8D09-859CB9B74B03}" dt="2021-07-19T18:00:55.929" v="10"/>
      <pc:docMkLst>
        <pc:docMk/>
      </pc:docMkLst>
      <pc:sldChg chg="addCm modCm">
        <pc:chgData name="Danielle Delauro" userId="79c3a64d-209a-45df-902b-7cba6cccfd68" providerId="ADAL" clId="{4E9AD9BF-E6AE-4C81-8D09-859CB9B74B03}" dt="2021-07-19T17:58:32.323" v="6"/>
        <pc:sldMkLst>
          <pc:docMk/>
          <pc:sldMk cId="2792885597" sldId="274"/>
        </pc:sldMkLst>
      </pc:sldChg>
      <pc:sldChg chg="addCm modCm">
        <pc:chgData name="Danielle Delauro" userId="79c3a64d-209a-45df-902b-7cba6cccfd68" providerId="ADAL" clId="{4E9AD9BF-E6AE-4C81-8D09-859CB9B74B03}" dt="2021-07-19T17:52:03.442" v="3"/>
        <pc:sldMkLst>
          <pc:docMk/>
          <pc:sldMk cId="3339377938" sldId="280"/>
        </pc:sldMkLst>
      </pc:sldChg>
      <pc:sldChg chg="modCm">
        <pc:chgData name="Danielle Delauro" userId="79c3a64d-209a-45df-902b-7cba6cccfd68" providerId="ADAL" clId="{4E9AD9BF-E6AE-4C81-8D09-859CB9B74B03}" dt="2021-07-19T17:59:06.117" v="7"/>
        <pc:sldMkLst>
          <pc:docMk/>
          <pc:sldMk cId="312442197" sldId="2144327608"/>
        </pc:sldMkLst>
      </pc:sldChg>
      <pc:sldChg chg="modCm">
        <pc:chgData name="Danielle Delauro" userId="79c3a64d-209a-45df-902b-7cba6cccfd68" providerId="ADAL" clId="{4E9AD9BF-E6AE-4C81-8D09-859CB9B74B03}" dt="2021-07-19T18:00:25.330" v="9"/>
        <pc:sldMkLst>
          <pc:docMk/>
          <pc:sldMk cId="4079533492" sldId="2144327621"/>
        </pc:sldMkLst>
      </pc:sldChg>
      <pc:sldChg chg="addCm modCm">
        <pc:chgData name="Danielle Delauro" userId="79c3a64d-209a-45df-902b-7cba6cccfd68" providerId="ADAL" clId="{4E9AD9BF-E6AE-4C81-8D09-859CB9B74B03}" dt="2021-07-19T17:50:39.366" v="1"/>
        <pc:sldMkLst>
          <pc:docMk/>
          <pc:sldMk cId="3902203393" sldId="2144327622"/>
        </pc:sldMkLst>
      </pc:sldChg>
      <pc:sldChg chg="delCm">
        <pc:chgData name="Danielle Delauro" userId="79c3a64d-209a-45df-902b-7cba6cccfd68" providerId="ADAL" clId="{4E9AD9BF-E6AE-4C81-8D09-859CB9B74B03}" dt="2021-07-19T17:59:24.721" v="8" actId="1592"/>
        <pc:sldMkLst>
          <pc:docMk/>
          <pc:sldMk cId="2344213955" sldId="2144327623"/>
        </pc:sldMkLst>
      </pc:sldChg>
      <pc:sldChg chg="modCm">
        <pc:chgData name="Danielle Delauro" userId="79c3a64d-209a-45df-902b-7cba6cccfd68" providerId="ADAL" clId="{4E9AD9BF-E6AE-4C81-8D09-859CB9B74B03}" dt="2021-07-19T18:00:55.929" v="10"/>
        <pc:sldMkLst>
          <pc:docMk/>
          <pc:sldMk cId="3674795529" sldId="2144327995"/>
        </pc:sldMkLst>
      </pc:sldChg>
    </pc:docChg>
  </pc:docChgLst>
  <pc:docChgLst>
    <pc:chgData name="Jason Wiese" userId="4bff8d5b-7de6-4655-b397-69b0afc81113" providerId="ADAL" clId="{74C1797E-731B-43B5-9F42-B57AC6EF9916}"/>
    <pc:docChg chg="undo custSel delSld modSld sldOrd">
      <pc:chgData name="Jason Wiese" userId="4bff8d5b-7de6-4655-b397-69b0afc81113" providerId="ADAL" clId="{74C1797E-731B-43B5-9F42-B57AC6EF9916}" dt="2021-07-21T19:49:56.443" v="2900" actId="20577"/>
      <pc:docMkLst>
        <pc:docMk/>
      </pc:docMkLst>
      <pc:sldChg chg="modSp mod">
        <pc:chgData name="Jason Wiese" userId="4bff8d5b-7de6-4655-b397-69b0afc81113" providerId="ADAL" clId="{74C1797E-731B-43B5-9F42-B57AC6EF9916}" dt="2021-07-21T18:43:16.318" v="4" actId="20577"/>
        <pc:sldMkLst>
          <pc:docMk/>
          <pc:sldMk cId="2792885597" sldId="274"/>
        </pc:sldMkLst>
        <pc:spChg chg="mod">
          <ac:chgData name="Jason Wiese" userId="4bff8d5b-7de6-4655-b397-69b0afc81113" providerId="ADAL" clId="{74C1797E-731B-43B5-9F42-B57AC6EF9916}" dt="2021-07-21T18:43:16.318" v="4" actId="20577"/>
          <ac:spMkLst>
            <pc:docMk/>
            <pc:sldMk cId="2792885597" sldId="274"/>
            <ac:spMk id="12" creationId="{AF6B8EC0-46EF-4454-8F5C-DA73E47253BB}"/>
          </ac:spMkLst>
        </pc:spChg>
      </pc:sldChg>
      <pc:sldChg chg="delSp modSp mod">
        <pc:chgData name="Jason Wiese" userId="4bff8d5b-7de6-4655-b397-69b0afc81113" providerId="ADAL" clId="{74C1797E-731B-43B5-9F42-B57AC6EF9916}" dt="2021-07-21T18:45:33.839" v="20" actId="20577"/>
        <pc:sldMkLst>
          <pc:docMk/>
          <pc:sldMk cId="3308949529" sldId="2144327570"/>
        </pc:sldMkLst>
        <pc:spChg chg="del">
          <ac:chgData name="Jason Wiese" userId="4bff8d5b-7de6-4655-b397-69b0afc81113" providerId="ADAL" clId="{74C1797E-731B-43B5-9F42-B57AC6EF9916}" dt="2021-07-21T18:43:49.344" v="6" actId="478"/>
          <ac:spMkLst>
            <pc:docMk/>
            <pc:sldMk cId="3308949529" sldId="2144327570"/>
            <ac:spMk id="3" creationId="{77C2DE0D-78DB-4BFF-BBFE-6A6D2802AABE}"/>
          </ac:spMkLst>
        </pc:spChg>
        <pc:spChg chg="mod">
          <ac:chgData name="Jason Wiese" userId="4bff8d5b-7de6-4655-b397-69b0afc81113" providerId="ADAL" clId="{74C1797E-731B-43B5-9F42-B57AC6EF9916}" dt="2021-07-21T18:45:33.839" v="20" actId="20577"/>
          <ac:spMkLst>
            <pc:docMk/>
            <pc:sldMk cId="3308949529" sldId="2144327570"/>
            <ac:spMk id="8" creationId="{BB473BB6-5640-46EF-A2C8-C9B52CD11E66}"/>
          </ac:spMkLst>
        </pc:spChg>
      </pc:sldChg>
      <pc:sldChg chg="delSp modSp mod">
        <pc:chgData name="Jason Wiese" userId="4bff8d5b-7de6-4655-b397-69b0afc81113" providerId="ADAL" clId="{74C1797E-731B-43B5-9F42-B57AC6EF9916}" dt="2021-07-21T19:24:27.638" v="1870" actId="1036"/>
        <pc:sldMkLst>
          <pc:docMk/>
          <pc:sldMk cId="1391925473" sldId="2144327613"/>
        </pc:sldMkLst>
        <pc:spChg chg="mod">
          <ac:chgData name="Jason Wiese" userId="4bff8d5b-7de6-4655-b397-69b0afc81113" providerId="ADAL" clId="{74C1797E-731B-43B5-9F42-B57AC6EF9916}" dt="2021-07-21T19:24:27.638" v="1870" actId="1036"/>
          <ac:spMkLst>
            <pc:docMk/>
            <pc:sldMk cId="1391925473" sldId="2144327613"/>
            <ac:spMk id="13" creationId="{B0B88D1C-9FA4-4554-A09B-4239AA7FE52C}"/>
          </ac:spMkLst>
        </pc:spChg>
        <pc:spChg chg="del">
          <ac:chgData name="Jason Wiese" userId="4bff8d5b-7de6-4655-b397-69b0afc81113" providerId="ADAL" clId="{74C1797E-731B-43B5-9F42-B57AC6EF9916}" dt="2021-07-21T19:24:24.389" v="1865" actId="478"/>
          <ac:spMkLst>
            <pc:docMk/>
            <pc:sldMk cId="1391925473" sldId="2144327613"/>
            <ac:spMk id="15" creationId="{F3BE5220-3473-475B-982B-FDDDEE68553C}"/>
          </ac:spMkLst>
        </pc:spChg>
      </pc:sldChg>
      <pc:sldChg chg="modSp del mod">
        <pc:chgData name="Jason Wiese" userId="4bff8d5b-7de6-4655-b397-69b0afc81113" providerId="ADAL" clId="{74C1797E-731B-43B5-9F42-B57AC6EF9916}" dt="2021-07-21T19:25:42.054" v="1891" actId="47"/>
        <pc:sldMkLst>
          <pc:docMk/>
          <pc:sldMk cId="4079533492" sldId="2144327621"/>
        </pc:sldMkLst>
        <pc:spChg chg="mod">
          <ac:chgData name="Jason Wiese" userId="4bff8d5b-7de6-4655-b397-69b0afc81113" providerId="ADAL" clId="{74C1797E-731B-43B5-9F42-B57AC6EF9916}" dt="2021-07-21T19:10:41.521" v="926" actId="6549"/>
          <ac:spMkLst>
            <pc:docMk/>
            <pc:sldMk cId="4079533492" sldId="2144327621"/>
            <ac:spMk id="12" creationId="{D3ED8F18-80E6-D449-A031-541661F2A42F}"/>
          </ac:spMkLst>
        </pc:spChg>
      </pc:sldChg>
      <pc:sldChg chg="modSp mod">
        <pc:chgData name="Jason Wiese" userId="4bff8d5b-7de6-4655-b397-69b0afc81113" providerId="ADAL" clId="{74C1797E-731B-43B5-9F42-B57AC6EF9916}" dt="2021-07-21T19:33:31.974" v="2146" actId="20577"/>
        <pc:sldMkLst>
          <pc:docMk/>
          <pc:sldMk cId="3902203393" sldId="2144327622"/>
        </pc:sldMkLst>
        <pc:spChg chg="mod">
          <ac:chgData name="Jason Wiese" userId="4bff8d5b-7de6-4655-b397-69b0afc81113" providerId="ADAL" clId="{74C1797E-731B-43B5-9F42-B57AC6EF9916}" dt="2021-07-21T19:33:31.974" v="2146" actId="20577"/>
          <ac:spMkLst>
            <pc:docMk/>
            <pc:sldMk cId="3902203393" sldId="2144327622"/>
            <ac:spMk id="12" creationId="{D3ED8F18-80E6-D449-A031-541661F2A42F}"/>
          </ac:spMkLst>
        </pc:spChg>
      </pc:sldChg>
      <pc:sldChg chg="modSp mod ord">
        <pc:chgData name="Jason Wiese" userId="4bff8d5b-7de6-4655-b397-69b0afc81113" providerId="ADAL" clId="{74C1797E-731B-43B5-9F42-B57AC6EF9916}" dt="2021-07-21T19:49:56.443" v="2900" actId="20577"/>
        <pc:sldMkLst>
          <pc:docMk/>
          <pc:sldMk cId="2344213955" sldId="2144327623"/>
        </pc:sldMkLst>
        <pc:spChg chg="mod">
          <ac:chgData name="Jason Wiese" userId="4bff8d5b-7de6-4655-b397-69b0afc81113" providerId="ADAL" clId="{74C1797E-731B-43B5-9F42-B57AC6EF9916}" dt="2021-07-21T19:49:56.443" v="2900" actId="20577"/>
          <ac:spMkLst>
            <pc:docMk/>
            <pc:sldMk cId="2344213955" sldId="2144327623"/>
            <ac:spMk id="13" creationId="{B0B88D1C-9FA4-4554-A09B-4239AA7FE52C}"/>
          </ac:spMkLst>
        </pc:spChg>
      </pc:sldChg>
      <pc:sldChg chg="modSp mod">
        <pc:chgData name="Jason Wiese" userId="4bff8d5b-7de6-4655-b397-69b0afc81113" providerId="ADAL" clId="{74C1797E-731B-43B5-9F42-B57AC6EF9916}" dt="2021-07-21T19:23:40.847" v="1812" actId="1036"/>
        <pc:sldMkLst>
          <pc:docMk/>
          <pc:sldMk cId="372199904" sldId="2144327626"/>
        </pc:sldMkLst>
        <pc:spChg chg="mod">
          <ac:chgData name="Jason Wiese" userId="4bff8d5b-7de6-4655-b397-69b0afc81113" providerId="ADAL" clId="{74C1797E-731B-43B5-9F42-B57AC6EF9916}" dt="2021-07-21T19:23:40.847" v="1812" actId="1036"/>
          <ac:spMkLst>
            <pc:docMk/>
            <pc:sldMk cId="372199904" sldId="2144327626"/>
            <ac:spMk id="13" creationId="{B0B88D1C-9FA4-4554-A09B-4239AA7FE52C}"/>
          </ac:spMkLst>
        </pc:spChg>
      </pc:sldChg>
      <pc:sldChg chg="modSp del mod">
        <pc:chgData name="Jason Wiese" userId="4bff8d5b-7de6-4655-b397-69b0afc81113" providerId="ADAL" clId="{74C1797E-731B-43B5-9F42-B57AC6EF9916}" dt="2021-07-21T19:21:35.806" v="1397" actId="2696"/>
        <pc:sldMkLst>
          <pc:docMk/>
          <pc:sldMk cId="2897526901" sldId="2144327626"/>
        </pc:sldMkLst>
        <pc:spChg chg="mod">
          <ac:chgData name="Jason Wiese" userId="4bff8d5b-7de6-4655-b397-69b0afc81113" providerId="ADAL" clId="{74C1797E-731B-43B5-9F42-B57AC6EF9916}" dt="2021-07-21T19:12:15.877" v="1033" actId="20577"/>
          <ac:spMkLst>
            <pc:docMk/>
            <pc:sldMk cId="2897526901" sldId="2144327626"/>
            <ac:spMk id="13" creationId="{B0B88D1C-9FA4-4554-A09B-4239AA7FE52C}"/>
          </ac:spMkLst>
        </pc:spChg>
      </pc:sldChg>
      <pc:sldChg chg="delSp modSp del mod ord modCm">
        <pc:chgData name="Jason Wiese" userId="4bff8d5b-7de6-4655-b397-69b0afc81113" providerId="ADAL" clId="{74C1797E-731B-43B5-9F42-B57AC6EF9916}" dt="2021-07-21T19:32:08.263" v="2138" actId="2696"/>
        <pc:sldMkLst>
          <pc:docMk/>
          <pc:sldMk cId="1496377713" sldId="2144327996"/>
        </pc:sldMkLst>
        <pc:spChg chg="mod">
          <ac:chgData name="Jason Wiese" userId="4bff8d5b-7de6-4655-b397-69b0afc81113" providerId="ADAL" clId="{74C1797E-731B-43B5-9F42-B57AC6EF9916}" dt="2021-07-21T19:32:00.977" v="2137" actId="255"/>
          <ac:spMkLst>
            <pc:docMk/>
            <pc:sldMk cId="1496377713" sldId="2144327996"/>
            <ac:spMk id="32" creationId="{68ED7A75-1695-47B5-B6CC-FEE5BE0CC92E}"/>
          </ac:spMkLst>
        </pc:spChg>
        <pc:spChg chg="del">
          <ac:chgData name="Jason Wiese" userId="4bff8d5b-7de6-4655-b397-69b0afc81113" providerId="ADAL" clId="{74C1797E-731B-43B5-9F42-B57AC6EF9916}" dt="2021-07-21T19:27:33.751" v="1898" actId="478"/>
          <ac:spMkLst>
            <pc:docMk/>
            <pc:sldMk cId="1496377713" sldId="2144327996"/>
            <ac:spMk id="48" creationId="{945A9853-9859-4535-994D-2FE886B49A43}"/>
          </ac:spMkLst>
        </pc:spChg>
      </pc:sldChg>
      <pc:sldChg chg="addCm modCm">
        <pc:chgData name="Jason Wiese" userId="4bff8d5b-7de6-4655-b397-69b0afc81113" providerId="ADAL" clId="{74C1797E-731B-43B5-9F42-B57AC6EF9916}" dt="2021-07-21T19:33:01.017" v="2140"/>
        <pc:sldMkLst>
          <pc:docMk/>
          <pc:sldMk cId="3791940575" sldId="2144327996"/>
        </pc:sldMkLst>
      </pc:sldChg>
      <pc:sldChg chg="modSp del mod">
        <pc:chgData name="Jason Wiese" userId="4bff8d5b-7de6-4655-b397-69b0afc81113" providerId="ADAL" clId="{74C1797E-731B-43B5-9F42-B57AC6EF9916}" dt="2021-07-21T19:46:54.097" v="2875" actId="47"/>
        <pc:sldMkLst>
          <pc:docMk/>
          <pc:sldMk cId="103994507" sldId="2144327997"/>
        </pc:sldMkLst>
        <pc:spChg chg="mod">
          <ac:chgData name="Jason Wiese" userId="4bff8d5b-7de6-4655-b397-69b0afc81113" providerId="ADAL" clId="{74C1797E-731B-43B5-9F42-B57AC6EF9916}" dt="2021-07-21T19:43:10.912" v="2403" actId="404"/>
          <ac:spMkLst>
            <pc:docMk/>
            <pc:sldMk cId="103994507" sldId="2144327997"/>
            <ac:spMk id="23" creationId="{53AD626C-BA17-4C31-AA4E-64C682098087}"/>
          </ac:spMkLst>
        </pc:spChg>
      </pc:sldChg>
      <pc:sldChg chg="modSp mod">
        <pc:chgData name="Jason Wiese" userId="4bff8d5b-7de6-4655-b397-69b0afc81113" providerId="ADAL" clId="{74C1797E-731B-43B5-9F42-B57AC6EF9916}" dt="2021-07-21T19:02:36.287" v="391" actId="20577"/>
        <pc:sldMkLst>
          <pc:docMk/>
          <pc:sldMk cId="3840082779" sldId="2144327998"/>
        </pc:sldMkLst>
        <pc:spChg chg="mod">
          <ac:chgData name="Jason Wiese" userId="4bff8d5b-7de6-4655-b397-69b0afc81113" providerId="ADAL" clId="{74C1797E-731B-43B5-9F42-B57AC6EF9916}" dt="2021-07-21T19:02:36.287" v="391" actId="20577"/>
          <ac:spMkLst>
            <pc:docMk/>
            <pc:sldMk cId="3840082779" sldId="2144327998"/>
            <ac:spMk id="13" creationId="{B0B88D1C-9FA4-4554-A09B-4239AA7FE52C}"/>
          </ac:spMkLst>
        </pc:spChg>
      </pc:sldChg>
      <pc:sldChg chg="addSp delSp modSp mod">
        <pc:chgData name="Jason Wiese" userId="4bff8d5b-7de6-4655-b397-69b0afc81113" providerId="ADAL" clId="{74C1797E-731B-43B5-9F42-B57AC6EF9916}" dt="2021-07-21T19:37:49.150" v="2290" actId="255"/>
        <pc:sldMkLst>
          <pc:docMk/>
          <pc:sldMk cId="860059233" sldId="2144327999"/>
        </pc:sldMkLst>
        <pc:spChg chg="mod">
          <ac:chgData name="Jason Wiese" userId="4bff8d5b-7de6-4655-b397-69b0afc81113" providerId="ADAL" clId="{74C1797E-731B-43B5-9F42-B57AC6EF9916}" dt="2021-07-21T19:37:49.150" v="2290" actId="255"/>
          <ac:spMkLst>
            <pc:docMk/>
            <pc:sldMk cId="860059233" sldId="2144327999"/>
            <ac:spMk id="13" creationId="{B0B88D1C-9FA4-4554-A09B-4239AA7FE52C}"/>
          </ac:spMkLst>
        </pc:spChg>
        <pc:spChg chg="add del mod">
          <ac:chgData name="Jason Wiese" userId="4bff8d5b-7de6-4655-b397-69b0afc81113" providerId="ADAL" clId="{74C1797E-731B-43B5-9F42-B57AC6EF9916}" dt="2021-07-21T19:36:28.075" v="2271" actId="478"/>
          <ac:spMkLst>
            <pc:docMk/>
            <pc:sldMk cId="860059233" sldId="2144327999"/>
            <ac:spMk id="22" creationId="{1828A59C-68FE-4029-B03B-3B7796FFD8A4}"/>
          </ac:spMkLst>
        </pc:spChg>
        <pc:spChg chg="add del mod">
          <ac:chgData name="Jason Wiese" userId="4bff8d5b-7de6-4655-b397-69b0afc81113" providerId="ADAL" clId="{74C1797E-731B-43B5-9F42-B57AC6EF9916}" dt="2021-07-21T19:36:28.075" v="2271" actId="478"/>
          <ac:spMkLst>
            <pc:docMk/>
            <pc:sldMk cId="860059233" sldId="2144327999"/>
            <ac:spMk id="23" creationId="{259F4E0F-2B36-49AF-8C1B-437EDE8B7FF3}"/>
          </ac:spMkLst>
        </pc:spChg>
      </pc:sldChg>
      <pc:sldChg chg="ord">
        <pc:chgData name="Jason Wiese" userId="4bff8d5b-7de6-4655-b397-69b0afc81113" providerId="ADAL" clId="{74C1797E-731B-43B5-9F42-B57AC6EF9916}" dt="2021-07-21T19:37:37.262" v="2288"/>
        <pc:sldMkLst>
          <pc:docMk/>
          <pc:sldMk cId="3364227381" sldId="2144328000"/>
        </pc:sldMkLst>
      </pc:sldChg>
      <pc:sldChg chg="modSp mod">
        <pc:chgData name="Jason Wiese" userId="4bff8d5b-7de6-4655-b397-69b0afc81113" providerId="ADAL" clId="{74C1797E-731B-43B5-9F42-B57AC6EF9916}" dt="2021-07-21T19:42:21.475" v="2392" actId="20577"/>
        <pc:sldMkLst>
          <pc:docMk/>
          <pc:sldMk cId="1494837393" sldId="2144328001"/>
        </pc:sldMkLst>
        <pc:spChg chg="mod">
          <ac:chgData name="Jason Wiese" userId="4bff8d5b-7de6-4655-b397-69b0afc81113" providerId="ADAL" clId="{74C1797E-731B-43B5-9F42-B57AC6EF9916}" dt="2021-07-21T19:42:21.475" v="2392" actId="20577"/>
          <ac:spMkLst>
            <pc:docMk/>
            <pc:sldMk cId="1494837393" sldId="2144328001"/>
            <ac:spMk id="35" creationId="{69BB6F02-1DF3-41D0-9489-1416E0444BE7}"/>
          </ac:spMkLst>
        </pc:spChg>
        <pc:graphicFrameChg chg="mod">
          <ac:chgData name="Jason Wiese" userId="4bff8d5b-7de6-4655-b397-69b0afc81113" providerId="ADAL" clId="{74C1797E-731B-43B5-9F42-B57AC6EF9916}" dt="2021-07-21T19:41:05.986" v="2303"/>
          <ac:graphicFrameMkLst>
            <pc:docMk/>
            <pc:sldMk cId="1494837393" sldId="2144328001"/>
            <ac:graphicFrameMk id="5" creationId="{B29A39CA-30F9-4AB0-AA57-5B6A176CA043}"/>
          </ac:graphicFrameMkLst>
        </pc:graphicFrameChg>
      </pc:sldChg>
      <pc:sldChg chg="modSp mod ord">
        <pc:chgData name="Jason Wiese" userId="4bff8d5b-7de6-4655-b397-69b0afc81113" providerId="ADAL" clId="{74C1797E-731B-43B5-9F42-B57AC6EF9916}" dt="2021-07-21T19:49:03.648" v="2879"/>
        <pc:sldMkLst>
          <pc:docMk/>
          <pc:sldMk cId="1218860849" sldId="2144328002"/>
        </pc:sldMkLst>
        <pc:spChg chg="mod">
          <ac:chgData name="Jason Wiese" userId="4bff8d5b-7de6-4655-b397-69b0afc81113" providerId="ADAL" clId="{74C1797E-731B-43B5-9F42-B57AC6EF9916}" dt="2021-07-21T19:25:34.387" v="1890" actId="20577"/>
          <ac:spMkLst>
            <pc:docMk/>
            <pc:sldMk cId="1218860849" sldId="2144328002"/>
            <ac:spMk id="32" creationId="{68ED7A75-1695-47B5-B6CC-FEE5BE0CC92E}"/>
          </ac:spMkLst>
        </pc:spChg>
      </pc:sldChg>
      <pc:sldChg chg="modSp del mod">
        <pc:chgData name="Jason Wiese" userId="4bff8d5b-7de6-4655-b397-69b0afc81113" providerId="ADAL" clId="{74C1797E-731B-43B5-9F42-B57AC6EF9916}" dt="2021-07-21T19:24:38.328" v="1871" actId="2696"/>
        <pc:sldMkLst>
          <pc:docMk/>
          <pc:sldMk cId="3560222382" sldId="2144328002"/>
        </pc:sldMkLst>
        <pc:spChg chg="mod">
          <ac:chgData name="Jason Wiese" userId="4bff8d5b-7de6-4655-b397-69b0afc81113" providerId="ADAL" clId="{74C1797E-731B-43B5-9F42-B57AC6EF9916}" dt="2021-07-21T19:19:56.380" v="1396" actId="20577"/>
          <ac:spMkLst>
            <pc:docMk/>
            <pc:sldMk cId="3560222382" sldId="2144328002"/>
            <ac:spMk id="32" creationId="{68ED7A75-1695-47B5-B6CC-FEE5BE0CC92E}"/>
          </ac:spMkLst>
        </pc:spChg>
      </pc:sldChg>
      <pc:sldChg chg="delSp modSp mod">
        <pc:chgData name="Jason Wiese" userId="4bff8d5b-7de6-4655-b397-69b0afc81113" providerId="ADAL" clId="{74C1797E-731B-43B5-9F42-B57AC6EF9916}" dt="2021-07-21T19:46:16.042" v="2874" actId="20577"/>
        <pc:sldMkLst>
          <pc:docMk/>
          <pc:sldMk cId="1420978527" sldId="2144328003"/>
        </pc:sldMkLst>
        <pc:spChg chg="mod">
          <ac:chgData name="Jason Wiese" userId="4bff8d5b-7de6-4655-b397-69b0afc81113" providerId="ADAL" clId="{74C1797E-731B-43B5-9F42-B57AC6EF9916}" dt="2021-07-21T19:46:16.042" v="2874" actId="20577"/>
          <ac:spMkLst>
            <pc:docMk/>
            <pc:sldMk cId="1420978527" sldId="2144328003"/>
            <ac:spMk id="13" creationId="{B0B88D1C-9FA4-4554-A09B-4239AA7FE52C}"/>
          </ac:spMkLst>
        </pc:spChg>
        <pc:spChg chg="del">
          <ac:chgData name="Jason Wiese" userId="4bff8d5b-7de6-4655-b397-69b0afc81113" providerId="ADAL" clId="{74C1797E-731B-43B5-9F42-B57AC6EF9916}" dt="2021-07-21T19:45:48.186" v="2858" actId="478"/>
          <ac:spMkLst>
            <pc:docMk/>
            <pc:sldMk cId="1420978527" sldId="2144328003"/>
            <ac:spMk id="19" creationId="{10D795B8-E0C3-4D4F-9CDB-20C4F3E9D011}"/>
          </ac:spMkLst>
        </pc:spChg>
      </pc:sldChg>
      <pc:sldChg chg="del">
        <pc:chgData name="Jason Wiese" userId="4bff8d5b-7de6-4655-b397-69b0afc81113" providerId="ADAL" clId="{74C1797E-731B-43B5-9F42-B57AC6EF9916}" dt="2021-07-21T18:48:50.555" v="21" actId="47"/>
        <pc:sldMkLst>
          <pc:docMk/>
          <pc:sldMk cId="2452014992" sldId="2144328003"/>
        </pc:sldMkLst>
      </pc:sldChg>
    </pc:docChg>
  </pc:docChgLst>
  <pc:docChgLst>
    <pc:chgData name="Leah Montner Dixon" userId="d5b2ae9e-9213-4442-b7df-4db8cbe51e5d" providerId="ADAL" clId="{7820D4F3-5E5B-4D0C-82D2-7E780D7764B6}"/>
    <pc:docChg chg="undo redo custSel modSld">
      <pc:chgData name="Leah Montner Dixon" userId="d5b2ae9e-9213-4442-b7df-4db8cbe51e5d" providerId="ADAL" clId="{7820D4F3-5E5B-4D0C-82D2-7E780D7764B6}" dt="2021-09-28T17:38:44.681" v="6"/>
      <pc:docMkLst>
        <pc:docMk/>
      </pc:docMkLst>
      <pc:sldChg chg="addSp delSp modSp mod">
        <pc:chgData name="Leah Montner Dixon" userId="d5b2ae9e-9213-4442-b7df-4db8cbe51e5d" providerId="ADAL" clId="{7820D4F3-5E5B-4D0C-82D2-7E780D7764B6}" dt="2021-09-28T17:38:44.681" v="6"/>
        <pc:sldMkLst>
          <pc:docMk/>
          <pc:sldMk cId="3308949529" sldId="2144327570"/>
        </pc:sldMkLst>
        <pc:picChg chg="add del">
          <ac:chgData name="Leah Montner Dixon" userId="d5b2ae9e-9213-4442-b7df-4db8cbe51e5d" providerId="ADAL" clId="{7820D4F3-5E5B-4D0C-82D2-7E780D7764B6}" dt="2021-09-28T17:38:44.265" v="5" actId="478"/>
          <ac:picMkLst>
            <pc:docMk/>
            <pc:sldMk cId="3308949529" sldId="2144327570"/>
            <ac:picMk id="4" creationId="{5837D11A-7909-0548-9966-349ECDE01CF8}"/>
          </ac:picMkLst>
        </pc:picChg>
        <pc:picChg chg="ord">
          <ac:chgData name="Leah Montner Dixon" userId="d5b2ae9e-9213-4442-b7df-4db8cbe51e5d" providerId="ADAL" clId="{7820D4F3-5E5B-4D0C-82D2-7E780D7764B6}" dt="2021-09-28T17:38:39.297" v="0" actId="167"/>
          <ac:picMkLst>
            <pc:docMk/>
            <pc:sldMk cId="3308949529" sldId="2144327570"/>
            <ac:picMk id="7" creationId="{611AC05D-F294-47CF-AF6E-3220938DAB27}"/>
          </ac:picMkLst>
        </pc:picChg>
        <pc:picChg chg="add del mod">
          <ac:chgData name="Leah Montner Dixon" userId="d5b2ae9e-9213-4442-b7df-4db8cbe51e5d" providerId="ADAL" clId="{7820D4F3-5E5B-4D0C-82D2-7E780D7764B6}" dt="2021-09-28T17:38:44.681" v="6"/>
          <ac:picMkLst>
            <pc:docMk/>
            <pc:sldMk cId="3308949529" sldId="2144327570"/>
            <ac:picMk id="9" creationId="{E0D7EAB0-D2A5-4052-8FD3-4E25F19F7562}"/>
          </ac:picMkLst>
        </pc:picChg>
      </pc:sldChg>
    </pc:docChg>
  </pc:docChgLst>
  <pc:docChgLst>
    <pc:chgData name="Jason Wiese" userId="4bff8d5b-7de6-4655-b397-69b0afc81113" providerId="ADAL" clId="{A926B55A-8E71-424D-BC93-728A67110201}"/>
    <pc:docChg chg="custSel modSld">
      <pc:chgData name="Jason Wiese" userId="4bff8d5b-7de6-4655-b397-69b0afc81113" providerId="ADAL" clId="{A926B55A-8E71-424D-BC93-728A67110201}" dt="2021-08-18T04:47:25.986" v="0" actId="478"/>
      <pc:docMkLst>
        <pc:docMk/>
      </pc:docMkLst>
      <pc:sldChg chg="delSp mod">
        <pc:chgData name="Jason Wiese" userId="4bff8d5b-7de6-4655-b397-69b0afc81113" providerId="ADAL" clId="{A926B55A-8E71-424D-BC93-728A67110201}" dt="2021-08-18T04:47:25.986" v="0" actId="478"/>
        <pc:sldMkLst>
          <pc:docMk/>
          <pc:sldMk cId="3339377938" sldId="280"/>
        </pc:sldMkLst>
        <pc:spChg chg="del">
          <ac:chgData name="Jason Wiese" userId="4bff8d5b-7de6-4655-b397-69b0afc81113" providerId="ADAL" clId="{A926B55A-8E71-424D-BC93-728A67110201}" dt="2021-08-18T04:47:25.986" v="0" actId="478"/>
          <ac:spMkLst>
            <pc:docMk/>
            <pc:sldMk cId="3339377938" sldId="280"/>
            <ac:spMk id="26" creationId="{AB45B4F6-F7E9-8E45-8329-396915BEC239}"/>
          </ac:spMkLst>
        </pc:spChg>
      </pc:sldChg>
    </pc:docChg>
  </pc:docChgLst>
  <pc:docChgLst>
    <pc:chgData name="Jason Wiese" userId="4bff8d5b-7de6-4655-b397-69b0afc81113" providerId="ADAL" clId="{128BF7DC-46B5-464D-ABF5-94EB03526EF1}"/>
    <pc:docChg chg="undo redo custSel modSld">
      <pc:chgData name="Jason Wiese" userId="4bff8d5b-7de6-4655-b397-69b0afc81113" providerId="ADAL" clId="{128BF7DC-46B5-464D-ABF5-94EB03526EF1}" dt="2021-07-21T20:51:20.928" v="2155" actId="20577"/>
      <pc:docMkLst>
        <pc:docMk/>
      </pc:docMkLst>
      <pc:sldChg chg="modSp mod">
        <pc:chgData name="Jason Wiese" userId="4bff8d5b-7de6-4655-b397-69b0afc81113" providerId="ADAL" clId="{128BF7DC-46B5-464D-ABF5-94EB03526EF1}" dt="2021-07-21T20:34:48.679" v="785" actId="14100"/>
        <pc:sldMkLst>
          <pc:docMk/>
          <pc:sldMk cId="2792885597" sldId="274"/>
        </pc:sldMkLst>
        <pc:spChg chg="mod">
          <ac:chgData name="Jason Wiese" userId="4bff8d5b-7de6-4655-b397-69b0afc81113" providerId="ADAL" clId="{128BF7DC-46B5-464D-ABF5-94EB03526EF1}" dt="2021-07-21T20:34:48.679" v="785" actId="14100"/>
          <ac:spMkLst>
            <pc:docMk/>
            <pc:sldMk cId="2792885597" sldId="274"/>
            <ac:spMk id="12" creationId="{AF6B8EC0-46EF-4454-8F5C-DA73E47253BB}"/>
          </ac:spMkLst>
        </pc:spChg>
      </pc:sldChg>
      <pc:sldChg chg="modSp mod">
        <pc:chgData name="Jason Wiese" userId="4bff8d5b-7de6-4655-b397-69b0afc81113" providerId="ADAL" clId="{128BF7DC-46B5-464D-ABF5-94EB03526EF1}" dt="2021-07-21T20:51:20.928" v="2155" actId="20577"/>
        <pc:sldMkLst>
          <pc:docMk/>
          <pc:sldMk cId="3339377938" sldId="280"/>
        </pc:sldMkLst>
        <pc:spChg chg="mod">
          <ac:chgData name="Jason Wiese" userId="4bff8d5b-7de6-4655-b397-69b0afc81113" providerId="ADAL" clId="{128BF7DC-46B5-464D-ABF5-94EB03526EF1}" dt="2021-07-21T20:51:20.928" v="2155" actId="20577"/>
          <ac:spMkLst>
            <pc:docMk/>
            <pc:sldMk cId="3339377938" sldId="280"/>
            <ac:spMk id="15" creationId="{FB95FAB7-B9CF-408A-A338-EDBA41131D7D}"/>
          </ac:spMkLst>
        </pc:spChg>
      </pc:sldChg>
      <pc:sldChg chg="modSp mod">
        <pc:chgData name="Jason Wiese" userId="4bff8d5b-7de6-4655-b397-69b0afc81113" providerId="ADAL" clId="{128BF7DC-46B5-464D-ABF5-94EB03526EF1}" dt="2021-07-21T20:41:40.767" v="795" actId="20577"/>
        <pc:sldMkLst>
          <pc:docMk/>
          <pc:sldMk cId="1218860849" sldId="2144328002"/>
        </pc:sldMkLst>
        <pc:spChg chg="mod">
          <ac:chgData name="Jason Wiese" userId="4bff8d5b-7de6-4655-b397-69b0afc81113" providerId="ADAL" clId="{128BF7DC-46B5-464D-ABF5-94EB03526EF1}" dt="2021-07-21T20:41:40.767" v="795" actId="20577"/>
          <ac:spMkLst>
            <pc:docMk/>
            <pc:sldMk cId="1218860849" sldId="2144328002"/>
            <ac:spMk id="32" creationId="{68ED7A75-1695-47B5-B6CC-FEE5BE0CC92E}"/>
          </ac:spMkLst>
        </pc:spChg>
      </pc:sldChg>
      <pc:sldChg chg="modSp mod">
        <pc:chgData name="Jason Wiese" userId="4bff8d5b-7de6-4655-b397-69b0afc81113" providerId="ADAL" clId="{128BF7DC-46B5-464D-ABF5-94EB03526EF1}" dt="2021-07-21T20:44:03.403" v="797" actId="20577"/>
        <pc:sldMkLst>
          <pc:docMk/>
          <pc:sldMk cId="1420978527" sldId="2144328003"/>
        </pc:sldMkLst>
        <pc:spChg chg="mod">
          <ac:chgData name="Jason Wiese" userId="4bff8d5b-7de6-4655-b397-69b0afc81113" providerId="ADAL" clId="{128BF7DC-46B5-464D-ABF5-94EB03526EF1}" dt="2021-07-21T20:44:03.403" v="797" actId="20577"/>
          <ac:spMkLst>
            <pc:docMk/>
            <pc:sldMk cId="1420978527" sldId="2144328003"/>
            <ac:spMk id="13" creationId="{B0B88D1C-9FA4-4554-A09B-4239AA7FE52C}"/>
          </ac:spMkLst>
        </pc:spChg>
      </pc:sldChg>
    </pc:docChg>
  </pc:docChgLst>
  <pc:docChgLst>
    <pc:chgData name="Karolina Guillen" userId="c1c08796-a0be-47c6-af52-5d31fd96ec50" providerId="ADAL" clId="{98C8CBFB-D59F-4212-BC31-25A2D746C504}"/>
    <pc:docChg chg="undo custSel delSld modSld sldOrd">
      <pc:chgData name="Karolina Guillen" userId="c1c08796-a0be-47c6-af52-5d31fd96ec50" providerId="ADAL" clId="{98C8CBFB-D59F-4212-BC31-25A2D746C504}" dt="2021-07-22T19:40:53.281" v="6224" actId="1592"/>
      <pc:docMkLst>
        <pc:docMk/>
      </pc:docMkLst>
      <pc:sldChg chg="modSp mod addCm delCm">
        <pc:chgData name="Karolina Guillen" userId="c1c08796-a0be-47c6-af52-5d31fd96ec50" providerId="ADAL" clId="{98C8CBFB-D59F-4212-BC31-25A2D746C504}" dt="2021-07-22T19:40:25.394" v="6212" actId="1592"/>
        <pc:sldMkLst>
          <pc:docMk/>
          <pc:sldMk cId="2792885597" sldId="274"/>
        </pc:sldMkLst>
        <pc:spChg chg="mod">
          <ac:chgData name="Karolina Guillen" userId="c1c08796-a0be-47c6-af52-5d31fd96ec50" providerId="ADAL" clId="{98C8CBFB-D59F-4212-BC31-25A2D746C504}" dt="2021-07-21T20:36:33.777" v="6211" actId="255"/>
          <ac:spMkLst>
            <pc:docMk/>
            <pc:sldMk cId="2792885597" sldId="274"/>
            <ac:spMk id="12" creationId="{AF6B8EC0-46EF-4454-8F5C-DA73E47253BB}"/>
          </ac:spMkLst>
        </pc:spChg>
      </pc:sldChg>
      <pc:sldChg chg="modSp mod addCm delCm modCm">
        <pc:chgData name="Karolina Guillen" userId="c1c08796-a0be-47c6-af52-5d31fd96ec50" providerId="ADAL" clId="{98C8CBFB-D59F-4212-BC31-25A2D746C504}" dt="2021-07-22T19:40:53.281" v="6224" actId="1592"/>
        <pc:sldMkLst>
          <pc:docMk/>
          <pc:sldMk cId="3339377938" sldId="280"/>
        </pc:sldMkLst>
        <pc:spChg chg="mod">
          <ac:chgData name="Karolina Guillen" userId="c1c08796-a0be-47c6-af52-5d31fd96ec50" providerId="ADAL" clId="{98C8CBFB-D59F-4212-BC31-25A2D746C504}" dt="2021-07-21T20:08:31.242" v="6210" actId="20577"/>
          <ac:spMkLst>
            <pc:docMk/>
            <pc:sldMk cId="3339377938" sldId="280"/>
            <ac:spMk id="15" creationId="{FB95FAB7-B9CF-408A-A338-EDBA41131D7D}"/>
          </ac:spMkLst>
        </pc:spChg>
      </pc:sldChg>
      <pc:sldChg chg="modSp mod">
        <pc:chgData name="Karolina Guillen" userId="c1c08796-a0be-47c6-af52-5d31fd96ec50" providerId="ADAL" clId="{98C8CBFB-D59F-4212-BC31-25A2D746C504}" dt="2021-07-20T15:30:19.801" v="1116" actId="14100"/>
        <pc:sldMkLst>
          <pc:docMk/>
          <pc:sldMk cId="3308949529" sldId="2144327570"/>
        </pc:sldMkLst>
        <pc:spChg chg="mod ord">
          <ac:chgData name="Karolina Guillen" userId="c1c08796-a0be-47c6-af52-5d31fd96ec50" providerId="ADAL" clId="{98C8CBFB-D59F-4212-BC31-25A2D746C504}" dt="2021-07-20T15:30:19.801" v="1116" actId="14100"/>
          <ac:spMkLst>
            <pc:docMk/>
            <pc:sldMk cId="3308949529" sldId="2144327570"/>
            <ac:spMk id="8" creationId="{BB473BB6-5640-46EF-A2C8-C9B52CD11E66}"/>
          </ac:spMkLst>
        </pc:spChg>
      </pc:sldChg>
      <pc:sldChg chg="modSp mod addCm delCm">
        <pc:chgData name="Karolina Guillen" userId="c1c08796-a0be-47c6-af52-5d31fd96ec50" providerId="ADAL" clId="{98C8CBFB-D59F-4212-BC31-25A2D746C504}" dt="2021-07-22T19:40:33.588" v="6214" actId="1592"/>
        <pc:sldMkLst>
          <pc:docMk/>
          <pc:sldMk cId="312442197" sldId="2144327608"/>
        </pc:sldMkLst>
        <pc:spChg chg="mod">
          <ac:chgData name="Karolina Guillen" userId="c1c08796-a0be-47c6-af52-5d31fd96ec50" providerId="ADAL" clId="{98C8CBFB-D59F-4212-BC31-25A2D746C504}" dt="2021-07-21T13:34:48.344" v="6177"/>
          <ac:spMkLst>
            <pc:docMk/>
            <pc:sldMk cId="312442197" sldId="2144327608"/>
            <ac:spMk id="12" creationId="{D3ED8F18-80E6-D449-A031-541661F2A42F}"/>
          </ac:spMkLst>
        </pc:spChg>
      </pc:sldChg>
      <pc:sldChg chg="modSp mod">
        <pc:chgData name="Karolina Guillen" userId="c1c08796-a0be-47c6-af52-5d31fd96ec50" providerId="ADAL" clId="{98C8CBFB-D59F-4212-BC31-25A2D746C504}" dt="2021-07-20T14:40:31.108" v="496" actId="20577"/>
        <pc:sldMkLst>
          <pc:docMk/>
          <pc:sldMk cId="2205220603" sldId="2144327609"/>
        </pc:sldMkLst>
        <pc:spChg chg="mod">
          <ac:chgData name="Karolina Guillen" userId="c1c08796-a0be-47c6-af52-5d31fd96ec50" providerId="ADAL" clId="{98C8CBFB-D59F-4212-BC31-25A2D746C504}" dt="2021-07-20T14:40:31.108" v="496" actId="20577"/>
          <ac:spMkLst>
            <pc:docMk/>
            <pc:sldMk cId="2205220603" sldId="2144327609"/>
            <ac:spMk id="13" creationId="{B0B88D1C-9FA4-4554-A09B-4239AA7FE52C}"/>
          </ac:spMkLst>
        </pc:spChg>
      </pc:sldChg>
      <pc:sldChg chg="addSp delSp modSp mod">
        <pc:chgData name="Karolina Guillen" userId="c1c08796-a0be-47c6-af52-5d31fd96ec50" providerId="ADAL" clId="{98C8CBFB-D59F-4212-BC31-25A2D746C504}" dt="2021-07-20T21:29:05.361" v="5473" actId="1035"/>
        <pc:sldMkLst>
          <pc:docMk/>
          <pc:sldMk cId="420697406" sldId="2144327610"/>
        </pc:sldMkLst>
        <pc:spChg chg="mod">
          <ac:chgData name="Karolina Guillen" userId="c1c08796-a0be-47c6-af52-5d31fd96ec50" providerId="ADAL" clId="{98C8CBFB-D59F-4212-BC31-25A2D746C504}" dt="2021-07-20T21:28:07.220" v="5437" actId="12788"/>
          <ac:spMkLst>
            <pc:docMk/>
            <pc:sldMk cId="420697406" sldId="2144327610"/>
            <ac:spMk id="12" creationId="{48034EFB-5B84-415D-AD37-A7EFCE2D639A}"/>
          </ac:spMkLst>
        </pc:spChg>
        <pc:spChg chg="mod">
          <ac:chgData name="Karolina Guillen" userId="c1c08796-a0be-47c6-af52-5d31fd96ec50" providerId="ADAL" clId="{98C8CBFB-D59F-4212-BC31-25A2D746C504}" dt="2021-07-20T14:48:15.938" v="719" actId="20577"/>
          <ac:spMkLst>
            <pc:docMk/>
            <pc:sldMk cId="420697406" sldId="2144327610"/>
            <ac:spMk id="13" creationId="{B0B88D1C-9FA4-4554-A09B-4239AA7FE52C}"/>
          </ac:spMkLst>
        </pc:spChg>
        <pc:spChg chg="mod">
          <ac:chgData name="Karolina Guillen" userId="c1c08796-a0be-47c6-af52-5d31fd96ec50" providerId="ADAL" clId="{98C8CBFB-D59F-4212-BC31-25A2D746C504}" dt="2021-07-20T21:28:48.779" v="5442" actId="207"/>
          <ac:spMkLst>
            <pc:docMk/>
            <pc:sldMk cId="420697406" sldId="2144327610"/>
            <ac:spMk id="17" creationId="{BDACA17C-00DA-4DD7-ACA1-A832E3781FDF}"/>
          </ac:spMkLst>
        </pc:spChg>
        <pc:picChg chg="add mod">
          <ac:chgData name="Karolina Guillen" userId="c1c08796-a0be-47c6-af52-5d31fd96ec50" providerId="ADAL" clId="{98C8CBFB-D59F-4212-BC31-25A2D746C504}" dt="2021-07-20T21:29:05.361" v="5473" actId="1035"/>
          <ac:picMkLst>
            <pc:docMk/>
            <pc:sldMk cId="420697406" sldId="2144327610"/>
            <ac:picMk id="3" creationId="{F3118F5F-31B0-4D9D-8A0F-D0A89BC3767A}"/>
          </ac:picMkLst>
        </pc:picChg>
        <pc:picChg chg="del mod">
          <ac:chgData name="Karolina Guillen" userId="c1c08796-a0be-47c6-af52-5d31fd96ec50" providerId="ADAL" clId="{98C8CBFB-D59F-4212-BC31-25A2D746C504}" dt="2021-07-20T21:27:46.241" v="5429" actId="478"/>
          <ac:picMkLst>
            <pc:docMk/>
            <pc:sldMk cId="420697406" sldId="2144327610"/>
            <ac:picMk id="18" creationId="{7FCEBB4E-7793-42C0-9F57-227536E09802}"/>
          </ac:picMkLst>
        </pc:picChg>
      </pc:sldChg>
      <pc:sldChg chg="addSp delSp modSp mod addCm">
        <pc:chgData name="Karolina Guillen" userId="c1c08796-a0be-47c6-af52-5d31fd96ec50" providerId="ADAL" clId="{98C8CBFB-D59F-4212-BC31-25A2D746C504}" dt="2021-07-20T21:14:37.667" v="5424" actId="1036"/>
        <pc:sldMkLst>
          <pc:docMk/>
          <pc:sldMk cId="1391925473" sldId="2144327613"/>
        </pc:sldMkLst>
        <pc:spChg chg="mod">
          <ac:chgData name="Karolina Guillen" userId="c1c08796-a0be-47c6-af52-5d31fd96ec50" providerId="ADAL" clId="{98C8CBFB-D59F-4212-BC31-25A2D746C504}" dt="2021-07-20T21:14:24.056" v="5410" actId="12789"/>
          <ac:spMkLst>
            <pc:docMk/>
            <pc:sldMk cId="1391925473" sldId="2144327613"/>
            <ac:spMk id="10" creationId="{12B4471F-7F1B-49CF-A2B2-84C0CD3934E5}"/>
          </ac:spMkLst>
        </pc:spChg>
        <pc:spChg chg="mod">
          <ac:chgData name="Karolina Guillen" userId="c1c08796-a0be-47c6-af52-5d31fd96ec50" providerId="ADAL" clId="{98C8CBFB-D59F-4212-BC31-25A2D746C504}" dt="2021-07-20T18:36:02.019" v="3622" actId="14100"/>
          <ac:spMkLst>
            <pc:docMk/>
            <pc:sldMk cId="1391925473" sldId="2144327613"/>
            <ac:spMk id="13" creationId="{B0B88D1C-9FA4-4554-A09B-4239AA7FE52C}"/>
          </ac:spMkLst>
        </pc:spChg>
        <pc:spChg chg="del">
          <ac:chgData name="Karolina Guillen" userId="c1c08796-a0be-47c6-af52-5d31fd96ec50" providerId="ADAL" clId="{98C8CBFB-D59F-4212-BC31-25A2D746C504}" dt="2021-07-20T21:13:40.184" v="5341" actId="478"/>
          <ac:spMkLst>
            <pc:docMk/>
            <pc:sldMk cId="1391925473" sldId="2144327613"/>
            <ac:spMk id="14" creationId="{3370F7A9-FA1F-43FD-AD5D-38D845E835D1}"/>
          </ac:spMkLst>
        </pc:spChg>
        <pc:spChg chg="add mod">
          <ac:chgData name="Karolina Guillen" userId="c1c08796-a0be-47c6-af52-5d31fd96ec50" providerId="ADAL" clId="{98C8CBFB-D59F-4212-BC31-25A2D746C504}" dt="2021-07-20T18:36:09.977" v="3623" actId="14100"/>
          <ac:spMkLst>
            <pc:docMk/>
            <pc:sldMk cId="1391925473" sldId="2144327613"/>
            <ac:spMk id="15" creationId="{F3BE5220-3473-475B-982B-FDDDEE68553C}"/>
          </ac:spMkLst>
        </pc:spChg>
        <pc:spChg chg="add mod ord">
          <ac:chgData name="Karolina Guillen" userId="c1c08796-a0be-47c6-af52-5d31fd96ec50" providerId="ADAL" clId="{98C8CBFB-D59F-4212-BC31-25A2D746C504}" dt="2021-07-20T21:14:31.674" v="5411" actId="12788"/>
          <ac:spMkLst>
            <pc:docMk/>
            <pc:sldMk cId="1391925473" sldId="2144327613"/>
            <ac:spMk id="16" creationId="{EB26861F-CD84-4EC6-884C-7FD52789510B}"/>
          </ac:spMkLst>
        </pc:spChg>
        <pc:spChg chg="mod">
          <ac:chgData name="Karolina Guillen" userId="c1c08796-a0be-47c6-af52-5d31fd96ec50" providerId="ADAL" clId="{98C8CBFB-D59F-4212-BC31-25A2D746C504}" dt="2021-07-20T21:13:53.778" v="5387" actId="1036"/>
          <ac:spMkLst>
            <pc:docMk/>
            <pc:sldMk cId="1391925473" sldId="2144327613"/>
            <ac:spMk id="39" creationId="{36D7F58E-3B7E-46F1-BD07-8F11730D6659}"/>
          </ac:spMkLst>
        </pc:spChg>
        <pc:grpChg chg="mod">
          <ac:chgData name="Karolina Guillen" userId="c1c08796-a0be-47c6-af52-5d31fd96ec50" providerId="ADAL" clId="{98C8CBFB-D59F-4212-BC31-25A2D746C504}" dt="2021-07-20T21:14:24.056" v="5410" actId="12789"/>
          <ac:grpSpMkLst>
            <pc:docMk/>
            <pc:sldMk cId="1391925473" sldId="2144327613"/>
            <ac:grpSpMk id="2" creationId="{1F92F9D1-0DAE-4454-B76D-BF85FEF2879E}"/>
          </ac:grpSpMkLst>
        </pc:grpChg>
        <pc:graphicFrameChg chg="mod">
          <ac:chgData name="Karolina Guillen" userId="c1c08796-a0be-47c6-af52-5d31fd96ec50" providerId="ADAL" clId="{98C8CBFB-D59F-4212-BC31-25A2D746C504}" dt="2021-07-20T21:14:37.667" v="5424" actId="1036"/>
          <ac:graphicFrameMkLst>
            <pc:docMk/>
            <pc:sldMk cId="1391925473" sldId="2144327613"/>
            <ac:graphicFrameMk id="5" creationId="{B29A39CA-30F9-4AB0-AA57-5B6A176CA043}"/>
          </ac:graphicFrameMkLst>
        </pc:graphicFrameChg>
      </pc:sldChg>
      <pc:sldChg chg="addSp delSp modSp mod addCm modCm">
        <pc:chgData name="Karolina Guillen" userId="c1c08796-a0be-47c6-af52-5d31fd96ec50" providerId="ADAL" clId="{98C8CBFB-D59F-4212-BC31-25A2D746C504}" dt="2021-07-21T13:36:04.501" v="6180" actId="1589"/>
        <pc:sldMkLst>
          <pc:docMk/>
          <pc:sldMk cId="4079533492" sldId="2144327621"/>
        </pc:sldMkLst>
        <pc:spChg chg="add del mod ord">
          <ac:chgData name="Karolina Guillen" userId="c1c08796-a0be-47c6-af52-5d31fd96ec50" providerId="ADAL" clId="{98C8CBFB-D59F-4212-BC31-25A2D746C504}" dt="2021-07-20T17:36:51.113" v="2330" actId="478"/>
          <ac:spMkLst>
            <pc:docMk/>
            <pc:sldMk cId="4079533492" sldId="2144327621"/>
            <ac:spMk id="7" creationId="{26E6AA00-8699-4A1F-80A5-0A83D05D3529}"/>
          </ac:spMkLst>
        </pc:spChg>
        <pc:spChg chg="add del mod">
          <ac:chgData name="Karolina Guillen" userId="c1c08796-a0be-47c6-af52-5d31fd96ec50" providerId="ADAL" clId="{98C8CBFB-D59F-4212-BC31-25A2D746C504}" dt="2021-07-20T17:33:54.814" v="2299" actId="21"/>
          <ac:spMkLst>
            <pc:docMk/>
            <pc:sldMk cId="4079533492" sldId="2144327621"/>
            <ac:spMk id="8" creationId="{8B21D3EE-D9C4-460D-A267-CFBBEB0E3D40}"/>
          </ac:spMkLst>
        </pc:spChg>
        <pc:spChg chg="add del mod">
          <ac:chgData name="Karolina Guillen" userId="c1c08796-a0be-47c6-af52-5d31fd96ec50" providerId="ADAL" clId="{98C8CBFB-D59F-4212-BC31-25A2D746C504}" dt="2021-07-20T17:33:54.814" v="2299" actId="21"/>
          <ac:spMkLst>
            <pc:docMk/>
            <pc:sldMk cId="4079533492" sldId="2144327621"/>
            <ac:spMk id="9" creationId="{24653FA4-217C-4F36-A388-EF2EAAC31D7E}"/>
          </ac:spMkLst>
        </pc:spChg>
        <pc:spChg chg="add del mod">
          <ac:chgData name="Karolina Guillen" userId="c1c08796-a0be-47c6-af52-5d31fd96ec50" providerId="ADAL" clId="{98C8CBFB-D59F-4212-BC31-25A2D746C504}" dt="2021-07-20T17:33:54.814" v="2299" actId="21"/>
          <ac:spMkLst>
            <pc:docMk/>
            <pc:sldMk cId="4079533492" sldId="2144327621"/>
            <ac:spMk id="10" creationId="{1F6E5613-DF8C-4598-B875-5785F00F1A2B}"/>
          </ac:spMkLst>
        </pc:spChg>
        <pc:spChg chg="mod">
          <ac:chgData name="Karolina Guillen" userId="c1c08796-a0be-47c6-af52-5d31fd96ec50" providerId="ADAL" clId="{98C8CBFB-D59F-4212-BC31-25A2D746C504}" dt="2021-07-20T17:38:55.517" v="2367" actId="403"/>
          <ac:spMkLst>
            <pc:docMk/>
            <pc:sldMk cId="4079533492" sldId="2144327621"/>
            <ac:spMk id="12" creationId="{D3ED8F18-80E6-D449-A031-541661F2A42F}"/>
          </ac:spMkLst>
        </pc:spChg>
        <pc:spChg chg="add mod">
          <ac:chgData name="Karolina Guillen" userId="c1c08796-a0be-47c6-af52-5d31fd96ec50" providerId="ADAL" clId="{98C8CBFB-D59F-4212-BC31-25A2D746C504}" dt="2021-07-20T17:34:01.311" v="2300"/>
          <ac:spMkLst>
            <pc:docMk/>
            <pc:sldMk cId="4079533492" sldId="2144327621"/>
            <ac:spMk id="14" creationId="{3C7AE610-F210-406F-AA11-B76F034A76F3}"/>
          </ac:spMkLst>
        </pc:spChg>
        <pc:spChg chg="add mod">
          <ac:chgData name="Karolina Guillen" userId="c1c08796-a0be-47c6-af52-5d31fd96ec50" providerId="ADAL" clId="{98C8CBFB-D59F-4212-BC31-25A2D746C504}" dt="2021-07-20T17:34:01.311" v="2300"/>
          <ac:spMkLst>
            <pc:docMk/>
            <pc:sldMk cId="4079533492" sldId="2144327621"/>
            <ac:spMk id="15" creationId="{B18AF188-8353-47DA-85A8-5B0E317E3EB8}"/>
          </ac:spMkLst>
        </pc:spChg>
        <pc:spChg chg="add mod ord">
          <ac:chgData name="Karolina Guillen" userId="c1c08796-a0be-47c6-af52-5d31fd96ec50" providerId="ADAL" clId="{98C8CBFB-D59F-4212-BC31-25A2D746C504}" dt="2021-07-20T17:38:37.490" v="2364" actId="1076"/>
          <ac:spMkLst>
            <pc:docMk/>
            <pc:sldMk cId="4079533492" sldId="2144327621"/>
            <ac:spMk id="16" creationId="{7C27B9A5-8961-4D0D-92DF-6C1C3CD99BB7}"/>
          </ac:spMkLst>
        </pc:spChg>
        <pc:picChg chg="add mod modCrop">
          <ac:chgData name="Karolina Guillen" userId="c1c08796-a0be-47c6-af52-5d31fd96ec50" providerId="ADAL" clId="{98C8CBFB-D59F-4212-BC31-25A2D746C504}" dt="2021-07-20T22:32:09.167" v="6170" actId="339"/>
          <ac:picMkLst>
            <pc:docMk/>
            <pc:sldMk cId="4079533492" sldId="2144327621"/>
            <ac:picMk id="3" creationId="{B3501322-8BFA-4C6D-BA00-516A07B08455}"/>
          </ac:picMkLst>
        </pc:picChg>
        <pc:picChg chg="add del mod">
          <ac:chgData name="Karolina Guillen" userId="c1c08796-a0be-47c6-af52-5d31fd96ec50" providerId="ADAL" clId="{98C8CBFB-D59F-4212-BC31-25A2D746C504}" dt="2021-07-20T17:33:09.850" v="2290" actId="478"/>
          <ac:picMkLst>
            <pc:docMk/>
            <pc:sldMk cId="4079533492" sldId="2144327621"/>
            <ac:picMk id="6" creationId="{AF8D2B59-EAD3-4999-A2E1-A8E897B6080F}"/>
          </ac:picMkLst>
        </pc:picChg>
        <pc:picChg chg="del">
          <ac:chgData name="Karolina Guillen" userId="c1c08796-a0be-47c6-af52-5d31fd96ec50" providerId="ADAL" clId="{98C8CBFB-D59F-4212-BC31-25A2D746C504}" dt="2021-07-20T17:31:44.164" v="2275" actId="478"/>
          <ac:picMkLst>
            <pc:docMk/>
            <pc:sldMk cId="4079533492" sldId="2144327621"/>
            <ac:picMk id="11" creationId="{1B925171-2766-4B12-B4B0-9B4C23D72666}"/>
          </ac:picMkLst>
        </pc:picChg>
        <pc:picChg chg="add mod">
          <ac:chgData name="Karolina Guillen" userId="c1c08796-a0be-47c6-af52-5d31fd96ec50" providerId="ADAL" clId="{98C8CBFB-D59F-4212-BC31-25A2D746C504}" dt="2021-07-20T17:34:01.311" v="2300"/>
          <ac:picMkLst>
            <pc:docMk/>
            <pc:sldMk cId="4079533492" sldId="2144327621"/>
            <ac:picMk id="13" creationId="{E2D405A8-9726-4A3F-9DA3-A3AD5F580569}"/>
          </ac:picMkLst>
        </pc:picChg>
      </pc:sldChg>
      <pc:sldChg chg="delCm">
        <pc:chgData name="Karolina Guillen" userId="c1c08796-a0be-47c6-af52-5d31fd96ec50" providerId="ADAL" clId="{98C8CBFB-D59F-4212-BC31-25A2D746C504}" dt="2021-07-22T19:40:42.729" v="6218" actId="1592"/>
        <pc:sldMkLst>
          <pc:docMk/>
          <pc:sldMk cId="3902203393" sldId="2144327622"/>
        </pc:sldMkLst>
      </pc:sldChg>
      <pc:sldChg chg="ord addCm">
        <pc:chgData name="Karolina Guillen" userId="c1c08796-a0be-47c6-af52-5d31fd96ec50" providerId="ADAL" clId="{98C8CBFB-D59F-4212-BC31-25A2D746C504}" dt="2021-07-20T18:43:15.608" v="3722" actId="1589"/>
        <pc:sldMkLst>
          <pc:docMk/>
          <pc:sldMk cId="2344213955" sldId="2144327623"/>
        </pc:sldMkLst>
      </pc:sldChg>
      <pc:sldChg chg="modSp mod">
        <pc:chgData name="Karolina Guillen" userId="c1c08796-a0be-47c6-af52-5d31fd96ec50" providerId="ADAL" clId="{98C8CBFB-D59F-4212-BC31-25A2D746C504}" dt="2021-07-20T21:44:46.988" v="5643" actId="20577"/>
        <pc:sldMkLst>
          <pc:docMk/>
          <pc:sldMk cId="2897526901" sldId="2144327626"/>
        </pc:sldMkLst>
        <pc:spChg chg="mod ord">
          <ac:chgData name="Karolina Guillen" userId="c1c08796-a0be-47c6-af52-5d31fd96ec50" providerId="ADAL" clId="{98C8CBFB-D59F-4212-BC31-25A2D746C504}" dt="2021-07-20T21:44:46.988" v="5643" actId="20577"/>
          <ac:spMkLst>
            <pc:docMk/>
            <pc:sldMk cId="2897526901" sldId="2144327626"/>
            <ac:spMk id="13" creationId="{B0B88D1C-9FA4-4554-A09B-4239AA7FE52C}"/>
          </ac:spMkLst>
        </pc:spChg>
      </pc:sldChg>
      <pc:sldChg chg="addSp modSp del mod">
        <pc:chgData name="Karolina Guillen" userId="c1c08796-a0be-47c6-af52-5d31fd96ec50" providerId="ADAL" clId="{98C8CBFB-D59F-4212-BC31-25A2D746C504}" dt="2021-07-20T17:57:56.452" v="2665" actId="47"/>
        <pc:sldMkLst>
          <pc:docMk/>
          <pc:sldMk cId="3674795529" sldId="2144327995"/>
        </pc:sldMkLst>
        <pc:spChg chg="add mod">
          <ac:chgData name="Karolina Guillen" userId="c1c08796-a0be-47c6-af52-5d31fd96ec50" providerId="ADAL" clId="{98C8CBFB-D59F-4212-BC31-25A2D746C504}" dt="2021-07-20T17:51:10.516" v="2543" actId="12789"/>
          <ac:spMkLst>
            <pc:docMk/>
            <pc:sldMk cId="3674795529" sldId="2144327995"/>
            <ac:spMk id="2" creationId="{34584A6C-6272-4A73-A683-EF4AF21737FE}"/>
          </ac:spMkLst>
        </pc:spChg>
        <pc:spChg chg="add mod">
          <ac:chgData name="Karolina Guillen" userId="c1c08796-a0be-47c6-af52-5d31fd96ec50" providerId="ADAL" clId="{98C8CBFB-D59F-4212-BC31-25A2D746C504}" dt="2021-07-20T17:51:10.516" v="2543" actId="12789"/>
          <ac:spMkLst>
            <pc:docMk/>
            <pc:sldMk cId="3674795529" sldId="2144327995"/>
            <ac:spMk id="4" creationId="{058D3A38-C8DB-4853-A36B-2D36D1052266}"/>
          </ac:spMkLst>
        </pc:spChg>
        <pc:spChg chg="mod">
          <ac:chgData name="Karolina Guillen" userId="c1c08796-a0be-47c6-af52-5d31fd96ec50" providerId="ADAL" clId="{98C8CBFB-D59F-4212-BC31-25A2D746C504}" dt="2021-07-20T17:48:02.122" v="2484" actId="1038"/>
          <ac:spMkLst>
            <pc:docMk/>
            <pc:sldMk cId="3674795529" sldId="2144327995"/>
            <ac:spMk id="17" creationId="{2473C560-77AB-4582-867B-4F372DF8E7AE}"/>
          </ac:spMkLst>
        </pc:spChg>
        <pc:spChg chg="mod">
          <ac:chgData name="Karolina Guillen" userId="c1c08796-a0be-47c6-af52-5d31fd96ec50" providerId="ADAL" clId="{98C8CBFB-D59F-4212-BC31-25A2D746C504}" dt="2021-07-20T17:57:36.614" v="2664" actId="1076"/>
          <ac:spMkLst>
            <pc:docMk/>
            <pc:sldMk cId="3674795529" sldId="2144327995"/>
            <ac:spMk id="25" creationId="{AB493072-BF7A-4151-9C97-B7A31D66B938}"/>
          </ac:spMkLst>
        </pc:spChg>
        <pc:spChg chg="mod">
          <ac:chgData name="Karolina Guillen" userId="c1c08796-a0be-47c6-af52-5d31fd96ec50" providerId="ADAL" clId="{98C8CBFB-D59F-4212-BC31-25A2D746C504}" dt="2021-07-20T17:48:02.122" v="2484" actId="1038"/>
          <ac:spMkLst>
            <pc:docMk/>
            <pc:sldMk cId="3674795529" sldId="2144327995"/>
            <ac:spMk id="26" creationId="{17BB0119-EADA-4B73-8214-9A81BBA64D02}"/>
          </ac:spMkLst>
        </pc:spChg>
        <pc:spChg chg="mod">
          <ac:chgData name="Karolina Guillen" userId="c1c08796-a0be-47c6-af52-5d31fd96ec50" providerId="ADAL" clId="{98C8CBFB-D59F-4212-BC31-25A2D746C504}" dt="2021-07-20T17:48:02.122" v="2484" actId="1038"/>
          <ac:spMkLst>
            <pc:docMk/>
            <pc:sldMk cId="3674795529" sldId="2144327995"/>
            <ac:spMk id="27" creationId="{485792CC-C429-473B-B3B8-327CA0008DA3}"/>
          </ac:spMkLst>
        </pc:spChg>
        <pc:spChg chg="mod">
          <ac:chgData name="Karolina Guillen" userId="c1c08796-a0be-47c6-af52-5d31fd96ec50" providerId="ADAL" clId="{98C8CBFB-D59F-4212-BC31-25A2D746C504}" dt="2021-07-20T17:48:02.122" v="2484" actId="1038"/>
          <ac:spMkLst>
            <pc:docMk/>
            <pc:sldMk cId="3674795529" sldId="2144327995"/>
            <ac:spMk id="28" creationId="{C8A040B4-EB0B-4AB1-9279-043A580068A5}"/>
          </ac:spMkLst>
        </pc:spChg>
        <pc:spChg chg="mod">
          <ac:chgData name="Karolina Guillen" userId="c1c08796-a0be-47c6-af52-5d31fd96ec50" providerId="ADAL" clId="{98C8CBFB-D59F-4212-BC31-25A2D746C504}" dt="2021-07-20T17:48:02.122" v="2484" actId="1038"/>
          <ac:spMkLst>
            <pc:docMk/>
            <pc:sldMk cId="3674795529" sldId="2144327995"/>
            <ac:spMk id="29" creationId="{45861C0D-8796-45ED-B449-1BC7E61C3679}"/>
          </ac:spMkLst>
        </pc:spChg>
        <pc:spChg chg="mod">
          <ac:chgData name="Karolina Guillen" userId="c1c08796-a0be-47c6-af52-5d31fd96ec50" providerId="ADAL" clId="{98C8CBFB-D59F-4212-BC31-25A2D746C504}" dt="2021-07-20T17:48:02.122" v="2484" actId="1038"/>
          <ac:spMkLst>
            <pc:docMk/>
            <pc:sldMk cId="3674795529" sldId="2144327995"/>
            <ac:spMk id="30" creationId="{1F56C476-431C-4208-A83D-DDFE6BCB0B51}"/>
          </ac:spMkLst>
        </pc:spChg>
        <pc:spChg chg="mod">
          <ac:chgData name="Karolina Guillen" userId="c1c08796-a0be-47c6-af52-5d31fd96ec50" providerId="ADAL" clId="{98C8CBFB-D59F-4212-BC31-25A2D746C504}" dt="2021-07-20T17:56:50.544" v="2663" actId="21"/>
          <ac:spMkLst>
            <pc:docMk/>
            <pc:sldMk cId="3674795529" sldId="2144327995"/>
            <ac:spMk id="32" creationId="{68ED7A75-1695-47B5-B6CC-FEE5BE0CC92E}"/>
          </ac:spMkLst>
        </pc:spChg>
        <pc:spChg chg="mod">
          <ac:chgData name="Karolina Guillen" userId="c1c08796-a0be-47c6-af52-5d31fd96ec50" providerId="ADAL" clId="{98C8CBFB-D59F-4212-BC31-25A2D746C504}" dt="2021-07-20T17:51:58.124" v="2603" actId="14100"/>
          <ac:spMkLst>
            <pc:docMk/>
            <pc:sldMk cId="3674795529" sldId="2144327995"/>
            <ac:spMk id="34" creationId="{A29A92D8-1290-420C-8AC7-B7F3CDF6C917}"/>
          </ac:spMkLst>
        </pc:spChg>
        <pc:spChg chg="mod">
          <ac:chgData name="Karolina Guillen" userId="c1c08796-a0be-47c6-af52-5d31fd96ec50" providerId="ADAL" clId="{98C8CBFB-D59F-4212-BC31-25A2D746C504}" dt="2021-07-20T17:51:58.124" v="2603" actId="14100"/>
          <ac:spMkLst>
            <pc:docMk/>
            <pc:sldMk cId="3674795529" sldId="2144327995"/>
            <ac:spMk id="35" creationId="{4391B14D-1818-4AF3-AD6D-CF36ACDDBB6E}"/>
          </ac:spMkLst>
        </pc:spChg>
        <pc:spChg chg="mod">
          <ac:chgData name="Karolina Guillen" userId="c1c08796-a0be-47c6-af52-5d31fd96ec50" providerId="ADAL" clId="{98C8CBFB-D59F-4212-BC31-25A2D746C504}" dt="2021-07-20T17:51:58.124" v="2603" actId="14100"/>
          <ac:spMkLst>
            <pc:docMk/>
            <pc:sldMk cId="3674795529" sldId="2144327995"/>
            <ac:spMk id="36" creationId="{FE044519-8484-4CC0-AC66-56B6F2BE8643}"/>
          </ac:spMkLst>
        </pc:spChg>
        <pc:spChg chg="add mod">
          <ac:chgData name="Karolina Guillen" userId="c1c08796-a0be-47c6-af52-5d31fd96ec50" providerId="ADAL" clId="{98C8CBFB-D59F-4212-BC31-25A2D746C504}" dt="2021-07-20T17:52:19.117" v="2613" actId="207"/>
          <ac:spMkLst>
            <pc:docMk/>
            <pc:sldMk cId="3674795529" sldId="2144327995"/>
            <ac:spMk id="37" creationId="{D88A48AF-61E0-4805-8A6A-9FF42D10A4AC}"/>
          </ac:spMkLst>
        </pc:spChg>
        <pc:spChg chg="mod">
          <ac:chgData name="Karolina Guillen" userId="c1c08796-a0be-47c6-af52-5d31fd96ec50" providerId="ADAL" clId="{98C8CBFB-D59F-4212-BC31-25A2D746C504}" dt="2021-07-20T17:48:02.122" v="2484" actId="1038"/>
          <ac:spMkLst>
            <pc:docMk/>
            <pc:sldMk cId="3674795529" sldId="2144327995"/>
            <ac:spMk id="38" creationId="{63B0D958-1B74-4C98-932D-8516FEC76659}"/>
          </ac:spMkLst>
        </pc:spChg>
        <pc:spChg chg="mod">
          <ac:chgData name="Karolina Guillen" userId="c1c08796-a0be-47c6-af52-5d31fd96ec50" providerId="ADAL" clId="{98C8CBFB-D59F-4212-BC31-25A2D746C504}" dt="2021-07-20T17:48:02.122" v="2484" actId="1038"/>
          <ac:spMkLst>
            <pc:docMk/>
            <pc:sldMk cId="3674795529" sldId="2144327995"/>
            <ac:spMk id="39" creationId="{2F4B1352-23B2-4A89-83A6-528571F5BDC5}"/>
          </ac:spMkLst>
        </pc:spChg>
        <pc:spChg chg="mod">
          <ac:chgData name="Karolina Guillen" userId="c1c08796-a0be-47c6-af52-5d31fd96ec50" providerId="ADAL" clId="{98C8CBFB-D59F-4212-BC31-25A2D746C504}" dt="2021-07-20T17:48:02.122" v="2484" actId="1038"/>
          <ac:spMkLst>
            <pc:docMk/>
            <pc:sldMk cId="3674795529" sldId="2144327995"/>
            <ac:spMk id="40" creationId="{61E42606-822D-4CAF-8B89-72D613E65749}"/>
          </ac:spMkLst>
        </pc:spChg>
        <pc:spChg chg="mod">
          <ac:chgData name="Karolina Guillen" userId="c1c08796-a0be-47c6-af52-5d31fd96ec50" providerId="ADAL" clId="{98C8CBFB-D59F-4212-BC31-25A2D746C504}" dt="2021-07-20T17:48:02.122" v="2484" actId="1038"/>
          <ac:spMkLst>
            <pc:docMk/>
            <pc:sldMk cId="3674795529" sldId="2144327995"/>
            <ac:spMk id="41" creationId="{AF802B09-C0AC-4DE1-B31C-96898D2D86AE}"/>
          </ac:spMkLst>
        </pc:spChg>
        <pc:spChg chg="mod">
          <ac:chgData name="Karolina Guillen" userId="c1c08796-a0be-47c6-af52-5d31fd96ec50" providerId="ADAL" clId="{98C8CBFB-D59F-4212-BC31-25A2D746C504}" dt="2021-07-20T17:48:02.122" v="2484" actId="1038"/>
          <ac:spMkLst>
            <pc:docMk/>
            <pc:sldMk cId="3674795529" sldId="2144327995"/>
            <ac:spMk id="43" creationId="{4486A35C-BE10-4DD2-874B-FBAB6C8A2B9A}"/>
          </ac:spMkLst>
        </pc:spChg>
        <pc:spChg chg="mod">
          <ac:chgData name="Karolina Guillen" userId="c1c08796-a0be-47c6-af52-5d31fd96ec50" providerId="ADAL" clId="{98C8CBFB-D59F-4212-BC31-25A2D746C504}" dt="2021-07-20T17:48:02.122" v="2484" actId="1038"/>
          <ac:spMkLst>
            <pc:docMk/>
            <pc:sldMk cId="3674795529" sldId="2144327995"/>
            <ac:spMk id="44" creationId="{6A67D391-B3A8-4EF8-8F3F-25413A499B1D}"/>
          </ac:spMkLst>
        </pc:spChg>
        <pc:spChg chg="mod">
          <ac:chgData name="Karolina Guillen" userId="c1c08796-a0be-47c6-af52-5d31fd96ec50" providerId="ADAL" clId="{98C8CBFB-D59F-4212-BC31-25A2D746C504}" dt="2021-07-20T17:52:25.938" v="2614" actId="207"/>
          <ac:spMkLst>
            <pc:docMk/>
            <pc:sldMk cId="3674795529" sldId="2144327995"/>
            <ac:spMk id="45" creationId="{4B649D7A-E453-4A9F-B71D-0325D310E571}"/>
          </ac:spMkLst>
        </pc:spChg>
        <pc:spChg chg="mod">
          <ac:chgData name="Karolina Guillen" userId="c1c08796-a0be-47c6-af52-5d31fd96ec50" providerId="ADAL" clId="{98C8CBFB-D59F-4212-BC31-25A2D746C504}" dt="2021-07-20T17:52:29.349" v="2615" actId="207"/>
          <ac:spMkLst>
            <pc:docMk/>
            <pc:sldMk cId="3674795529" sldId="2144327995"/>
            <ac:spMk id="46" creationId="{81BF6B40-ED66-4856-A924-0A50024EEC06}"/>
          </ac:spMkLst>
        </pc:spChg>
        <pc:spChg chg="mod">
          <ac:chgData name="Karolina Guillen" userId="c1c08796-a0be-47c6-af52-5d31fd96ec50" providerId="ADAL" clId="{98C8CBFB-D59F-4212-BC31-25A2D746C504}" dt="2021-07-20T17:52:31.805" v="2616" actId="207"/>
          <ac:spMkLst>
            <pc:docMk/>
            <pc:sldMk cId="3674795529" sldId="2144327995"/>
            <ac:spMk id="47" creationId="{323E262C-E5CA-4444-938B-2C657990699C}"/>
          </ac:spMkLst>
        </pc:spChg>
        <pc:spChg chg="add mod">
          <ac:chgData name="Karolina Guillen" userId="c1c08796-a0be-47c6-af52-5d31fd96ec50" providerId="ADAL" clId="{98C8CBFB-D59F-4212-BC31-25A2D746C504}" dt="2021-07-20T17:52:03.306" v="2612" actId="1036"/>
          <ac:spMkLst>
            <pc:docMk/>
            <pc:sldMk cId="3674795529" sldId="2144327995"/>
            <ac:spMk id="48" creationId="{052A6BBD-3EAA-4987-82F4-59CD6075740A}"/>
          </ac:spMkLst>
        </pc:spChg>
        <pc:picChg chg="mod">
          <ac:chgData name="Karolina Guillen" userId="c1c08796-a0be-47c6-af52-5d31fd96ec50" providerId="ADAL" clId="{98C8CBFB-D59F-4212-BC31-25A2D746C504}" dt="2021-07-20T17:48:02.122" v="2484" actId="1038"/>
          <ac:picMkLst>
            <pc:docMk/>
            <pc:sldMk cId="3674795529" sldId="2144327995"/>
            <ac:picMk id="3" creationId="{E0C3A75D-D114-4D16-BF97-AE76BD5E3BC2}"/>
          </ac:picMkLst>
        </pc:picChg>
        <pc:picChg chg="mod">
          <ac:chgData name="Karolina Guillen" userId="c1c08796-a0be-47c6-af52-5d31fd96ec50" providerId="ADAL" clId="{98C8CBFB-D59F-4212-BC31-25A2D746C504}" dt="2021-07-20T17:48:02.122" v="2484" actId="1038"/>
          <ac:picMkLst>
            <pc:docMk/>
            <pc:sldMk cId="3674795529" sldId="2144327995"/>
            <ac:picMk id="9" creationId="{4298A748-0E51-4809-B679-D7A5E810B763}"/>
          </ac:picMkLst>
        </pc:picChg>
        <pc:picChg chg="mod">
          <ac:chgData name="Karolina Guillen" userId="c1c08796-a0be-47c6-af52-5d31fd96ec50" providerId="ADAL" clId="{98C8CBFB-D59F-4212-BC31-25A2D746C504}" dt="2021-07-20T17:48:02.122" v="2484" actId="1038"/>
          <ac:picMkLst>
            <pc:docMk/>
            <pc:sldMk cId="3674795529" sldId="2144327995"/>
            <ac:picMk id="11" creationId="{E6C72D42-ED37-4AB8-8C08-722FBC1F7A2D}"/>
          </ac:picMkLst>
        </pc:picChg>
        <pc:picChg chg="mod">
          <ac:chgData name="Karolina Guillen" userId="c1c08796-a0be-47c6-af52-5d31fd96ec50" providerId="ADAL" clId="{98C8CBFB-D59F-4212-BC31-25A2D746C504}" dt="2021-07-20T17:48:02.122" v="2484" actId="1038"/>
          <ac:picMkLst>
            <pc:docMk/>
            <pc:sldMk cId="3674795529" sldId="2144327995"/>
            <ac:picMk id="13" creationId="{FBE0B766-FE64-4FD1-8BEF-4121C9983EBC}"/>
          </ac:picMkLst>
        </pc:picChg>
        <pc:picChg chg="mod">
          <ac:chgData name="Karolina Guillen" userId="c1c08796-a0be-47c6-af52-5d31fd96ec50" providerId="ADAL" clId="{98C8CBFB-D59F-4212-BC31-25A2D746C504}" dt="2021-07-20T17:48:02.122" v="2484" actId="1038"/>
          <ac:picMkLst>
            <pc:docMk/>
            <pc:sldMk cId="3674795529" sldId="2144327995"/>
            <ac:picMk id="15" creationId="{F1A469C4-1BA7-4502-BF64-6909B6802600}"/>
          </ac:picMkLst>
        </pc:picChg>
        <pc:picChg chg="mod">
          <ac:chgData name="Karolina Guillen" userId="c1c08796-a0be-47c6-af52-5d31fd96ec50" providerId="ADAL" clId="{98C8CBFB-D59F-4212-BC31-25A2D746C504}" dt="2021-07-20T17:48:02.122" v="2484" actId="1038"/>
          <ac:picMkLst>
            <pc:docMk/>
            <pc:sldMk cId="3674795529" sldId="2144327995"/>
            <ac:picMk id="18" creationId="{584B1120-6BEC-4556-BCE0-3EA296F19557}"/>
          </ac:picMkLst>
        </pc:picChg>
      </pc:sldChg>
      <pc:sldChg chg="modSp mod ord addCm delCm modCm">
        <pc:chgData name="Karolina Guillen" userId="c1c08796-a0be-47c6-af52-5d31fd96ec50" providerId="ADAL" clId="{98C8CBFB-D59F-4212-BC31-25A2D746C504}" dt="2021-07-22T19:40:37.298" v="6216" actId="1592"/>
        <pc:sldMkLst>
          <pc:docMk/>
          <pc:sldMk cId="3840082779" sldId="2144327998"/>
        </pc:sldMkLst>
        <pc:spChg chg="mod ord">
          <ac:chgData name="Karolina Guillen" userId="c1c08796-a0be-47c6-af52-5d31fd96ec50" providerId="ADAL" clId="{98C8CBFB-D59F-4212-BC31-25A2D746C504}" dt="2021-07-20T18:41:57.189" v="3719" actId="20577"/>
          <ac:spMkLst>
            <pc:docMk/>
            <pc:sldMk cId="3840082779" sldId="2144327998"/>
            <ac:spMk id="13" creationId="{B0B88D1C-9FA4-4554-A09B-4239AA7FE52C}"/>
          </ac:spMkLst>
        </pc:spChg>
      </pc:sldChg>
      <pc:sldChg chg="delCm">
        <pc:chgData name="Karolina Guillen" userId="c1c08796-a0be-47c6-af52-5d31fd96ec50" providerId="ADAL" clId="{98C8CBFB-D59F-4212-BC31-25A2D746C504}" dt="2021-07-22T19:40:44.724" v="6219" actId="1592"/>
        <pc:sldMkLst>
          <pc:docMk/>
          <pc:sldMk cId="860059233" sldId="2144327999"/>
        </pc:sldMkLst>
      </pc:sldChg>
      <pc:sldChg chg="addSp delSp modSp mod ord delCm">
        <pc:chgData name="Karolina Guillen" userId="c1c08796-a0be-47c6-af52-5d31fd96ec50" providerId="ADAL" clId="{98C8CBFB-D59F-4212-BC31-25A2D746C504}" dt="2021-07-22T19:40:47.039" v="6221" actId="1592"/>
        <pc:sldMkLst>
          <pc:docMk/>
          <pc:sldMk cId="1494837393" sldId="2144328001"/>
        </pc:sldMkLst>
        <pc:graphicFrameChg chg="add del mod modGraphic">
          <ac:chgData name="Karolina Guillen" userId="c1c08796-a0be-47c6-af52-5d31fd96ec50" providerId="ADAL" clId="{98C8CBFB-D59F-4212-BC31-25A2D746C504}" dt="2021-07-20T22:04:12.239" v="5903" actId="478"/>
          <ac:graphicFrameMkLst>
            <pc:docMk/>
            <pc:sldMk cId="1494837393" sldId="2144328001"/>
            <ac:graphicFrameMk id="9" creationId="{69932EB5-1310-47FF-8E8F-62818262D480}"/>
          </ac:graphicFrameMkLst>
        </pc:graphicFrameChg>
      </pc:sldChg>
      <pc:sldChg chg="delCm">
        <pc:chgData name="Karolina Guillen" userId="c1c08796-a0be-47c6-af52-5d31fd96ec50" providerId="ADAL" clId="{98C8CBFB-D59F-4212-BC31-25A2D746C504}" dt="2021-07-22T19:40:40.048" v="6217" actId="1592"/>
        <pc:sldMkLst>
          <pc:docMk/>
          <pc:sldMk cId="1218860849" sldId="2144328002"/>
        </pc:sldMkLst>
      </pc:sldChg>
      <pc:sldChg chg="addSp modSp mod addCm">
        <pc:chgData name="Karolina Guillen" userId="c1c08796-a0be-47c6-af52-5d31fd96ec50" providerId="ADAL" clId="{98C8CBFB-D59F-4212-BC31-25A2D746C504}" dt="2021-07-20T22:09:33.375" v="6100" actId="14100"/>
        <pc:sldMkLst>
          <pc:docMk/>
          <pc:sldMk cId="3560222382" sldId="2144328002"/>
        </pc:sldMkLst>
        <pc:spChg chg="add mod">
          <ac:chgData name="Karolina Guillen" userId="c1c08796-a0be-47c6-af52-5d31fd96ec50" providerId="ADAL" clId="{98C8CBFB-D59F-4212-BC31-25A2D746C504}" dt="2021-07-20T18:00:09.571" v="2745" actId="207"/>
          <ac:spMkLst>
            <pc:docMk/>
            <pc:sldMk cId="3560222382" sldId="2144328002"/>
            <ac:spMk id="2" creationId="{E69DFC5E-2AFA-4BE8-865C-92071AED0895}"/>
          </ac:spMkLst>
        </pc:spChg>
        <pc:spChg chg="mod">
          <ac:chgData name="Karolina Guillen" userId="c1c08796-a0be-47c6-af52-5d31fd96ec50" providerId="ADAL" clId="{98C8CBFB-D59F-4212-BC31-25A2D746C504}" dt="2021-07-20T17:58:16.997" v="2666" actId="12788"/>
          <ac:spMkLst>
            <pc:docMk/>
            <pc:sldMk cId="3560222382" sldId="2144328002"/>
            <ac:spMk id="17" creationId="{2473C560-77AB-4582-867B-4F372DF8E7AE}"/>
          </ac:spMkLst>
        </pc:spChg>
        <pc:spChg chg="mod">
          <ac:chgData name="Karolina Guillen" userId="c1c08796-a0be-47c6-af52-5d31fd96ec50" providerId="ADAL" clId="{98C8CBFB-D59F-4212-BC31-25A2D746C504}" dt="2021-07-20T17:58:16.997" v="2666" actId="12788"/>
          <ac:spMkLst>
            <pc:docMk/>
            <pc:sldMk cId="3560222382" sldId="2144328002"/>
            <ac:spMk id="26" creationId="{17BB0119-EADA-4B73-8214-9A81BBA64D02}"/>
          </ac:spMkLst>
        </pc:spChg>
        <pc:spChg chg="mod">
          <ac:chgData name="Karolina Guillen" userId="c1c08796-a0be-47c6-af52-5d31fd96ec50" providerId="ADAL" clId="{98C8CBFB-D59F-4212-BC31-25A2D746C504}" dt="2021-07-20T18:00:26.456" v="2748" actId="554"/>
          <ac:spMkLst>
            <pc:docMk/>
            <pc:sldMk cId="3560222382" sldId="2144328002"/>
            <ac:spMk id="28" creationId="{C8A040B4-EB0B-4AB1-9279-043A580068A5}"/>
          </ac:spMkLst>
        </pc:spChg>
        <pc:spChg chg="mod">
          <ac:chgData name="Karolina Guillen" userId="c1c08796-a0be-47c6-af52-5d31fd96ec50" providerId="ADAL" clId="{98C8CBFB-D59F-4212-BC31-25A2D746C504}" dt="2021-07-20T18:05:12.513" v="2814" actId="553"/>
          <ac:spMkLst>
            <pc:docMk/>
            <pc:sldMk cId="3560222382" sldId="2144328002"/>
            <ac:spMk id="29" creationId="{45861C0D-8796-45ED-B449-1BC7E61C3679}"/>
          </ac:spMkLst>
        </pc:spChg>
        <pc:spChg chg="mod">
          <ac:chgData name="Karolina Guillen" userId="c1c08796-a0be-47c6-af52-5d31fd96ec50" providerId="ADAL" clId="{98C8CBFB-D59F-4212-BC31-25A2D746C504}" dt="2021-07-20T17:59:18.014" v="2715" actId="1076"/>
          <ac:spMkLst>
            <pc:docMk/>
            <pc:sldMk cId="3560222382" sldId="2144328002"/>
            <ac:spMk id="30" creationId="{1F56C476-431C-4208-A83D-DDFE6BCB0B51}"/>
          </ac:spMkLst>
        </pc:spChg>
        <pc:spChg chg="mod">
          <ac:chgData name="Karolina Guillen" userId="c1c08796-a0be-47c6-af52-5d31fd96ec50" providerId="ADAL" clId="{98C8CBFB-D59F-4212-BC31-25A2D746C504}" dt="2021-07-20T22:09:33.375" v="6100" actId="14100"/>
          <ac:spMkLst>
            <pc:docMk/>
            <pc:sldMk cId="3560222382" sldId="2144328002"/>
            <ac:spMk id="32" creationId="{68ED7A75-1695-47B5-B6CC-FEE5BE0CC92E}"/>
          </ac:spMkLst>
        </pc:spChg>
        <pc:spChg chg="mod">
          <ac:chgData name="Karolina Guillen" userId="c1c08796-a0be-47c6-af52-5d31fd96ec50" providerId="ADAL" clId="{98C8CBFB-D59F-4212-BC31-25A2D746C504}" dt="2021-07-20T18:01:14.541" v="2768" actId="554"/>
          <ac:spMkLst>
            <pc:docMk/>
            <pc:sldMk cId="3560222382" sldId="2144328002"/>
            <ac:spMk id="34" creationId="{A29A92D8-1290-420C-8AC7-B7F3CDF6C917}"/>
          </ac:spMkLst>
        </pc:spChg>
        <pc:spChg chg="mod">
          <ac:chgData name="Karolina Guillen" userId="c1c08796-a0be-47c6-af52-5d31fd96ec50" providerId="ADAL" clId="{98C8CBFB-D59F-4212-BC31-25A2D746C504}" dt="2021-07-20T17:58:16.997" v="2666" actId="12788"/>
          <ac:spMkLst>
            <pc:docMk/>
            <pc:sldMk cId="3560222382" sldId="2144328002"/>
            <ac:spMk id="35" creationId="{4391B14D-1818-4AF3-AD6D-CF36ACDDBB6E}"/>
          </ac:spMkLst>
        </pc:spChg>
        <pc:spChg chg="mod">
          <ac:chgData name="Karolina Guillen" userId="c1c08796-a0be-47c6-af52-5d31fd96ec50" providerId="ADAL" clId="{98C8CBFB-D59F-4212-BC31-25A2D746C504}" dt="2021-07-20T18:01:29.295" v="2771" actId="554"/>
          <ac:spMkLst>
            <pc:docMk/>
            <pc:sldMk cId="3560222382" sldId="2144328002"/>
            <ac:spMk id="36" creationId="{FE044519-8484-4CC0-AC66-56B6F2BE8643}"/>
          </ac:spMkLst>
        </pc:spChg>
        <pc:spChg chg="add mod">
          <ac:chgData name="Karolina Guillen" userId="c1c08796-a0be-47c6-af52-5d31fd96ec50" providerId="ADAL" clId="{98C8CBFB-D59F-4212-BC31-25A2D746C504}" dt="2021-07-20T18:00:26.456" v="2748" actId="554"/>
          <ac:spMkLst>
            <pc:docMk/>
            <pc:sldMk cId="3560222382" sldId="2144328002"/>
            <ac:spMk id="37" creationId="{96CAD19F-D5D8-48E9-AF87-EB257A552577}"/>
          </ac:spMkLst>
        </pc:spChg>
        <pc:spChg chg="mod">
          <ac:chgData name="Karolina Guillen" userId="c1c08796-a0be-47c6-af52-5d31fd96ec50" providerId="ADAL" clId="{98C8CBFB-D59F-4212-BC31-25A2D746C504}" dt="2021-07-20T17:58:29.278" v="2682" actId="1037"/>
          <ac:spMkLst>
            <pc:docMk/>
            <pc:sldMk cId="3560222382" sldId="2144328002"/>
            <ac:spMk id="41" creationId="{AF802B09-C0AC-4DE1-B31C-96898D2D86AE}"/>
          </ac:spMkLst>
        </pc:spChg>
        <pc:spChg chg="mod">
          <ac:chgData name="Karolina Guillen" userId="c1c08796-a0be-47c6-af52-5d31fd96ec50" providerId="ADAL" clId="{98C8CBFB-D59F-4212-BC31-25A2D746C504}" dt="2021-07-20T17:58:40.498" v="2684" actId="1076"/>
          <ac:spMkLst>
            <pc:docMk/>
            <pc:sldMk cId="3560222382" sldId="2144328002"/>
            <ac:spMk id="43" creationId="{4486A35C-BE10-4DD2-874B-FBAB6C8A2B9A}"/>
          </ac:spMkLst>
        </pc:spChg>
        <pc:spChg chg="mod">
          <ac:chgData name="Karolina Guillen" userId="c1c08796-a0be-47c6-af52-5d31fd96ec50" providerId="ADAL" clId="{98C8CBFB-D59F-4212-BC31-25A2D746C504}" dt="2021-07-20T17:58:29.278" v="2682" actId="1037"/>
          <ac:spMkLst>
            <pc:docMk/>
            <pc:sldMk cId="3560222382" sldId="2144328002"/>
            <ac:spMk id="44" creationId="{6A67D391-B3A8-4EF8-8F3F-25413A499B1D}"/>
          </ac:spMkLst>
        </pc:spChg>
        <pc:spChg chg="mod">
          <ac:chgData name="Karolina Guillen" userId="c1c08796-a0be-47c6-af52-5d31fd96ec50" providerId="ADAL" clId="{98C8CBFB-D59F-4212-BC31-25A2D746C504}" dt="2021-07-20T17:58:52.559" v="2710" actId="1038"/>
          <ac:spMkLst>
            <pc:docMk/>
            <pc:sldMk cId="3560222382" sldId="2144328002"/>
            <ac:spMk id="45" creationId="{4B649D7A-E453-4A9F-B71D-0325D310E571}"/>
          </ac:spMkLst>
        </pc:spChg>
        <pc:spChg chg="mod">
          <ac:chgData name="Karolina Guillen" userId="c1c08796-a0be-47c6-af52-5d31fd96ec50" providerId="ADAL" clId="{98C8CBFB-D59F-4212-BC31-25A2D746C504}" dt="2021-07-20T17:58:52.559" v="2710" actId="1038"/>
          <ac:spMkLst>
            <pc:docMk/>
            <pc:sldMk cId="3560222382" sldId="2144328002"/>
            <ac:spMk id="46" creationId="{81BF6B40-ED66-4856-A924-0A50024EEC06}"/>
          </ac:spMkLst>
        </pc:spChg>
        <pc:spChg chg="mod">
          <ac:chgData name="Karolina Guillen" userId="c1c08796-a0be-47c6-af52-5d31fd96ec50" providerId="ADAL" clId="{98C8CBFB-D59F-4212-BC31-25A2D746C504}" dt="2021-07-20T17:58:52.559" v="2710" actId="1038"/>
          <ac:spMkLst>
            <pc:docMk/>
            <pc:sldMk cId="3560222382" sldId="2144328002"/>
            <ac:spMk id="47" creationId="{323E262C-E5CA-4444-938B-2C657990699C}"/>
          </ac:spMkLst>
        </pc:spChg>
        <pc:spChg chg="add mod">
          <ac:chgData name="Karolina Guillen" userId="c1c08796-a0be-47c6-af52-5d31fd96ec50" providerId="ADAL" clId="{98C8CBFB-D59F-4212-BC31-25A2D746C504}" dt="2021-07-20T18:05:12.513" v="2814" actId="553"/>
          <ac:spMkLst>
            <pc:docMk/>
            <pc:sldMk cId="3560222382" sldId="2144328002"/>
            <ac:spMk id="48" creationId="{52FB648C-41BD-4706-A7CB-DD87251C8B05}"/>
          </ac:spMkLst>
        </pc:spChg>
        <pc:spChg chg="add mod">
          <ac:chgData name="Karolina Guillen" userId="c1c08796-a0be-47c6-af52-5d31fd96ec50" providerId="ADAL" clId="{98C8CBFB-D59F-4212-BC31-25A2D746C504}" dt="2021-07-20T18:01:53.708" v="2773" actId="207"/>
          <ac:spMkLst>
            <pc:docMk/>
            <pc:sldMk cId="3560222382" sldId="2144328002"/>
            <ac:spMk id="49" creationId="{DF24BA41-65BE-4A59-9D44-9D7F3BAD7103}"/>
          </ac:spMkLst>
        </pc:spChg>
        <pc:spChg chg="add mod">
          <ac:chgData name="Karolina Guillen" userId="c1c08796-a0be-47c6-af52-5d31fd96ec50" providerId="ADAL" clId="{98C8CBFB-D59F-4212-BC31-25A2D746C504}" dt="2021-07-20T18:01:56.189" v="2774" actId="207"/>
          <ac:spMkLst>
            <pc:docMk/>
            <pc:sldMk cId="3560222382" sldId="2144328002"/>
            <ac:spMk id="50" creationId="{5A862E01-F4E1-49B5-9FB3-52C8B7B0DE22}"/>
          </ac:spMkLst>
        </pc:spChg>
        <pc:spChg chg="add mod">
          <ac:chgData name="Karolina Guillen" userId="c1c08796-a0be-47c6-af52-5d31fd96ec50" providerId="ADAL" clId="{98C8CBFB-D59F-4212-BC31-25A2D746C504}" dt="2021-07-20T18:01:58.670" v="2775" actId="207"/>
          <ac:spMkLst>
            <pc:docMk/>
            <pc:sldMk cId="3560222382" sldId="2144328002"/>
            <ac:spMk id="51" creationId="{9A8C95E5-E001-47E0-85E0-A12BA48FBFF1}"/>
          </ac:spMkLst>
        </pc:spChg>
        <pc:picChg chg="mod">
          <ac:chgData name="Karolina Guillen" userId="c1c08796-a0be-47c6-af52-5d31fd96ec50" providerId="ADAL" clId="{98C8CBFB-D59F-4212-BC31-25A2D746C504}" dt="2021-07-20T17:58:29.278" v="2682" actId="1037"/>
          <ac:picMkLst>
            <pc:docMk/>
            <pc:sldMk cId="3560222382" sldId="2144328002"/>
            <ac:picMk id="3" creationId="{E0C3A75D-D114-4D16-BF97-AE76BD5E3BC2}"/>
          </ac:picMkLst>
        </pc:picChg>
        <pc:picChg chg="mod">
          <ac:chgData name="Karolina Guillen" userId="c1c08796-a0be-47c6-af52-5d31fd96ec50" providerId="ADAL" clId="{98C8CBFB-D59F-4212-BC31-25A2D746C504}" dt="2021-07-20T17:58:29.278" v="2682" actId="1037"/>
          <ac:picMkLst>
            <pc:docMk/>
            <pc:sldMk cId="3560222382" sldId="2144328002"/>
            <ac:picMk id="9" creationId="{4298A748-0E51-4809-B679-D7A5E810B763}"/>
          </ac:picMkLst>
        </pc:picChg>
        <pc:picChg chg="mod">
          <ac:chgData name="Karolina Guillen" userId="c1c08796-a0be-47c6-af52-5d31fd96ec50" providerId="ADAL" clId="{98C8CBFB-D59F-4212-BC31-25A2D746C504}" dt="2021-07-20T17:58:29.278" v="2682" actId="1037"/>
          <ac:picMkLst>
            <pc:docMk/>
            <pc:sldMk cId="3560222382" sldId="2144328002"/>
            <ac:picMk id="11" creationId="{E6C72D42-ED37-4AB8-8C08-722FBC1F7A2D}"/>
          </ac:picMkLst>
        </pc:picChg>
        <pc:picChg chg="mod">
          <ac:chgData name="Karolina Guillen" userId="c1c08796-a0be-47c6-af52-5d31fd96ec50" providerId="ADAL" clId="{98C8CBFB-D59F-4212-BC31-25A2D746C504}" dt="2021-07-20T17:58:52.559" v="2710" actId="1038"/>
          <ac:picMkLst>
            <pc:docMk/>
            <pc:sldMk cId="3560222382" sldId="2144328002"/>
            <ac:picMk id="13" creationId="{FBE0B766-FE64-4FD1-8BEF-4121C9983EBC}"/>
          </ac:picMkLst>
        </pc:picChg>
        <pc:picChg chg="mod">
          <ac:chgData name="Karolina Guillen" userId="c1c08796-a0be-47c6-af52-5d31fd96ec50" providerId="ADAL" clId="{98C8CBFB-D59F-4212-BC31-25A2D746C504}" dt="2021-07-20T17:58:52.559" v="2710" actId="1038"/>
          <ac:picMkLst>
            <pc:docMk/>
            <pc:sldMk cId="3560222382" sldId="2144328002"/>
            <ac:picMk id="15" creationId="{F1A469C4-1BA7-4502-BF64-6909B6802600}"/>
          </ac:picMkLst>
        </pc:picChg>
        <pc:picChg chg="mod">
          <ac:chgData name="Karolina Guillen" userId="c1c08796-a0be-47c6-af52-5d31fd96ec50" providerId="ADAL" clId="{98C8CBFB-D59F-4212-BC31-25A2D746C504}" dt="2021-07-20T17:58:52.559" v="2710" actId="1038"/>
          <ac:picMkLst>
            <pc:docMk/>
            <pc:sldMk cId="3560222382" sldId="2144328002"/>
            <ac:picMk id="18" creationId="{584B1120-6BEC-4556-BCE0-3EA296F19557}"/>
          </ac:picMkLst>
        </pc:picChg>
      </pc:sldChg>
      <pc:sldChg chg="delCm">
        <pc:chgData name="Karolina Guillen" userId="c1c08796-a0be-47c6-af52-5d31fd96ec50" providerId="ADAL" clId="{98C8CBFB-D59F-4212-BC31-25A2D746C504}" dt="2021-07-22T19:40:48.804" v="6222" actId="1592"/>
        <pc:sldMkLst>
          <pc:docMk/>
          <pc:sldMk cId="1420978527" sldId="2144328003"/>
        </pc:sldMkLst>
      </pc:sldChg>
    </pc:docChg>
  </pc:docChgLst>
  <pc:docChgLst>
    <pc:chgData name="Leah Montner Dixon" userId="d5b2ae9e-9213-4442-b7df-4db8cbe51e5d" providerId="ADAL" clId="{A4DEA59F-81EF-4604-895F-DD8C8E377A13}"/>
    <pc:docChg chg="undo redo custSel addSld delSld modSld sldOrd">
      <pc:chgData name="Leah Montner Dixon" userId="d5b2ae9e-9213-4442-b7df-4db8cbe51e5d" providerId="ADAL" clId="{A4DEA59F-81EF-4604-895F-DD8C8E377A13}" dt="2021-07-21T20:10:26.655" v="4044" actId="47"/>
      <pc:docMkLst>
        <pc:docMk/>
      </pc:docMkLst>
      <pc:sldChg chg="modSp mod">
        <pc:chgData name="Leah Montner Dixon" userId="d5b2ae9e-9213-4442-b7df-4db8cbe51e5d" providerId="ADAL" clId="{A4DEA59F-81EF-4604-895F-DD8C8E377A13}" dt="2021-07-21T20:10:04.010" v="4043" actId="20577"/>
        <pc:sldMkLst>
          <pc:docMk/>
          <pc:sldMk cId="2792885597" sldId="274"/>
        </pc:sldMkLst>
        <pc:spChg chg="mod">
          <ac:chgData name="Leah Montner Dixon" userId="d5b2ae9e-9213-4442-b7df-4db8cbe51e5d" providerId="ADAL" clId="{A4DEA59F-81EF-4604-895F-DD8C8E377A13}" dt="2021-07-21T20:10:04.010" v="4043" actId="20577"/>
          <ac:spMkLst>
            <pc:docMk/>
            <pc:sldMk cId="2792885597" sldId="274"/>
            <ac:spMk id="12" creationId="{AF6B8EC0-46EF-4454-8F5C-DA73E47253BB}"/>
          </ac:spMkLst>
        </pc:spChg>
      </pc:sldChg>
      <pc:sldChg chg="modSp mod">
        <pc:chgData name="Leah Montner Dixon" userId="d5b2ae9e-9213-4442-b7df-4db8cbe51e5d" providerId="ADAL" clId="{A4DEA59F-81EF-4604-895F-DD8C8E377A13}" dt="2021-07-20T22:40:11.265" v="3962" actId="20577"/>
        <pc:sldMkLst>
          <pc:docMk/>
          <pc:sldMk cId="3339377938" sldId="280"/>
        </pc:sldMkLst>
        <pc:spChg chg="mod">
          <ac:chgData name="Leah Montner Dixon" userId="d5b2ae9e-9213-4442-b7df-4db8cbe51e5d" providerId="ADAL" clId="{A4DEA59F-81EF-4604-895F-DD8C8E377A13}" dt="2021-07-20T22:40:11.265" v="3962" actId="20577"/>
          <ac:spMkLst>
            <pc:docMk/>
            <pc:sldMk cId="3339377938" sldId="280"/>
            <ac:spMk id="15" creationId="{FB95FAB7-B9CF-408A-A338-EDBA41131D7D}"/>
          </ac:spMkLst>
        </pc:spChg>
      </pc:sldChg>
      <pc:sldChg chg="addSp delSp modSp mod">
        <pc:chgData name="Leah Montner Dixon" userId="d5b2ae9e-9213-4442-b7df-4db8cbe51e5d" providerId="ADAL" clId="{A4DEA59F-81EF-4604-895F-DD8C8E377A13}" dt="2021-07-21T18:42:38.984" v="3999" actId="478"/>
        <pc:sldMkLst>
          <pc:docMk/>
          <pc:sldMk cId="3308949529" sldId="2144327570"/>
        </pc:sldMkLst>
        <pc:spChg chg="add mod">
          <ac:chgData name="Leah Montner Dixon" userId="d5b2ae9e-9213-4442-b7df-4db8cbe51e5d" providerId="ADAL" clId="{A4DEA59F-81EF-4604-895F-DD8C8E377A13}" dt="2021-07-20T22:43:35.412" v="3985" actId="404"/>
          <ac:spMkLst>
            <pc:docMk/>
            <pc:sldMk cId="3308949529" sldId="2144327570"/>
            <ac:spMk id="3" creationId="{77C2DE0D-78DB-4BFF-BBFE-6A6D2802AABE}"/>
          </ac:spMkLst>
        </pc:spChg>
        <pc:spChg chg="add del mod">
          <ac:chgData name="Leah Montner Dixon" userId="d5b2ae9e-9213-4442-b7df-4db8cbe51e5d" providerId="ADAL" clId="{A4DEA59F-81EF-4604-895F-DD8C8E377A13}" dt="2021-07-21T18:42:38.984" v="3999" actId="478"/>
          <ac:spMkLst>
            <pc:docMk/>
            <pc:sldMk cId="3308949529" sldId="2144327570"/>
            <ac:spMk id="9" creationId="{A782D2CA-746F-4620-BE76-44283F65BCB2}"/>
          </ac:spMkLst>
        </pc:spChg>
      </pc:sldChg>
      <pc:sldChg chg="modSp mod">
        <pc:chgData name="Leah Montner Dixon" userId="d5b2ae9e-9213-4442-b7df-4db8cbe51e5d" providerId="ADAL" clId="{A4DEA59F-81EF-4604-895F-DD8C8E377A13}" dt="2021-07-20T18:02:46.887" v="1864" actId="20577"/>
        <pc:sldMkLst>
          <pc:docMk/>
          <pc:sldMk cId="2205220603" sldId="2144327609"/>
        </pc:sldMkLst>
        <pc:spChg chg="mod">
          <ac:chgData name="Leah Montner Dixon" userId="d5b2ae9e-9213-4442-b7df-4db8cbe51e5d" providerId="ADAL" clId="{A4DEA59F-81EF-4604-895F-DD8C8E377A13}" dt="2021-07-20T18:02:46.887" v="1864" actId="20577"/>
          <ac:spMkLst>
            <pc:docMk/>
            <pc:sldMk cId="2205220603" sldId="2144327609"/>
            <ac:spMk id="13" creationId="{B0B88D1C-9FA4-4554-A09B-4239AA7FE52C}"/>
          </ac:spMkLst>
        </pc:spChg>
      </pc:sldChg>
      <pc:sldChg chg="modSp mod">
        <pc:chgData name="Leah Montner Dixon" userId="d5b2ae9e-9213-4442-b7df-4db8cbe51e5d" providerId="ADAL" clId="{A4DEA59F-81EF-4604-895F-DD8C8E377A13}" dt="2021-07-20T18:03:09.282" v="1869" actId="20577"/>
        <pc:sldMkLst>
          <pc:docMk/>
          <pc:sldMk cId="420697406" sldId="2144327610"/>
        </pc:sldMkLst>
        <pc:spChg chg="mod">
          <ac:chgData name="Leah Montner Dixon" userId="d5b2ae9e-9213-4442-b7df-4db8cbe51e5d" providerId="ADAL" clId="{A4DEA59F-81EF-4604-895F-DD8C8E377A13}" dt="2021-07-20T18:03:09.282" v="1869" actId="20577"/>
          <ac:spMkLst>
            <pc:docMk/>
            <pc:sldMk cId="420697406" sldId="2144327610"/>
            <ac:spMk id="13" creationId="{B0B88D1C-9FA4-4554-A09B-4239AA7FE52C}"/>
          </ac:spMkLst>
        </pc:spChg>
      </pc:sldChg>
      <pc:sldChg chg="modSp mod ord addCm delCm modCm">
        <pc:chgData name="Leah Montner Dixon" userId="d5b2ae9e-9213-4442-b7df-4db8cbe51e5d" providerId="ADAL" clId="{A4DEA59F-81EF-4604-895F-DD8C8E377A13}" dt="2021-07-20T22:24:28.027" v="3216" actId="1036"/>
        <pc:sldMkLst>
          <pc:docMk/>
          <pc:sldMk cId="1391925473" sldId="2144327613"/>
        </pc:sldMkLst>
        <pc:spChg chg="mod">
          <ac:chgData name="Leah Montner Dixon" userId="d5b2ae9e-9213-4442-b7df-4db8cbe51e5d" providerId="ADAL" clId="{A4DEA59F-81EF-4604-895F-DD8C8E377A13}" dt="2021-07-20T22:24:23.005" v="3212" actId="1035"/>
          <ac:spMkLst>
            <pc:docMk/>
            <pc:sldMk cId="1391925473" sldId="2144327613"/>
            <ac:spMk id="13" creationId="{B0B88D1C-9FA4-4554-A09B-4239AA7FE52C}"/>
          </ac:spMkLst>
        </pc:spChg>
        <pc:spChg chg="mod">
          <ac:chgData name="Leah Montner Dixon" userId="d5b2ae9e-9213-4442-b7df-4db8cbe51e5d" providerId="ADAL" clId="{A4DEA59F-81EF-4604-895F-DD8C8E377A13}" dt="2021-07-20T22:24:28.027" v="3216" actId="1036"/>
          <ac:spMkLst>
            <pc:docMk/>
            <pc:sldMk cId="1391925473" sldId="2144327613"/>
            <ac:spMk id="15" creationId="{F3BE5220-3473-475B-982B-FDDDEE68553C}"/>
          </ac:spMkLst>
        </pc:spChg>
      </pc:sldChg>
      <pc:sldChg chg="modSp mod addCm">
        <pc:chgData name="Leah Montner Dixon" userId="d5b2ae9e-9213-4442-b7df-4db8cbe51e5d" providerId="ADAL" clId="{A4DEA59F-81EF-4604-895F-DD8C8E377A13}" dt="2021-07-20T16:56:33.009" v="1302" actId="20577"/>
        <pc:sldMkLst>
          <pc:docMk/>
          <pc:sldMk cId="3902203393" sldId="2144327622"/>
        </pc:sldMkLst>
        <pc:spChg chg="mod">
          <ac:chgData name="Leah Montner Dixon" userId="d5b2ae9e-9213-4442-b7df-4db8cbe51e5d" providerId="ADAL" clId="{A4DEA59F-81EF-4604-895F-DD8C8E377A13}" dt="2021-07-20T16:56:33.009" v="1302" actId="20577"/>
          <ac:spMkLst>
            <pc:docMk/>
            <pc:sldMk cId="3902203393" sldId="2144327622"/>
            <ac:spMk id="12" creationId="{D3ED8F18-80E6-D449-A031-541661F2A42F}"/>
          </ac:spMkLst>
        </pc:spChg>
      </pc:sldChg>
      <pc:sldChg chg="modSp mod ord addCm delCm modCm">
        <pc:chgData name="Leah Montner Dixon" userId="d5b2ae9e-9213-4442-b7df-4db8cbe51e5d" providerId="ADAL" clId="{A4DEA59F-81EF-4604-895F-DD8C8E377A13}" dt="2021-07-20T19:18:40.093" v="2380" actId="20577"/>
        <pc:sldMkLst>
          <pc:docMk/>
          <pc:sldMk cId="2344213955" sldId="2144327623"/>
        </pc:sldMkLst>
        <pc:spChg chg="mod">
          <ac:chgData name="Leah Montner Dixon" userId="d5b2ae9e-9213-4442-b7df-4db8cbe51e5d" providerId="ADAL" clId="{A4DEA59F-81EF-4604-895F-DD8C8E377A13}" dt="2021-07-20T19:18:40.093" v="2380" actId="20577"/>
          <ac:spMkLst>
            <pc:docMk/>
            <pc:sldMk cId="2344213955" sldId="2144327623"/>
            <ac:spMk id="13" creationId="{B0B88D1C-9FA4-4554-A09B-4239AA7FE52C}"/>
          </ac:spMkLst>
        </pc:spChg>
      </pc:sldChg>
      <pc:sldChg chg="modSp mod">
        <pc:chgData name="Leah Montner Dixon" userId="d5b2ae9e-9213-4442-b7df-4db8cbe51e5d" providerId="ADAL" clId="{A4DEA59F-81EF-4604-895F-DD8C8E377A13}" dt="2021-07-20T22:25:04.940" v="3226" actId="1037"/>
        <pc:sldMkLst>
          <pc:docMk/>
          <pc:sldMk cId="2897526901" sldId="2144327626"/>
        </pc:sldMkLst>
        <pc:spChg chg="mod">
          <ac:chgData name="Leah Montner Dixon" userId="d5b2ae9e-9213-4442-b7df-4db8cbe51e5d" providerId="ADAL" clId="{A4DEA59F-81EF-4604-895F-DD8C8E377A13}" dt="2021-07-20T22:25:04.940" v="3226" actId="1037"/>
          <ac:spMkLst>
            <pc:docMk/>
            <pc:sldMk cId="2897526901" sldId="2144327626"/>
            <ac:spMk id="13" creationId="{B0B88D1C-9FA4-4554-A09B-4239AA7FE52C}"/>
          </ac:spMkLst>
        </pc:spChg>
      </pc:sldChg>
      <pc:sldChg chg="modSp mod addCm modCm">
        <pc:chgData name="Leah Montner Dixon" userId="d5b2ae9e-9213-4442-b7df-4db8cbe51e5d" providerId="ADAL" clId="{A4DEA59F-81EF-4604-895F-DD8C8E377A13}" dt="2021-07-20T22:28:25.742" v="3390" actId="20577"/>
        <pc:sldMkLst>
          <pc:docMk/>
          <pc:sldMk cId="1496377713" sldId="2144327996"/>
        </pc:sldMkLst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17" creationId="{2473C560-77AB-4582-867B-4F372DF8E7AE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25" creationId="{AB493072-BF7A-4151-9C97-B7A31D66B938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27" creationId="{485792CC-C429-473B-B3B8-327CA0008DA3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28" creationId="{C8A040B4-EB0B-4AB1-9279-043A580068A5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29" creationId="{45861C0D-8796-45ED-B449-1BC7E61C3679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30" creationId="{1F56C476-431C-4208-A83D-DDFE6BCB0B51}"/>
          </ac:spMkLst>
        </pc:spChg>
        <pc:spChg chg="mod">
          <ac:chgData name="Leah Montner Dixon" userId="d5b2ae9e-9213-4442-b7df-4db8cbe51e5d" providerId="ADAL" clId="{A4DEA59F-81EF-4604-895F-DD8C8E377A13}" dt="2021-07-20T22:28:25.742" v="3390" actId="20577"/>
          <ac:spMkLst>
            <pc:docMk/>
            <pc:sldMk cId="1496377713" sldId="2144327996"/>
            <ac:spMk id="32" creationId="{68ED7A75-1695-47B5-B6CC-FEE5BE0CC92E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33" creationId="{7B9D70E6-F02D-4BDE-A9F5-E1209AC21060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34" creationId="{A29A92D8-1290-420C-8AC7-B7F3CDF6C917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35" creationId="{4391B14D-1818-4AF3-AD6D-CF36ACDDBB6E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36" creationId="{FE044519-8484-4CC0-AC66-56B6F2BE8643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37" creationId="{05436EB1-CBF6-4740-B890-F745F2320585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38" creationId="{63B0D958-1B74-4C98-932D-8516FEC76659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39" creationId="{2F4B1352-23B2-4A89-83A6-528571F5BDC5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40" creationId="{61E42606-822D-4CAF-8B89-72D613E65749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41" creationId="{AF802B09-C0AC-4DE1-B31C-96898D2D86AE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43" creationId="{4486A35C-BE10-4DD2-874B-FBAB6C8A2B9A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44" creationId="{6A67D391-B3A8-4EF8-8F3F-25413A499B1D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45" creationId="{6DE05385-A834-483B-B8D2-53A5C1880E50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46" creationId="{81BF6B40-ED66-4856-A924-0A50024EEC06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47" creationId="{323E262C-E5CA-4444-938B-2C657990699C}"/>
          </ac:spMkLst>
        </pc:spChg>
        <pc:spChg chg="mod">
          <ac:chgData name="Leah Montner Dixon" userId="d5b2ae9e-9213-4442-b7df-4db8cbe51e5d" providerId="ADAL" clId="{A4DEA59F-81EF-4604-895F-DD8C8E377A13}" dt="2021-07-20T19:34:42.257" v="2516" actId="1036"/>
          <ac:spMkLst>
            <pc:docMk/>
            <pc:sldMk cId="1496377713" sldId="2144327996"/>
            <ac:spMk id="48" creationId="{945A9853-9859-4535-994D-2FE886B49A43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49" creationId="{177164C9-8FC4-4C58-942D-2F01355077D2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51" creationId="{186564C6-F74D-4392-8C86-AD908912CAC3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53" creationId="{7B99A890-B09A-4FEB-8BE1-3924B0DA71A7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54" creationId="{AF2CFBAA-60B6-407C-BC7E-E697A02DDECF}"/>
          </ac:spMkLst>
        </pc:spChg>
        <pc:spChg chg="mod">
          <ac:chgData name="Leah Montner Dixon" userId="d5b2ae9e-9213-4442-b7df-4db8cbe51e5d" providerId="ADAL" clId="{A4DEA59F-81EF-4604-895F-DD8C8E377A13}" dt="2021-07-20T16:51:17.199" v="1279" actId="1036"/>
          <ac:spMkLst>
            <pc:docMk/>
            <pc:sldMk cId="1496377713" sldId="2144327996"/>
            <ac:spMk id="55" creationId="{A78F394F-C0E7-4052-A388-20600223391E}"/>
          </ac:spMkLst>
        </pc:spChg>
      </pc:sldChg>
      <pc:sldChg chg="del">
        <pc:chgData name="Leah Montner Dixon" userId="d5b2ae9e-9213-4442-b7df-4db8cbe51e5d" providerId="ADAL" clId="{A4DEA59F-81EF-4604-895F-DD8C8E377A13}" dt="2021-07-21T20:10:26.655" v="4044" actId="47"/>
        <pc:sldMkLst>
          <pc:docMk/>
          <pc:sldMk cId="3791940575" sldId="2144327996"/>
        </pc:sldMkLst>
      </pc:sldChg>
      <pc:sldChg chg="addSp modSp mod addCm modCm">
        <pc:chgData name="Leah Montner Dixon" userId="d5b2ae9e-9213-4442-b7df-4db8cbe51e5d" providerId="ADAL" clId="{A4DEA59F-81EF-4604-895F-DD8C8E377A13}" dt="2021-07-20T19:25:31.927" v="2496" actId="255"/>
        <pc:sldMkLst>
          <pc:docMk/>
          <pc:sldMk cId="103994507" sldId="2144327997"/>
        </pc:sldMkLst>
        <pc:spChg chg="mod">
          <ac:chgData name="Leah Montner Dixon" userId="d5b2ae9e-9213-4442-b7df-4db8cbe51e5d" providerId="ADAL" clId="{A4DEA59F-81EF-4604-895F-DD8C8E377A13}" dt="2021-07-20T17:08:05.331" v="1755" actId="1036"/>
          <ac:spMkLst>
            <pc:docMk/>
            <pc:sldMk cId="103994507" sldId="2144327997"/>
            <ac:spMk id="2" creationId="{17C36D3E-5A1A-4C5D-BE4C-162B8493A827}"/>
          </ac:spMkLst>
        </pc:spChg>
        <pc:spChg chg="mod">
          <ac:chgData name="Leah Montner Dixon" userId="d5b2ae9e-9213-4442-b7df-4db8cbe51e5d" providerId="ADAL" clId="{A4DEA59F-81EF-4604-895F-DD8C8E377A13}" dt="2021-07-20T17:01:12.664" v="1438" actId="1036"/>
          <ac:spMkLst>
            <pc:docMk/>
            <pc:sldMk cId="103994507" sldId="2144327997"/>
            <ac:spMk id="12" creationId="{29E86886-E2B6-462D-9F93-D5B02A5E1A74}"/>
          </ac:spMkLst>
        </pc:spChg>
        <pc:spChg chg="mod">
          <ac:chgData name="Leah Montner Dixon" userId="d5b2ae9e-9213-4442-b7df-4db8cbe51e5d" providerId="ADAL" clId="{A4DEA59F-81EF-4604-895F-DD8C8E377A13}" dt="2021-07-20T19:25:31.927" v="2496" actId="255"/>
          <ac:spMkLst>
            <pc:docMk/>
            <pc:sldMk cId="103994507" sldId="2144327997"/>
            <ac:spMk id="13" creationId="{B0B88D1C-9FA4-4554-A09B-4239AA7FE52C}"/>
          </ac:spMkLst>
        </pc:spChg>
        <pc:spChg chg="mod">
          <ac:chgData name="Leah Montner Dixon" userId="d5b2ae9e-9213-4442-b7df-4db8cbe51e5d" providerId="ADAL" clId="{A4DEA59F-81EF-4604-895F-DD8C8E377A13}" dt="2021-07-20T17:01:12.664" v="1438" actId="1036"/>
          <ac:spMkLst>
            <pc:docMk/>
            <pc:sldMk cId="103994507" sldId="2144327997"/>
            <ac:spMk id="14" creationId="{B577AD54-9795-464A-AC63-BB0CDE422D02}"/>
          </ac:spMkLst>
        </pc:spChg>
        <pc:spChg chg="mod">
          <ac:chgData name="Leah Montner Dixon" userId="d5b2ae9e-9213-4442-b7df-4db8cbe51e5d" providerId="ADAL" clId="{A4DEA59F-81EF-4604-895F-DD8C8E377A13}" dt="2021-07-20T17:01:12.664" v="1438" actId="1036"/>
          <ac:spMkLst>
            <pc:docMk/>
            <pc:sldMk cId="103994507" sldId="2144327997"/>
            <ac:spMk id="16" creationId="{B6EE8ABE-2AAE-4BBC-B7B2-0D48217CBD45}"/>
          </ac:spMkLst>
        </pc:spChg>
        <pc:spChg chg="mod">
          <ac:chgData name="Leah Montner Dixon" userId="d5b2ae9e-9213-4442-b7df-4db8cbe51e5d" providerId="ADAL" clId="{A4DEA59F-81EF-4604-895F-DD8C8E377A13}" dt="2021-07-20T17:01:12.664" v="1438" actId="1036"/>
          <ac:spMkLst>
            <pc:docMk/>
            <pc:sldMk cId="103994507" sldId="2144327997"/>
            <ac:spMk id="17" creationId="{4D597199-F287-46EE-889B-22C7C48DBF25}"/>
          </ac:spMkLst>
        </pc:spChg>
        <pc:spChg chg="add mod">
          <ac:chgData name="Leah Montner Dixon" userId="d5b2ae9e-9213-4442-b7df-4db8cbe51e5d" providerId="ADAL" clId="{A4DEA59F-81EF-4604-895F-DD8C8E377A13}" dt="2021-07-20T17:09:28.174" v="1856" actId="20577"/>
          <ac:spMkLst>
            <pc:docMk/>
            <pc:sldMk cId="103994507" sldId="2144327997"/>
            <ac:spMk id="19" creationId="{10D795B8-E0C3-4D4F-9CDB-20C4F3E9D011}"/>
          </ac:spMkLst>
        </pc:spChg>
        <pc:spChg chg="mod">
          <ac:chgData name="Leah Montner Dixon" userId="d5b2ae9e-9213-4442-b7df-4db8cbe51e5d" providerId="ADAL" clId="{A4DEA59F-81EF-4604-895F-DD8C8E377A13}" dt="2021-07-20T17:01:12.664" v="1438" actId="1036"/>
          <ac:spMkLst>
            <pc:docMk/>
            <pc:sldMk cId="103994507" sldId="2144327997"/>
            <ac:spMk id="20" creationId="{01761362-6BFD-446D-BA8A-026CADAE24A0}"/>
          </ac:spMkLst>
        </pc:spChg>
        <pc:spChg chg="mod">
          <ac:chgData name="Leah Montner Dixon" userId="d5b2ae9e-9213-4442-b7df-4db8cbe51e5d" providerId="ADAL" clId="{A4DEA59F-81EF-4604-895F-DD8C8E377A13}" dt="2021-07-20T17:05:41.729" v="1525" actId="404"/>
          <ac:spMkLst>
            <pc:docMk/>
            <pc:sldMk cId="103994507" sldId="2144327997"/>
            <ac:spMk id="23" creationId="{53AD626C-BA17-4C31-AA4E-64C682098087}"/>
          </ac:spMkLst>
        </pc:spChg>
        <pc:grpChg chg="mod">
          <ac:chgData name="Leah Montner Dixon" userId="d5b2ae9e-9213-4442-b7df-4db8cbe51e5d" providerId="ADAL" clId="{A4DEA59F-81EF-4604-895F-DD8C8E377A13}" dt="2021-07-20T17:01:12.664" v="1438" actId="1036"/>
          <ac:grpSpMkLst>
            <pc:docMk/>
            <pc:sldMk cId="103994507" sldId="2144327997"/>
            <ac:grpSpMk id="3" creationId="{C49F2782-AD78-419D-AFD6-D81052792B04}"/>
          </ac:grpSpMkLst>
        </pc:grpChg>
        <pc:picChg chg="mod">
          <ac:chgData name="Leah Montner Dixon" userId="d5b2ae9e-9213-4442-b7df-4db8cbe51e5d" providerId="ADAL" clId="{A4DEA59F-81EF-4604-895F-DD8C8E377A13}" dt="2021-07-20T17:01:12.664" v="1438" actId="1036"/>
          <ac:picMkLst>
            <pc:docMk/>
            <pc:sldMk cId="103994507" sldId="2144327997"/>
            <ac:picMk id="4" creationId="{EC848AEB-9BCD-4344-BCB6-9AD16522BDB2}"/>
          </ac:picMkLst>
        </pc:picChg>
        <pc:picChg chg="mod">
          <ac:chgData name="Leah Montner Dixon" userId="d5b2ae9e-9213-4442-b7df-4db8cbe51e5d" providerId="ADAL" clId="{A4DEA59F-81EF-4604-895F-DD8C8E377A13}" dt="2021-07-20T17:01:12.664" v="1438" actId="1036"/>
          <ac:picMkLst>
            <pc:docMk/>
            <pc:sldMk cId="103994507" sldId="2144327997"/>
            <ac:picMk id="11" creationId="{FCB5E2B3-0C5C-4CE8-BFAD-48FE5DCCB3A2}"/>
          </ac:picMkLst>
        </pc:picChg>
      </pc:sldChg>
      <pc:sldChg chg="addCm delCm modCm">
        <pc:chgData name="Leah Montner Dixon" userId="d5b2ae9e-9213-4442-b7df-4db8cbe51e5d" providerId="ADAL" clId="{A4DEA59F-81EF-4604-895F-DD8C8E377A13}" dt="2021-07-20T19:09:26.609" v="1925" actId="1589"/>
        <pc:sldMkLst>
          <pc:docMk/>
          <pc:sldMk cId="3840082779" sldId="2144327998"/>
        </pc:sldMkLst>
      </pc:sldChg>
      <pc:sldChg chg="delSp modSp mod addCm">
        <pc:chgData name="Leah Montner Dixon" userId="d5b2ae9e-9213-4442-b7df-4db8cbe51e5d" providerId="ADAL" clId="{A4DEA59F-81EF-4604-895F-DD8C8E377A13}" dt="2021-07-20T22:29:50.357" v="3391" actId="313"/>
        <pc:sldMkLst>
          <pc:docMk/>
          <pc:sldMk cId="860059233" sldId="2144327999"/>
        </pc:sldMkLst>
        <pc:spChg chg="mod">
          <ac:chgData name="Leah Montner Dixon" userId="d5b2ae9e-9213-4442-b7df-4db8cbe51e5d" providerId="ADAL" clId="{A4DEA59F-81EF-4604-895F-DD8C8E377A13}" dt="2021-07-20T22:29:50.357" v="3391" actId="313"/>
          <ac:spMkLst>
            <pc:docMk/>
            <pc:sldMk cId="860059233" sldId="2144327999"/>
            <ac:spMk id="13" creationId="{B0B88D1C-9FA4-4554-A09B-4239AA7FE52C}"/>
          </ac:spMkLst>
        </pc:spChg>
        <pc:spChg chg="del mod">
          <ac:chgData name="Leah Montner Dixon" userId="d5b2ae9e-9213-4442-b7df-4db8cbe51e5d" providerId="ADAL" clId="{A4DEA59F-81EF-4604-895F-DD8C8E377A13}" dt="2021-07-20T15:08:20.301" v="56" actId="478"/>
          <ac:spMkLst>
            <pc:docMk/>
            <pc:sldMk cId="860059233" sldId="2144327999"/>
            <ac:spMk id="15" creationId="{FAA255D9-DA87-43FD-A55D-FE57DB8BBED0}"/>
          </ac:spMkLst>
        </pc:spChg>
      </pc:sldChg>
      <pc:sldChg chg="modSp mod">
        <pc:chgData name="Leah Montner Dixon" userId="d5b2ae9e-9213-4442-b7df-4db8cbe51e5d" providerId="ADAL" clId="{A4DEA59F-81EF-4604-895F-DD8C8E377A13}" dt="2021-07-20T22:31:07.038" v="3472" actId="20577"/>
        <pc:sldMkLst>
          <pc:docMk/>
          <pc:sldMk cId="3364227381" sldId="2144328000"/>
        </pc:sldMkLst>
        <pc:spChg chg="mod">
          <ac:chgData name="Leah Montner Dixon" userId="d5b2ae9e-9213-4442-b7df-4db8cbe51e5d" providerId="ADAL" clId="{A4DEA59F-81EF-4604-895F-DD8C8E377A13}" dt="2021-07-20T22:31:07.038" v="3472" actId="20577"/>
          <ac:spMkLst>
            <pc:docMk/>
            <pc:sldMk cId="3364227381" sldId="2144328000"/>
            <ac:spMk id="13" creationId="{B0B88D1C-9FA4-4554-A09B-4239AA7FE52C}"/>
          </ac:spMkLst>
        </pc:spChg>
      </pc:sldChg>
      <pc:sldChg chg="modSp mod ord addCm">
        <pc:chgData name="Leah Montner Dixon" userId="d5b2ae9e-9213-4442-b7df-4db8cbe51e5d" providerId="ADAL" clId="{A4DEA59F-81EF-4604-895F-DD8C8E377A13}" dt="2021-07-20T19:24:34.038" v="2489" actId="20577"/>
        <pc:sldMkLst>
          <pc:docMk/>
          <pc:sldMk cId="1494837393" sldId="2144328001"/>
        </pc:sldMkLst>
        <pc:spChg chg="mod">
          <ac:chgData name="Leah Montner Dixon" userId="d5b2ae9e-9213-4442-b7df-4db8cbe51e5d" providerId="ADAL" clId="{A4DEA59F-81EF-4604-895F-DD8C8E377A13}" dt="2021-07-20T19:20:18.432" v="2383" actId="113"/>
          <ac:spMkLst>
            <pc:docMk/>
            <pc:sldMk cId="1494837393" sldId="2144328001"/>
            <ac:spMk id="4" creationId="{FCE3D8AC-5A3E-4011-A929-32D54242D1B9}"/>
          </ac:spMkLst>
        </pc:spChg>
        <pc:spChg chg="mod">
          <ac:chgData name="Leah Montner Dixon" userId="d5b2ae9e-9213-4442-b7df-4db8cbe51e5d" providerId="ADAL" clId="{A4DEA59F-81EF-4604-895F-DD8C8E377A13}" dt="2021-07-20T19:20:15.588" v="2382" actId="113"/>
          <ac:spMkLst>
            <pc:docMk/>
            <pc:sldMk cId="1494837393" sldId="2144328001"/>
            <ac:spMk id="14" creationId="{E8B636A5-E562-4DA2-82A9-0D08E97EA4D0}"/>
          </ac:spMkLst>
        </pc:spChg>
        <pc:spChg chg="mod">
          <ac:chgData name="Leah Montner Dixon" userId="d5b2ae9e-9213-4442-b7df-4db8cbe51e5d" providerId="ADAL" clId="{A4DEA59F-81EF-4604-895F-DD8C8E377A13}" dt="2021-07-20T19:24:34.038" v="2489" actId="20577"/>
          <ac:spMkLst>
            <pc:docMk/>
            <pc:sldMk cId="1494837393" sldId="2144328001"/>
            <ac:spMk id="35" creationId="{69BB6F02-1DF3-41D0-9489-1416E0444BE7}"/>
          </ac:spMkLst>
        </pc:spChg>
        <pc:graphicFrameChg chg="mod">
          <ac:chgData name="Leah Montner Dixon" userId="d5b2ae9e-9213-4442-b7df-4db8cbe51e5d" providerId="ADAL" clId="{A4DEA59F-81EF-4604-895F-DD8C8E377A13}" dt="2021-07-20T15:29:22.332" v="162"/>
          <ac:graphicFrameMkLst>
            <pc:docMk/>
            <pc:sldMk cId="1494837393" sldId="2144328001"/>
            <ac:graphicFrameMk id="5" creationId="{B29A39CA-30F9-4AB0-AA57-5B6A176CA043}"/>
          </ac:graphicFrameMkLst>
        </pc:graphicFrameChg>
      </pc:sldChg>
      <pc:sldChg chg="modSp mod">
        <pc:chgData name="Leah Montner Dixon" userId="d5b2ae9e-9213-4442-b7df-4db8cbe51e5d" providerId="ADAL" clId="{A4DEA59F-81EF-4604-895F-DD8C8E377A13}" dt="2021-07-20T22:26:17.519" v="3349" actId="20577"/>
        <pc:sldMkLst>
          <pc:docMk/>
          <pc:sldMk cId="3560222382" sldId="2144328002"/>
        </pc:sldMkLst>
        <pc:spChg chg="mod">
          <ac:chgData name="Leah Montner Dixon" userId="d5b2ae9e-9213-4442-b7df-4db8cbe51e5d" providerId="ADAL" clId="{A4DEA59F-81EF-4604-895F-DD8C8E377A13}" dt="2021-07-20T22:26:17.519" v="3349" actId="20577"/>
          <ac:spMkLst>
            <pc:docMk/>
            <pc:sldMk cId="3560222382" sldId="2144328002"/>
            <ac:spMk id="32" creationId="{68ED7A75-1695-47B5-B6CC-FEE5BE0CC92E}"/>
          </ac:spMkLst>
        </pc:spChg>
      </pc:sldChg>
      <pc:sldChg chg="delSp modSp add mod">
        <pc:chgData name="Leah Montner Dixon" userId="d5b2ae9e-9213-4442-b7df-4db8cbe51e5d" providerId="ADAL" clId="{A4DEA59F-81EF-4604-895F-DD8C8E377A13}" dt="2021-07-21T18:43:49.635" v="4000" actId="478"/>
        <pc:sldMkLst>
          <pc:docMk/>
          <pc:sldMk cId="2452014992" sldId="2144328003"/>
        </pc:sldMkLst>
        <pc:spChg chg="del">
          <ac:chgData name="Leah Montner Dixon" userId="d5b2ae9e-9213-4442-b7df-4db8cbe51e5d" providerId="ADAL" clId="{A4DEA59F-81EF-4604-895F-DD8C8E377A13}" dt="2021-07-21T18:43:49.635" v="4000" actId="478"/>
          <ac:spMkLst>
            <pc:docMk/>
            <pc:sldMk cId="2452014992" sldId="2144328003"/>
            <ac:spMk id="3" creationId="{77C2DE0D-78DB-4BFF-BBFE-6A6D2802AABE}"/>
          </ac:spMkLst>
        </pc:spChg>
        <pc:spChg chg="del">
          <ac:chgData name="Leah Montner Dixon" userId="d5b2ae9e-9213-4442-b7df-4db8cbe51e5d" providerId="ADAL" clId="{A4DEA59F-81EF-4604-895F-DD8C8E377A13}" dt="2021-07-21T18:42:35.691" v="3998" actId="478"/>
          <ac:spMkLst>
            <pc:docMk/>
            <pc:sldMk cId="2452014992" sldId="2144328003"/>
            <ac:spMk id="8" creationId="{BB473BB6-5640-46EF-A2C8-C9B52CD11E66}"/>
          </ac:spMkLst>
        </pc:spChg>
        <pc:spChg chg="mod ord">
          <ac:chgData name="Leah Montner Dixon" userId="d5b2ae9e-9213-4442-b7df-4db8cbe51e5d" providerId="ADAL" clId="{A4DEA59F-81EF-4604-895F-DD8C8E377A13}" dt="2021-07-21T18:42:33.729" v="3997" actId="167"/>
          <ac:spMkLst>
            <pc:docMk/>
            <pc:sldMk cId="2452014992" sldId="2144328003"/>
            <ac:spMk id="9" creationId="{A782D2CA-746F-4620-BE76-44283F65BCB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472477710897416E-2"/>
          <c:w val="0.96562499999999996"/>
          <c:h val="0.85897283228598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C0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109-4BA1-9F05-B2724AD86B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394</c:v>
                </c:pt>
                <c:pt idx="1">
                  <c:v>1144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9-4BA1-9F05-B2724AD86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ax val="1500"/>
          <c:min val="0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472477710897416E-2"/>
          <c:w val="0.96562499999999996"/>
          <c:h val="0.85897283228598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C0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B6-4535-BFCC-98772D5EA0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Nov '19</c:v>
                </c:pt>
                <c:pt idx="1">
                  <c:v>Feb '20</c:v>
                </c:pt>
                <c:pt idx="2">
                  <c:v>Apr '21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0.20680000000000001</c:v>
                </c:pt>
                <c:pt idx="1">
                  <c:v>0.2326</c:v>
                </c:pt>
                <c:pt idx="2">
                  <c:v>0.2273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9-4BA1-9F05-B2724AD86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ax val="0.5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472477710897416E-2"/>
          <c:w val="0.96562499999999996"/>
          <c:h val="0.85897283228598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C0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05-496D-9621-915A31781E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Nov '19</c:v>
                </c:pt>
                <c:pt idx="1">
                  <c:v>Feb '20</c:v>
                </c:pt>
                <c:pt idx="2">
                  <c:v>Apr '21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0.15479999999999999</c:v>
                </c:pt>
                <c:pt idx="1">
                  <c:v>0.1769</c:v>
                </c:pt>
                <c:pt idx="2">
                  <c:v>0.23319999999999999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05-496D-9621-915A31781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ax val="0.5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472477710897416E-2"/>
          <c:w val="0.96562499999999996"/>
          <c:h val="0.85897283228598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C0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53-466C-B7D7-BDD6DB9A2E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Nov '19</c:v>
                </c:pt>
                <c:pt idx="1">
                  <c:v>Feb '20</c:v>
                </c:pt>
                <c:pt idx="2">
                  <c:v>Apr '21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7.4800000000000005E-2</c:v>
                </c:pt>
                <c:pt idx="1">
                  <c:v>8.1000000000000003E-2</c:v>
                </c:pt>
                <c:pt idx="2">
                  <c:v>0.1132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53-466C-B7D7-BDD6DB9A2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ax val="0.5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64183645349396"/>
          <c:y val="0.160242957574217"/>
          <c:w val="0.27054112970526378"/>
          <c:h val="0.839757042425783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</c:spPr>
          <c:dPt>
            <c:idx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57-435E-B909-D46A3D2A3120}"/>
              </c:ext>
            </c:extLst>
          </c:dPt>
          <c:dPt>
            <c:idx val="1"/>
            <c:bubble3D val="0"/>
            <c:spPr>
              <a:solidFill>
                <a:srgbClr val="00C0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109-4BA1-9F05-B2724AD86B05}"/>
              </c:ext>
            </c:extLst>
          </c:dPt>
          <c:dPt>
            <c:idx val="2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57-435E-B909-D46A3D2A3120}"/>
              </c:ext>
            </c:extLst>
          </c:dPt>
          <c:dPt>
            <c:idx val="3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357-435E-B909-D46A3D2A3120}"/>
              </c:ext>
            </c:extLst>
          </c:dPt>
          <c:dPt>
            <c:idx val="4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357-435E-B909-D46A3D2A3120}"/>
              </c:ext>
            </c:extLst>
          </c:dPt>
          <c:dPt>
            <c:idx val="5"/>
            <c:bubble3D val="0"/>
            <c:spPr>
              <a:solidFill>
                <a:srgbClr val="B0E3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7F-47AA-B164-6E38C7F3934B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57-435E-B909-D46A3D2A3120}"/>
              </c:ext>
            </c:extLst>
          </c:dPt>
          <c:dLbls>
            <c:dLbl>
              <c:idx val="0"/>
              <c:layout>
                <c:manualLayout>
                  <c:x val="-7.5233524589950918E-2"/>
                  <c:y val="0.14172861398887293"/>
                </c:manualLayout>
              </c:layout>
              <c:tx>
                <c:rich>
                  <a:bodyPr/>
                  <a:lstStyle/>
                  <a:p>
                    <a:fld id="{D9986B6B-1C6F-48E3-9EF7-8A07BA1A1BBF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1400" b="0" i="0" u="none" strike="noStrike" kern="1200" baseline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3.4 hours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357-435E-B909-D46A3D2A3120}"/>
                </c:ext>
              </c:extLst>
            </c:dLbl>
            <c:dLbl>
              <c:idx val="1"/>
              <c:layout>
                <c:manualLayout>
                  <c:x val="8.8509183047401657E-2"/>
                  <c:y val="-0.16122594418915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1F1A62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fld id="{A6274EF6-A9DC-4A61-BAA3-4AD8533DA75F}" type="VALUE">
                      <a:rPr lang="en-US" sz="1600" smtClean="0">
                        <a:solidFill>
                          <a:srgbClr val="1F1A62"/>
                        </a:solidFill>
                      </a:rPr>
                      <a:pPr>
                        <a:defRPr sz="1600" b="1"/>
                      </a:pPr>
                      <a:t>[VALUE]</a:t>
                    </a:fld>
                    <a:endParaRPr lang="en-US" sz="1600">
                      <a:solidFill>
                        <a:srgbClr val="1F1A62"/>
                      </a:solidFill>
                    </a:endParaRPr>
                  </a:p>
                  <a:p>
                    <a:pPr>
                      <a:defRPr sz="1600" b="1"/>
                    </a:pPr>
                    <a:r>
                      <a:rPr lang="en-US" sz="1600" b="0" i="0" u="none" strike="noStrike" kern="1200" baseline="0">
                        <a:solidFill>
                          <a:srgbClr val="1F1A6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5.6 hours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1F1A62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109-4BA1-9F05-B2724AD86B05}"/>
                </c:ext>
              </c:extLst>
            </c:dLbl>
            <c:dLbl>
              <c:idx val="5"/>
              <c:layout>
                <c:manualLayout>
                  <c:x val="-5.9594835161406928E-2"/>
                  <c:y val="0.121355976825926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1F1A62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fld id="{015D0324-3E29-4F7D-B700-3DFE2253D22D}" type="VALUE">
                      <a:rPr lang="en-US" sz="1600" smtClean="0"/>
                      <a:pPr>
                        <a:defRPr sz="1600" b="1"/>
                      </a:pPr>
                      <a:t>[VALUE]</a:t>
                    </a:fld>
                    <a:endParaRPr lang="en-US" sz="1600" b="0"/>
                  </a:p>
                  <a:p>
                    <a:pPr>
                      <a:defRPr sz="1600" b="1"/>
                    </a:pPr>
                    <a:r>
                      <a:rPr lang="en-US" sz="1600" b="0"/>
                      <a:t>1.5 hours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1F1A62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27F-47AA-B164-6E38C7F3934B}"/>
                </c:ext>
              </c:extLst>
            </c:dLbl>
            <c:dLbl>
              <c:idx val="6"/>
              <c:layout>
                <c:manualLayout>
                  <c:x val="-7.5836184417481953E-2"/>
                  <c:y val="6.55733777568638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1F1A62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fld id="{E65AB405-CC90-48DF-AA2B-9414597D8F5B}" type="VALUE">
                      <a:rPr lang="en-US" sz="1600" smtClean="0">
                        <a:solidFill>
                          <a:srgbClr val="1F1A62"/>
                        </a:solidFill>
                      </a:rPr>
                      <a:pPr>
                        <a:defRPr sz="1600" b="1"/>
                      </a:pPr>
                      <a:t>[VALUE]</a:t>
                    </a:fld>
                    <a:endParaRPr lang="en-US" sz="1600">
                      <a:solidFill>
                        <a:srgbClr val="1F1A62"/>
                      </a:solidFill>
                    </a:endParaRPr>
                  </a:p>
                  <a:p>
                    <a:pPr>
                      <a:defRPr sz="1600" b="1"/>
                    </a:pPr>
                    <a:r>
                      <a:rPr lang="en-US" sz="1600" b="0">
                        <a:solidFill>
                          <a:srgbClr val="1F1A62"/>
                        </a:solidFill>
                      </a:rPr>
                      <a:t>1.5 hours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1F1A62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645475485442573E-2"/>
                      <c:h val="0.139315278456554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357-435E-B909-D46A3D2A3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Paid Subscription Streaming Services w/out Ads</c:v>
                </c:pt>
                <c:pt idx="1">
                  <c:v>Streaming Services w/ Ads (Paid / Free)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0.375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9-4BA1-9F05-B2724AD86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3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088019207121298"/>
          <c:y val="4.8039751191915399E-2"/>
          <c:w val="0.61720783103556753"/>
          <c:h val="5.73241581191214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4234652605247206"/>
          <c:w val="0.96562499999999996"/>
          <c:h val="0.7560671327108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78-4FCE-9D7E-BF8626F2E7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A50-59</c:v>
                </c:pt>
                <c:pt idx="1">
                  <c:v>A60-69</c:v>
                </c:pt>
                <c:pt idx="2">
                  <c:v>A70+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0.51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78-4FCE-9D7E-BF8626F2E7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C0F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A50-59</c:v>
                </c:pt>
                <c:pt idx="1">
                  <c:v>A60-69</c:v>
                </c:pt>
                <c:pt idx="2">
                  <c:v>A70+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0.72</c:v>
                </c:pt>
                <c:pt idx="1">
                  <c:v>0.67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78-4FCE-9D7E-BF8626F2E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393580018275149"/>
          <c:y val="1.7978387629021639E-3"/>
          <c:w val="0.19194595378742571"/>
          <c:h val="8.78239869940462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472477710897416E-2"/>
          <c:w val="0.96562499999999996"/>
          <c:h val="0.85897283228598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109-4BA1-9F05-B2724AD86B05}"/>
              </c:ext>
            </c:extLst>
          </c:dPt>
          <c:dPt>
            <c:idx val="5"/>
            <c:invertIfNegative val="0"/>
            <c:bubble3D val="0"/>
            <c:spPr>
              <a:solidFill>
                <a:srgbClr val="00C0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D-4D49-AAF1-777A778023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Oct '16</c:v>
                </c:pt>
                <c:pt idx="1">
                  <c:v>Oct '17</c:v>
                </c:pt>
                <c:pt idx="2">
                  <c:v>Nov '18</c:v>
                </c:pt>
                <c:pt idx="3">
                  <c:v>Nov '19</c:v>
                </c:pt>
                <c:pt idx="4">
                  <c:v>Nov '20</c:v>
                </c:pt>
                <c:pt idx="5">
                  <c:v>Apr '21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0.41</c:v>
                </c:pt>
                <c:pt idx="1">
                  <c:v>0.54</c:v>
                </c:pt>
                <c:pt idx="2">
                  <c:v>0.54</c:v>
                </c:pt>
                <c:pt idx="3">
                  <c:v>0.56000000000000005</c:v>
                </c:pt>
                <c:pt idx="4">
                  <c:v>0.5907</c:v>
                </c:pt>
                <c:pt idx="5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9-4BA1-9F05-B2724AD86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472477710897416E-2"/>
          <c:w val="0.96562499999999996"/>
          <c:h val="0.85897283228598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 50+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9.2405921313230659E-3"/>
                  <c:y val="-6.34325527053963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04-4C9A-BD11-42D08A9830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Oct'17</c:v>
                </c:pt>
                <c:pt idx="1">
                  <c:v>Nov '19</c:v>
                </c:pt>
                <c:pt idx="2">
                  <c:v>Apr '21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0.3695</c:v>
                </c:pt>
                <c:pt idx="1">
                  <c:v>0.5091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04-4C9A-BD11-42D08A983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472477710897416E-2"/>
          <c:w val="0.96562499999999996"/>
          <c:h val="0.85897283228598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109-4BA1-9F05-B2724AD86B05}"/>
              </c:ext>
            </c:extLst>
          </c:dPt>
          <c:dPt>
            <c:idx val="5"/>
            <c:invertIfNegative val="0"/>
            <c:bubble3D val="0"/>
            <c:spPr>
              <a:solidFill>
                <a:srgbClr val="00C0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7F-47AA-B164-6E38C7F393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Oct '16</c:v>
                </c:pt>
                <c:pt idx="1">
                  <c:v>Oct '17</c:v>
                </c:pt>
                <c:pt idx="2">
                  <c:v>Nov '18</c:v>
                </c:pt>
                <c:pt idx="3">
                  <c:v>Nov '19</c:v>
                </c:pt>
                <c:pt idx="4">
                  <c:v>Nov '20</c:v>
                </c:pt>
                <c:pt idx="5">
                  <c:v>Apr '21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0.53</c:v>
                </c:pt>
                <c:pt idx="2">
                  <c:v>0.52</c:v>
                </c:pt>
                <c:pt idx="3">
                  <c:v>0.53</c:v>
                </c:pt>
                <c:pt idx="4">
                  <c:v>0.55000000000000004</c:v>
                </c:pt>
                <c:pt idx="5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9-4BA1-9F05-B2724AD86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0892172961142"/>
          <c:y val="9.3333700788848256E-2"/>
          <c:w val="0.82594417077175697"/>
          <c:h val="0.868870759706486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P2-17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December 2019</c:v>
                </c:pt>
                <c:pt idx="1">
                  <c:v>December 2020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4A-48DF-9177-F10C188C47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P18-34</c:v>
                </c:pt>
              </c:strCache>
            </c:strRef>
          </c:tx>
          <c:spPr>
            <a:solidFill>
              <a:srgbClr val="00C0F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December 2019</c:v>
                </c:pt>
                <c:pt idx="1">
                  <c:v>December 2020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4A-48DF-9177-F10C188C47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P35-54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December 2019</c:v>
                </c:pt>
                <c:pt idx="1">
                  <c:v>December 2020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4A-48DF-9177-F10C188C47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P55+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December 2019</c:v>
                </c:pt>
                <c:pt idx="1">
                  <c:v>December 2020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4A-48DF-9177-F10C188C47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2012141919"/>
        <c:axId val="2012142335"/>
      </c:barChart>
      <c:catAx>
        <c:axId val="2012141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2012142335"/>
        <c:crosses val="autoZero"/>
        <c:auto val="1"/>
        <c:lblAlgn val="ctr"/>
        <c:lblOffset val="100"/>
        <c:noMultiLvlLbl val="0"/>
      </c:catAx>
      <c:valAx>
        <c:axId val="2012142335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201214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10191370217745"/>
          <c:y val="3.1186474487432366E-3"/>
          <c:w val="0.59011794880006063"/>
          <c:h val="6.4253271338338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368786140411674E-2"/>
          <c:y val="0.12697658654084462"/>
          <c:w val="0.96562499999999996"/>
          <c:h val="0.76955058001128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 / Ad-Based Streaming Service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40-48DD-B634-602371DCE99B}"/>
              </c:ext>
            </c:extLst>
          </c:dPt>
          <c:dPt>
            <c:idx val="2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E4-4D99-8666-06FB787B14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Nov '18</c:v>
                </c:pt>
                <c:pt idx="1">
                  <c:v>Nov '19</c:v>
                </c:pt>
                <c:pt idx="2">
                  <c:v>Feb '20</c:v>
                </c:pt>
                <c:pt idx="3">
                  <c:v>Apr '21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0.1862</c:v>
                </c:pt>
                <c:pt idx="1">
                  <c:v>0.20619999999999999</c:v>
                </c:pt>
                <c:pt idx="2">
                  <c:v>0.22</c:v>
                </c:pt>
                <c:pt idx="3">
                  <c:v>0.28070000000000001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40-48DD-B634-602371DCE9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Subscription Streaming Service</c:v>
                </c:pt>
              </c:strCache>
            </c:strRef>
          </c:tx>
          <c:spPr>
            <a:solidFill>
              <a:srgbClr val="00C0F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Nov '18</c:v>
                </c:pt>
                <c:pt idx="1">
                  <c:v>Nov '19</c:v>
                </c:pt>
                <c:pt idx="2">
                  <c:v>Feb '20</c:v>
                </c:pt>
                <c:pt idx="3">
                  <c:v>Apr '21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0.76800000000000002</c:v>
                </c:pt>
                <c:pt idx="1">
                  <c:v>0.81730000000000003</c:v>
                </c:pt>
                <c:pt idx="2">
                  <c:v>0.79930000000000001</c:v>
                </c:pt>
                <c:pt idx="3">
                  <c:v>0.84099999999999997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97-47EA-A0FA-2C24C2266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2859929144028932E-2"/>
          <c:y val="6.7708398078971032E-3"/>
          <c:w val="0.78973834270346766"/>
          <c:h val="5.5718490253296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C0F3"/>
            </a:solidFill>
            <a:ln>
              <a:solidFill>
                <a:srgbClr val="1F1A62"/>
              </a:solidFill>
            </a:ln>
          </c:spPr>
          <c:dPt>
            <c:idx val="0"/>
            <c:bubble3D val="0"/>
            <c:spPr>
              <a:solidFill>
                <a:srgbClr val="FFE900"/>
              </a:solidFill>
              <a:ln w="19050">
                <a:solidFill>
                  <a:srgbClr val="1F1A6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55-4B14-9D04-EAFBDF326934}"/>
              </c:ext>
            </c:extLst>
          </c:dPt>
          <c:dPt>
            <c:idx val="1"/>
            <c:bubble3D val="0"/>
            <c:spPr>
              <a:solidFill>
                <a:srgbClr val="E2E8F1"/>
              </a:solidFill>
              <a:ln w="19050">
                <a:solidFill>
                  <a:srgbClr val="1F1A6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55-4B14-9D04-EAFBDF32693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55-4B14-9D04-EAFBDF326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3343914194134"/>
          <c:y val="6.2940742889993823E-2"/>
          <c:w val="0.75287662302384961"/>
          <c:h val="0.874118514220012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C0F3"/>
            </a:solidFill>
            <a:ln>
              <a:solidFill>
                <a:srgbClr val="1F1A62"/>
              </a:solidFill>
            </a:ln>
          </c:spPr>
          <c:dPt>
            <c:idx val="0"/>
            <c:bubble3D val="0"/>
            <c:spPr>
              <a:solidFill>
                <a:srgbClr val="FFE900"/>
              </a:solidFill>
              <a:ln w="19050">
                <a:solidFill>
                  <a:srgbClr val="1F1A6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D-472B-85F0-27ED83C085EB}"/>
              </c:ext>
            </c:extLst>
          </c:dPt>
          <c:dPt>
            <c:idx val="1"/>
            <c:bubble3D val="0"/>
            <c:spPr>
              <a:solidFill>
                <a:srgbClr val="E2E8F1"/>
              </a:solidFill>
              <a:ln w="19050">
                <a:solidFill>
                  <a:srgbClr val="1F1A6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D-472B-85F0-27ED83C085E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0.37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ED-472B-85F0-27ED83C08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1B16A-6557-4B01-B02F-99D6EFCA6B8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ACFB9-4676-4C0B-B187-FBB2AEA93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5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ACFB9-4676-4C0B-B187-FBB2AEA93B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7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0158-830A-44A2-A2E3-78FA6C2C7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21725-2163-43FA-8E7F-F610C7A9F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06915-F74A-4388-93B2-93337ABF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AA4D-79B2-4074-8993-69FE3714413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1084D-532D-4BF0-A501-167F9E12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5AFDF-BA59-4D90-83D2-CC19C110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BE87-ECB9-47A4-98EF-36BD4B68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3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F4FE-91FC-43D1-85F8-61707E73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60DC3-222E-4776-9277-F1E2B025B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195BE-1AEA-404D-8771-303A6544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AA4D-79B2-4074-8993-69FE3714413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650BD-3D64-46E2-999C-D7A2DEBC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26B40-EED6-4F0B-A4B5-F197FC6F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BE87-ECB9-47A4-98EF-36BD4B68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4A763-DE9B-4FD0-A64A-1B63016FF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6D7CF-349B-4F29-82FD-732D08D86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67064-2820-4251-95CE-87799B39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AA4D-79B2-4074-8993-69FE3714413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1A77D-745C-4EC3-9866-672F2067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7CEDB-482B-4DF7-8290-A71A0606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BE87-ECB9-47A4-98EF-36BD4B68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6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71C5-53D1-4956-8FDF-B245F938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9C71F-5D65-4868-9BBD-58D6D718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474A3-0E03-43D0-9BC3-2C84615E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AA4D-79B2-4074-8993-69FE3714413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0D44B-2598-4827-B8DF-AC0825D8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B9A04-2924-4A33-9991-BA0AF01C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BE87-ECB9-47A4-98EF-36BD4B68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5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E537-10AF-4318-ABE3-741F1269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6434B-E9FD-43B9-83C4-3A4CF56DD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9070A-ABCF-4F7B-8FF9-4F3F2438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AA4D-79B2-4074-8993-69FE3714413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2B127-F3A5-4C87-922E-778B14D8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A2AD2-46B1-4DAB-8F8C-DBF40C6D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BE87-ECB9-47A4-98EF-36BD4B68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4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C60DE-F65C-4258-8C6E-D5D5D56B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9C36E-E925-4839-A96E-E74473530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38E42-9AC8-4765-9306-50B09694E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21058-8351-4535-985A-670BA84D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AA4D-79B2-4074-8993-69FE3714413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35CA7-9584-4DC6-854F-E3F2C910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FE975-8F88-48CD-8FE0-70E82D1C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BE87-ECB9-47A4-98EF-36BD4B68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2326-8C24-493C-925F-4E87D3393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9C0D-6814-4010-AE47-0A1D10247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5EFB5-E9D1-44F1-8D03-86B66B9EA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D2727-B011-4C09-8B93-2D6B7EEEE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DC707-F13B-4C06-B9A7-CE5517888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FA3708-3FDD-4F90-8BB5-FF52088C5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AA4D-79B2-4074-8993-69FE3714413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58709F-431D-44E9-87F3-D43F1070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CE90-B143-4417-B424-84183D43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BE87-ECB9-47A4-98EF-36BD4B68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7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9C1E-BB0D-49B8-8E4F-E12BEE38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6A743-F72A-45F2-83F7-8BEADDFD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AA4D-79B2-4074-8993-69FE3714413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AF585-D07E-42AA-BD72-9CDAB817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2211F-2536-439C-BED0-B654E32D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BE87-ECB9-47A4-98EF-36BD4B68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2F1D2D-5EA0-4776-B6ED-5162AF48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AA4D-79B2-4074-8993-69FE3714413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8D657-770E-4F2E-A191-F04810D1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CB409-7D63-4E58-9511-CA2BF41A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BE87-ECB9-47A4-98EF-36BD4B68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FDCA-5C13-4D12-A9B7-7E8DDF12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9FB83-5DB2-4FCB-9C39-B1A91A336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25FA2-87B0-4476-B038-547D24A6D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87466-525E-417E-A30D-55E87D01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AA4D-79B2-4074-8993-69FE3714413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29C91-3E65-4C41-B270-79A76EDD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1B525-EF40-447E-929C-CE3E36B2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BE87-ECB9-47A4-98EF-36BD4B68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42AC-2550-4501-833B-41E0E767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FB4599-987C-41F0-9877-72F989568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66166-A985-49FA-A629-DA4B8F10C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41931-AE63-4EF3-B2E5-01BDAA05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AA4D-79B2-4074-8993-69FE3714413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64396-7FCE-40EB-AB8E-AFBDBB71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A2F42-C09A-401C-8AAC-703C9922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BE87-ECB9-47A4-98EF-36BD4B68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89252-4A82-4456-9A75-51BCE941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4EEEF-B3B3-414E-AF9B-8E2DAA00B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AF09F-5219-4A5E-8D44-0DAA60DC0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1AA4D-79B2-4074-8993-69FE3714413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7B665-2437-49B7-BC41-737CD1619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75A57-902E-4DBA-A585-6168D1DBC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FBE87-ECB9-47A4-98EF-36BD4B68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3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setting-the-screens" TargetMode="External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hyperlink" Target="https://thevab.com/insight/an-insiders-look" TargetMode="External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hyperlink" Target="https://thevab.com/" TargetMode="External"/><Relationship Id="rId16" Type="http://schemas.openxmlformats.org/officeDocument/2006/relationships/hyperlink" Target="https://thevab.com/insight/sea-change-video-view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top-line-view-how-industry-adopting-audience-based-buying" TargetMode="External"/><Relationship Id="rId11" Type="http://schemas.openxmlformats.org/officeDocument/2006/relationships/image" Target="../media/image29.png"/><Relationship Id="rId5" Type="http://schemas.openxmlformats.org/officeDocument/2006/relationships/hyperlink" Target="https://thevab.com/team-board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hyperlink" Target="https://thevab.com/insight/delayed-adulthood" TargetMode="External"/><Relationship Id="rId14" Type="http://schemas.openxmlformats.org/officeDocument/2006/relationships/hyperlink" Target="https://thevab.com/insight/audience-migration-contex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vab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1AC05D-F294-47CF-AF6E-3220938DAB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49" y="-3482"/>
            <a:ext cx="1157812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83EFE1-3FC3-45A6-9234-033ECFFB3F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2"/>
          <a:stretch/>
        </p:blipFill>
        <p:spPr>
          <a:xfrm>
            <a:off x="440258" y="2078537"/>
            <a:ext cx="3868131" cy="1142458"/>
          </a:xfrm>
          <a:prstGeom prst="rect">
            <a:avLst/>
          </a:prstGeom>
          <a:ln>
            <a:solidFill>
              <a:srgbClr val="3399FF"/>
            </a:solidFill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342083-7916-4F28-AC73-CEF3712E1B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06"/>
            <a:ext cx="1826273" cy="636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473BB6-5640-46EF-A2C8-C9B52CD11E66}"/>
              </a:ext>
            </a:extLst>
          </p:cNvPr>
          <p:cNvSpPr txBox="1"/>
          <p:nvPr/>
        </p:nvSpPr>
        <p:spPr>
          <a:xfrm>
            <a:off x="345338" y="4018409"/>
            <a:ext cx="6141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Opportunities to Engage Adults 50+ in Streaming Video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0D7EAB0-D2A5-4052-8FD3-4E25F19F75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33206" r="27728" b="35057"/>
          <a:stretch/>
        </p:blipFill>
        <p:spPr>
          <a:xfrm>
            <a:off x="293952" y="5635728"/>
            <a:ext cx="2523582" cy="87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4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C21819-C29C-4988-86BF-44F06BA73229}"/>
              </a:ext>
            </a:extLst>
          </p:cNvPr>
          <p:cNvSpPr/>
          <p:nvPr/>
        </p:nvSpPr>
        <p:spPr>
          <a:xfrm>
            <a:off x="4995343" y="1802409"/>
            <a:ext cx="7196656" cy="437145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44A7CF-FF79-43C7-8EF4-87EB9BEF3EA9}"/>
              </a:ext>
            </a:extLst>
          </p:cNvPr>
          <p:cNvSpPr/>
          <p:nvPr/>
        </p:nvSpPr>
        <p:spPr>
          <a:xfrm>
            <a:off x="-1" y="1802409"/>
            <a:ext cx="4995345" cy="4371455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7C72A-F336-4B33-B2D9-CCAFDEE6A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C02D1-4A4D-4238-ADB3-4AC8D5D16FC8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A1EA1-F911-4820-ACFA-D36D09C0ABD4}"/>
              </a:ext>
            </a:extLst>
          </p:cNvPr>
          <p:cNvSpPr/>
          <p:nvPr/>
        </p:nvSpPr>
        <p:spPr>
          <a:xfrm>
            <a:off x="0" y="658570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88D1C-9FA4-4554-A09B-4239AA7FE52C}"/>
              </a:ext>
            </a:extLst>
          </p:cNvPr>
          <p:cNvSpPr/>
          <p:nvPr/>
        </p:nvSpPr>
        <p:spPr>
          <a:xfrm>
            <a:off x="186739" y="388962"/>
            <a:ext cx="116250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Nearly two-thirds of adult 50+ MVPD subscribers are also streaming as this segment stacks video services in search of more exclusive content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BB6F02-1DF3-41D0-9489-1416E0444BE7}"/>
              </a:ext>
            </a:extLst>
          </p:cNvPr>
          <p:cNvSpPr txBox="1"/>
          <p:nvPr/>
        </p:nvSpPr>
        <p:spPr>
          <a:xfrm>
            <a:off x="526244" y="6288211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October 2016, October 2017, November 2018, November 2019, November 2020 &amp; April 2021.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29A39CA-30F9-4AB0-AA57-5B6A176CA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299982"/>
              </p:ext>
            </p:extLst>
          </p:nvPr>
        </p:nvGraphicFramePr>
        <p:xfrm>
          <a:off x="4995344" y="2524962"/>
          <a:ext cx="7196656" cy="3550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6D7F58E-3B7E-46F1-BD07-8F11730D6659}"/>
              </a:ext>
            </a:extLst>
          </p:cNvPr>
          <p:cNvSpPr txBox="1"/>
          <p:nvPr/>
        </p:nvSpPr>
        <p:spPr>
          <a:xfrm>
            <a:off x="4995342" y="2061360"/>
            <a:ext cx="7196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adults 50+ MVPD subscribers who have ‘streamed in the past 12 months’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8EF638-DEA7-4108-81A8-98ED9A1FE0FF}"/>
              </a:ext>
            </a:extLst>
          </p:cNvPr>
          <p:cNvSpPr txBox="1"/>
          <p:nvPr/>
        </p:nvSpPr>
        <p:spPr>
          <a:xfrm>
            <a:off x="61990" y="3218695"/>
            <a:ext cx="48819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E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72%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adults 50+ are MVPD subscribers</a:t>
            </a:r>
          </a:p>
        </p:txBody>
      </p:sp>
    </p:spTree>
    <p:extLst>
      <p:ext uri="{BB962C8B-B14F-4D97-AF65-F5344CB8AC3E}">
        <p14:creationId xmlns:p14="http://schemas.microsoft.com/office/powerpoint/2010/main" val="234421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3825EEE-0F7E-434E-AA04-96B011DA58A3}"/>
              </a:ext>
            </a:extLst>
          </p:cNvPr>
          <p:cNvSpPr/>
          <p:nvPr/>
        </p:nvSpPr>
        <p:spPr>
          <a:xfrm>
            <a:off x="-21518" y="1696162"/>
            <a:ext cx="1223503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7C72A-F336-4B33-B2D9-CCAFDEE6A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C02D1-4A4D-4238-ADB3-4AC8D5D16FC8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A1EA1-F911-4820-ACFA-D36D09C0ABD4}"/>
              </a:ext>
            </a:extLst>
          </p:cNvPr>
          <p:cNvSpPr/>
          <p:nvPr/>
        </p:nvSpPr>
        <p:spPr>
          <a:xfrm>
            <a:off x="0" y="658570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F8AFF-258F-4E6D-A148-38CBA9390CBA}"/>
              </a:ext>
            </a:extLst>
          </p:cNvPr>
          <p:cNvSpPr txBox="1"/>
          <p:nvPr/>
        </p:nvSpPr>
        <p:spPr>
          <a:xfrm>
            <a:off x="481665" y="6299728"/>
            <a:ext cx="11119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Nielsen CES 2021. Nielsen, Streaming Meter Homes: Average Weekly Streaming Minutes (Weighted), P2+, Total Day.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FA3F69F-3F2E-436C-A85F-98A0A6AF9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850482"/>
              </p:ext>
            </p:extLst>
          </p:nvPr>
        </p:nvGraphicFramePr>
        <p:xfrm>
          <a:off x="1297388" y="2528648"/>
          <a:ext cx="9597225" cy="341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0EDDC9E-7B76-461D-AFDF-8AD630D3C601}"/>
              </a:ext>
            </a:extLst>
          </p:cNvPr>
          <p:cNvSpPr txBox="1"/>
          <p:nvPr/>
        </p:nvSpPr>
        <p:spPr>
          <a:xfrm>
            <a:off x="2772697" y="1846590"/>
            <a:ext cx="8032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Total Streaming Minutes by Demo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88D1C-9FA4-4554-A09B-4239AA7FE52C}"/>
              </a:ext>
            </a:extLst>
          </p:cNvPr>
          <p:cNvSpPr/>
          <p:nvPr/>
        </p:nvSpPr>
        <p:spPr>
          <a:xfrm>
            <a:off x="186739" y="417871"/>
            <a:ext cx="118437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With the growth in smart TV penetration, OTT usage and population size, adults 55+ now collectively spend more time streaming than adults 18-34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6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925171-2766-4B12-B4B0-9B4C23D72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836" y="0"/>
            <a:ext cx="11517164" cy="6858000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259531" y="3057008"/>
            <a:ext cx="609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Ad Opportunity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for Advertisers</a:t>
            </a:r>
          </a:p>
        </p:txBody>
      </p:sp>
    </p:spTree>
    <p:extLst>
      <p:ext uri="{BB962C8B-B14F-4D97-AF65-F5344CB8AC3E}">
        <p14:creationId xmlns:p14="http://schemas.microsoft.com/office/powerpoint/2010/main" val="390220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824AAED-412D-4126-83F7-204C18219BF9}"/>
              </a:ext>
            </a:extLst>
          </p:cNvPr>
          <p:cNvSpPr/>
          <p:nvPr/>
        </p:nvSpPr>
        <p:spPr>
          <a:xfrm>
            <a:off x="4990580" y="1802409"/>
            <a:ext cx="7196656" cy="437145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102A9-F844-405B-BC9B-A451CF99F5BA}"/>
              </a:ext>
            </a:extLst>
          </p:cNvPr>
          <p:cNvSpPr/>
          <p:nvPr/>
        </p:nvSpPr>
        <p:spPr>
          <a:xfrm>
            <a:off x="-1" y="1802409"/>
            <a:ext cx="4995345" cy="4371455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7C72A-F336-4B33-B2D9-CCAFDEE6A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C02D1-4A4D-4238-ADB3-4AC8D5D16FC8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A1EA1-F911-4820-ACFA-D36D09C0ABD4}"/>
              </a:ext>
            </a:extLst>
          </p:cNvPr>
          <p:cNvSpPr/>
          <p:nvPr/>
        </p:nvSpPr>
        <p:spPr>
          <a:xfrm>
            <a:off x="0" y="658570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88D1C-9FA4-4554-A09B-4239AA7FE52C}"/>
              </a:ext>
            </a:extLst>
          </p:cNvPr>
          <p:cNvSpPr/>
          <p:nvPr/>
        </p:nvSpPr>
        <p:spPr>
          <a:xfrm>
            <a:off x="155258" y="266723"/>
            <a:ext cx="1188148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>
                <a:solidFill>
                  <a:srgbClr val="1F1A62"/>
                </a:solidFill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Motivated by the pandemic and a desire for more content, older audiences are expanding into new platforms, especially free streaming services, providing marketers more avenues to reach a broader range of consumers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8776699-2EBA-4173-A9A6-97C56F764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024168"/>
              </p:ext>
            </p:extLst>
          </p:nvPr>
        </p:nvGraphicFramePr>
        <p:xfrm>
          <a:off x="5094515" y="2402063"/>
          <a:ext cx="6983180" cy="373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8ED1864-0222-4EA8-B3DE-F4C15EA290CF}"/>
              </a:ext>
            </a:extLst>
          </p:cNvPr>
          <p:cNvSpPr txBox="1"/>
          <p:nvPr/>
        </p:nvSpPr>
        <p:spPr>
          <a:xfrm>
            <a:off x="5269445" y="2027622"/>
            <a:ext cx="6648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adults 50+ streamers that have </a:t>
            </a:r>
            <a:r>
              <a:rPr lang="en-US" sz="14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access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A5A27A-CEF6-49C9-A790-6796D7629DFA}"/>
              </a:ext>
            </a:extLst>
          </p:cNvPr>
          <p:cNvSpPr txBox="1"/>
          <p:nvPr/>
        </p:nvSpPr>
        <p:spPr>
          <a:xfrm>
            <a:off x="508607" y="6184405"/>
            <a:ext cx="1151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November 2018, November 2019, February 2020 &amp; April 2021. Base = ‘Streamed in the past 12 months’. Free Streaming services (e.g., Pluto TV, YouTube, Tubi, etc.</a:t>
            </a:r>
            <a:r>
              <a:rPr lang="en-US" sz="9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). Subscription services may include ads or limited ad load tiers.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A371E-55CC-4469-8304-F4FF51100C5C}"/>
              </a:ext>
            </a:extLst>
          </p:cNvPr>
          <p:cNvSpPr txBox="1"/>
          <p:nvPr/>
        </p:nvSpPr>
        <p:spPr>
          <a:xfrm>
            <a:off x="241632" y="4907947"/>
            <a:ext cx="20984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Free / Ad-Based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streaming service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36A329-D69F-4C03-9EB8-7059237A8223}"/>
              </a:ext>
            </a:extLst>
          </p:cNvPr>
          <p:cNvSpPr txBox="1"/>
          <p:nvPr/>
        </p:nvSpPr>
        <p:spPr>
          <a:xfrm>
            <a:off x="2669461" y="4907948"/>
            <a:ext cx="2074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Subscription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streaming service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B27675-9DDB-479E-959E-A4E29E1CE77E}"/>
              </a:ext>
            </a:extLst>
          </p:cNvPr>
          <p:cNvSpPr txBox="1"/>
          <p:nvPr/>
        </p:nvSpPr>
        <p:spPr>
          <a:xfrm>
            <a:off x="0" y="2042998"/>
            <a:ext cx="49849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change in A50+ streamers who have access to a…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Nov ‘18 vs. Apr ‘21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5521F2BA-65A2-460E-B835-54635577C9C7}"/>
              </a:ext>
            </a:extLst>
          </p:cNvPr>
          <p:cNvGraphicFramePr/>
          <p:nvPr/>
        </p:nvGraphicFramePr>
        <p:xfrm>
          <a:off x="1" y="2759274"/>
          <a:ext cx="2576980" cy="221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E00E6BDE-FE1A-4CC6-ADB5-A636C5447DF3}"/>
              </a:ext>
            </a:extLst>
          </p:cNvPr>
          <p:cNvGraphicFramePr/>
          <p:nvPr/>
        </p:nvGraphicFramePr>
        <p:xfrm>
          <a:off x="2418364" y="2759274"/>
          <a:ext cx="2576980" cy="221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901E2739-013A-4D82-A4DE-D5B348D2B18D}"/>
              </a:ext>
            </a:extLst>
          </p:cNvPr>
          <p:cNvSpPr txBox="1"/>
          <p:nvPr/>
        </p:nvSpPr>
        <p:spPr>
          <a:xfrm>
            <a:off x="2754425" y="3503139"/>
            <a:ext cx="193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9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+9%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8094A4-509A-4F2E-8F28-0F8CE9F8D4B5}"/>
              </a:ext>
            </a:extLst>
          </p:cNvPr>
          <p:cNvSpPr txBox="1"/>
          <p:nvPr/>
        </p:nvSpPr>
        <p:spPr>
          <a:xfrm>
            <a:off x="310517" y="3503139"/>
            <a:ext cx="193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9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+47%</a:t>
            </a:r>
          </a:p>
        </p:txBody>
      </p:sp>
    </p:spTree>
    <p:extLst>
      <p:ext uri="{BB962C8B-B14F-4D97-AF65-F5344CB8AC3E}">
        <p14:creationId xmlns:p14="http://schemas.microsoft.com/office/powerpoint/2010/main" val="86005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2453286-51C9-4BA5-9EE8-D885BE8D6C76}"/>
              </a:ext>
            </a:extLst>
          </p:cNvPr>
          <p:cNvSpPr/>
          <p:nvPr/>
        </p:nvSpPr>
        <p:spPr>
          <a:xfrm>
            <a:off x="-21518" y="1696163"/>
            <a:ext cx="12235037" cy="421565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7C72A-F336-4B33-B2D9-CCAFDEE6A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C02D1-4A4D-4238-ADB3-4AC8D5D16FC8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A1EA1-F911-4820-ACFA-D36D09C0ABD4}"/>
              </a:ext>
            </a:extLst>
          </p:cNvPr>
          <p:cNvSpPr/>
          <p:nvPr/>
        </p:nvSpPr>
        <p:spPr>
          <a:xfrm>
            <a:off x="0" y="658570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88D1C-9FA4-4554-A09B-4239AA7FE52C}"/>
              </a:ext>
            </a:extLst>
          </p:cNvPr>
          <p:cNvSpPr/>
          <p:nvPr/>
        </p:nvSpPr>
        <p:spPr>
          <a:xfrm>
            <a:off x="222107" y="239453"/>
            <a:ext cx="119055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Older audiences are also increasing their usage of ‘TV Everywhere’ apps, TV network apps and vMVPDs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BB6F02-1DF3-41D0-9489-1416E0444BE7}"/>
              </a:ext>
            </a:extLst>
          </p:cNvPr>
          <p:cNvSpPr txBox="1"/>
          <p:nvPr/>
        </p:nvSpPr>
        <p:spPr>
          <a:xfrm>
            <a:off x="526244" y="6182119"/>
            <a:ext cx="1160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November 2019, February 2020 &amp; April 2021, Adults 50+. TV network apps include ‘through free TV network apps’ and ‘through paid TV network apps’. *Base: Households that subscribe to a cable / satellite / fiber optic service. **Base: Streamed in the past 12 months.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29A39CA-30F9-4AB0-AA57-5B6A176CA043}"/>
              </a:ext>
            </a:extLst>
          </p:cNvPr>
          <p:cNvGraphicFramePr/>
          <p:nvPr/>
        </p:nvGraphicFramePr>
        <p:xfrm>
          <a:off x="58680" y="2807654"/>
          <a:ext cx="3922947" cy="284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6D7F58E-3B7E-46F1-BD07-8F11730D6659}"/>
              </a:ext>
            </a:extLst>
          </p:cNvPr>
          <p:cNvSpPr txBox="1"/>
          <p:nvPr/>
        </p:nvSpPr>
        <p:spPr>
          <a:xfrm>
            <a:off x="222107" y="2090482"/>
            <a:ext cx="3584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adults 50+ that have used a TV Everywhere app in the past 12 months*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067387E-6A60-445D-A863-AA42A0E9EC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496253"/>
              </p:ext>
            </p:extLst>
          </p:nvPr>
        </p:nvGraphicFramePr>
        <p:xfrm>
          <a:off x="4134526" y="2807654"/>
          <a:ext cx="3922948" cy="284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F6E71DA-AEFA-47E6-8FC6-22ACEDAB6728}"/>
              </a:ext>
            </a:extLst>
          </p:cNvPr>
          <p:cNvSpPr txBox="1"/>
          <p:nvPr/>
        </p:nvSpPr>
        <p:spPr>
          <a:xfrm>
            <a:off x="4393642" y="2090482"/>
            <a:ext cx="340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adults 50+ that have used a TV network app in the past 12 months**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C90771D-6978-4F31-A945-A82C267CA9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83656"/>
              </p:ext>
            </p:extLst>
          </p:nvPr>
        </p:nvGraphicFramePr>
        <p:xfrm>
          <a:off x="8180464" y="2807654"/>
          <a:ext cx="3922948" cy="284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35AAF1C-A7DA-4302-B620-87BC063E204F}"/>
              </a:ext>
            </a:extLst>
          </p:cNvPr>
          <p:cNvSpPr txBox="1"/>
          <p:nvPr/>
        </p:nvSpPr>
        <p:spPr>
          <a:xfrm>
            <a:off x="8643859" y="2090482"/>
            <a:ext cx="322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adults 50+ that have used vMVPDs in the past 12 months**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FA99AB-BD57-4A74-B0E7-211E325347F6}"/>
              </a:ext>
            </a:extLst>
          </p:cNvPr>
          <p:cNvCxnSpPr>
            <a:cxnSpLocks/>
          </p:cNvCxnSpPr>
          <p:nvPr/>
        </p:nvCxnSpPr>
        <p:spPr>
          <a:xfrm>
            <a:off x="4061830" y="1842681"/>
            <a:ext cx="0" cy="3937106"/>
          </a:xfrm>
          <a:prstGeom prst="line">
            <a:avLst/>
          </a:prstGeom>
          <a:ln w="19050">
            <a:solidFill>
              <a:srgbClr val="00C0F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13E843-8D46-4DA4-BD77-8312B73FFA3E}"/>
              </a:ext>
            </a:extLst>
          </p:cNvPr>
          <p:cNvCxnSpPr>
            <a:cxnSpLocks/>
          </p:cNvCxnSpPr>
          <p:nvPr/>
        </p:nvCxnSpPr>
        <p:spPr>
          <a:xfrm>
            <a:off x="8135867" y="1842681"/>
            <a:ext cx="0" cy="3937106"/>
          </a:xfrm>
          <a:prstGeom prst="line">
            <a:avLst/>
          </a:prstGeom>
          <a:ln w="19050">
            <a:solidFill>
              <a:srgbClr val="00C0F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C5F5D6-75E0-43B2-A0F5-BEC1A3339068}"/>
              </a:ext>
            </a:extLst>
          </p:cNvPr>
          <p:cNvSpPr/>
          <p:nvPr/>
        </p:nvSpPr>
        <p:spPr>
          <a:xfrm>
            <a:off x="3139125" y="3429000"/>
            <a:ext cx="789521" cy="374990"/>
          </a:xfrm>
          <a:prstGeom prst="roundRect">
            <a:avLst/>
          </a:prstGeom>
          <a:solidFill>
            <a:srgbClr val="00C0F3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2019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3B3B70C-CBFB-4610-95E4-246B6034354B}"/>
              </a:ext>
            </a:extLst>
          </p:cNvPr>
          <p:cNvSpPr/>
          <p:nvPr/>
        </p:nvSpPr>
        <p:spPr>
          <a:xfrm>
            <a:off x="7217232" y="3388916"/>
            <a:ext cx="808527" cy="397699"/>
          </a:xfrm>
          <a:prstGeom prst="roundRect">
            <a:avLst/>
          </a:prstGeom>
          <a:solidFill>
            <a:srgbClr val="00C0F3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</a:t>
            </a:r>
            <a:r>
              <a:rPr lang="en-US" sz="1200" b="1">
                <a:solidFill>
                  <a:srgbClr val="FFE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32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2019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D43F163-F285-4746-BBD7-B5632E0FE498}"/>
              </a:ext>
            </a:extLst>
          </p:cNvPr>
          <p:cNvSpPr/>
          <p:nvPr/>
        </p:nvSpPr>
        <p:spPr>
          <a:xfrm>
            <a:off x="11349938" y="4010056"/>
            <a:ext cx="808527" cy="397699"/>
          </a:xfrm>
          <a:prstGeom prst="roundRect">
            <a:avLst/>
          </a:prstGeom>
          <a:solidFill>
            <a:srgbClr val="00C0F3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</a:t>
            </a:r>
            <a:r>
              <a:rPr lang="en-US" sz="1200" b="1">
                <a:solidFill>
                  <a:srgbClr val="FFE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40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BDEA25-0586-4B4B-B2E8-C88CBE0DA9B6}"/>
              </a:ext>
            </a:extLst>
          </p:cNvPr>
          <p:cNvSpPr txBox="1"/>
          <p:nvPr/>
        </p:nvSpPr>
        <p:spPr>
          <a:xfrm>
            <a:off x="271463" y="1214346"/>
            <a:ext cx="11768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Nearly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one-third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(30%)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adult 50+ MVPD subscribers have used a ‘TV Everywhere’ or TV network app*</a:t>
            </a:r>
          </a:p>
        </p:txBody>
      </p:sp>
    </p:spTree>
    <p:extLst>
      <p:ext uri="{BB962C8B-B14F-4D97-AF65-F5344CB8AC3E}">
        <p14:creationId xmlns:p14="http://schemas.microsoft.com/office/powerpoint/2010/main" val="336422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2453286-51C9-4BA5-9EE8-D885BE8D6C76}"/>
              </a:ext>
            </a:extLst>
          </p:cNvPr>
          <p:cNvSpPr/>
          <p:nvPr/>
        </p:nvSpPr>
        <p:spPr>
          <a:xfrm>
            <a:off x="-21518" y="1696162"/>
            <a:ext cx="1223503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7C72A-F336-4B33-B2D9-CCAFDEE6A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C02D1-4A4D-4238-ADB3-4AC8D5D16FC8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A1EA1-F911-4820-ACFA-D36D09C0ABD4}"/>
              </a:ext>
            </a:extLst>
          </p:cNvPr>
          <p:cNvSpPr/>
          <p:nvPr/>
        </p:nvSpPr>
        <p:spPr>
          <a:xfrm>
            <a:off x="0" y="658570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88D1C-9FA4-4554-A09B-4239AA7FE52C}"/>
              </a:ext>
            </a:extLst>
          </p:cNvPr>
          <p:cNvSpPr/>
          <p:nvPr/>
        </p:nvSpPr>
        <p:spPr>
          <a:xfrm>
            <a:off x="164281" y="401369"/>
            <a:ext cx="118724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On average, adults 50+ spend </a:t>
            </a:r>
            <a:r>
              <a:rPr lang="en-US" sz="2600" b="1">
                <a:solidFill>
                  <a:srgbClr val="1F1A62"/>
                </a:solidFill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nine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hours with video streaming per week, </a:t>
            </a:r>
            <a:r>
              <a:rPr lang="en-US" sz="2600" b="1">
                <a:solidFill>
                  <a:srgbClr val="1F1A62"/>
                </a:solidFill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over five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of which are through services with at least limited ad loads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BB6F02-1DF3-41D0-9489-1416E0444BE7}"/>
              </a:ext>
            </a:extLst>
          </p:cNvPr>
          <p:cNvSpPr txBox="1"/>
          <p:nvPr/>
        </p:nvSpPr>
        <p:spPr>
          <a:xfrm>
            <a:off x="390524" y="6114453"/>
            <a:ext cx="116482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April 2021.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Percentage breakout represents average time spent in a typical week with various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sources used to watch content. Average hours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represents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‘hours of time-shifted streaming in typical week’ and ‘hours of live streaming in typical week’. ‘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Paid Subscription Streaming w/out Ads’ includes pure paid subscription services (e.g., Netflix, Prime Video, HBO Max, Commercial-free Hulu,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etc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). ‘Streaming Services w/ Ads (Paid/Free)’ includes Paid Subscription Streaming w/ Ads (e.g., versions of Hulu, Discovery+, Peacock, etc. with ads/commercials), Free Streaming services (e.g., Pluto TV, YouTube, Tubi, etc.), Streaming Cable TV network apps (e.g., A&amp;E app, Bravo app, E! app, etc.) and Streaming Broadcast TV network apps (e.g., ABC app, NBC app, CBS app, FOX app, etc.).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29A39CA-30F9-4AB0-AA57-5B6A176CA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666643"/>
              </p:ext>
            </p:extLst>
          </p:nvPr>
        </p:nvGraphicFramePr>
        <p:xfrm>
          <a:off x="-45746" y="2068797"/>
          <a:ext cx="12308768" cy="3965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6D7F58E-3B7E-46F1-BD07-8F11730D6659}"/>
              </a:ext>
            </a:extLst>
          </p:cNvPr>
          <p:cNvSpPr txBox="1"/>
          <p:nvPr/>
        </p:nvSpPr>
        <p:spPr>
          <a:xfrm>
            <a:off x="390524" y="1766857"/>
            <a:ext cx="11410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Average % of time spent with streaming in a typical week by platform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A50+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48FB8DE-6568-4071-8A3A-111092E4FB36}"/>
              </a:ext>
            </a:extLst>
          </p:cNvPr>
          <p:cNvSpPr/>
          <p:nvPr/>
        </p:nvSpPr>
        <p:spPr>
          <a:xfrm rot="20911436">
            <a:off x="7799143" y="2487083"/>
            <a:ext cx="491163" cy="2676163"/>
          </a:xfrm>
          <a:prstGeom prst="rightBrace">
            <a:avLst>
              <a:gd name="adj1" fmla="val 44503"/>
              <a:gd name="adj2" fmla="val 50000"/>
            </a:avLst>
          </a:prstGeom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2B1BE0C-94AF-4B25-B2BE-00A60A71E803}"/>
              </a:ext>
            </a:extLst>
          </p:cNvPr>
          <p:cNvSpPr/>
          <p:nvPr/>
        </p:nvSpPr>
        <p:spPr>
          <a:xfrm rot="10800000">
            <a:off x="3747863" y="2744080"/>
            <a:ext cx="491163" cy="3151044"/>
          </a:xfrm>
          <a:prstGeom prst="rightBrace">
            <a:avLst>
              <a:gd name="adj1" fmla="val 44503"/>
              <a:gd name="adj2" fmla="val 50000"/>
            </a:avLst>
          </a:prstGeom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E3D8AC-5A3E-4011-A929-32D54242D1B9}"/>
              </a:ext>
            </a:extLst>
          </p:cNvPr>
          <p:cNvSpPr/>
          <p:nvPr/>
        </p:nvSpPr>
        <p:spPr>
          <a:xfrm>
            <a:off x="8551620" y="3294791"/>
            <a:ext cx="3298803" cy="756739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average, adults 50+ spend nearly </a:t>
            </a:r>
          </a:p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38% </a:t>
            </a:r>
            <a:r>
              <a:rPr lang="en-US" sz="12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their time streaming on subscription services </a:t>
            </a:r>
            <a:r>
              <a:rPr lang="en-US" sz="1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without ads </a:t>
            </a:r>
            <a:r>
              <a:rPr lang="en-US" sz="12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a typical week</a:t>
            </a:r>
            <a:endParaRPr lang="en-US" sz="12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B636A5-E562-4DA2-82A9-0D08E97EA4D0}"/>
              </a:ext>
            </a:extLst>
          </p:cNvPr>
          <p:cNvSpPr/>
          <p:nvPr/>
        </p:nvSpPr>
        <p:spPr>
          <a:xfrm>
            <a:off x="647506" y="3941232"/>
            <a:ext cx="2901910" cy="756739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average, adults 50+ spend </a:t>
            </a:r>
          </a:p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62% </a:t>
            </a:r>
            <a:r>
              <a:rPr lang="en-US" sz="12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their time streaming on services</a:t>
            </a:r>
            <a:r>
              <a:rPr lang="en-US" sz="1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with ads</a:t>
            </a:r>
            <a:r>
              <a:rPr lang="en-US" sz="12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a typical week</a:t>
            </a:r>
            <a:endParaRPr lang="en-US" sz="12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37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9E86886-E2B6-462D-9F93-D5B02A5E1A74}"/>
              </a:ext>
            </a:extLst>
          </p:cNvPr>
          <p:cNvSpPr/>
          <p:nvPr/>
        </p:nvSpPr>
        <p:spPr>
          <a:xfrm>
            <a:off x="4210760" y="2164831"/>
            <a:ext cx="3770696" cy="396580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EE8ABE-2AAE-4BBC-B7B2-0D48217CBD45}"/>
              </a:ext>
            </a:extLst>
          </p:cNvPr>
          <p:cNvSpPr/>
          <p:nvPr/>
        </p:nvSpPr>
        <p:spPr>
          <a:xfrm>
            <a:off x="8066135" y="2164831"/>
            <a:ext cx="3770696" cy="396580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597199-F287-46EE-889B-22C7C48DBF25}"/>
              </a:ext>
            </a:extLst>
          </p:cNvPr>
          <p:cNvSpPr/>
          <p:nvPr/>
        </p:nvSpPr>
        <p:spPr>
          <a:xfrm>
            <a:off x="355169" y="2164831"/>
            <a:ext cx="3770696" cy="396580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7C72A-F336-4B33-B2D9-CCAFDEE6A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C02D1-4A4D-4238-ADB3-4AC8D5D16FC8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A1EA1-F911-4820-ACFA-D36D09C0ABD4}"/>
              </a:ext>
            </a:extLst>
          </p:cNvPr>
          <p:cNvSpPr/>
          <p:nvPr/>
        </p:nvSpPr>
        <p:spPr>
          <a:xfrm>
            <a:off x="0" y="658570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88D1C-9FA4-4554-A09B-4239AA7FE52C}"/>
              </a:ext>
            </a:extLst>
          </p:cNvPr>
          <p:cNvSpPr/>
          <p:nvPr/>
        </p:nvSpPr>
        <p:spPr>
          <a:xfrm>
            <a:off x="121921" y="206859"/>
            <a:ext cx="1186945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While two-thirds of adults 50+ prefer streaming free content with ads, they are much less likely to see ads that are relevant to them which creates a strategic opportunity for savvy</a:t>
            </a:r>
            <a:r>
              <a:rPr lang="en-US" sz="2600" b="1">
                <a:solidFill>
                  <a:srgbClr val="1F1A62"/>
                </a:solidFill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marketers to engage with this audience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77AD54-9795-464A-AC63-BB0CDE422D02}"/>
              </a:ext>
            </a:extLst>
          </p:cNvPr>
          <p:cNvSpPr txBox="1"/>
          <p:nvPr/>
        </p:nvSpPr>
        <p:spPr>
          <a:xfrm>
            <a:off x="403804" y="4286944"/>
            <a:ext cx="36734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‘I prefer streaming free video content with ads/commercials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instead of paying for a subscription without ads / commercials’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AD626C-BA17-4C31-AA4E-64C682098087}"/>
              </a:ext>
            </a:extLst>
          </p:cNvPr>
          <p:cNvSpPr txBox="1"/>
          <p:nvPr/>
        </p:nvSpPr>
        <p:spPr>
          <a:xfrm>
            <a:off x="8165468" y="4286944"/>
            <a:ext cx="357203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‘The ads / commercials I see on streaming services I use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are relevant to me’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(vs. 44% of A18-34)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C36D3E-5A1A-4C5D-BE4C-162B8493A827}"/>
              </a:ext>
            </a:extLst>
          </p:cNvPr>
          <p:cNvSpPr txBox="1"/>
          <p:nvPr/>
        </p:nvSpPr>
        <p:spPr>
          <a:xfrm>
            <a:off x="1268278" y="1814164"/>
            <a:ext cx="9655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adults 50+ streamers who agree with the following statements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761362-6BFD-446D-BA8A-026CADAE24A0}"/>
              </a:ext>
            </a:extLst>
          </p:cNvPr>
          <p:cNvSpPr txBox="1"/>
          <p:nvPr/>
        </p:nvSpPr>
        <p:spPr>
          <a:xfrm>
            <a:off x="4210760" y="4286944"/>
            <a:ext cx="377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‘I like that streaming services have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less ads / commercials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EA7054-3A9D-4B21-A5C0-C89E48427B7F}"/>
              </a:ext>
            </a:extLst>
          </p:cNvPr>
          <p:cNvSpPr txBox="1"/>
          <p:nvPr/>
        </p:nvSpPr>
        <p:spPr>
          <a:xfrm>
            <a:off x="526244" y="6288211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April 2021. Base = ‘Streamed in the past 12 months.’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C848AEB-9BCD-4344-BCB6-9AD16522B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24" y="2285770"/>
            <a:ext cx="1911984" cy="191198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CB5E2B3-0C5C-4CE8-BFAD-48FE5DCCB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490" y="2306473"/>
            <a:ext cx="1911986" cy="19119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49F2782-AD78-419D-AFD6-D81052792B04}"/>
              </a:ext>
            </a:extLst>
          </p:cNvPr>
          <p:cNvGrpSpPr/>
          <p:nvPr/>
        </p:nvGrpSpPr>
        <p:grpSpPr>
          <a:xfrm>
            <a:off x="5316100" y="2587937"/>
            <a:ext cx="1685666" cy="1559798"/>
            <a:chOff x="5316100" y="2610125"/>
            <a:chExt cx="1685666" cy="1559798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451D49E9-1F9F-4874-B5AB-517390B15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100" y="2610125"/>
              <a:ext cx="1559798" cy="1559798"/>
            </a:xfrm>
            <a:prstGeom prst="rect">
              <a:avLst/>
            </a:prstGeom>
          </p:spPr>
        </p:pic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A68255B5-B921-4C3B-8121-F09D80988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165" t="36418" r="34646" b="40956"/>
            <a:stretch/>
          </p:blipFill>
          <p:spPr>
            <a:xfrm>
              <a:off x="6193768" y="2843298"/>
              <a:ext cx="807998" cy="567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097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2328" y="-4807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79965" y="2851550"/>
            <a:ext cx="530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Marketer Takeaways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FE2D7-ACC6-4F08-AF24-BE2283312B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4E5EB0-4B1D-4947-9F75-7C8EFF88A3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D27EAA-503B-4753-AE4C-F40779BDF6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006F4A5-111A-4439-93D1-A48F56D5A98F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E82F11-3D9B-46F6-8ECD-9BCD0D7CC3A1}"/>
              </a:ext>
            </a:extLst>
          </p:cNvPr>
          <p:cNvSpPr/>
          <p:nvPr/>
        </p:nvSpPr>
        <p:spPr>
          <a:xfrm>
            <a:off x="483206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95FAB7-B9CF-408A-A338-EDBA41131D7D}"/>
              </a:ext>
            </a:extLst>
          </p:cNvPr>
          <p:cNvSpPr/>
          <p:nvPr/>
        </p:nvSpPr>
        <p:spPr>
          <a:xfrm>
            <a:off x="6207760" y="1543499"/>
            <a:ext cx="5604275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Blip>
                <a:blip r:embed="rId5"/>
              </a:buBlip>
              <a:defRPr/>
            </a:pPr>
            <a:r>
              <a:rPr lang="en-US" sz="1600">
                <a:solidFill>
                  <a:srgbClr val="1F1A62"/>
                </a:solidFill>
                <a:latin typeface="Helvetica"/>
                <a:cs typeface="Helvetica"/>
              </a:rPr>
              <a:t>Over two-thirds of all adults 50+ have streamed content in the last year while they modernized their video devices and discovered ‘new’ content across additional platforms</a:t>
            </a:r>
          </a:p>
          <a:p>
            <a:pPr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Adults 50+ view streaming as a complement to linear TV and their existing MVPD subscription as they turn to these services for access to library content and exclusive programming</a:t>
            </a:r>
            <a:endParaRPr lang="en-US" sz="16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As the adult 50+ audience grows among ad-based streaming services, this provides marketers more viable cross-platform opportunities to reach a </a:t>
            </a:r>
            <a:r>
              <a:rPr lang="en-US" sz="1600">
                <a:solidFill>
                  <a:srgbClr val="1F1A62"/>
                </a:solidFill>
                <a:latin typeface="Helvetica"/>
                <a:cs typeface="Helvetica"/>
              </a:rPr>
              <a:t>broader range of consumers and underscores the importance of an audience-based (vs. demo-based) multiscreen TV buying approach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3937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289383" y="1933188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45B4F6-F7E9-8E45-8329-396915BEC239}"/>
              </a:ext>
            </a:extLst>
          </p:cNvPr>
          <p:cNvSpPr txBox="1"/>
          <p:nvPr/>
        </p:nvSpPr>
        <p:spPr>
          <a:xfrm>
            <a:off x="8446576" y="7532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6426239" y="6000048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2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E4FB1F-CFCC-42D2-9A77-4D418120F0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2379"/>
            <a:ext cx="2386554" cy="13896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A9E9509-C150-4A49-A9CE-B73CED574D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E73ED4B-22CA-490F-840A-9BF0A56FA6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B596846-53AC-4177-8CD1-B63ED1E32B3E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74FD45-5850-4900-B516-72563D292F9B}"/>
              </a:ext>
            </a:extLst>
          </p:cNvPr>
          <p:cNvSpPr/>
          <p:nvPr/>
        </p:nvSpPr>
        <p:spPr>
          <a:xfrm>
            <a:off x="483206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37" name="TextBox 36">
            <a:hlinkClick r:id="rId5"/>
            <a:extLst>
              <a:ext uri="{FF2B5EF4-FFF2-40B4-BE49-F238E27FC236}">
                <a16:creationId xmlns:a16="http://schemas.microsoft.com/office/drawing/2014/main" id="{0801E5B4-03E2-4A8D-889A-37E61D430CB9}"/>
              </a:ext>
            </a:extLst>
          </p:cNvPr>
          <p:cNvSpPr txBox="1"/>
          <p:nvPr/>
        </p:nvSpPr>
        <p:spPr>
          <a:xfrm>
            <a:off x="329771" y="731478"/>
            <a:ext cx="2031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Leah Montner-Dixon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A525A5-052A-4516-A3CE-955594A2F94A}"/>
              </a:ext>
            </a:extLst>
          </p:cNvPr>
          <p:cNvSpPr txBox="1"/>
          <p:nvPr/>
        </p:nvSpPr>
        <p:spPr>
          <a:xfrm>
            <a:off x="329771" y="1044342"/>
            <a:ext cx="2031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Associate Insights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leahm@thevab.com</a:t>
            </a:r>
          </a:p>
        </p:txBody>
      </p:sp>
      <p:sp>
        <p:nvSpPr>
          <p:cNvPr id="39" name="TextBox 38">
            <a:hlinkClick r:id="rId5"/>
            <a:extLst>
              <a:ext uri="{FF2B5EF4-FFF2-40B4-BE49-F238E27FC236}">
                <a16:creationId xmlns:a16="http://schemas.microsoft.com/office/drawing/2014/main" id="{9D3861D1-E7B9-49ED-B41A-DB506CAA830A}"/>
              </a:ext>
            </a:extLst>
          </p:cNvPr>
          <p:cNvSpPr txBox="1"/>
          <p:nvPr/>
        </p:nvSpPr>
        <p:spPr>
          <a:xfrm>
            <a:off x="3192839" y="731478"/>
            <a:ext cx="230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Karolina Guillen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3A2E3E-9C50-48BB-9086-FFA216A1FB3A}"/>
              </a:ext>
            </a:extLst>
          </p:cNvPr>
          <p:cNvSpPr txBox="1"/>
          <p:nvPr/>
        </p:nvSpPr>
        <p:spPr>
          <a:xfrm>
            <a:off x="3192839" y="1044342"/>
            <a:ext cx="230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Insights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karolinag@thevab.com</a:t>
            </a:r>
          </a:p>
        </p:txBody>
      </p:sp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DDEBE0C7-A407-4C47-B33A-126A00FCFB15}"/>
              </a:ext>
            </a:extLst>
          </p:cNvPr>
          <p:cNvSpPr txBox="1"/>
          <p:nvPr/>
        </p:nvSpPr>
        <p:spPr>
          <a:xfrm>
            <a:off x="6530824" y="2023830"/>
            <a:ext cx="2372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VAB Top 10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top-line view of how the industry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is adopting audience-based buying</a:t>
            </a:r>
          </a:p>
        </p:txBody>
      </p:sp>
      <p:sp>
        <p:nvSpPr>
          <p:cNvPr id="15" name="TextBox 14">
            <a:hlinkClick r:id="rId7"/>
            <a:extLst>
              <a:ext uri="{FF2B5EF4-FFF2-40B4-BE49-F238E27FC236}">
                <a16:creationId xmlns:a16="http://schemas.microsoft.com/office/drawing/2014/main" id="{42C30E46-42BC-4A9C-B82D-6CFBEDE64B6A}"/>
              </a:ext>
            </a:extLst>
          </p:cNvPr>
          <p:cNvSpPr txBox="1"/>
          <p:nvPr/>
        </p:nvSpPr>
        <p:spPr>
          <a:xfrm>
            <a:off x="9304411" y="2023830"/>
            <a:ext cx="2167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 Insider’s Look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brands and agencies are shifting to audience-based buying</a:t>
            </a:r>
          </a:p>
        </p:txBody>
      </p:sp>
      <p:sp>
        <p:nvSpPr>
          <p:cNvPr id="23" name="TextBox 22">
            <a:hlinkClick r:id="rId8"/>
            <a:extLst>
              <a:ext uri="{FF2B5EF4-FFF2-40B4-BE49-F238E27FC236}">
                <a16:creationId xmlns:a16="http://schemas.microsoft.com/office/drawing/2014/main" id="{D1066E66-3690-48BA-80DF-42E3C1A7784F}"/>
              </a:ext>
            </a:extLst>
          </p:cNvPr>
          <p:cNvSpPr txBox="1"/>
          <p:nvPr/>
        </p:nvSpPr>
        <p:spPr>
          <a:xfrm>
            <a:off x="6714941" y="5403463"/>
            <a:ext cx="2056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Five Fast Facts on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Streaming</a:t>
            </a:r>
          </a:p>
        </p:txBody>
      </p:sp>
      <p:sp>
        <p:nvSpPr>
          <p:cNvPr id="27" name="TextBox 26">
            <a:hlinkClick r:id="rId9"/>
            <a:extLst>
              <a:ext uri="{FF2B5EF4-FFF2-40B4-BE49-F238E27FC236}">
                <a16:creationId xmlns:a16="http://schemas.microsoft.com/office/drawing/2014/main" id="{E8A73F98-9558-4397-94B6-6D973AB77F15}"/>
              </a:ext>
            </a:extLst>
          </p:cNvPr>
          <p:cNvSpPr txBox="1"/>
          <p:nvPr/>
        </p:nvSpPr>
        <p:spPr>
          <a:xfrm>
            <a:off x="9048643" y="3726654"/>
            <a:ext cx="2679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Delayed Adulthood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younger &amp; older generations are achieving ‘life milestones’ at their own pace</a:t>
            </a:r>
          </a:p>
        </p:txBody>
      </p:sp>
      <p:pic>
        <p:nvPicPr>
          <p:cNvPr id="35" name="Picture 34">
            <a:hlinkClick r:id="rId7"/>
            <a:extLst>
              <a:ext uri="{FF2B5EF4-FFF2-40B4-BE49-F238E27FC236}">
                <a16:creationId xmlns:a16="http://schemas.microsoft.com/office/drawing/2014/main" id="{93FCE532-1BB4-4D33-A329-FF479F2246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5657" y="966745"/>
            <a:ext cx="1823501" cy="1023669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6" name="Picture 35">
            <a:hlinkClick r:id="rId6"/>
            <a:extLst>
              <a:ext uri="{FF2B5EF4-FFF2-40B4-BE49-F238E27FC236}">
                <a16:creationId xmlns:a16="http://schemas.microsoft.com/office/drawing/2014/main" id="{0110C3AC-DC20-4FB5-B659-82004B0B5E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5502" y="962283"/>
            <a:ext cx="1823501" cy="1025720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41" name="Picture 40">
            <a:hlinkClick r:id="rId9"/>
            <a:extLst>
              <a:ext uri="{FF2B5EF4-FFF2-40B4-BE49-F238E27FC236}">
                <a16:creationId xmlns:a16="http://schemas.microsoft.com/office/drawing/2014/main" id="{D0C61166-5554-4D5E-A86D-2487ADA64B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65657" y="2668589"/>
            <a:ext cx="1823502" cy="1025720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42" name="Picture 41">
            <a:hlinkClick r:id="rId8"/>
            <a:extLst>
              <a:ext uri="{FF2B5EF4-FFF2-40B4-BE49-F238E27FC236}">
                <a16:creationId xmlns:a16="http://schemas.microsoft.com/office/drawing/2014/main" id="{D74EFB77-C9F6-4B38-B929-33E3062A6F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6240" y="4338564"/>
            <a:ext cx="1823502" cy="1025719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24" name="TextBox 23">
            <a:hlinkClick r:id="rId14"/>
            <a:extLst>
              <a:ext uri="{FF2B5EF4-FFF2-40B4-BE49-F238E27FC236}">
                <a16:creationId xmlns:a16="http://schemas.microsoft.com/office/drawing/2014/main" id="{AAA3E89B-4D99-4B0A-AB6C-44276B18415B}"/>
              </a:ext>
            </a:extLst>
          </p:cNvPr>
          <p:cNvSpPr txBox="1"/>
          <p:nvPr/>
        </p:nvSpPr>
        <p:spPr>
          <a:xfrm>
            <a:off x="6501908" y="3726654"/>
            <a:ext cx="2437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 Migration in Context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Leveraging Population Shifts To Unlock $4 Trillion in Buying Power</a:t>
            </a:r>
          </a:p>
        </p:txBody>
      </p:sp>
      <p:pic>
        <p:nvPicPr>
          <p:cNvPr id="3" name="Picture 2">
            <a:hlinkClick r:id="rId14"/>
            <a:extLst>
              <a:ext uri="{FF2B5EF4-FFF2-40B4-BE49-F238E27FC236}">
                <a16:creationId xmlns:a16="http://schemas.microsoft.com/office/drawing/2014/main" id="{017866CA-09F4-405B-BD46-7F38549B61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20545" y="2668589"/>
            <a:ext cx="1800393" cy="1012721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28" name="TextBox 27">
            <a:hlinkClick r:id="rId16"/>
            <a:extLst>
              <a:ext uri="{FF2B5EF4-FFF2-40B4-BE49-F238E27FC236}">
                <a16:creationId xmlns:a16="http://schemas.microsoft.com/office/drawing/2014/main" id="{AA251A16-8F30-40EF-BADB-B19B5B55C68D}"/>
              </a:ext>
            </a:extLst>
          </p:cNvPr>
          <p:cNvSpPr txBox="1"/>
          <p:nvPr/>
        </p:nvSpPr>
        <p:spPr>
          <a:xfrm>
            <a:off x="9270719" y="5403463"/>
            <a:ext cx="2211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Sea Change in Video Viewing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Helping Marketers Find More Fish in the Streaming Ecosystem</a:t>
            </a:r>
          </a:p>
        </p:txBody>
      </p:sp>
      <p:pic>
        <p:nvPicPr>
          <p:cNvPr id="29" name="Picture 28">
            <a:hlinkClick r:id="rId16"/>
            <a:extLst>
              <a:ext uri="{FF2B5EF4-FFF2-40B4-BE49-F238E27FC236}">
                <a16:creationId xmlns:a16="http://schemas.microsoft.com/office/drawing/2014/main" id="{280AF09F-E0A2-427A-944A-709933CC04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657" y="4338564"/>
            <a:ext cx="1823502" cy="1025719"/>
          </a:xfrm>
          <a:prstGeom prst="rect">
            <a:avLst/>
          </a:prstGeom>
          <a:ln>
            <a:solidFill>
              <a:srgbClr val="1F1A62"/>
            </a:solidFill>
          </a:ln>
        </p:spPr>
      </p:pic>
    </p:spTree>
    <p:extLst>
      <p:ext uri="{BB962C8B-B14F-4D97-AF65-F5344CB8AC3E}">
        <p14:creationId xmlns:p14="http://schemas.microsoft.com/office/powerpoint/2010/main" val="2469683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079775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8ECD1EE-DE3D-4E60-89D9-2446CC8D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50" y="3697154"/>
            <a:ext cx="3662680" cy="14710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Simplify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save you time by bringing you the latest data &amp; actionable takeaways you can use to inform your marketing plans.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FA2EED1-43F8-4410-9F5C-0FD8EDCB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468" y="3507832"/>
            <a:ext cx="3183572" cy="1950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Discover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keep you one step ahead with the latest thinking so you can create innovative, forward-looking strategies.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BB7EF40-FE21-4E67-B6E5-8BE8D4EA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079" y="3679872"/>
            <a:ext cx="3183572" cy="14295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help you build your brand by focusing on core marketing principles that will help drive tangible business outcomes.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471551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C2595C-7341-4CA0-9F44-52A5F4AE50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201" y="-90616"/>
            <a:ext cx="5256799" cy="30605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24592-D711-4D6C-B85F-C4216232DCD9}"/>
              </a:ext>
            </a:extLst>
          </p:cNvPr>
          <p:cNvSpPr txBox="1"/>
          <p:nvPr/>
        </p:nvSpPr>
        <p:spPr>
          <a:xfrm>
            <a:off x="518961" y="5528376"/>
            <a:ext cx="1143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complimentary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our continuously-growing Insights library.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mmediate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4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D952AE6B-E101-4FE3-BD2A-2C672CF3C3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5543549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6B8EC0-46EF-4454-8F5C-DA73E47253BB}"/>
              </a:ext>
            </a:extLst>
          </p:cNvPr>
          <p:cNvSpPr txBox="1"/>
          <p:nvPr/>
        </p:nvSpPr>
        <p:spPr>
          <a:xfrm>
            <a:off x="5821007" y="1697841"/>
            <a:ext cx="604733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1F1A62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During COVID, adults 50+ invested heavily to modernize their video devices and enhance their ‘at-home’ connectivity. These upgrades further accelerated this segment’s adoption of video streaming which had already begun pre-pandemic.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>
              <a:solidFill>
                <a:srgbClr val="1F1A62"/>
              </a:solidFill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1F1A62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As adults 50+ embraced the discovery of new shows and streaming platforms that offer library and exclusive content beyond their MVPD subscription, the growth of ad-based services is providing marketers with greater opportunities to reach a broader range of consumers in premium programming across video platforms.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3ED66-7D56-46D2-B2A0-139022AADE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C5525B2-12FF-4B45-9E47-4F270AB6EA1D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560F6-8F6C-4F1D-B156-1DA971C9B0BB}"/>
              </a:ext>
            </a:extLst>
          </p:cNvPr>
          <p:cNvSpPr/>
          <p:nvPr/>
        </p:nvSpPr>
        <p:spPr>
          <a:xfrm>
            <a:off x="483206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79288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925171-2766-4B12-B4B0-9B4C23D72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836" y="0"/>
            <a:ext cx="11517164" cy="6858000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259530" y="3057008"/>
            <a:ext cx="5836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Tech Adoption and Video Streaming Has Accelerated for Adults over 50</a:t>
            </a:r>
          </a:p>
        </p:txBody>
      </p:sp>
    </p:spTree>
    <p:extLst>
      <p:ext uri="{BB962C8B-B14F-4D97-AF65-F5344CB8AC3E}">
        <p14:creationId xmlns:p14="http://schemas.microsoft.com/office/powerpoint/2010/main" val="31244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2453286-51C9-4BA5-9EE8-D885BE8D6C76}"/>
              </a:ext>
            </a:extLst>
          </p:cNvPr>
          <p:cNvSpPr/>
          <p:nvPr/>
        </p:nvSpPr>
        <p:spPr>
          <a:xfrm>
            <a:off x="-21518" y="1696162"/>
            <a:ext cx="1223503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7C72A-F336-4B33-B2D9-CCAFDEE6A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C02D1-4A4D-4238-ADB3-4AC8D5D16FC8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A1EA1-F911-4820-ACFA-D36D09C0ABD4}"/>
              </a:ext>
            </a:extLst>
          </p:cNvPr>
          <p:cNvSpPr/>
          <p:nvPr/>
        </p:nvSpPr>
        <p:spPr>
          <a:xfrm>
            <a:off x="0" y="658570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88D1C-9FA4-4554-A09B-4239AA7FE52C}"/>
              </a:ext>
            </a:extLst>
          </p:cNvPr>
          <p:cNvSpPr/>
          <p:nvPr/>
        </p:nvSpPr>
        <p:spPr>
          <a:xfrm>
            <a:off x="137579" y="235561"/>
            <a:ext cx="119455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 order to modernize, update or create better online experiences for themselves during the pandemic, older adults almost tripled their annual spending on technology in 2020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BB6F02-1DF3-41D0-9489-1416E0444BE7}"/>
              </a:ext>
            </a:extLst>
          </p:cNvPr>
          <p:cNvSpPr txBox="1"/>
          <p:nvPr/>
        </p:nvSpPr>
        <p:spPr>
          <a:xfrm>
            <a:off x="481664" y="6021092"/>
            <a:ext cx="116070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AARP,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2021 Tech Trends and the 50-Plus: Top 10 Biggest Trends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April 2021. Survey was conducted between September 25 – October 20, 2020 (n=2,271 adults 50+). Technology products include smartphones, smart TVs, Bluetooth headsets/ear buds, laptop computers or netbooks, tablets, wearable devices, home assistant devices, smart home technology / security, desktop computers, home audio equipment, digital cameras, gaming systems, e-readers, GPS trackers designed to monitor/share location, home health &amp; safety devices, virtual reality devices and others.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29A39CA-30F9-4AB0-AA57-5B6A176CA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250333"/>
              </p:ext>
            </p:extLst>
          </p:nvPr>
        </p:nvGraphicFramePr>
        <p:xfrm>
          <a:off x="2032000" y="2248683"/>
          <a:ext cx="8128000" cy="374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E5D461C-F1BC-475D-988B-EB8A0BCB9B8D}"/>
              </a:ext>
            </a:extLst>
          </p:cNvPr>
          <p:cNvCxnSpPr>
            <a:cxnSpLocks/>
          </p:cNvCxnSpPr>
          <p:nvPr/>
        </p:nvCxnSpPr>
        <p:spPr>
          <a:xfrm flipV="1">
            <a:off x="5329238" y="3194194"/>
            <a:ext cx="1552575" cy="685795"/>
          </a:xfrm>
          <a:prstGeom prst="straightConnector1">
            <a:avLst/>
          </a:prstGeom>
          <a:ln>
            <a:solidFill>
              <a:srgbClr val="1F1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6283DD5-D371-4AAE-B6A1-101161F6CD39}"/>
              </a:ext>
            </a:extLst>
          </p:cNvPr>
          <p:cNvSpPr txBox="1"/>
          <p:nvPr/>
        </p:nvSpPr>
        <p:spPr>
          <a:xfrm rot="20213464">
            <a:off x="5291136" y="299562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+194%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D7F58E-3B7E-46F1-BD07-8F11730D6659}"/>
              </a:ext>
            </a:extLst>
          </p:cNvPr>
          <p:cNvSpPr txBox="1"/>
          <p:nvPr/>
        </p:nvSpPr>
        <p:spPr>
          <a:xfrm>
            <a:off x="390525" y="1833563"/>
            <a:ext cx="11410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YoY Spending on Technology Products</a:t>
            </a:r>
          </a:p>
          <a:p>
            <a:pPr algn="ctr"/>
            <a:r>
              <a:rPr lang="en-US" sz="12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Adults 50+</a:t>
            </a:r>
          </a:p>
        </p:txBody>
      </p:sp>
    </p:spTree>
    <p:extLst>
      <p:ext uri="{BB962C8B-B14F-4D97-AF65-F5344CB8AC3E}">
        <p14:creationId xmlns:p14="http://schemas.microsoft.com/office/powerpoint/2010/main" val="220522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B7C72A-F336-4B33-B2D9-CCAFDEE6A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C02D1-4A4D-4238-ADB3-4AC8D5D16FC8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A1EA1-F911-4820-ACFA-D36D09C0ABD4}"/>
              </a:ext>
            </a:extLst>
          </p:cNvPr>
          <p:cNvSpPr/>
          <p:nvPr/>
        </p:nvSpPr>
        <p:spPr>
          <a:xfrm>
            <a:off x="0" y="658570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88D1C-9FA4-4554-A09B-4239AA7FE52C}"/>
              </a:ext>
            </a:extLst>
          </p:cNvPr>
          <p:cNvSpPr/>
          <p:nvPr/>
        </p:nvSpPr>
        <p:spPr>
          <a:xfrm>
            <a:off x="185980" y="270196"/>
            <a:ext cx="117602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Driven by the desire to upgrade their video devices, Smart TVs became the second most popular tech purchase against adults 50+ and are now owned by two-thirds (64%) of the demographic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5045F3-55F4-4B8E-8CF7-78E99009466B}"/>
              </a:ext>
            </a:extLst>
          </p:cNvPr>
          <p:cNvSpPr/>
          <p:nvPr/>
        </p:nvSpPr>
        <p:spPr>
          <a:xfrm>
            <a:off x="4995343" y="1802409"/>
            <a:ext cx="7196656" cy="437145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034EFB-5B84-415D-AD37-A7EFCE2D639A}"/>
              </a:ext>
            </a:extLst>
          </p:cNvPr>
          <p:cNvSpPr/>
          <p:nvPr/>
        </p:nvSpPr>
        <p:spPr>
          <a:xfrm>
            <a:off x="-4" y="1802409"/>
            <a:ext cx="4995345" cy="4371455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C715BD-4E86-4666-85BD-5ED07E2B9D14}"/>
              </a:ext>
            </a:extLst>
          </p:cNvPr>
          <p:cNvSpPr txBox="1"/>
          <p:nvPr/>
        </p:nvSpPr>
        <p:spPr>
          <a:xfrm>
            <a:off x="442912" y="6224282"/>
            <a:ext cx="1174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AARP, </a:t>
            </a: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2021 Tech Trends and the 50-Plus: Top 10 Biggest Trends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April 2021. Survey was conducted between September 25 – October 20, 2020 (n=2,271 adults 50+). 2019 respondents were broken out into the following age groups: 50-59 (n=972), 60-69 (n=848), 70+ (n=778). 2020 respondents were broken out into the following age groups: 50-59 (n=808), 60-69 (n=798), 70+ (n=650).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Note: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Smartphones were the most popular tech purchase during the pandemic according to AARP </a:t>
            </a: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2021 Tech Trends </a:t>
            </a:r>
            <a:r>
              <a:rPr kumimoji="0" lang="en-US" sz="700" b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report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ACA17C-00DA-4DD7-ACA1-A832E3781FDF}"/>
              </a:ext>
            </a:extLst>
          </p:cNvPr>
          <p:cNvSpPr txBox="1"/>
          <p:nvPr/>
        </p:nvSpPr>
        <p:spPr>
          <a:xfrm>
            <a:off x="16197" y="4158413"/>
            <a:ext cx="49791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E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64%</a:t>
            </a:r>
            <a:endParaRPr lang="en-US" sz="1400" b="1">
              <a:solidFill>
                <a:srgbClr val="FFE9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adults 50+ owned a Smart TV by the end of 2020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compared to </a:t>
            </a:r>
            <a:r>
              <a:rPr lang="en-US" sz="1600" b="1">
                <a:solidFill>
                  <a:srgbClr val="FFE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49% in 2019</a:t>
            </a:r>
            <a:endParaRPr lang="en-US" b="1">
              <a:solidFill>
                <a:srgbClr val="FFE9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11D085A-10B8-4925-A838-8ACE05263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043601"/>
              </p:ext>
            </p:extLst>
          </p:nvPr>
        </p:nvGraphicFramePr>
        <p:xfrm>
          <a:off x="5038381" y="2339952"/>
          <a:ext cx="7196656" cy="383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3FD806A-F416-4143-8316-916D2E2E9FE5}"/>
              </a:ext>
            </a:extLst>
          </p:cNvPr>
          <p:cNvSpPr txBox="1"/>
          <p:nvPr/>
        </p:nvSpPr>
        <p:spPr>
          <a:xfrm>
            <a:off x="4995342" y="2061360"/>
            <a:ext cx="7196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adults 50+ who own a smart TV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D3E06F6-4C2B-432D-BF23-3BD380108813}"/>
              </a:ext>
            </a:extLst>
          </p:cNvPr>
          <p:cNvSpPr/>
          <p:nvPr/>
        </p:nvSpPr>
        <p:spPr>
          <a:xfrm>
            <a:off x="6965051" y="3176834"/>
            <a:ext cx="759810" cy="402892"/>
          </a:xfrm>
          <a:prstGeom prst="roundRect">
            <a:avLst/>
          </a:prstGeom>
          <a:solidFill>
            <a:srgbClr val="00C0F3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FFE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+31%</a:t>
            </a:r>
          </a:p>
          <a:p>
            <a:pPr algn="ctr"/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vs. 2019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95BB45C-6D6F-4585-BA9B-5B21ED8E89E4}"/>
              </a:ext>
            </a:extLst>
          </p:cNvPr>
          <p:cNvSpPr/>
          <p:nvPr/>
        </p:nvSpPr>
        <p:spPr>
          <a:xfrm>
            <a:off x="9312755" y="3349589"/>
            <a:ext cx="759809" cy="402892"/>
          </a:xfrm>
          <a:prstGeom prst="roundRect">
            <a:avLst/>
          </a:prstGeom>
          <a:solidFill>
            <a:srgbClr val="00C0F3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FFE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+31%</a:t>
            </a:r>
          </a:p>
          <a:p>
            <a:pPr algn="ctr"/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vs. 2019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0D291D-167B-4875-A1F0-74FE95341BFD}"/>
              </a:ext>
            </a:extLst>
          </p:cNvPr>
          <p:cNvSpPr/>
          <p:nvPr/>
        </p:nvSpPr>
        <p:spPr>
          <a:xfrm>
            <a:off x="11313174" y="3545297"/>
            <a:ext cx="759809" cy="414368"/>
          </a:xfrm>
          <a:prstGeom prst="roundRect">
            <a:avLst/>
          </a:prstGeom>
          <a:solidFill>
            <a:srgbClr val="00C0F3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FFE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+28%</a:t>
            </a:r>
          </a:p>
          <a:p>
            <a:pPr algn="ctr"/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vs. 2019</a:t>
            </a:r>
          </a:p>
        </p:txBody>
      </p:sp>
      <p:pic>
        <p:nvPicPr>
          <p:cNvPr id="3" name="Picture 2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F3118F5F-31B0-4D9D-8A0F-D0A89BC37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81" y="1890605"/>
            <a:ext cx="2526774" cy="25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9E86886-E2B6-462D-9F93-D5B02A5E1A74}"/>
              </a:ext>
            </a:extLst>
          </p:cNvPr>
          <p:cNvSpPr/>
          <p:nvPr/>
        </p:nvSpPr>
        <p:spPr>
          <a:xfrm>
            <a:off x="4210760" y="2069031"/>
            <a:ext cx="3770696" cy="396580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EE8ABE-2AAE-4BBC-B7B2-0D48217CBD45}"/>
              </a:ext>
            </a:extLst>
          </p:cNvPr>
          <p:cNvSpPr/>
          <p:nvPr/>
        </p:nvSpPr>
        <p:spPr>
          <a:xfrm>
            <a:off x="8066135" y="2069031"/>
            <a:ext cx="3770696" cy="396580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597199-F287-46EE-889B-22C7C48DBF25}"/>
              </a:ext>
            </a:extLst>
          </p:cNvPr>
          <p:cNvSpPr/>
          <p:nvPr/>
        </p:nvSpPr>
        <p:spPr>
          <a:xfrm>
            <a:off x="355169" y="2069031"/>
            <a:ext cx="3770696" cy="396580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7C72A-F336-4B33-B2D9-CCAFDEE6A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C02D1-4A4D-4238-ADB3-4AC8D5D16FC8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A1EA1-F911-4820-ACFA-D36D09C0ABD4}"/>
              </a:ext>
            </a:extLst>
          </p:cNvPr>
          <p:cNvSpPr/>
          <p:nvPr/>
        </p:nvSpPr>
        <p:spPr>
          <a:xfrm>
            <a:off x="0" y="658570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77AD54-9795-464A-AC63-BB0CDE422D02}"/>
              </a:ext>
            </a:extLst>
          </p:cNvPr>
          <p:cNvSpPr txBox="1"/>
          <p:nvPr/>
        </p:nvSpPr>
        <p:spPr>
          <a:xfrm>
            <a:off x="355169" y="4191144"/>
            <a:ext cx="377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Discovered new shows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they didn’t even know existed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AD626C-BA17-4C31-AA4E-64C682098087}"/>
              </a:ext>
            </a:extLst>
          </p:cNvPr>
          <p:cNvSpPr txBox="1"/>
          <p:nvPr/>
        </p:nvSpPr>
        <p:spPr>
          <a:xfrm>
            <a:off x="8077045" y="4191144"/>
            <a:ext cx="3748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Are likely to continue using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the new streaming service they added as a result of COVID-19*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761362-6BFD-446D-BA8A-026CADAE24A0}"/>
              </a:ext>
            </a:extLst>
          </p:cNvPr>
          <p:cNvSpPr txBox="1"/>
          <p:nvPr/>
        </p:nvSpPr>
        <p:spPr>
          <a:xfrm>
            <a:off x="4210760" y="4191144"/>
            <a:ext cx="377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Started using a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new streaming service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as a result of COVID-19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49FFAF6-93F5-48A0-A14B-F97000892D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92" y="2366773"/>
            <a:ext cx="1600651" cy="160065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FD0B3E3-8291-4CBC-88D0-2B42363C15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783" y="2366773"/>
            <a:ext cx="1600651" cy="160065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FBA8E5A-4892-493E-811D-F8E60730BB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158" y="2366773"/>
            <a:ext cx="1600650" cy="16006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CEA7054-3A9D-4B21-A5C0-C89E48427B7F}"/>
              </a:ext>
            </a:extLst>
          </p:cNvPr>
          <p:cNvSpPr txBox="1"/>
          <p:nvPr/>
        </p:nvSpPr>
        <p:spPr>
          <a:xfrm>
            <a:off x="526244" y="6288211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April 2021. </a:t>
            </a:r>
            <a:r>
              <a:rPr lang="en-US" sz="9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Base</a:t>
            </a:r>
            <a:r>
              <a:rPr lang="en-US" sz="9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=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‘started using new streaming service as a result of COVID’.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6E75EE-63BC-4BA5-A9EC-1521A2C3E3A5}"/>
              </a:ext>
            </a:extLst>
          </p:cNvPr>
          <p:cNvSpPr txBox="1"/>
          <p:nvPr/>
        </p:nvSpPr>
        <p:spPr>
          <a:xfrm>
            <a:off x="1" y="1737375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COVID-related streaming behaviors among adults 50+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88D1C-9FA4-4554-A09B-4239AA7FE52C}"/>
              </a:ext>
            </a:extLst>
          </p:cNvPr>
          <p:cNvSpPr/>
          <p:nvPr/>
        </p:nvSpPr>
        <p:spPr>
          <a:xfrm>
            <a:off x="40959" y="345179"/>
            <a:ext cx="121229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F1A62"/>
                </a:solidFill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This newfound connectivity enabled adults 50+ to discover new shows and new streaming services, a curiosity that will continue post-pandemic</a:t>
            </a:r>
          </a:p>
        </p:txBody>
      </p:sp>
    </p:spTree>
    <p:extLst>
      <p:ext uri="{BB962C8B-B14F-4D97-AF65-F5344CB8AC3E}">
        <p14:creationId xmlns:p14="http://schemas.microsoft.com/office/powerpoint/2010/main" val="37219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B26861F-CD84-4EC6-884C-7FD52789510B}"/>
              </a:ext>
            </a:extLst>
          </p:cNvPr>
          <p:cNvSpPr/>
          <p:nvPr/>
        </p:nvSpPr>
        <p:spPr>
          <a:xfrm>
            <a:off x="4995343" y="1802409"/>
            <a:ext cx="7196656" cy="437145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7C72A-F336-4B33-B2D9-CCAFDEE6A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C02D1-4A4D-4238-ADB3-4AC8D5D16FC8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A1EA1-F911-4820-ACFA-D36D09C0ABD4}"/>
              </a:ext>
            </a:extLst>
          </p:cNvPr>
          <p:cNvSpPr/>
          <p:nvPr/>
        </p:nvSpPr>
        <p:spPr>
          <a:xfrm>
            <a:off x="0" y="658570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88D1C-9FA4-4554-A09B-4239AA7FE52C}"/>
              </a:ext>
            </a:extLst>
          </p:cNvPr>
          <p:cNvSpPr/>
          <p:nvPr/>
        </p:nvSpPr>
        <p:spPr>
          <a:xfrm>
            <a:off x="153382" y="192861"/>
            <a:ext cx="120197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With greater access to connected video devices and an openness for discovery, streaming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among adults 50+ has been steadily increasing over the last few years and almost one-third are streaming daily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BB6F02-1DF3-41D0-9489-1416E0444BE7}"/>
              </a:ext>
            </a:extLst>
          </p:cNvPr>
          <p:cNvSpPr txBox="1"/>
          <p:nvPr/>
        </p:nvSpPr>
        <p:spPr>
          <a:xfrm>
            <a:off x="464327" y="6159620"/>
            <a:ext cx="1170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AARP,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2021 Tech Trends and the 50-Plus: Top 10 Biggest Trends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April 2021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Survey was conducted between September 25 – October 20, 2020 (n=2,271 adults 50+). VAB analysis of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MRI-Simmons Cord Evolution Study, October 2016, October 2017, November 2018, November 2019, November 2020, July 2020 &amp; April 2021.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29A39CA-30F9-4AB0-AA57-5B6A176CA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086738"/>
              </p:ext>
            </p:extLst>
          </p:nvPr>
        </p:nvGraphicFramePr>
        <p:xfrm>
          <a:off x="5157599" y="2160500"/>
          <a:ext cx="6872144" cy="385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6D7F58E-3B7E-46F1-BD07-8F11730D6659}"/>
              </a:ext>
            </a:extLst>
          </p:cNvPr>
          <p:cNvSpPr txBox="1"/>
          <p:nvPr/>
        </p:nvSpPr>
        <p:spPr>
          <a:xfrm>
            <a:off x="5797719" y="1963697"/>
            <a:ext cx="5916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adults </a:t>
            </a:r>
            <a:r>
              <a:rPr lang="en-US" sz="14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50+ that have </a:t>
            </a: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</a:t>
            </a:r>
            <a:r>
              <a:rPr lang="en-US" sz="14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streamed</a:t>
            </a: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in the past 12 months’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B4471F-7F1B-49CF-A2B2-84C0CD3934E5}"/>
              </a:ext>
            </a:extLst>
          </p:cNvPr>
          <p:cNvSpPr/>
          <p:nvPr/>
        </p:nvSpPr>
        <p:spPr>
          <a:xfrm>
            <a:off x="1" y="1802409"/>
            <a:ext cx="4995341" cy="4371454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92F9D1-0DAE-4454-B76D-BF85FEF2879E}"/>
              </a:ext>
            </a:extLst>
          </p:cNvPr>
          <p:cNvGrpSpPr/>
          <p:nvPr/>
        </p:nvGrpSpPr>
        <p:grpSpPr>
          <a:xfrm>
            <a:off x="80051" y="2413910"/>
            <a:ext cx="4835240" cy="3148453"/>
            <a:chOff x="153382" y="1953678"/>
            <a:chExt cx="5013095" cy="31484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3A9C52-23CB-4F15-93CE-6BC3C6F867A8}"/>
                </a:ext>
              </a:extLst>
            </p:cNvPr>
            <p:cNvSpPr txBox="1"/>
            <p:nvPr/>
          </p:nvSpPr>
          <p:spPr>
            <a:xfrm>
              <a:off x="153382" y="3840247"/>
              <a:ext cx="501309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E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 in 10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of adults 50+ </a:t>
              </a:r>
              <a:r>
                <a:rPr lang="en-US" sz="1600" b="1">
                  <a:solidFill>
                    <a:srgbClr val="FFE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stream entertainment daily</a:t>
              </a:r>
              <a:r>
                <a:rPr lang="en-US" sz="1600">
                  <a:solidFill>
                    <a:srgbClr val="FFE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(up from 18% in 2019)</a:t>
              </a:r>
            </a:p>
          </p:txBody>
        </p: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42ABB1BD-3EF3-4555-8B41-C66DDE77FB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9967" y="1953678"/>
              <a:ext cx="1799924" cy="1886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92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38CCF6-0764-49AD-87FB-FB6E4EC5A477}"/>
              </a:ext>
            </a:extLst>
          </p:cNvPr>
          <p:cNvSpPr/>
          <p:nvPr/>
        </p:nvSpPr>
        <p:spPr>
          <a:xfrm>
            <a:off x="5320145" y="1879291"/>
            <a:ext cx="6871565" cy="399466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7C72A-F336-4B33-B2D9-CCAFDEE6A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C02D1-4A4D-4238-ADB3-4AC8D5D16FC8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A1EA1-F911-4820-ACFA-D36D09C0ABD4}"/>
              </a:ext>
            </a:extLst>
          </p:cNvPr>
          <p:cNvSpPr/>
          <p:nvPr/>
        </p:nvSpPr>
        <p:spPr>
          <a:xfrm>
            <a:off x="0" y="658570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1EB2544-AD75-426B-99B9-FFCB246EB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784080"/>
              </p:ext>
            </p:extLst>
          </p:nvPr>
        </p:nvGraphicFramePr>
        <p:xfrm>
          <a:off x="5739279" y="2517762"/>
          <a:ext cx="6032718" cy="325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E425F8E-57B2-424E-B74C-24C23F8721F4}"/>
              </a:ext>
            </a:extLst>
          </p:cNvPr>
          <p:cNvSpPr txBox="1"/>
          <p:nvPr/>
        </p:nvSpPr>
        <p:spPr>
          <a:xfrm>
            <a:off x="5319856" y="1957347"/>
            <a:ext cx="687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‘I think of streaming as an addition to watching traditional TV, not a replacement’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adults 50+ who agree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51593D-4599-4882-82B9-9D3051E028AD}"/>
              </a:ext>
            </a:extLst>
          </p:cNvPr>
          <p:cNvSpPr txBox="1"/>
          <p:nvPr/>
        </p:nvSpPr>
        <p:spPr>
          <a:xfrm>
            <a:off x="526244" y="6288211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October 2017, November</a:t>
            </a:r>
            <a:r>
              <a:rPr lang="en-US" sz="9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2019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&amp; April 2021. </a:t>
            </a:r>
          </a:p>
        </p:txBody>
      </p:sp>
      <p:pic>
        <p:nvPicPr>
          <p:cNvPr id="4" name="Picture 3" descr="A person holding a remote control&#10;&#10;Description automatically generated with medium confidence">
            <a:extLst>
              <a:ext uri="{FF2B5EF4-FFF2-40B4-BE49-F238E27FC236}">
                <a16:creationId xmlns:a16="http://schemas.microsoft.com/office/drawing/2014/main" id="{E4EA0654-9CF6-429E-83D7-A376C309C2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r="4951"/>
          <a:stretch/>
        </p:blipFill>
        <p:spPr>
          <a:xfrm>
            <a:off x="-1" y="1879291"/>
            <a:ext cx="5319857" cy="39946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B88D1C-9FA4-4554-A09B-4239AA7FE52C}"/>
              </a:ext>
            </a:extLst>
          </p:cNvPr>
          <p:cNvSpPr/>
          <p:nvPr/>
        </p:nvSpPr>
        <p:spPr>
          <a:xfrm>
            <a:off x="140678" y="381257"/>
            <a:ext cx="119870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As streaming increases, adults 50+ are more likely to</a:t>
            </a:r>
            <a:r>
              <a:rPr lang="en-US" sz="2600" b="1">
                <a:solidFill>
                  <a:srgbClr val="1F1A62"/>
                </a:solidFill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view it as a complement to linear TV because of the value they gain from additional entertainment content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8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D7A75-1695-47B5-B6CC-FEE5BE0CC92E}"/>
              </a:ext>
            </a:extLst>
          </p:cNvPr>
          <p:cNvSpPr txBox="1"/>
          <p:nvPr/>
        </p:nvSpPr>
        <p:spPr>
          <a:xfrm>
            <a:off x="234712" y="157065"/>
            <a:ext cx="118526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Adults 50+ view streaming as a complement to linear TV because they turn to these services specifically for access to library and exclusive, original content not typically available elsewhere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493072-BF7A-4151-9C97-B7A31D66B938}"/>
              </a:ext>
            </a:extLst>
          </p:cNvPr>
          <p:cNvSpPr txBox="1"/>
          <p:nvPr/>
        </p:nvSpPr>
        <p:spPr>
          <a:xfrm>
            <a:off x="1" y="1570227"/>
            <a:ext cx="12191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drives you to want to use / subscribe to a new streaming service?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adults 50+ who agree with the following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56C476-431C-4208-A83D-DDFE6BCB0B51}"/>
              </a:ext>
            </a:extLst>
          </p:cNvPr>
          <p:cNvSpPr/>
          <p:nvPr/>
        </p:nvSpPr>
        <p:spPr>
          <a:xfrm>
            <a:off x="305163" y="2131433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91B14D-1818-4AF3-AD6D-CF36ACDDBB6E}"/>
              </a:ext>
            </a:extLst>
          </p:cNvPr>
          <p:cNvSpPr/>
          <p:nvPr/>
        </p:nvSpPr>
        <p:spPr>
          <a:xfrm>
            <a:off x="305163" y="4150924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73C560-77AB-4582-867B-4F372DF8E7AE}"/>
              </a:ext>
            </a:extLst>
          </p:cNvPr>
          <p:cNvSpPr txBox="1"/>
          <p:nvPr/>
        </p:nvSpPr>
        <p:spPr>
          <a:xfrm>
            <a:off x="305163" y="3332257"/>
            <a:ext cx="3770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Access to movies (old &amp; new releases)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802B09-C0AC-4DE1-B31C-96898D2D86AE}"/>
              </a:ext>
            </a:extLst>
          </p:cNvPr>
          <p:cNvSpPr txBox="1"/>
          <p:nvPr/>
        </p:nvSpPr>
        <p:spPr>
          <a:xfrm>
            <a:off x="1006231" y="2776231"/>
            <a:ext cx="193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41%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BB0119-EADA-4B73-8214-9A81BBA64D02}"/>
              </a:ext>
            </a:extLst>
          </p:cNvPr>
          <p:cNvSpPr txBox="1"/>
          <p:nvPr/>
        </p:nvSpPr>
        <p:spPr>
          <a:xfrm>
            <a:off x="298049" y="5301324"/>
            <a:ext cx="3784925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Access to series that are currently airing on traditional TV networks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(e.g., The Walking Dead, The Good Place, This Is Us, etc.)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649D7A-E453-4A9F-B71D-0325D310E571}"/>
              </a:ext>
            </a:extLst>
          </p:cNvPr>
          <p:cNvSpPr txBox="1"/>
          <p:nvPr/>
        </p:nvSpPr>
        <p:spPr>
          <a:xfrm>
            <a:off x="1015757" y="4761942"/>
            <a:ext cx="193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861C0D-8796-45ED-B449-1BC7E61C3679}"/>
              </a:ext>
            </a:extLst>
          </p:cNvPr>
          <p:cNvSpPr/>
          <p:nvPr/>
        </p:nvSpPr>
        <p:spPr>
          <a:xfrm>
            <a:off x="4193909" y="2131433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9A92D8-1290-420C-8AC7-B7F3CDF6C917}"/>
              </a:ext>
            </a:extLst>
          </p:cNvPr>
          <p:cNvSpPr/>
          <p:nvPr/>
        </p:nvSpPr>
        <p:spPr>
          <a:xfrm>
            <a:off x="4193909" y="4150924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5792CC-C429-473B-B3B8-327CA0008DA3}"/>
              </a:ext>
            </a:extLst>
          </p:cNvPr>
          <p:cNvSpPr txBox="1"/>
          <p:nvPr/>
        </p:nvSpPr>
        <p:spPr>
          <a:xfrm>
            <a:off x="4210651" y="3332257"/>
            <a:ext cx="3744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Access to original series exclusive to service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86A35C-BE10-4DD2-874B-FBAB6C8A2B9A}"/>
              </a:ext>
            </a:extLst>
          </p:cNvPr>
          <p:cNvSpPr txBox="1"/>
          <p:nvPr/>
        </p:nvSpPr>
        <p:spPr>
          <a:xfrm>
            <a:off x="4894977" y="2776231"/>
            <a:ext cx="193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32%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4B1352-23B2-4A89-83A6-528571F5BDC5}"/>
              </a:ext>
            </a:extLst>
          </p:cNvPr>
          <p:cNvSpPr txBox="1"/>
          <p:nvPr/>
        </p:nvSpPr>
        <p:spPr>
          <a:xfrm>
            <a:off x="4201024" y="5301324"/>
            <a:ext cx="3753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Access to sports events the service streams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BF6B40-ED66-4856-A924-0A50024EEC06}"/>
              </a:ext>
            </a:extLst>
          </p:cNvPr>
          <p:cNvSpPr txBox="1"/>
          <p:nvPr/>
        </p:nvSpPr>
        <p:spPr>
          <a:xfrm>
            <a:off x="4904503" y="4761942"/>
            <a:ext cx="193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14%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A040B4-EB0B-4AB1-9279-043A580068A5}"/>
              </a:ext>
            </a:extLst>
          </p:cNvPr>
          <p:cNvSpPr/>
          <p:nvPr/>
        </p:nvSpPr>
        <p:spPr>
          <a:xfrm>
            <a:off x="8099397" y="2131433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E044519-8484-4CC0-AC66-56B6F2BE8643}"/>
              </a:ext>
            </a:extLst>
          </p:cNvPr>
          <p:cNvSpPr/>
          <p:nvPr/>
        </p:nvSpPr>
        <p:spPr>
          <a:xfrm>
            <a:off x="8099397" y="4150924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B0D958-1B74-4C98-932D-8516FEC76659}"/>
              </a:ext>
            </a:extLst>
          </p:cNvPr>
          <p:cNvSpPr txBox="1"/>
          <p:nvPr/>
        </p:nvSpPr>
        <p:spPr>
          <a:xfrm>
            <a:off x="8114245" y="3332257"/>
            <a:ext cx="3755848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1B1464"/>
                </a:solidFill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Access to series that no longer air on traditional TV networks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(e.g., Friends, How I Met Your Mother, Friday Night Lights, etc.)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67D391-B3A8-4EF8-8F3F-25413A499B1D}"/>
              </a:ext>
            </a:extLst>
          </p:cNvPr>
          <p:cNvSpPr txBox="1"/>
          <p:nvPr/>
        </p:nvSpPr>
        <p:spPr>
          <a:xfrm>
            <a:off x="8800465" y="2776231"/>
            <a:ext cx="193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25%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E42606-822D-4CAF-8B89-72D613E65749}"/>
              </a:ext>
            </a:extLst>
          </p:cNvPr>
          <p:cNvSpPr txBox="1"/>
          <p:nvPr/>
        </p:nvSpPr>
        <p:spPr>
          <a:xfrm>
            <a:off x="8075540" y="5301324"/>
            <a:ext cx="3818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Access to news content the service streams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3E262C-E5CA-4444-938B-2C657990699C}"/>
              </a:ext>
            </a:extLst>
          </p:cNvPr>
          <p:cNvSpPr txBox="1"/>
          <p:nvPr/>
        </p:nvSpPr>
        <p:spPr>
          <a:xfrm>
            <a:off x="8809991" y="4761942"/>
            <a:ext cx="193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11%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F5AA19-9EEA-412C-9225-44E2E83BDA56}"/>
              </a:ext>
            </a:extLst>
          </p:cNvPr>
          <p:cNvSpPr txBox="1"/>
          <p:nvPr/>
        </p:nvSpPr>
        <p:spPr>
          <a:xfrm>
            <a:off x="526244" y="6288211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April 2021. </a:t>
            </a:r>
          </a:p>
        </p:txBody>
      </p:sp>
      <p:pic>
        <p:nvPicPr>
          <p:cNvPr id="3" name="Picture 2" descr="A picture containing text, light, vector graphics&#10;&#10;Description automatically generated">
            <a:extLst>
              <a:ext uri="{FF2B5EF4-FFF2-40B4-BE49-F238E27FC236}">
                <a16:creationId xmlns:a16="http://schemas.microsoft.com/office/drawing/2014/main" id="{E0C3A75D-D114-4D16-BF97-AE76BD5E3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25" y="2205649"/>
            <a:ext cx="662012" cy="662012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298A748-0E51-4809-B679-D7A5E810B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87"/>
          <a:stretch/>
        </p:blipFill>
        <p:spPr>
          <a:xfrm>
            <a:off x="5435381" y="2226240"/>
            <a:ext cx="849593" cy="45974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6C72D42-ED37-4AB8-8C08-722FBC1F7A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42" y="2238461"/>
            <a:ext cx="609323" cy="609323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BE0B766-FE64-4FD1-8BEF-4121C9983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79" y="4246935"/>
            <a:ext cx="621956" cy="62195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1A469C4-1BA7-4502-BF64-6909B68026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62" y="4169233"/>
            <a:ext cx="672850" cy="672850"/>
          </a:xfrm>
          <a:prstGeom prst="rect">
            <a:avLst/>
          </a:prstGeom>
        </p:spPr>
      </p:pic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584B1120-6BEC-4556-BCE0-3EA296F195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56" y="4221823"/>
            <a:ext cx="597470" cy="5974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9DFC5E-2AFA-4BE8-865C-92071AED0895}"/>
              </a:ext>
            </a:extLst>
          </p:cNvPr>
          <p:cNvSpPr/>
          <p:nvPr/>
        </p:nvSpPr>
        <p:spPr>
          <a:xfrm>
            <a:off x="2471738" y="2130584"/>
            <a:ext cx="1611236" cy="364519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Library content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CAD19F-D5D8-48E9-AF87-EB257A552577}"/>
              </a:ext>
            </a:extLst>
          </p:cNvPr>
          <p:cNvSpPr/>
          <p:nvPr/>
        </p:nvSpPr>
        <p:spPr>
          <a:xfrm>
            <a:off x="10258857" y="2131433"/>
            <a:ext cx="1611236" cy="364519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Library content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FB648C-41BD-4706-A7CB-DD87251C8B05}"/>
              </a:ext>
            </a:extLst>
          </p:cNvPr>
          <p:cNvSpPr/>
          <p:nvPr/>
        </p:nvSpPr>
        <p:spPr>
          <a:xfrm>
            <a:off x="6353369" y="2131433"/>
            <a:ext cx="1611236" cy="364519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Original content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24BA41-65BE-4A59-9D44-9D7F3BAD7103}"/>
              </a:ext>
            </a:extLst>
          </p:cNvPr>
          <p:cNvSpPr/>
          <p:nvPr/>
        </p:nvSpPr>
        <p:spPr>
          <a:xfrm>
            <a:off x="2471738" y="4145012"/>
            <a:ext cx="1611236" cy="364519"/>
          </a:xfrm>
          <a:prstGeom prst="rect">
            <a:avLst/>
          </a:prstGeom>
          <a:solidFill>
            <a:srgbClr val="E8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Live content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862E01-F4E1-49B5-9FB3-52C8B7B0DE22}"/>
              </a:ext>
            </a:extLst>
          </p:cNvPr>
          <p:cNvSpPr/>
          <p:nvPr/>
        </p:nvSpPr>
        <p:spPr>
          <a:xfrm>
            <a:off x="6353369" y="4150924"/>
            <a:ext cx="1611236" cy="364519"/>
          </a:xfrm>
          <a:prstGeom prst="rect">
            <a:avLst/>
          </a:prstGeom>
          <a:solidFill>
            <a:srgbClr val="E8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Live content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8C95E5-E001-47E0-85E0-A12BA48FBFF1}"/>
              </a:ext>
            </a:extLst>
          </p:cNvPr>
          <p:cNvSpPr/>
          <p:nvPr/>
        </p:nvSpPr>
        <p:spPr>
          <a:xfrm>
            <a:off x="10258857" y="4150924"/>
            <a:ext cx="1611236" cy="364519"/>
          </a:xfrm>
          <a:prstGeom prst="rect">
            <a:avLst/>
          </a:prstGeom>
          <a:solidFill>
            <a:srgbClr val="E8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Live content</a:t>
            </a:r>
          </a:p>
        </p:txBody>
      </p:sp>
    </p:spTree>
    <p:extLst>
      <p:ext uri="{BB962C8B-B14F-4D97-AF65-F5344CB8AC3E}">
        <p14:creationId xmlns:p14="http://schemas.microsoft.com/office/powerpoint/2010/main" val="1218860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Marianne Vita</DisplayName>
        <AccountId>43</AccountId>
        <AccountType/>
      </UserInfo>
      <UserInfo>
        <DisplayName>Danielle Delauro</DisplayName>
        <AccountId>38</AccountId>
        <AccountType/>
      </UserInfo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2" ma:contentTypeDescription="Create a new document." ma:contentTypeScope="" ma:versionID="cacc7f4b9ec85f2467a5f7a2fdc209a8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eb55a7ab2ddd844569615820c438986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E51903-E8F5-4744-A2DF-2B0832ACEC88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C4F7A3-951F-432A-9E57-3CDC7C0C18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b28e8-29a6-4ab8-af18-2a7f61acfad2"/>
    <ds:schemaRef ds:uri="9f6166fe-9f5b-43aa-b8a9-b4d7ad530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5E65AB-839F-40F1-95C8-9C9DB0A334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2538</Words>
  <Application>Microsoft Office PowerPoint</Application>
  <PresentationFormat>Widescreen</PresentationFormat>
  <Paragraphs>198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Helvetica Light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Guillen</dc:creator>
  <cp:lastModifiedBy>Leah Montner Dixon</cp:lastModifiedBy>
  <cp:revision>1</cp:revision>
  <dcterms:created xsi:type="dcterms:W3CDTF">2021-05-03T18:22:52Z</dcterms:created>
  <dcterms:modified xsi:type="dcterms:W3CDTF">2021-09-28T17:38:48Z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