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9" r:id="rId6"/>
    <p:sldMasterId id="2147483684" r:id="rId7"/>
  </p:sldMasterIdLst>
  <p:notesMasterIdLst>
    <p:notesMasterId r:id="rId24"/>
  </p:notesMasterIdLst>
  <p:sldIdLst>
    <p:sldId id="259" r:id="rId8"/>
    <p:sldId id="2144327391" r:id="rId9"/>
    <p:sldId id="2144328243" r:id="rId10"/>
    <p:sldId id="2144328244" r:id="rId11"/>
    <p:sldId id="2144328251" r:id="rId12"/>
    <p:sldId id="2144328261" r:id="rId13"/>
    <p:sldId id="2144328238" r:id="rId14"/>
    <p:sldId id="2144328263" r:id="rId15"/>
    <p:sldId id="2144328265" r:id="rId16"/>
    <p:sldId id="2144328266" r:id="rId17"/>
    <p:sldId id="2144328262" r:id="rId18"/>
    <p:sldId id="2144327906" r:id="rId19"/>
    <p:sldId id="2144328264" r:id="rId20"/>
    <p:sldId id="2144328106" r:id="rId21"/>
    <p:sldId id="2144328105" r:id="rId22"/>
    <p:sldId id="2144327406" r:id="rId23"/>
  </p:sldIdLst>
  <p:sldSz cx="12192000" cy="6858000"/>
  <p:notesSz cx="9385300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3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4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27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Danielle Delauro" initials="DD [2]" lastIdx="14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6" name="Marianne Vita" initials="MV" lastIdx="6" clrIdx="5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64"/>
    <a:srgbClr val="4EBEA4"/>
    <a:srgbClr val="ED3C8D"/>
    <a:srgbClr val="00BFF2"/>
    <a:srgbClr val="FFE600"/>
    <a:srgbClr val="FFFF00"/>
    <a:srgbClr val="E2E8F1"/>
    <a:srgbClr val="7ED2F6"/>
    <a:srgbClr val="7030A0"/>
    <a:srgbClr val="B4E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A9B16-6957-4AE8-9C5D-E604E7FF76B6}" v="1" dt="2022-04-19T21:00:06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1" autoAdjust="0"/>
    <p:restoredTop sz="95896" autoAdjust="0"/>
  </p:normalViewPr>
  <p:slideViewPr>
    <p:cSldViewPr snapToGrid="0">
      <p:cViewPr varScale="1">
        <p:scale>
          <a:sx n="82" d="100"/>
          <a:sy n="82" d="100"/>
        </p:scale>
        <p:origin x="96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30477ACE-9BBE-427B-907D-CFA237B9C0C0}"/>
    <pc:docChg chg="undo redo custSel delSld modSld sldOrd">
      <pc:chgData name="Leah Montner Dixon" userId="d5b2ae9e-9213-4442-b7df-4db8cbe51e5d" providerId="ADAL" clId="{30477ACE-9BBE-427B-907D-CFA237B9C0C0}" dt="2022-03-09T16:40:52.460" v="5798"/>
      <pc:docMkLst>
        <pc:docMk/>
      </pc:docMkLst>
      <pc:sldChg chg="addSp delSp modSp mod delCm modCm">
        <pc:chgData name="Leah Montner Dixon" userId="d5b2ae9e-9213-4442-b7df-4db8cbe51e5d" providerId="ADAL" clId="{30477ACE-9BBE-427B-907D-CFA237B9C0C0}" dt="2022-03-09T15:08:35.456" v="4680" actId="478"/>
        <pc:sldMkLst>
          <pc:docMk/>
          <pc:sldMk cId="586544117" sldId="259"/>
        </pc:sldMkLst>
        <pc:spChg chg="del mod">
          <ac:chgData name="Leah Montner Dixon" userId="d5b2ae9e-9213-4442-b7df-4db8cbe51e5d" providerId="ADAL" clId="{30477ACE-9BBE-427B-907D-CFA237B9C0C0}" dt="2022-03-09T15:08:35.456" v="4680" actId="478"/>
          <ac:spMkLst>
            <pc:docMk/>
            <pc:sldMk cId="586544117" sldId="259"/>
            <ac:spMk id="5" creationId="{3CA505E6-465B-468F-B0D1-671C72635F86}"/>
          </ac:spMkLst>
        </pc:spChg>
        <pc:picChg chg="del mod">
          <ac:chgData name="Leah Montner Dixon" userId="d5b2ae9e-9213-4442-b7df-4db8cbe51e5d" providerId="ADAL" clId="{30477ACE-9BBE-427B-907D-CFA237B9C0C0}" dt="2022-03-04T20:59:13.616" v="4422" actId="478"/>
          <ac:picMkLst>
            <pc:docMk/>
            <pc:sldMk cId="586544117" sldId="259"/>
            <ac:picMk id="2" creationId="{9692EFC9-7530-42A7-B335-575413C51846}"/>
          </ac:picMkLst>
        </pc:picChg>
        <pc:picChg chg="del mod">
          <ac:chgData name="Leah Montner Dixon" userId="d5b2ae9e-9213-4442-b7df-4db8cbe51e5d" providerId="ADAL" clId="{30477ACE-9BBE-427B-907D-CFA237B9C0C0}" dt="2022-03-09T14:14:06.423" v="4483" actId="478"/>
          <ac:picMkLst>
            <pc:docMk/>
            <pc:sldMk cId="586544117" sldId="259"/>
            <ac:picMk id="3" creationId="{49EB1DBF-2381-40DF-8BD5-A3B3C131EDD2}"/>
          </ac:picMkLst>
        </pc:picChg>
        <pc:picChg chg="add mod">
          <ac:chgData name="Leah Montner Dixon" userId="d5b2ae9e-9213-4442-b7df-4db8cbe51e5d" providerId="ADAL" clId="{30477ACE-9BBE-427B-907D-CFA237B9C0C0}" dt="2022-03-04T21:06:03.316" v="4479" actId="1038"/>
          <ac:picMkLst>
            <pc:docMk/>
            <pc:sldMk cId="586544117" sldId="259"/>
            <ac:picMk id="4" creationId="{D1510C21-C1A3-430F-87CB-2C09F25760B1}"/>
          </ac:picMkLst>
        </pc:picChg>
        <pc:picChg chg="add mod ord modCrop">
          <ac:chgData name="Leah Montner Dixon" userId="d5b2ae9e-9213-4442-b7df-4db8cbe51e5d" providerId="ADAL" clId="{30477ACE-9BBE-427B-907D-CFA237B9C0C0}" dt="2022-03-09T14:18:06.811" v="4538" actId="167"/>
          <ac:picMkLst>
            <pc:docMk/>
            <pc:sldMk cId="586544117" sldId="259"/>
            <ac:picMk id="6" creationId="{426BE4C3-0069-4EC3-9FBB-9796AE14E25C}"/>
          </ac:picMkLst>
        </pc:picChg>
        <pc:picChg chg="add del mod ord modCrop">
          <ac:chgData name="Leah Montner Dixon" userId="d5b2ae9e-9213-4442-b7df-4db8cbe51e5d" providerId="ADAL" clId="{30477ACE-9BBE-427B-907D-CFA237B9C0C0}" dt="2022-03-09T14:18:08.758" v="4540" actId="478"/>
          <ac:picMkLst>
            <pc:docMk/>
            <pc:sldMk cId="586544117" sldId="259"/>
            <ac:picMk id="9" creationId="{3EEB33DA-2020-4CB2-B8CD-003D6874E306}"/>
          </ac:picMkLst>
        </pc:picChg>
        <pc:picChg chg="del">
          <ac:chgData name="Leah Montner Dixon" userId="d5b2ae9e-9213-4442-b7df-4db8cbe51e5d" providerId="ADAL" clId="{30477ACE-9BBE-427B-907D-CFA237B9C0C0}" dt="2022-03-04T21:05:51.605" v="4468" actId="478"/>
          <ac:picMkLst>
            <pc:docMk/>
            <pc:sldMk cId="586544117" sldId="259"/>
            <ac:picMk id="15" creationId="{F0092BDA-FE0D-4EE0-B12D-3DDA72B4B403}"/>
          </ac:picMkLst>
        </pc:picChg>
      </pc:sldChg>
      <pc:sldChg chg="addSp delSp modSp mod ord">
        <pc:chgData name="Leah Montner Dixon" userId="d5b2ae9e-9213-4442-b7df-4db8cbe51e5d" providerId="ADAL" clId="{30477ACE-9BBE-427B-907D-CFA237B9C0C0}" dt="2022-03-09T15:55:52.021" v="5074"/>
        <pc:sldMkLst>
          <pc:docMk/>
          <pc:sldMk cId="2822426074" sldId="2144327327"/>
        </pc:sldMkLst>
        <pc:spChg chg="del">
          <ac:chgData name="Leah Montner Dixon" userId="d5b2ae9e-9213-4442-b7df-4db8cbe51e5d" providerId="ADAL" clId="{30477ACE-9BBE-427B-907D-CFA237B9C0C0}" dt="2022-03-09T15:53:53.053" v="5044" actId="478"/>
          <ac:spMkLst>
            <pc:docMk/>
            <pc:sldMk cId="2822426074" sldId="2144327327"/>
            <ac:spMk id="10" creationId="{53F024C6-3A9E-4A69-B1B9-18C95CE31CAF}"/>
          </ac:spMkLst>
        </pc:spChg>
        <pc:spChg chg="del">
          <ac:chgData name="Leah Montner Dixon" userId="d5b2ae9e-9213-4442-b7df-4db8cbe51e5d" providerId="ADAL" clId="{30477ACE-9BBE-427B-907D-CFA237B9C0C0}" dt="2022-03-09T15:53:53.053" v="5044" actId="478"/>
          <ac:spMkLst>
            <pc:docMk/>
            <pc:sldMk cId="2822426074" sldId="2144327327"/>
            <ac:spMk id="12" creationId="{0B80F57C-502B-4844-B07D-5E2BBAEB41A3}"/>
          </ac:spMkLst>
        </pc:spChg>
        <pc:spChg chg="mod">
          <ac:chgData name="Leah Montner Dixon" userId="d5b2ae9e-9213-4442-b7df-4db8cbe51e5d" providerId="ADAL" clId="{30477ACE-9BBE-427B-907D-CFA237B9C0C0}" dt="2022-03-09T15:54:00.062" v="5047" actId="12788"/>
          <ac:spMkLst>
            <pc:docMk/>
            <pc:sldMk cId="2822426074" sldId="2144327327"/>
            <ac:spMk id="19" creationId="{AC62C3AD-3E8E-491B-B824-FEFD9731442B}"/>
          </ac:spMkLst>
        </pc:spChg>
        <pc:spChg chg="add del mod">
          <ac:chgData name="Leah Montner Dixon" userId="d5b2ae9e-9213-4442-b7df-4db8cbe51e5d" providerId="ADAL" clId="{30477ACE-9BBE-427B-907D-CFA237B9C0C0}" dt="2022-03-09T15:55:51.737" v="5073" actId="478"/>
          <ac:spMkLst>
            <pc:docMk/>
            <pc:sldMk cId="2822426074" sldId="2144327327"/>
            <ac:spMk id="24" creationId="{1B647AC3-C15E-44C2-A022-11C162B1772F}"/>
          </ac:spMkLst>
        </pc:spChg>
        <pc:spChg chg="add del mod">
          <ac:chgData name="Leah Montner Dixon" userId="d5b2ae9e-9213-4442-b7df-4db8cbe51e5d" providerId="ADAL" clId="{30477ACE-9BBE-427B-907D-CFA237B9C0C0}" dt="2022-03-09T15:55:51.737" v="5073" actId="478"/>
          <ac:spMkLst>
            <pc:docMk/>
            <pc:sldMk cId="2822426074" sldId="2144327327"/>
            <ac:spMk id="26" creationId="{350C013E-7462-4CE1-A2CD-1F32B9ECD405}"/>
          </ac:spMkLst>
        </pc:spChg>
        <pc:spChg chg="add mod">
          <ac:chgData name="Leah Montner Dixon" userId="d5b2ae9e-9213-4442-b7df-4db8cbe51e5d" providerId="ADAL" clId="{30477ACE-9BBE-427B-907D-CFA237B9C0C0}" dt="2022-03-09T15:55:52.021" v="5074"/>
          <ac:spMkLst>
            <pc:docMk/>
            <pc:sldMk cId="2822426074" sldId="2144327327"/>
            <ac:spMk id="28" creationId="{BF51609A-A3A4-4E15-A174-C9B304BE7370}"/>
          </ac:spMkLst>
        </pc:spChg>
        <pc:spChg chg="add mod">
          <ac:chgData name="Leah Montner Dixon" userId="d5b2ae9e-9213-4442-b7df-4db8cbe51e5d" providerId="ADAL" clId="{30477ACE-9BBE-427B-907D-CFA237B9C0C0}" dt="2022-03-09T15:55:52.021" v="5074"/>
          <ac:spMkLst>
            <pc:docMk/>
            <pc:sldMk cId="2822426074" sldId="2144327327"/>
            <ac:spMk id="29" creationId="{B0C980AD-053B-4F7F-9E04-22D753116300}"/>
          </ac:spMkLst>
        </pc:spChg>
        <pc:picChg chg="add del mod">
          <ac:chgData name="Leah Montner Dixon" userId="d5b2ae9e-9213-4442-b7df-4db8cbe51e5d" providerId="ADAL" clId="{30477ACE-9BBE-427B-907D-CFA237B9C0C0}" dt="2022-03-09T15:55:51.737" v="5073" actId="478"/>
          <ac:picMkLst>
            <pc:docMk/>
            <pc:sldMk cId="2822426074" sldId="2144327327"/>
            <ac:picMk id="21" creationId="{03BBEAA1-C247-4399-871D-85CBE4BC2749}"/>
          </ac:picMkLst>
        </pc:picChg>
        <pc:picChg chg="del">
          <ac:chgData name="Leah Montner Dixon" userId="d5b2ae9e-9213-4442-b7df-4db8cbe51e5d" providerId="ADAL" clId="{30477ACE-9BBE-427B-907D-CFA237B9C0C0}" dt="2022-03-09T15:53:53.053" v="5044" actId="478"/>
          <ac:picMkLst>
            <pc:docMk/>
            <pc:sldMk cId="2822426074" sldId="2144327327"/>
            <ac:picMk id="25" creationId="{007C0E06-A025-6444-A897-359A6F2930CE}"/>
          </ac:picMkLst>
        </pc:picChg>
        <pc:picChg chg="add mod">
          <ac:chgData name="Leah Montner Dixon" userId="d5b2ae9e-9213-4442-b7df-4db8cbe51e5d" providerId="ADAL" clId="{30477ACE-9BBE-427B-907D-CFA237B9C0C0}" dt="2022-03-09T15:55:52.021" v="5074"/>
          <ac:picMkLst>
            <pc:docMk/>
            <pc:sldMk cId="2822426074" sldId="2144327327"/>
            <ac:picMk id="27" creationId="{F37E42ED-D4B9-4059-834B-3ACB90358594}"/>
          </ac:picMkLst>
        </pc:picChg>
      </pc:sldChg>
      <pc:sldChg chg="addSp delSp modSp mod ord">
        <pc:chgData name="Leah Montner Dixon" userId="d5b2ae9e-9213-4442-b7df-4db8cbe51e5d" providerId="ADAL" clId="{30477ACE-9BBE-427B-907D-CFA237B9C0C0}" dt="2022-03-09T15:55:54.972" v="5076"/>
        <pc:sldMkLst>
          <pc:docMk/>
          <pc:sldMk cId="4099370168" sldId="2144327328"/>
        </pc:sldMkLst>
        <pc:spChg chg="del">
          <ac:chgData name="Leah Montner Dixon" userId="d5b2ae9e-9213-4442-b7df-4db8cbe51e5d" providerId="ADAL" clId="{30477ACE-9BBE-427B-907D-CFA237B9C0C0}" dt="2022-03-09T15:54:28.625" v="5049" actId="478"/>
          <ac:spMkLst>
            <pc:docMk/>
            <pc:sldMk cId="4099370168" sldId="2144327328"/>
            <ac:spMk id="10" creationId="{53F024C6-3A9E-4A69-B1B9-18C95CE31CAF}"/>
          </ac:spMkLst>
        </pc:spChg>
        <pc:spChg chg="del">
          <ac:chgData name="Leah Montner Dixon" userId="d5b2ae9e-9213-4442-b7df-4db8cbe51e5d" providerId="ADAL" clId="{30477ACE-9BBE-427B-907D-CFA237B9C0C0}" dt="2022-03-09T15:54:28.625" v="5049" actId="478"/>
          <ac:spMkLst>
            <pc:docMk/>
            <pc:sldMk cId="4099370168" sldId="2144327328"/>
            <ac:spMk id="12" creationId="{0B80F57C-502B-4844-B07D-5E2BBAEB41A3}"/>
          </ac:spMkLst>
        </pc:spChg>
        <pc:spChg chg="mod">
          <ac:chgData name="Leah Montner Dixon" userId="d5b2ae9e-9213-4442-b7df-4db8cbe51e5d" providerId="ADAL" clId="{30477ACE-9BBE-427B-907D-CFA237B9C0C0}" dt="2022-03-09T15:54:24.672" v="5048" actId="14100"/>
          <ac:spMkLst>
            <pc:docMk/>
            <pc:sldMk cId="4099370168" sldId="2144327328"/>
            <ac:spMk id="20" creationId="{1FEDBD94-A23E-4775-A638-A231207DA60D}"/>
          </ac:spMkLst>
        </pc:spChg>
        <pc:spChg chg="add del mod">
          <ac:chgData name="Leah Montner Dixon" userId="d5b2ae9e-9213-4442-b7df-4db8cbe51e5d" providerId="ADAL" clId="{30477ACE-9BBE-427B-907D-CFA237B9C0C0}" dt="2022-03-09T15:55:54.697" v="5075" actId="478"/>
          <ac:spMkLst>
            <pc:docMk/>
            <pc:sldMk cId="4099370168" sldId="2144327328"/>
            <ac:spMk id="30" creationId="{22EBCC60-9CED-4FC5-B042-3F751080ABED}"/>
          </ac:spMkLst>
        </pc:spChg>
        <pc:spChg chg="add del mod">
          <ac:chgData name="Leah Montner Dixon" userId="d5b2ae9e-9213-4442-b7df-4db8cbe51e5d" providerId="ADAL" clId="{30477ACE-9BBE-427B-907D-CFA237B9C0C0}" dt="2022-03-09T15:55:54.697" v="5075" actId="478"/>
          <ac:spMkLst>
            <pc:docMk/>
            <pc:sldMk cId="4099370168" sldId="2144327328"/>
            <ac:spMk id="31" creationId="{82292030-64B5-4354-BB74-B6CBEC236C0F}"/>
          </ac:spMkLst>
        </pc:spChg>
        <pc:spChg chg="add mod">
          <ac:chgData name="Leah Montner Dixon" userId="d5b2ae9e-9213-4442-b7df-4db8cbe51e5d" providerId="ADAL" clId="{30477ACE-9BBE-427B-907D-CFA237B9C0C0}" dt="2022-03-09T15:55:54.972" v="5076"/>
          <ac:spMkLst>
            <pc:docMk/>
            <pc:sldMk cId="4099370168" sldId="2144327328"/>
            <ac:spMk id="33" creationId="{2DD1E7FD-FC9D-4309-873E-BA7E6DED41A8}"/>
          </ac:spMkLst>
        </pc:spChg>
        <pc:spChg chg="add mod">
          <ac:chgData name="Leah Montner Dixon" userId="d5b2ae9e-9213-4442-b7df-4db8cbe51e5d" providerId="ADAL" clId="{30477ACE-9BBE-427B-907D-CFA237B9C0C0}" dt="2022-03-09T15:55:54.972" v="5076"/>
          <ac:spMkLst>
            <pc:docMk/>
            <pc:sldMk cId="4099370168" sldId="2144327328"/>
            <ac:spMk id="34" creationId="{01517A7E-F160-4AC1-81D1-A5F8C0195AE9}"/>
          </ac:spMkLst>
        </pc:spChg>
        <pc:picChg chg="del">
          <ac:chgData name="Leah Montner Dixon" userId="d5b2ae9e-9213-4442-b7df-4db8cbe51e5d" providerId="ADAL" clId="{30477ACE-9BBE-427B-907D-CFA237B9C0C0}" dt="2022-03-09T15:54:28.625" v="5049" actId="478"/>
          <ac:picMkLst>
            <pc:docMk/>
            <pc:sldMk cId="4099370168" sldId="2144327328"/>
            <ac:picMk id="25" creationId="{007C0E06-A025-6444-A897-359A6F2930CE}"/>
          </ac:picMkLst>
        </pc:picChg>
        <pc:picChg chg="add del mod">
          <ac:chgData name="Leah Montner Dixon" userId="d5b2ae9e-9213-4442-b7df-4db8cbe51e5d" providerId="ADAL" clId="{30477ACE-9BBE-427B-907D-CFA237B9C0C0}" dt="2022-03-09T15:55:54.697" v="5075" actId="478"/>
          <ac:picMkLst>
            <pc:docMk/>
            <pc:sldMk cId="4099370168" sldId="2144327328"/>
            <ac:picMk id="29" creationId="{159C9C44-E7D0-46F0-812A-AE6A8E1E5017}"/>
          </ac:picMkLst>
        </pc:picChg>
        <pc:picChg chg="add mod">
          <ac:chgData name="Leah Montner Dixon" userId="d5b2ae9e-9213-4442-b7df-4db8cbe51e5d" providerId="ADAL" clId="{30477ACE-9BBE-427B-907D-CFA237B9C0C0}" dt="2022-03-09T15:55:54.972" v="5076"/>
          <ac:picMkLst>
            <pc:docMk/>
            <pc:sldMk cId="4099370168" sldId="2144327328"/>
            <ac:picMk id="32" creationId="{8F149F65-7C91-4CD0-971D-717B348EEA20}"/>
          </ac:picMkLst>
        </pc:picChg>
      </pc:sldChg>
      <pc:sldChg chg="addSp delSp modSp mod delCm modCm">
        <pc:chgData name="Leah Montner Dixon" userId="d5b2ae9e-9213-4442-b7df-4db8cbe51e5d" providerId="ADAL" clId="{30477ACE-9BBE-427B-907D-CFA237B9C0C0}" dt="2022-03-09T16:40:52.460" v="5798"/>
        <pc:sldMkLst>
          <pc:docMk/>
          <pc:sldMk cId="2506243694" sldId="2144327391"/>
        </pc:sldMkLst>
        <pc:spChg chg="mod">
          <ac:chgData name="Leah Montner Dixon" userId="d5b2ae9e-9213-4442-b7df-4db8cbe51e5d" providerId="ADAL" clId="{30477ACE-9BBE-427B-907D-CFA237B9C0C0}" dt="2022-03-09T16:32:56.585" v="5758" actId="14100"/>
          <ac:spMkLst>
            <pc:docMk/>
            <pc:sldMk cId="2506243694" sldId="2144327391"/>
            <ac:spMk id="2" creationId="{77A6D99E-7211-4A61-8E41-8586BC7724A2}"/>
          </ac:spMkLst>
        </pc:spChg>
        <pc:spChg chg="mod">
          <ac:chgData name="Leah Montner Dixon" userId="d5b2ae9e-9213-4442-b7df-4db8cbe51e5d" providerId="ADAL" clId="{30477ACE-9BBE-427B-907D-CFA237B9C0C0}" dt="2022-03-09T16:32:05.081" v="5738" actId="14100"/>
          <ac:spMkLst>
            <pc:docMk/>
            <pc:sldMk cId="2506243694" sldId="2144327391"/>
            <ac:spMk id="9" creationId="{055EBF1B-0BAA-4547-8F79-143996AD9AEC}"/>
          </ac:spMkLst>
        </pc:spChg>
        <pc:spChg chg="mod">
          <ac:chgData name="Leah Montner Dixon" userId="d5b2ae9e-9213-4442-b7df-4db8cbe51e5d" providerId="ADAL" clId="{30477ACE-9BBE-427B-907D-CFA237B9C0C0}" dt="2022-03-09T16:34:50.060" v="5790" actId="1036"/>
          <ac:spMkLst>
            <pc:docMk/>
            <pc:sldMk cId="2506243694" sldId="2144327391"/>
            <ac:spMk id="10" creationId="{E3D88B66-E87E-424D-8CCE-314107D81A14}"/>
          </ac:spMkLst>
        </pc:spChg>
        <pc:spChg chg="del">
          <ac:chgData name="Leah Montner Dixon" userId="d5b2ae9e-9213-4442-b7df-4db8cbe51e5d" providerId="ADAL" clId="{30477ACE-9BBE-427B-907D-CFA237B9C0C0}" dt="2022-03-09T15:52:55.088" v="5026" actId="478"/>
          <ac:spMkLst>
            <pc:docMk/>
            <pc:sldMk cId="2506243694" sldId="2144327391"/>
            <ac:spMk id="11" creationId="{9D79A3BA-44F7-4138-A0A8-3A12506A5005}"/>
          </ac:spMkLst>
        </pc:spChg>
        <pc:spChg chg="del">
          <ac:chgData name="Leah Montner Dixon" userId="d5b2ae9e-9213-4442-b7df-4db8cbe51e5d" providerId="ADAL" clId="{30477ACE-9BBE-427B-907D-CFA237B9C0C0}" dt="2022-03-09T15:52:55.088" v="5026" actId="478"/>
          <ac:spMkLst>
            <pc:docMk/>
            <pc:sldMk cId="2506243694" sldId="2144327391"/>
            <ac:spMk id="15" creationId="{CED9186F-5E83-4D49-830F-5289517B09DE}"/>
          </ac:spMkLst>
        </pc:spChg>
        <pc:spChg chg="add del mod">
          <ac:chgData name="Leah Montner Dixon" userId="d5b2ae9e-9213-4442-b7df-4db8cbe51e5d" providerId="ADAL" clId="{30477ACE-9BBE-427B-907D-CFA237B9C0C0}" dt="2022-03-09T15:55:18.669" v="5058" actId="478"/>
          <ac:spMkLst>
            <pc:docMk/>
            <pc:sldMk cId="2506243694" sldId="2144327391"/>
            <ac:spMk id="18" creationId="{7C4EEAC9-EBEF-4BE9-AB55-E9C4A2683CB2}"/>
          </ac:spMkLst>
        </pc:spChg>
        <pc:spChg chg="add del mod">
          <ac:chgData name="Leah Montner Dixon" userId="d5b2ae9e-9213-4442-b7df-4db8cbe51e5d" providerId="ADAL" clId="{30477ACE-9BBE-427B-907D-CFA237B9C0C0}" dt="2022-03-09T15:55:18.669" v="5058" actId="478"/>
          <ac:spMkLst>
            <pc:docMk/>
            <pc:sldMk cId="2506243694" sldId="2144327391"/>
            <ac:spMk id="19" creationId="{45D12400-3C26-441A-8D11-DCC056888211}"/>
          </ac:spMkLst>
        </pc:spChg>
        <pc:spChg chg="add mod">
          <ac:chgData name="Leah Montner Dixon" userId="d5b2ae9e-9213-4442-b7df-4db8cbe51e5d" providerId="ADAL" clId="{30477ACE-9BBE-427B-907D-CFA237B9C0C0}" dt="2022-03-09T15:55:19.003" v="5059"/>
          <ac:spMkLst>
            <pc:docMk/>
            <pc:sldMk cId="2506243694" sldId="2144327391"/>
            <ac:spMk id="21" creationId="{B334CF62-9503-41D1-A7E7-AE037B4A7D1E}"/>
          </ac:spMkLst>
        </pc:spChg>
        <pc:spChg chg="add mod">
          <ac:chgData name="Leah Montner Dixon" userId="d5b2ae9e-9213-4442-b7df-4db8cbe51e5d" providerId="ADAL" clId="{30477ACE-9BBE-427B-907D-CFA237B9C0C0}" dt="2022-03-09T15:55:19.003" v="5059"/>
          <ac:spMkLst>
            <pc:docMk/>
            <pc:sldMk cId="2506243694" sldId="2144327391"/>
            <ac:spMk id="22" creationId="{9BB78C73-D538-400A-BE29-8FB25104B142}"/>
          </ac:spMkLst>
        </pc:spChg>
        <pc:spChg chg="add mod">
          <ac:chgData name="Leah Montner Dixon" userId="d5b2ae9e-9213-4442-b7df-4db8cbe51e5d" providerId="ADAL" clId="{30477ACE-9BBE-427B-907D-CFA237B9C0C0}" dt="2022-03-09T16:33:15.434" v="5764" actId="14100"/>
          <ac:spMkLst>
            <pc:docMk/>
            <pc:sldMk cId="2506243694" sldId="2144327391"/>
            <ac:spMk id="23" creationId="{16073AD3-087E-40FD-BE32-34CC0E3B0CDB}"/>
          </ac:spMkLst>
        </pc:spChg>
        <pc:grpChg chg="mod">
          <ac:chgData name="Leah Montner Dixon" userId="d5b2ae9e-9213-4442-b7df-4db8cbe51e5d" providerId="ADAL" clId="{30477ACE-9BBE-427B-907D-CFA237B9C0C0}" dt="2022-03-09T16:34:53.526" v="5797" actId="1036"/>
          <ac:grpSpMkLst>
            <pc:docMk/>
            <pc:sldMk cId="2506243694" sldId="2144327391"/>
            <ac:grpSpMk id="8" creationId="{ECE9BD09-27E1-46AD-8094-ADADAFCE55E8}"/>
          </ac:grpSpMkLst>
        </pc:grpChg>
        <pc:picChg chg="mod modCrop">
          <ac:chgData name="Leah Montner Dixon" userId="d5b2ae9e-9213-4442-b7df-4db8cbe51e5d" providerId="ADAL" clId="{30477ACE-9BBE-427B-907D-CFA237B9C0C0}" dt="2022-03-09T16:33:01.931" v="5759" actId="732"/>
          <ac:picMkLst>
            <pc:docMk/>
            <pc:sldMk cId="2506243694" sldId="2144327391"/>
            <ac:picMk id="4" creationId="{6DEC5B00-16CE-413A-9103-56A600962CDD}"/>
          </ac:picMkLst>
        </pc:picChg>
        <pc:picChg chg="add del mod">
          <ac:chgData name="Leah Montner Dixon" userId="d5b2ae9e-9213-4442-b7df-4db8cbe51e5d" providerId="ADAL" clId="{30477ACE-9BBE-427B-907D-CFA237B9C0C0}" dt="2022-03-09T15:55:18.669" v="5058" actId="478"/>
          <ac:picMkLst>
            <pc:docMk/>
            <pc:sldMk cId="2506243694" sldId="2144327391"/>
            <ac:picMk id="17" creationId="{A2F2CDE6-6A09-4CF9-B5C0-359A2A6D0595}"/>
          </ac:picMkLst>
        </pc:picChg>
        <pc:picChg chg="add mod">
          <ac:chgData name="Leah Montner Dixon" userId="d5b2ae9e-9213-4442-b7df-4db8cbe51e5d" providerId="ADAL" clId="{30477ACE-9BBE-427B-907D-CFA237B9C0C0}" dt="2022-03-09T15:55:19.003" v="5059"/>
          <ac:picMkLst>
            <pc:docMk/>
            <pc:sldMk cId="2506243694" sldId="2144327391"/>
            <ac:picMk id="20" creationId="{88DE6D61-CC02-4BCA-B683-BAC83A96CB9D}"/>
          </ac:picMkLst>
        </pc:picChg>
        <pc:picChg chg="del">
          <ac:chgData name="Leah Montner Dixon" userId="d5b2ae9e-9213-4442-b7df-4db8cbe51e5d" providerId="ADAL" clId="{30477ACE-9BBE-427B-907D-CFA237B9C0C0}" dt="2022-03-09T15:52:55.088" v="5026" actId="478"/>
          <ac:picMkLst>
            <pc:docMk/>
            <pc:sldMk cId="2506243694" sldId="2144327391"/>
            <ac:picMk id="25" creationId="{007C0E06-A025-6444-A897-359A6F2930CE}"/>
          </ac:picMkLst>
        </pc:picChg>
      </pc:sldChg>
      <pc:sldChg chg="addSp delSp modSp mod">
        <pc:chgData name="Leah Montner Dixon" userId="d5b2ae9e-9213-4442-b7df-4db8cbe51e5d" providerId="ADAL" clId="{30477ACE-9BBE-427B-907D-CFA237B9C0C0}" dt="2022-03-09T15:56:53.047" v="5095"/>
        <pc:sldMkLst>
          <pc:docMk/>
          <pc:sldMk cId="1885916816" sldId="2144327406"/>
        </pc:sldMkLst>
        <pc:spChg chg="del">
          <ac:chgData name="Leah Montner Dixon" userId="d5b2ae9e-9213-4442-b7df-4db8cbe51e5d" providerId="ADAL" clId="{30477ACE-9BBE-427B-907D-CFA237B9C0C0}" dt="2022-03-09T15:56:52.965" v="5094" actId="478"/>
          <ac:spMkLst>
            <pc:docMk/>
            <pc:sldMk cId="1885916816" sldId="2144327406"/>
            <ac:spMk id="11" creationId="{8AF8E182-A927-4EEC-8509-3F413A48E93C}"/>
          </ac:spMkLst>
        </pc:spChg>
        <pc:spChg chg="del">
          <ac:chgData name="Leah Montner Dixon" userId="d5b2ae9e-9213-4442-b7df-4db8cbe51e5d" providerId="ADAL" clId="{30477ACE-9BBE-427B-907D-CFA237B9C0C0}" dt="2022-03-09T15:56:52.965" v="5094" actId="478"/>
          <ac:spMkLst>
            <pc:docMk/>
            <pc:sldMk cId="1885916816" sldId="2144327406"/>
            <ac:spMk id="13" creationId="{0D96A7EE-222D-4484-A9C9-19F3EADA1517}"/>
          </ac:spMkLst>
        </pc:spChg>
        <pc:spChg chg="add mod">
          <ac:chgData name="Leah Montner Dixon" userId="d5b2ae9e-9213-4442-b7df-4db8cbe51e5d" providerId="ADAL" clId="{30477ACE-9BBE-427B-907D-CFA237B9C0C0}" dt="2022-03-09T15:56:53.047" v="5095"/>
          <ac:spMkLst>
            <pc:docMk/>
            <pc:sldMk cId="1885916816" sldId="2144327406"/>
            <ac:spMk id="18" creationId="{F8907401-1B16-455F-8BA3-ACA0D62CE52A}"/>
          </ac:spMkLst>
        </pc:spChg>
        <pc:spChg chg="add mod">
          <ac:chgData name="Leah Montner Dixon" userId="d5b2ae9e-9213-4442-b7df-4db8cbe51e5d" providerId="ADAL" clId="{30477ACE-9BBE-427B-907D-CFA237B9C0C0}" dt="2022-03-09T15:56:53.047" v="5095"/>
          <ac:spMkLst>
            <pc:docMk/>
            <pc:sldMk cId="1885916816" sldId="2144327406"/>
            <ac:spMk id="19" creationId="{D1338764-49E9-4E9A-9BC4-B05A1E89DA60}"/>
          </ac:spMkLst>
        </pc:spChg>
        <pc:picChg chg="del">
          <ac:chgData name="Leah Montner Dixon" userId="d5b2ae9e-9213-4442-b7df-4db8cbe51e5d" providerId="ADAL" clId="{30477ACE-9BBE-427B-907D-CFA237B9C0C0}" dt="2022-03-09T15:56:52.965" v="5094" actId="478"/>
          <ac:picMkLst>
            <pc:docMk/>
            <pc:sldMk cId="1885916816" sldId="2144327406"/>
            <ac:picMk id="10" creationId="{7F70CFDB-CBA4-474B-AEE9-C54BE1FFDF62}"/>
          </ac:picMkLst>
        </pc:picChg>
        <pc:picChg chg="add mod">
          <ac:chgData name="Leah Montner Dixon" userId="d5b2ae9e-9213-4442-b7df-4db8cbe51e5d" providerId="ADAL" clId="{30477ACE-9BBE-427B-907D-CFA237B9C0C0}" dt="2022-03-09T15:56:53.047" v="5095"/>
          <ac:picMkLst>
            <pc:docMk/>
            <pc:sldMk cId="1885916816" sldId="2144327406"/>
            <ac:picMk id="14" creationId="{D9A28B62-97B6-4C38-8E52-A98F95F9D723}"/>
          </ac:picMkLst>
        </pc:picChg>
      </pc:sldChg>
      <pc:sldChg chg="addSp delSp modSp mod">
        <pc:chgData name="Leah Montner Dixon" userId="d5b2ae9e-9213-4442-b7df-4db8cbe51e5d" providerId="ADAL" clId="{30477ACE-9BBE-427B-907D-CFA237B9C0C0}" dt="2022-03-09T15:56:07.191" v="5079"/>
        <pc:sldMkLst>
          <pc:docMk/>
          <pc:sldMk cId="4247426262" sldId="2144327466"/>
        </pc:sldMkLst>
        <pc:spChg chg="del">
          <ac:chgData name="Leah Montner Dixon" userId="d5b2ae9e-9213-4442-b7df-4db8cbe51e5d" providerId="ADAL" clId="{30477ACE-9BBE-427B-907D-CFA237B9C0C0}" dt="2022-03-09T15:54:39.941" v="5053" actId="478"/>
          <ac:spMkLst>
            <pc:docMk/>
            <pc:sldMk cId="4247426262" sldId="2144327466"/>
            <ac:spMk id="11" creationId="{9D79A3BA-44F7-4138-A0A8-3A12506A5005}"/>
          </ac:spMkLst>
        </pc:spChg>
        <pc:spChg chg="add del mod">
          <ac:chgData name="Leah Montner Dixon" userId="d5b2ae9e-9213-4442-b7df-4db8cbe51e5d" providerId="ADAL" clId="{30477ACE-9BBE-427B-907D-CFA237B9C0C0}" dt="2022-03-09T15:56:06.940" v="5078" actId="478"/>
          <ac:spMkLst>
            <pc:docMk/>
            <pc:sldMk cId="4247426262" sldId="2144327466"/>
            <ac:spMk id="14" creationId="{0464DDF3-7673-4AD6-A839-40C829126322}"/>
          </ac:spMkLst>
        </pc:spChg>
        <pc:spChg chg="del">
          <ac:chgData name="Leah Montner Dixon" userId="d5b2ae9e-9213-4442-b7df-4db8cbe51e5d" providerId="ADAL" clId="{30477ACE-9BBE-427B-907D-CFA237B9C0C0}" dt="2022-03-09T15:54:39.941" v="5053" actId="478"/>
          <ac:spMkLst>
            <pc:docMk/>
            <pc:sldMk cId="4247426262" sldId="2144327466"/>
            <ac:spMk id="15" creationId="{CED9186F-5E83-4D49-830F-5289517B09DE}"/>
          </ac:spMkLst>
        </pc:spChg>
        <pc:spChg chg="add del mod">
          <ac:chgData name="Leah Montner Dixon" userId="d5b2ae9e-9213-4442-b7df-4db8cbe51e5d" providerId="ADAL" clId="{30477ACE-9BBE-427B-907D-CFA237B9C0C0}" dt="2022-03-09T15:56:06.940" v="5078" actId="478"/>
          <ac:spMkLst>
            <pc:docMk/>
            <pc:sldMk cId="4247426262" sldId="2144327466"/>
            <ac:spMk id="16" creationId="{49733270-0446-45B3-8B5C-D5B170E7C8C7}"/>
          </ac:spMkLst>
        </pc:spChg>
        <pc:spChg chg="add mod">
          <ac:chgData name="Leah Montner Dixon" userId="d5b2ae9e-9213-4442-b7df-4db8cbe51e5d" providerId="ADAL" clId="{30477ACE-9BBE-427B-907D-CFA237B9C0C0}" dt="2022-03-09T15:56:07.191" v="5079"/>
          <ac:spMkLst>
            <pc:docMk/>
            <pc:sldMk cId="4247426262" sldId="2144327466"/>
            <ac:spMk id="19" creationId="{71845C34-5CAE-457B-89C0-86A596A930D2}"/>
          </ac:spMkLst>
        </pc:spChg>
        <pc:spChg chg="add mod">
          <ac:chgData name="Leah Montner Dixon" userId="d5b2ae9e-9213-4442-b7df-4db8cbe51e5d" providerId="ADAL" clId="{30477ACE-9BBE-427B-907D-CFA237B9C0C0}" dt="2022-03-09T15:56:07.191" v="5079"/>
          <ac:spMkLst>
            <pc:docMk/>
            <pc:sldMk cId="4247426262" sldId="2144327466"/>
            <ac:spMk id="20" creationId="{47A95525-7B05-4FF4-B132-FA98324B33B1}"/>
          </ac:spMkLst>
        </pc:spChg>
        <pc:picChg chg="add del mod">
          <ac:chgData name="Leah Montner Dixon" userId="d5b2ae9e-9213-4442-b7df-4db8cbe51e5d" providerId="ADAL" clId="{30477ACE-9BBE-427B-907D-CFA237B9C0C0}" dt="2022-03-09T15:56:06.940" v="5078" actId="478"/>
          <ac:picMkLst>
            <pc:docMk/>
            <pc:sldMk cId="4247426262" sldId="2144327466"/>
            <ac:picMk id="12" creationId="{7F6766B8-A845-4D12-869A-7240347B4848}"/>
          </ac:picMkLst>
        </pc:picChg>
        <pc:picChg chg="add mod">
          <ac:chgData name="Leah Montner Dixon" userId="d5b2ae9e-9213-4442-b7df-4db8cbe51e5d" providerId="ADAL" clId="{30477ACE-9BBE-427B-907D-CFA237B9C0C0}" dt="2022-03-09T15:56:07.191" v="5079"/>
          <ac:picMkLst>
            <pc:docMk/>
            <pc:sldMk cId="4247426262" sldId="2144327466"/>
            <ac:picMk id="17" creationId="{D1C9D963-BB49-454F-8697-4C281F8BD3F4}"/>
          </ac:picMkLst>
        </pc:picChg>
        <pc:picChg chg="del">
          <ac:chgData name="Leah Montner Dixon" userId="d5b2ae9e-9213-4442-b7df-4db8cbe51e5d" providerId="ADAL" clId="{30477ACE-9BBE-427B-907D-CFA237B9C0C0}" dt="2022-03-09T15:54:39.941" v="5053" actId="478"/>
          <ac:picMkLst>
            <pc:docMk/>
            <pc:sldMk cId="4247426262" sldId="2144327466"/>
            <ac:picMk id="25" creationId="{007C0E06-A025-6444-A897-359A6F2930CE}"/>
          </ac:picMkLst>
        </pc:picChg>
      </pc:sldChg>
      <pc:sldChg chg="del">
        <pc:chgData name="Leah Montner Dixon" userId="d5b2ae9e-9213-4442-b7df-4db8cbe51e5d" providerId="ADAL" clId="{30477ACE-9BBE-427B-907D-CFA237B9C0C0}" dt="2022-03-09T14:50:17.148" v="4613"/>
        <pc:sldMkLst>
          <pc:docMk/>
          <pc:sldMk cId="3303260706" sldId="2144327897"/>
        </pc:sldMkLst>
      </pc:sldChg>
      <pc:sldChg chg="addSp delSp modSp mod">
        <pc:chgData name="Leah Montner Dixon" userId="d5b2ae9e-9213-4442-b7df-4db8cbe51e5d" providerId="ADAL" clId="{30477ACE-9BBE-427B-907D-CFA237B9C0C0}" dt="2022-03-09T15:57:17.352" v="5101" actId="554"/>
        <pc:sldMkLst>
          <pc:docMk/>
          <pc:sldMk cId="826583887" sldId="2144328105"/>
        </pc:sldMkLst>
        <pc:spChg chg="mod">
          <ac:chgData name="Leah Montner Dixon" userId="d5b2ae9e-9213-4442-b7df-4db8cbe51e5d" providerId="ADAL" clId="{30477ACE-9BBE-427B-907D-CFA237B9C0C0}" dt="2022-03-09T15:57:17.352" v="5101" actId="554"/>
          <ac:spMkLst>
            <pc:docMk/>
            <pc:sldMk cId="826583887" sldId="2144328105"/>
            <ac:spMk id="9" creationId="{0576600E-D3C2-4B0A-8CF1-06BF3B35129A}"/>
          </ac:spMkLst>
        </pc:spChg>
        <pc:spChg chg="mod">
          <ac:chgData name="Leah Montner Dixon" userId="d5b2ae9e-9213-4442-b7df-4db8cbe51e5d" providerId="ADAL" clId="{30477ACE-9BBE-427B-907D-CFA237B9C0C0}" dt="2022-03-09T15:57:17.352" v="5101" actId="554"/>
          <ac:spMkLst>
            <pc:docMk/>
            <pc:sldMk cId="826583887" sldId="2144328105"/>
            <ac:spMk id="22" creationId="{16059C99-3992-46E9-A6BA-2F7FEBD3CE72}"/>
          </ac:spMkLst>
        </pc:spChg>
        <pc:spChg chg="mod">
          <ac:chgData name="Leah Montner Dixon" userId="d5b2ae9e-9213-4442-b7df-4db8cbe51e5d" providerId="ADAL" clId="{30477ACE-9BBE-427B-907D-CFA237B9C0C0}" dt="2022-03-09T15:57:09.913" v="5099" actId="554"/>
          <ac:spMkLst>
            <pc:docMk/>
            <pc:sldMk cId="826583887" sldId="2144328105"/>
            <ac:spMk id="24" creationId="{9EC42185-7A75-4258-B08B-93CCCC3B8EEC}"/>
          </ac:spMkLst>
        </pc:spChg>
        <pc:spChg chg="mod ord">
          <ac:chgData name="Leah Montner Dixon" userId="d5b2ae9e-9213-4442-b7df-4db8cbe51e5d" providerId="ADAL" clId="{30477ACE-9BBE-427B-907D-CFA237B9C0C0}" dt="2022-03-09T15:57:09.913" v="5099" actId="554"/>
          <ac:spMkLst>
            <pc:docMk/>
            <pc:sldMk cId="826583887" sldId="2144328105"/>
            <ac:spMk id="26" creationId="{8F11F2B3-DEC8-4DD7-972F-33EB3ADB8A9C}"/>
          </ac:spMkLst>
        </pc:spChg>
        <pc:spChg chg="del">
          <ac:chgData name="Leah Montner Dixon" userId="d5b2ae9e-9213-4442-b7df-4db8cbe51e5d" providerId="ADAL" clId="{30477ACE-9BBE-427B-907D-CFA237B9C0C0}" dt="2022-03-09T15:56:48.896" v="5092" actId="478"/>
          <ac:spMkLst>
            <pc:docMk/>
            <pc:sldMk cId="826583887" sldId="2144328105"/>
            <ac:spMk id="30" creationId="{FAE56CC0-456C-45B2-85A5-7DB865C479F7}"/>
          </ac:spMkLst>
        </pc:spChg>
        <pc:spChg chg="del">
          <ac:chgData name="Leah Montner Dixon" userId="d5b2ae9e-9213-4442-b7df-4db8cbe51e5d" providerId="ADAL" clId="{30477ACE-9BBE-427B-907D-CFA237B9C0C0}" dt="2022-03-09T15:56:48.896" v="5092" actId="478"/>
          <ac:spMkLst>
            <pc:docMk/>
            <pc:sldMk cId="826583887" sldId="2144328105"/>
            <ac:spMk id="31" creationId="{5FF819CA-B85E-4881-AA4D-60D6AE262F89}"/>
          </ac:spMkLst>
        </pc:spChg>
        <pc:spChg chg="add mod">
          <ac:chgData name="Leah Montner Dixon" userId="d5b2ae9e-9213-4442-b7df-4db8cbe51e5d" providerId="ADAL" clId="{30477ACE-9BBE-427B-907D-CFA237B9C0C0}" dt="2022-03-09T15:56:49.074" v="5093"/>
          <ac:spMkLst>
            <pc:docMk/>
            <pc:sldMk cId="826583887" sldId="2144328105"/>
            <ac:spMk id="33" creationId="{F993BE92-F971-41D9-8992-A27B621C6183}"/>
          </ac:spMkLst>
        </pc:spChg>
        <pc:spChg chg="add mod">
          <ac:chgData name="Leah Montner Dixon" userId="d5b2ae9e-9213-4442-b7df-4db8cbe51e5d" providerId="ADAL" clId="{30477ACE-9BBE-427B-907D-CFA237B9C0C0}" dt="2022-03-09T15:56:49.074" v="5093"/>
          <ac:spMkLst>
            <pc:docMk/>
            <pc:sldMk cId="826583887" sldId="2144328105"/>
            <ac:spMk id="34" creationId="{4914C136-B5AB-40B4-8AFE-0768D34F2DE7}"/>
          </ac:spMkLst>
        </pc:spChg>
        <pc:picChg chg="mod">
          <ac:chgData name="Leah Montner Dixon" userId="d5b2ae9e-9213-4442-b7df-4db8cbe51e5d" providerId="ADAL" clId="{30477ACE-9BBE-427B-907D-CFA237B9C0C0}" dt="2022-03-09T15:57:06.178" v="5098" actId="554"/>
          <ac:picMkLst>
            <pc:docMk/>
            <pc:sldMk cId="826583887" sldId="2144328105"/>
            <ac:picMk id="23" creationId="{23F52D7B-329B-4A9E-B73E-08A1AF76E4DA}"/>
          </ac:picMkLst>
        </pc:picChg>
        <pc:picChg chg="mod">
          <ac:chgData name="Leah Montner Dixon" userId="d5b2ae9e-9213-4442-b7df-4db8cbe51e5d" providerId="ADAL" clId="{30477ACE-9BBE-427B-907D-CFA237B9C0C0}" dt="2022-03-09T15:57:14.048" v="5100" actId="554"/>
          <ac:picMkLst>
            <pc:docMk/>
            <pc:sldMk cId="826583887" sldId="2144328105"/>
            <ac:picMk id="25" creationId="{2D4EF225-2C9E-46D5-BD46-658DF782EAC9}"/>
          </ac:picMkLst>
        </pc:picChg>
        <pc:picChg chg="del">
          <ac:chgData name="Leah Montner Dixon" userId="d5b2ae9e-9213-4442-b7df-4db8cbe51e5d" providerId="ADAL" clId="{30477ACE-9BBE-427B-907D-CFA237B9C0C0}" dt="2022-03-09T15:56:48.896" v="5092" actId="478"/>
          <ac:picMkLst>
            <pc:docMk/>
            <pc:sldMk cId="826583887" sldId="2144328105"/>
            <ac:picMk id="27" creationId="{8C519EBA-6553-49F8-AAEA-9A22B38F2E44}"/>
          </ac:picMkLst>
        </pc:picChg>
        <pc:picChg chg="mod ord">
          <ac:chgData name="Leah Montner Dixon" userId="d5b2ae9e-9213-4442-b7df-4db8cbe51e5d" providerId="ADAL" clId="{30477ACE-9BBE-427B-907D-CFA237B9C0C0}" dt="2022-03-09T15:57:06.178" v="5098" actId="554"/>
          <ac:picMkLst>
            <pc:docMk/>
            <pc:sldMk cId="826583887" sldId="2144328105"/>
            <ac:picMk id="28" creationId="{03015324-3308-4670-B0A4-81D48A48425C}"/>
          </ac:picMkLst>
        </pc:picChg>
        <pc:picChg chg="mod">
          <ac:chgData name="Leah Montner Dixon" userId="d5b2ae9e-9213-4442-b7df-4db8cbe51e5d" providerId="ADAL" clId="{30477ACE-9BBE-427B-907D-CFA237B9C0C0}" dt="2022-03-09T15:57:14.048" v="5100" actId="554"/>
          <ac:picMkLst>
            <pc:docMk/>
            <pc:sldMk cId="826583887" sldId="2144328105"/>
            <ac:picMk id="29" creationId="{9FD4FAD4-44CF-474A-9D37-60C1B900E79D}"/>
          </ac:picMkLst>
        </pc:picChg>
        <pc:picChg chg="add mod">
          <ac:chgData name="Leah Montner Dixon" userId="d5b2ae9e-9213-4442-b7df-4db8cbe51e5d" providerId="ADAL" clId="{30477ACE-9BBE-427B-907D-CFA237B9C0C0}" dt="2022-03-09T15:56:49.074" v="5093"/>
          <ac:picMkLst>
            <pc:docMk/>
            <pc:sldMk cId="826583887" sldId="2144328105"/>
            <ac:picMk id="32" creationId="{44879877-1C26-40F9-B3F8-507FB517B320}"/>
          </ac:picMkLst>
        </pc:picChg>
      </pc:sldChg>
      <pc:sldChg chg="addSp delSp modSp mod">
        <pc:chgData name="Leah Montner Dixon" userId="d5b2ae9e-9213-4442-b7df-4db8cbe51e5d" providerId="ADAL" clId="{30477ACE-9BBE-427B-907D-CFA237B9C0C0}" dt="2022-03-09T15:56:46.155" v="5091"/>
        <pc:sldMkLst>
          <pc:docMk/>
          <pc:sldMk cId="732019880" sldId="2144328106"/>
        </pc:sldMkLst>
        <pc:spChg chg="mod">
          <ac:chgData name="Leah Montner Dixon" userId="d5b2ae9e-9213-4442-b7df-4db8cbe51e5d" providerId="ADAL" clId="{30477ACE-9BBE-427B-907D-CFA237B9C0C0}" dt="2022-03-04T20:56:38.495" v="4420" actId="20577"/>
          <ac:spMkLst>
            <pc:docMk/>
            <pc:sldMk cId="732019880" sldId="2144328106"/>
            <ac:spMk id="7" creationId="{F25B641F-1744-45AC-B343-CA9AA9737A1D}"/>
          </ac:spMkLst>
        </pc:spChg>
        <pc:spChg chg="add mod">
          <ac:chgData name="Leah Montner Dixon" userId="d5b2ae9e-9213-4442-b7df-4db8cbe51e5d" providerId="ADAL" clId="{30477ACE-9BBE-427B-907D-CFA237B9C0C0}" dt="2022-03-09T15:56:46.155" v="5091"/>
          <ac:spMkLst>
            <pc:docMk/>
            <pc:sldMk cId="732019880" sldId="2144328106"/>
            <ac:spMk id="9" creationId="{C36A8B01-3146-401A-A509-34450047979B}"/>
          </ac:spMkLst>
        </pc:spChg>
        <pc:spChg chg="del">
          <ac:chgData name="Leah Montner Dixon" userId="d5b2ae9e-9213-4442-b7df-4db8cbe51e5d" providerId="ADAL" clId="{30477ACE-9BBE-427B-907D-CFA237B9C0C0}" dt="2022-03-09T15:56:45.947" v="5090" actId="478"/>
          <ac:spMkLst>
            <pc:docMk/>
            <pc:sldMk cId="732019880" sldId="2144328106"/>
            <ac:spMk id="11" creationId="{9D79A3BA-44F7-4138-A0A8-3A12506A5005}"/>
          </ac:spMkLst>
        </pc:spChg>
        <pc:spChg chg="add mod">
          <ac:chgData name="Leah Montner Dixon" userId="d5b2ae9e-9213-4442-b7df-4db8cbe51e5d" providerId="ADAL" clId="{30477ACE-9BBE-427B-907D-CFA237B9C0C0}" dt="2022-03-09T15:56:46.155" v="5091"/>
          <ac:spMkLst>
            <pc:docMk/>
            <pc:sldMk cId="732019880" sldId="2144328106"/>
            <ac:spMk id="12" creationId="{A339D54A-9E72-421F-B5B7-0850709C8E60}"/>
          </ac:spMkLst>
        </pc:spChg>
        <pc:spChg chg="del">
          <ac:chgData name="Leah Montner Dixon" userId="d5b2ae9e-9213-4442-b7df-4db8cbe51e5d" providerId="ADAL" clId="{30477ACE-9BBE-427B-907D-CFA237B9C0C0}" dt="2022-03-09T15:56:45.947" v="5090" actId="478"/>
          <ac:spMkLst>
            <pc:docMk/>
            <pc:sldMk cId="732019880" sldId="2144328106"/>
            <ac:spMk id="15" creationId="{CED9186F-5E83-4D49-830F-5289517B09DE}"/>
          </ac:spMkLst>
        </pc:spChg>
        <pc:picChg chg="add mod">
          <ac:chgData name="Leah Montner Dixon" userId="d5b2ae9e-9213-4442-b7df-4db8cbe51e5d" providerId="ADAL" clId="{30477ACE-9BBE-427B-907D-CFA237B9C0C0}" dt="2022-03-09T15:56:46.155" v="5091"/>
          <ac:picMkLst>
            <pc:docMk/>
            <pc:sldMk cId="732019880" sldId="2144328106"/>
            <ac:picMk id="8" creationId="{092B5ADB-CA83-4815-AF08-981DA7C6E7C1}"/>
          </ac:picMkLst>
        </pc:picChg>
        <pc:picChg chg="del">
          <ac:chgData name="Leah Montner Dixon" userId="d5b2ae9e-9213-4442-b7df-4db8cbe51e5d" providerId="ADAL" clId="{30477ACE-9BBE-427B-907D-CFA237B9C0C0}" dt="2022-03-09T15:56:45.947" v="5090" actId="478"/>
          <ac:picMkLst>
            <pc:docMk/>
            <pc:sldMk cId="732019880" sldId="2144328106"/>
            <ac:picMk id="25" creationId="{007C0E06-A025-6444-A897-359A6F2930CE}"/>
          </ac:picMkLst>
        </pc:picChg>
      </pc:sldChg>
      <pc:sldChg chg="addSp delSp modSp mod ord setBg delCm modCm">
        <pc:chgData name="Leah Montner Dixon" userId="d5b2ae9e-9213-4442-b7df-4db8cbe51e5d" providerId="ADAL" clId="{30477ACE-9BBE-427B-907D-CFA237B9C0C0}" dt="2022-03-09T16:28:11.057" v="5546"/>
        <pc:sldMkLst>
          <pc:docMk/>
          <pc:sldMk cId="612656646" sldId="2144328219"/>
        </pc:sldMkLst>
        <pc:spChg chg="add del">
          <ac:chgData name="Leah Montner Dixon" userId="d5b2ae9e-9213-4442-b7df-4db8cbe51e5d" providerId="ADAL" clId="{30477ACE-9BBE-427B-907D-CFA237B9C0C0}" dt="2022-03-09T14:50:52.448" v="4625" actId="478"/>
          <ac:spMkLst>
            <pc:docMk/>
            <pc:sldMk cId="612656646" sldId="2144328219"/>
            <ac:spMk id="11" creationId="{9D79A3BA-44F7-4138-A0A8-3A12506A5005}"/>
          </ac:spMkLst>
        </pc:spChg>
        <pc:spChg chg="mod">
          <ac:chgData name="Leah Montner Dixon" userId="d5b2ae9e-9213-4442-b7df-4db8cbe51e5d" providerId="ADAL" clId="{30477ACE-9BBE-427B-907D-CFA237B9C0C0}" dt="2022-03-04T20:24:23.544" v="3444" actId="20577"/>
          <ac:spMkLst>
            <pc:docMk/>
            <pc:sldMk cId="612656646" sldId="2144328219"/>
            <ac:spMk id="12" creationId="{B0BEA4CE-E04C-4373-95A5-BD90E6D1C9BC}"/>
          </ac:spMkLst>
        </pc:spChg>
        <pc:spChg chg="add del">
          <ac:chgData name="Leah Montner Dixon" userId="d5b2ae9e-9213-4442-b7df-4db8cbe51e5d" providerId="ADAL" clId="{30477ACE-9BBE-427B-907D-CFA237B9C0C0}" dt="2022-03-09T14:50:52.448" v="4625" actId="478"/>
          <ac:spMkLst>
            <pc:docMk/>
            <pc:sldMk cId="612656646" sldId="2144328219"/>
            <ac:spMk id="15" creationId="{CED9186F-5E83-4D49-830F-5289517B09DE}"/>
          </ac:spMkLst>
        </pc:spChg>
        <pc:picChg chg="add del mod ord">
          <ac:chgData name="Leah Montner Dixon" userId="d5b2ae9e-9213-4442-b7df-4db8cbe51e5d" providerId="ADAL" clId="{30477ACE-9BBE-427B-907D-CFA237B9C0C0}" dt="2022-03-09T14:50:40.865" v="4622"/>
          <ac:picMkLst>
            <pc:docMk/>
            <pc:sldMk cId="612656646" sldId="2144328219"/>
            <ac:picMk id="8" creationId="{202D7E7F-65A1-41FC-8694-48470C4BC73E}"/>
          </ac:picMkLst>
        </pc:picChg>
        <pc:picChg chg="add del">
          <ac:chgData name="Leah Montner Dixon" userId="d5b2ae9e-9213-4442-b7df-4db8cbe51e5d" providerId="ADAL" clId="{30477ACE-9BBE-427B-907D-CFA237B9C0C0}" dt="2022-03-09T14:50:41.342" v="4623" actId="478"/>
          <ac:picMkLst>
            <pc:docMk/>
            <pc:sldMk cId="612656646" sldId="2144328219"/>
            <ac:picMk id="14" creationId="{A3F6812F-4FB1-453B-B644-0B289FC66D47}"/>
          </ac:picMkLst>
        </pc:picChg>
        <pc:picChg chg="add del">
          <ac:chgData name="Leah Montner Dixon" userId="d5b2ae9e-9213-4442-b7df-4db8cbe51e5d" providerId="ADAL" clId="{30477ACE-9BBE-427B-907D-CFA237B9C0C0}" dt="2022-03-09T14:50:52.448" v="4625" actId="478"/>
          <ac:picMkLst>
            <pc:docMk/>
            <pc:sldMk cId="612656646" sldId="2144328219"/>
            <ac:picMk id="25" creationId="{007C0E06-A025-6444-A897-359A6F2930CE}"/>
          </ac:picMkLst>
        </pc:picChg>
      </pc:sldChg>
      <pc:sldChg chg="addSp delSp modSp mod">
        <pc:chgData name="Leah Montner Dixon" userId="d5b2ae9e-9213-4442-b7df-4db8cbe51e5d" providerId="ADAL" clId="{30477ACE-9BBE-427B-907D-CFA237B9C0C0}" dt="2022-03-09T16:33:48.338" v="5775" actId="1036"/>
        <pc:sldMkLst>
          <pc:docMk/>
          <pc:sldMk cId="3044535531" sldId="2144328226"/>
        </pc:sldMkLst>
        <pc:spChg chg="mod">
          <ac:chgData name="Leah Montner Dixon" userId="d5b2ae9e-9213-4442-b7df-4db8cbe51e5d" providerId="ADAL" clId="{30477ACE-9BBE-427B-907D-CFA237B9C0C0}" dt="2022-03-04T20:52:50.523" v="4360" actId="14100"/>
          <ac:spMkLst>
            <pc:docMk/>
            <pc:sldMk cId="3044535531" sldId="2144328226"/>
            <ac:spMk id="10" creationId="{1F5544B4-64B7-4E00-A1B6-76422658B8ED}"/>
          </ac:spMkLst>
        </pc:spChg>
        <pc:spChg chg="mod">
          <ac:chgData name="Leah Montner Dixon" userId="d5b2ae9e-9213-4442-b7df-4db8cbe51e5d" providerId="ADAL" clId="{30477ACE-9BBE-427B-907D-CFA237B9C0C0}" dt="2022-03-09T15:56:31.531" v="5089" actId="12788"/>
          <ac:spMkLst>
            <pc:docMk/>
            <pc:sldMk cId="3044535531" sldId="2144328226"/>
            <ac:spMk id="25" creationId="{256EFC29-4811-4C2C-96D0-112123C3F8D1}"/>
          </ac:spMkLst>
        </pc:spChg>
        <pc:spChg chg="del">
          <ac:chgData name="Leah Montner Dixon" userId="d5b2ae9e-9213-4442-b7df-4db8cbe51e5d" providerId="ADAL" clId="{30477ACE-9BBE-427B-907D-CFA237B9C0C0}" dt="2022-03-09T15:56:23.623" v="5086" actId="478"/>
          <ac:spMkLst>
            <pc:docMk/>
            <pc:sldMk cId="3044535531" sldId="2144328226"/>
            <ac:spMk id="32" creationId="{26A92FFE-E960-40A5-AD2A-DECC59F35DDC}"/>
          </ac:spMkLst>
        </pc:spChg>
        <pc:spChg chg="del">
          <ac:chgData name="Leah Montner Dixon" userId="d5b2ae9e-9213-4442-b7df-4db8cbe51e5d" providerId="ADAL" clId="{30477ACE-9BBE-427B-907D-CFA237B9C0C0}" dt="2022-03-09T15:56:23.623" v="5086" actId="478"/>
          <ac:spMkLst>
            <pc:docMk/>
            <pc:sldMk cId="3044535531" sldId="2144328226"/>
            <ac:spMk id="33" creationId="{192FE3B1-C7E6-42C7-BDAE-10AE93C28B05}"/>
          </ac:spMkLst>
        </pc:spChg>
        <pc:spChg chg="add mod">
          <ac:chgData name="Leah Montner Dixon" userId="d5b2ae9e-9213-4442-b7df-4db8cbe51e5d" providerId="ADAL" clId="{30477ACE-9BBE-427B-907D-CFA237B9C0C0}" dt="2022-03-09T15:56:23.799" v="5087"/>
          <ac:spMkLst>
            <pc:docMk/>
            <pc:sldMk cId="3044535531" sldId="2144328226"/>
            <ac:spMk id="57" creationId="{3E182852-2F2C-455D-BB55-C7382FFEA1F3}"/>
          </ac:spMkLst>
        </pc:spChg>
        <pc:spChg chg="add mod">
          <ac:chgData name="Leah Montner Dixon" userId="d5b2ae9e-9213-4442-b7df-4db8cbe51e5d" providerId="ADAL" clId="{30477ACE-9BBE-427B-907D-CFA237B9C0C0}" dt="2022-03-09T15:56:23.799" v="5087"/>
          <ac:spMkLst>
            <pc:docMk/>
            <pc:sldMk cId="3044535531" sldId="2144328226"/>
            <ac:spMk id="58" creationId="{228B8211-CE10-459E-BD56-29338D2F6594}"/>
          </ac:spMkLst>
        </pc:spChg>
        <pc:spChg chg="add del mod">
          <ac:chgData name="Leah Montner Dixon" userId="d5b2ae9e-9213-4442-b7df-4db8cbe51e5d" providerId="ADAL" clId="{30477ACE-9BBE-427B-907D-CFA237B9C0C0}" dt="2022-03-09T16:24:53.719" v="5510" actId="478"/>
          <ac:spMkLst>
            <pc:docMk/>
            <pc:sldMk cId="3044535531" sldId="2144328226"/>
            <ac:spMk id="59" creationId="{0C628604-0E5E-4540-AE67-F67DDBEF9216}"/>
          </ac:spMkLst>
        </pc:spChg>
        <pc:grpChg chg="add mod">
          <ac:chgData name="Leah Montner Dixon" userId="d5b2ae9e-9213-4442-b7df-4db8cbe51e5d" providerId="ADAL" clId="{30477ACE-9BBE-427B-907D-CFA237B9C0C0}" dt="2022-03-09T16:33:48.338" v="5775" actId="1036"/>
          <ac:grpSpMkLst>
            <pc:docMk/>
            <pc:sldMk cId="3044535531" sldId="2144328226"/>
            <ac:grpSpMk id="7" creationId="{A6CF459C-6451-4F2E-87B1-3A5C8DB222C3}"/>
          </ac:grpSpMkLst>
        </pc:grpChg>
        <pc:grpChg chg="add mod">
          <ac:chgData name="Leah Montner Dixon" userId="d5b2ae9e-9213-4442-b7df-4db8cbe51e5d" providerId="ADAL" clId="{30477ACE-9BBE-427B-907D-CFA237B9C0C0}" dt="2022-03-09T16:26:09.489" v="5543" actId="164"/>
          <ac:grpSpMkLst>
            <pc:docMk/>
            <pc:sldMk cId="3044535531" sldId="2144328226"/>
            <ac:grpSpMk id="9" creationId="{7B6E10BF-FBCE-4B47-BA38-EF1ADE3FE22F}"/>
          </ac:grpSpMkLst>
        </pc:grpChg>
        <pc:grpChg chg="mod">
          <ac:chgData name="Leah Montner Dixon" userId="d5b2ae9e-9213-4442-b7df-4db8cbe51e5d" providerId="ADAL" clId="{30477ACE-9BBE-427B-907D-CFA237B9C0C0}" dt="2022-03-09T16:26:09.489" v="5543" actId="164"/>
          <ac:grpSpMkLst>
            <pc:docMk/>
            <pc:sldMk cId="3044535531" sldId="2144328226"/>
            <ac:grpSpMk id="46" creationId="{022C6730-5D85-416A-A7A3-8531EDB3A062}"/>
          </ac:grpSpMkLst>
        </pc:grpChg>
        <pc:grpChg chg="mod">
          <ac:chgData name="Leah Montner Dixon" userId="d5b2ae9e-9213-4442-b7df-4db8cbe51e5d" providerId="ADAL" clId="{30477ACE-9BBE-427B-907D-CFA237B9C0C0}" dt="2022-03-09T16:25:16.044" v="5519" actId="164"/>
          <ac:grpSpMkLst>
            <pc:docMk/>
            <pc:sldMk cId="3044535531" sldId="2144328226"/>
            <ac:grpSpMk id="50" creationId="{D4CB78F8-4833-41AB-AA68-684CC86DE1FE}"/>
          </ac:grpSpMkLst>
        </pc:grpChg>
        <pc:grpChg chg="mod">
          <ac:chgData name="Leah Montner Dixon" userId="d5b2ae9e-9213-4442-b7df-4db8cbe51e5d" providerId="ADAL" clId="{30477ACE-9BBE-427B-907D-CFA237B9C0C0}" dt="2022-03-09T16:33:48.338" v="5775" actId="1036"/>
          <ac:grpSpMkLst>
            <pc:docMk/>
            <pc:sldMk cId="3044535531" sldId="2144328226"/>
            <ac:grpSpMk id="51" creationId="{158E0C9B-C9FC-43B7-A8DC-2986125DA609}"/>
          </ac:grpSpMkLst>
        </pc:grpChg>
        <pc:grpChg chg="mod">
          <ac:chgData name="Leah Montner Dixon" userId="d5b2ae9e-9213-4442-b7df-4db8cbe51e5d" providerId="ADAL" clId="{30477ACE-9BBE-427B-907D-CFA237B9C0C0}" dt="2022-03-09T16:33:48.338" v="5775" actId="1036"/>
          <ac:grpSpMkLst>
            <pc:docMk/>
            <pc:sldMk cId="3044535531" sldId="2144328226"/>
            <ac:grpSpMk id="56" creationId="{A9EEE807-D9BA-41BE-BB42-281777CEFAE8}"/>
          </ac:grpSpMkLst>
        </pc:grpChg>
        <pc:picChg chg="del">
          <ac:chgData name="Leah Montner Dixon" userId="d5b2ae9e-9213-4442-b7df-4db8cbe51e5d" providerId="ADAL" clId="{30477ACE-9BBE-427B-907D-CFA237B9C0C0}" dt="2022-03-09T15:56:23.623" v="5086" actId="478"/>
          <ac:picMkLst>
            <pc:docMk/>
            <pc:sldMk cId="3044535531" sldId="2144328226"/>
            <ac:picMk id="3" creationId="{115885C1-468B-4AF8-97CD-18CF27D88AF4}"/>
          </ac:picMkLst>
        </pc:picChg>
        <pc:picChg chg="del">
          <ac:chgData name="Leah Montner Dixon" userId="d5b2ae9e-9213-4442-b7df-4db8cbe51e5d" providerId="ADAL" clId="{30477ACE-9BBE-427B-907D-CFA237B9C0C0}" dt="2022-03-09T16:24:52.113" v="5509" actId="478"/>
          <ac:picMkLst>
            <pc:docMk/>
            <pc:sldMk cId="3044535531" sldId="2144328226"/>
            <ac:picMk id="4" creationId="{0F69A934-DC26-41F4-B91B-B283D53B98C9}"/>
          </ac:picMkLst>
        </pc:picChg>
        <pc:picChg chg="add mod modCrop">
          <ac:chgData name="Leah Montner Dixon" userId="d5b2ae9e-9213-4442-b7df-4db8cbe51e5d" providerId="ADAL" clId="{30477ACE-9BBE-427B-907D-CFA237B9C0C0}" dt="2022-03-09T16:25:16.044" v="5519" actId="164"/>
          <ac:picMkLst>
            <pc:docMk/>
            <pc:sldMk cId="3044535531" sldId="2144328226"/>
            <ac:picMk id="5" creationId="{DEBCB23F-9B52-4162-9385-4DFB6BC53C45}"/>
          </ac:picMkLst>
        </pc:picChg>
        <pc:picChg chg="del">
          <ac:chgData name="Leah Montner Dixon" userId="d5b2ae9e-9213-4442-b7df-4db8cbe51e5d" providerId="ADAL" clId="{30477ACE-9BBE-427B-907D-CFA237B9C0C0}" dt="2022-03-09T16:26:04.933" v="5541" actId="478"/>
          <ac:picMkLst>
            <pc:docMk/>
            <pc:sldMk cId="3044535531" sldId="2144328226"/>
            <ac:picMk id="15" creationId="{21A52844-6481-4CA4-87E6-AB4B7043B15A}"/>
          </ac:picMkLst>
        </pc:picChg>
        <pc:picChg chg="add mod">
          <ac:chgData name="Leah Montner Dixon" userId="d5b2ae9e-9213-4442-b7df-4db8cbe51e5d" providerId="ADAL" clId="{30477ACE-9BBE-427B-907D-CFA237B9C0C0}" dt="2022-03-09T15:56:23.799" v="5087"/>
          <ac:picMkLst>
            <pc:docMk/>
            <pc:sldMk cId="3044535531" sldId="2144328226"/>
            <ac:picMk id="43" creationId="{F0211BFF-7750-483A-A840-E92EFC660B5A}"/>
          </ac:picMkLst>
        </pc:picChg>
        <pc:picChg chg="add mod">
          <ac:chgData name="Leah Montner Dixon" userId="d5b2ae9e-9213-4442-b7df-4db8cbe51e5d" providerId="ADAL" clId="{30477ACE-9BBE-427B-907D-CFA237B9C0C0}" dt="2022-03-09T16:26:09.489" v="5543" actId="164"/>
          <ac:picMkLst>
            <pc:docMk/>
            <pc:sldMk cId="3044535531" sldId="2144328226"/>
            <ac:picMk id="1026" creationId="{E21C081B-4655-4970-84B3-7DD2543CB273}"/>
          </ac:picMkLst>
        </pc:picChg>
      </pc:sldChg>
      <pc:sldChg chg="addSp delSp modSp mod delCm modCm">
        <pc:chgData name="Leah Montner Dixon" userId="d5b2ae9e-9213-4442-b7df-4db8cbe51e5d" providerId="ADAL" clId="{30477ACE-9BBE-427B-907D-CFA237B9C0C0}" dt="2022-03-09T15:58:01.745" v="5117" actId="20577"/>
        <pc:sldMkLst>
          <pc:docMk/>
          <pc:sldMk cId="2344359341" sldId="2144328227"/>
        </pc:sldMkLst>
        <pc:spChg chg="mod">
          <ac:chgData name="Leah Montner Dixon" userId="d5b2ae9e-9213-4442-b7df-4db8cbe51e5d" providerId="ADAL" clId="{30477ACE-9BBE-427B-907D-CFA237B9C0C0}" dt="2022-03-04T20:20:51.529" v="3320" actId="1037"/>
          <ac:spMkLst>
            <pc:docMk/>
            <pc:sldMk cId="2344359341" sldId="2144328227"/>
            <ac:spMk id="10" creationId="{1F5544B4-64B7-4E00-A1B6-76422658B8ED}"/>
          </ac:spMkLst>
        </pc:spChg>
        <pc:spChg chg="mod">
          <ac:chgData name="Leah Montner Dixon" userId="d5b2ae9e-9213-4442-b7df-4db8cbe51e5d" providerId="ADAL" clId="{30477ACE-9BBE-427B-907D-CFA237B9C0C0}" dt="2022-03-09T15:53:14.732" v="5032" actId="12788"/>
          <ac:spMkLst>
            <pc:docMk/>
            <pc:sldMk cId="2344359341" sldId="2144328227"/>
            <ac:spMk id="25" creationId="{256EFC29-4811-4C2C-96D0-112123C3F8D1}"/>
          </ac:spMkLst>
        </pc:spChg>
        <pc:spChg chg="del">
          <ac:chgData name="Leah Montner Dixon" userId="d5b2ae9e-9213-4442-b7df-4db8cbe51e5d" providerId="ADAL" clId="{30477ACE-9BBE-427B-907D-CFA237B9C0C0}" dt="2022-03-09T15:53:18.499" v="5033" actId="478"/>
          <ac:spMkLst>
            <pc:docMk/>
            <pc:sldMk cId="2344359341" sldId="2144328227"/>
            <ac:spMk id="32" creationId="{26A92FFE-E960-40A5-AD2A-DECC59F35DDC}"/>
          </ac:spMkLst>
        </pc:spChg>
        <pc:spChg chg="del">
          <ac:chgData name="Leah Montner Dixon" userId="d5b2ae9e-9213-4442-b7df-4db8cbe51e5d" providerId="ADAL" clId="{30477ACE-9BBE-427B-907D-CFA237B9C0C0}" dt="2022-03-09T15:53:18.499" v="5033" actId="478"/>
          <ac:spMkLst>
            <pc:docMk/>
            <pc:sldMk cId="2344359341" sldId="2144328227"/>
            <ac:spMk id="33" creationId="{192FE3B1-C7E6-42C7-BDAE-10AE93C28B05}"/>
          </ac:spMkLst>
        </pc:spChg>
        <pc:spChg chg="add del mod">
          <ac:chgData name="Leah Montner Dixon" userId="d5b2ae9e-9213-4442-b7df-4db8cbe51e5d" providerId="ADAL" clId="{30477ACE-9BBE-427B-907D-CFA237B9C0C0}" dt="2022-03-09T15:55:33.897" v="5065" actId="478"/>
          <ac:spMkLst>
            <pc:docMk/>
            <pc:sldMk cId="2344359341" sldId="2144328227"/>
            <ac:spMk id="43" creationId="{668C0EDC-CF95-49CD-80A0-B5568ED5DC8A}"/>
          </ac:spMkLst>
        </pc:spChg>
        <pc:spChg chg="add del mod">
          <ac:chgData name="Leah Montner Dixon" userId="d5b2ae9e-9213-4442-b7df-4db8cbe51e5d" providerId="ADAL" clId="{30477ACE-9BBE-427B-907D-CFA237B9C0C0}" dt="2022-03-09T15:55:33.897" v="5065" actId="478"/>
          <ac:spMkLst>
            <pc:docMk/>
            <pc:sldMk cId="2344359341" sldId="2144328227"/>
            <ac:spMk id="44" creationId="{59A8BD07-8DCB-4B55-9763-DAD1E4328736}"/>
          </ac:spMkLst>
        </pc:spChg>
        <pc:spChg chg="add mod">
          <ac:chgData name="Leah Montner Dixon" userId="d5b2ae9e-9213-4442-b7df-4db8cbe51e5d" providerId="ADAL" clId="{30477ACE-9BBE-427B-907D-CFA237B9C0C0}" dt="2022-03-09T15:55:34.175" v="5066"/>
          <ac:spMkLst>
            <pc:docMk/>
            <pc:sldMk cId="2344359341" sldId="2144328227"/>
            <ac:spMk id="46" creationId="{C721ED71-F164-442E-87BA-B5BAC8A787D3}"/>
          </ac:spMkLst>
        </pc:spChg>
        <pc:spChg chg="add mod">
          <ac:chgData name="Leah Montner Dixon" userId="d5b2ae9e-9213-4442-b7df-4db8cbe51e5d" providerId="ADAL" clId="{30477ACE-9BBE-427B-907D-CFA237B9C0C0}" dt="2022-03-09T15:55:34.175" v="5066"/>
          <ac:spMkLst>
            <pc:docMk/>
            <pc:sldMk cId="2344359341" sldId="2144328227"/>
            <ac:spMk id="47" creationId="{9E997B83-E1F2-47E0-8B33-FF70C1DA6F82}"/>
          </ac:spMkLst>
        </pc:spChg>
        <pc:spChg chg="mod">
          <ac:chgData name="Leah Montner Dixon" userId="d5b2ae9e-9213-4442-b7df-4db8cbe51e5d" providerId="ADAL" clId="{30477ACE-9BBE-427B-907D-CFA237B9C0C0}" dt="2022-03-04T20:23:36.868" v="3426" actId="14100"/>
          <ac:spMkLst>
            <pc:docMk/>
            <pc:sldMk cId="2344359341" sldId="2144328227"/>
            <ac:spMk id="80" creationId="{D55DE0E7-B39C-45C2-9E03-542692D5B3AB}"/>
          </ac:spMkLst>
        </pc:spChg>
        <pc:spChg chg="mod">
          <ac:chgData name="Leah Montner Dixon" userId="d5b2ae9e-9213-4442-b7df-4db8cbe51e5d" providerId="ADAL" clId="{30477ACE-9BBE-427B-907D-CFA237B9C0C0}" dt="2022-03-09T15:58:01.745" v="5117" actId="20577"/>
          <ac:spMkLst>
            <pc:docMk/>
            <pc:sldMk cId="2344359341" sldId="2144328227"/>
            <ac:spMk id="114" creationId="{808F33F0-8FE8-4CA3-ADCC-DF78506D3A79}"/>
          </ac:spMkLst>
        </pc:spChg>
        <pc:picChg chg="del">
          <ac:chgData name="Leah Montner Dixon" userId="d5b2ae9e-9213-4442-b7df-4db8cbe51e5d" providerId="ADAL" clId="{30477ACE-9BBE-427B-907D-CFA237B9C0C0}" dt="2022-03-09T15:53:18.499" v="5033" actId="478"/>
          <ac:picMkLst>
            <pc:docMk/>
            <pc:sldMk cId="2344359341" sldId="2144328227"/>
            <ac:picMk id="3" creationId="{115885C1-468B-4AF8-97CD-18CF27D88AF4}"/>
          </ac:picMkLst>
        </pc:picChg>
        <pc:picChg chg="add del mod">
          <ac:chgData name="Leah Montner Dixon" userId="d5b2ae9e-9213-4442-b7df-4db8cbe51e5d" providerId="ADAL" clId="{30477ACE-9BBE-427B-907D-CFA237B9C0C0}" dt="2022-03-09T15:55:33.897" v="5065" actId="478"/>
          <ac:picMkLst>
            <pc:docMk/>
            <pc:sldMk cId="2344359341" sldId="2144328227"/>
            <ac:picMk id="42" creationId="{55854163-EE97-43EF-A59D-FC99DC2CE0B2}"/>
          </ac:picMkLst>
        </pc:picChg>
        <pc:picChg chg="add mod">
          <ac:chgData name="Leah Montner Dixon" userId="d5b2ae9e-9213-4442-b7df-4db8cbe51e5d" providerId="ADAL" clId="{30477ACE-9BBE-427B-907D-CFA237B9C0C0}" dt="2022-03-09T15:55:34.175" v="5066"/>
          <ac:picMkLst>
            <pc:docMk/>
            <pc:sldMk cId="2344359341" sldId="2144328227"/>
            <ac:picMk id="45" creationId="{9867BFF0-A3EA-4BEB-9FAF-5DCE7110DD00}"/>
          </ac:picMkLst>
        </pc:picChg>
      </pc:sldChg>
      <pc:sldChg chg="addSp delSp modSp mod delCm modCm">
        <pc:chgData name="Leah Montner Dixon" userId="d5b2ae9e-9213-4442-b7df-4db8cbe51e5d" providerId="ADAL" clId="{30477ACE-9BBE-427B-907D-CFA237B9C0C0}" dt="2022-03-09T15:58:25.306" v="5119" actId="20577"/>
        <pc:sldMkLst>
          <pc:docMk/>
          <pc:sldMk cId="4055304107" sldId="2144328229"/>
        </pc:sldMkLst>
        <pc:spChg chg="mod">
          <ac:chgData name="Leah Montner Dixon" userId="d5b2ae9e-9213-4442-b7df-4db8cbe51e5d" providerId="ADAL" clId="{30477ACE-9BBE-427B-907D-CFA237B9C0C0}" dt="2022-03-04T20:33:41.758" v="3887" actId="12788"/>
          <ac:spMkLst>
            <pc:docMk/>
            <pc:sldMk cId="4055304107" sldId="2144328229"/>
            <ac:spMk id="14" creationId="{EDF4F98B-D208-47AB-9CBB-7E944272F0BE}"/>
          </ac:spMkLst>
        </pc:spChg>
        <pc:spChg chg="mod">
          <ac:chgData name="Leah Montner Dixon" userId="d5b2ae9e-9213-4442-b7df-4db8cbe51e5d" providerId="ADAL" clId="{30477ACE-9BBE-427B-907D-CFA237B9C0C0}" dt="2022-03-04T20:38:28.824" v="3982" actId="1037"/>
          <ac:spMkLst>
            <pc:docMk/>
            <pc:sldMk cId="4055304107" sldId="2144328229"/>
            <ac:spMk id="17" creationId="{8CF67CFD-8FA1-4FD8-8229-37756B01C7C4}"/>
          </ac:spMkLst>
        </pc:spChg>
        <pc:spChg chg="mod">
          <ac:chgData name="Leah Montner Dixon" userId="d5b2ae9e-9213-4442-b7df-4db8cbe51e5d" providerId="ADAL" clId="{30477ACE-9BBE-427B-907D-CFA237B9C0C0}" dt="2022-03-09T15:51:26.057" v="4845" actId="12788"/>
          <ac:spMkLst>
            <pc:docMk/>
            <pc:sldMk cId="4055304107" sldId="2144328229"/>
            <ac:spMk id="18" creationId="{70859537-1123-4C13-B697-F21D5D80BADA}"/>
          </ac:spMkLst>
        </pc:spChg>
        <pc:spChg chg="mod">
          <ac:chgData name="Leah Montner Dixon" userId="d5b2ae9e-9213-4442-b7df-4db8cbe51e5d" providerId="ADAL" clId="{30477ACE-9BBE-427B-907D-CFA237B9C0C0}" dt="2022-03-09T15:51:48.650" v="4856" actId="1036"/>
          <ac:spMkLst>
            <pc:docMk/>
            <pc:sldMk cId="4055304107" sldId="2144328229"/>
            <ac:spMk id="19" creationId="{36E6BE98-02F4-439B-8349-004B3A184B5A}"/>
          </ac:spMkLst>
        </pc:spChg>
        <pc:spChg chg="mod">
          <ac:chgData name="Leah Montner Dixon" userId="d5b2ae9e-9213-4442-b7df-4db8cbe51e5d" providerId="ADAL" clId="{30477ACE-9BBE-427B-907D-CFA237B9C0C0}" dt="2022-03-09T15:51:48.650" v="4856" actId="1036"/>
          <ac:spMkLst>
            <pc:docMk/>
            <pc:sldMk cId="4055304107" sldId="2144328229"/>
            <ac:spMk id="20" creationId="{D438CDBE-AB4F-4062-A032-A71C726D05F8}"/>
          </ac:spMkLst>
        </pc:spChg>
        <pc:spChg chg="mod">
          <ac:chgData name="Leah Montner Dixon" userId="d5b2ae9e-9213-4442-b7df-4db8cbe51e5d" providerId="ADAL" clId="{30477ACE-9BBE-427B-907D-CFA237B9C0C0}" dt="2022-03-04T20:36:55.578" v="3953" actId="20577"/>
          <ac:spMkLst>
            <pc:docMk/>
            <pc:sldMk cId="4055304107" sldId="2144328229"/>
            <ac:spMk id="22" creationId="{CF511AAE-61D1-4ED4-BBBA-E53DA57CC351}"/>
          </ac:spMkLst>
        </pc:spChg>
        <pc:spChg chg="mod">
          <ac:chgData name="Leah Montner Dixon" userId="d5b2ae9e-9213-4442-b7df-4db8cbe51e5d" providerId="ADAL" clId="{30477ACE-9BBE-427B-907D-CFA237B9C0C0}" dt="2022-03-04T20:35:02.114" v="3935" actId="1036"/>
          <ac:spMkLst>
            <pc:docMk/>
            <pc:sldMk cId="4055304107" sldId="2144328229"/>
            <ac:spMk id="24" creationId="{1773BC30-1E73-4E4F-933E-4B95FBCBFBF0}"/>
          </ac:spMkLst>
        </pc:spChg>
        <pc:spChg chg="mod">
          <ac:chgData name="Leah Montner Dixon" userId="d5b2ae9e-9213-4442-b7df-4db8cbe51e5d" providerId="ADAL" clId="{30477ACE-9BBE-427B-907D-CFA237B9C0C0}" dt="2022-03-09T15:58:25.306" v="5119" actId="20577"/>
          <ac:spMkLst>
            <pc:docMk/>
            <pc:sldMk cId="4055304107" sldId="2144328229"/>
            <ac:spMk id="25" creationId="{ECC49809-AB00-48B9-A925-D37219737DCB}"/>
          </ac:spMkLst>
        </pc:spChg>
        <pc:spChg chg="add mod">
          <ac:chgData name="Leah Montner Dixon" userId="d5b2ae9e-9213-4442-b7df-4db8cbe51e5d" providerId="ADAL" clId="{30477ACE-9BBE-427B-907D-CFA237B9C0C0}" dt="2022-03-09T15:56:16.832" v="5083"/>
          <ac:spMkLst>
            <pc:docMk/>
            <pc:sldMk cId="4055304107" sldId="2144328229"/>
            <ac:spMk id="26" creationId="{E1F74C5A-97BD-49E7-8D41-71F842D1DDFA}"/>
          </ac:spMkLst>
        </pc:spChg>
        <pc:spChg chg="add mod">
          <ac:chgData name="Leah Montner Dixon" userId="d5b2ae9e-9213-4442-b7df-4db8cbe51e5d" providerId="ADAL" clId="{30477ACE-9BBE-427B-907D-CFA237B9C0C0}" dt="2022-03-09T15:56:16.832" v="5083"/>
          <ac:spMkLst>
            <pc:docMk/>
            <pc:sldMk cId="4055304107" sldId="2144328229"/>
            <ac:spMk id="27" creationId="{1EE55349-EC8E-47F3-A553-1A130B2F3B94}"/>
          </ac:spMkLst>
        </pc:spChg>
        <pc:spChg chg="del">
          <ac:chgData name="Leah Montner Dixon" userId="d5b2ae9e-9213-4442-b7df-4db8cbe51e5d" providerId="ADAL" clId="{30477ACE-9BBE-427B-907D-CFA237B9C0C0}" dt="2022-03-09T15:56:16.630" v="5082" actId="478"/>
          <ac:spMkLst>
            <pc:docMk/>
            <pc:sldMk cId="4055304107" sldId="2144328229"/>
            <ac:spMk id="32" creationId="{26A92FFE-E960-40A5-AD2A-DECC59F35DDC}"/>
          </ac:spMkLst>
        </pc:spChg>
        <pc:spChg chg="del">
          <ac:chgData name="Leah Montner Dixon" userId="d5b2ae9e-9213-4442-b7df-4db8cbe51e5d" providerId="ADAL" clId="{30477ACE-9BBE-427B-907D-CFA237B9C0C0}" dt="2022-03-09T15:56:16.630" v="5082" actId="478"/>
          <ac:spMkLst>
            <pc:docMk/>
            <pc:sldMk cId="4055304107" sldId="2144328229"/>
            <ac:spMk id="33" creationId="{192FE3B1-C7E6-42C7-BDAE-10AE93C28B05}"/>
          </ac:spMkLst>
        </pc:spChg>
        <pc:picChg chg="del">
          <ac:chgData name="Leah Montner Dixon" userId="d5b2ae9e-9213-4442-b7df-4db8cbe51e5d" providerId="ADAL" clId="{30477ACE-9BBE-427B-907D-CFA237B9C0C0}" dt="2022-03-09T15:56:16.630" v="5082" actId="478"/>
          <ac:picMkLst>
            <pc:docMk/>
            <pc:sldMk cId="4055304107" sldId="2144328229"/>
            <ac:picMk id="3" creationId="{115885C1-468B-4AF8-97CD-18CF27D88AF4}"/>
          </ac:picMkLst>
        </pc:picChg>
        <pc:picChg chg="add mod">
          <ac:chgData name="Leah Montner Dixon" userId="d5b2ae9e-9213-4442-b7df-4db8cbe51e5d" providerId="ADAL" clId="{30477ACE-9BBE-427B-907D-CFA237B9C0C0}" dt="2022-03-09T15:56:16.832" v="5083"/>
          <ac:picMkLst>
            <pc:docMk/>
            <pc:sldMk cId="4055304107" sldId="2144328229"/>
            <ac:picMk id="23" creationId="{36453FF0-4447-40BF-99F7-80635EAFC779}"/>
          </ac:picMkLst>
        </pc:picChg>
        <pc:cxnChg chg="add mod">
          <ac:chgData name="Leah Montner Dixon" userId="d5b2ae9e-9213-4442-b7df-4db8cbe51e5d" providerId="ADAL" clId="{30477ACE-9BBE-427B-907D-CFA237B9C0C0}" dt="2022-03-09T15:51:48.650" v="4856" actId="1036"/>
          <ac:cxnSpMkLst>
            <pc:docMk/>
            <pc:sldMk cId="4055304107" sldId="2144328229"/>
            <ac:cxnSpMk id="21" creationId="{2F8546B2-8C5C-427F-A9FD-57FCB8684AE3}"/>
          </ac:cxnSpMkLst>
        </pc:cxnChg>
      </pc:sldChg>
      <pc:sldChg chg="addSp delSp modSp mod delCm modCm">
        <pc:chgData name="Leah Montner Dixon" userId="d5b2ae9e-9213-4442-b7df-4db8cbe51e5d" providerId="ADAL" clId="{30477ACE-9BBE-427B-907D-CFA237B9C0C0}" dt="2022-03-09T15:55:43.571" v="5070"/>
        <pc:sldMkLst>
          <pc:docMk/>
          <pc:sldMk cId="1078967342" sldId="2144328233"/>
        </pc:sldMkLst>
        <pc:spChg chg="del">
          <ac:chgData name="Leah Montner Dixon" userId="d5b2ae9e-9213-4442-b7df-4db8cbe51e5d" providerId="ADAL" clId="{30477ACE-9BBE-427B-907D-CFA237B9C0C0}" dt="2022-03-09T15:53:34.672" v="5038" actId="478"/>
          <ac:spMkLst>
            <pc:docMk/>
            <pc:sldMk cId="1078967342" sldId="2144328233"/>
            <ac:spMk id="11" creationId="{9D79A3BA-44F7-4138-A0A8-3A12506A5005}"/>
          </ac:spMkLst>
        </pc:spChg>
        <pc:spChg chg="mod">
          <ac:chgData name="Leah Montner Dixon" userId="d5b2ae9e-9213-4442-b7df-4db8cbe51e5d" providerId="ADAL" clId="{30477ACE-9BBE-427B-907D-CFA237B9C0C0}" dt="2022-03-09T15:48:41.978" v="4834" actId="20577"/>
          <ac:spMkLst>
            <pc:docMk/>
            <pc:sldMk cId="1078967342" sldId="2144328233"/>
            <ac:spMk id="13" creationId="{A430D25F-407D-46E7-8DB6-721832DDBCDD}"/>
          </ac:spMkLst>
        </pc:spChg>
        <pc:spChg chg="mod">
          <ac:chgData name="Leah Montner Dixon" userId="d5b2ae9e-9213-4442-b7df-4db8cbe51e5d" providerId="ADAL" clId="{30477ACE-9BBE-427B-907D-CFA237B9C0C0}" dt="2022-03-09T15:47:44.061" v="4827" actId="20577"/>
          <ac:spMkLst>
            <pc:docMk/>
            <pc:sldMk cId="1078967342" sldId="2144328233"/>
            <ac:spMk id="14" creationId="{A067F25D-9910-444A-9D96-C2A449843C50}"/>
          </ac:spMkLst>
        </pc:spChg>
        <pc:spChg chg="del">
          <ac:chgData name="Leah Montner Dixon" userId="d5b2ae9e-9213-4442-b7df-4db8cbe51e5d" providerId="ADAL" clId="{30477ACE-9BBE-427B-907D-CFA237B9C0C0}" dt="2022-03-09T15:53:34.672" v="5038" actId="478"/>
          <ac:spMkLst>
            <pc:docMk/>
            <pc:sldMk cId="1078967342" sldId="2144328233"/>
            <ac:spMk id="15" creationId="{CED9186F-5E83-4D49-830F-5289517B09DE}"/>
          </ac:spMkLst>
        </pc:spChg>
        <pc:spChg chg="mod">
          <ac:chgData name="Leah Montner Dixon" userId="d5b2ae9e-9213-4442-b7df-4db8cbe51e5d" providerId="ADAL" clId="{30477ACE-9BBE-427B-907D-CFA237B9C0C0}" dt="2022-03-04T20:27:16.817" v="3645" actId="20577"/>
          <ac:spMkLst>
            <pc:docMk/>
            <pc:sldMk cId="1078967342" sldId="2144328233"/>
            <ac:spMk id="16" creationId="{76126125-D9EB-4ECF-8FD1-62BDD969D7BC}"/>
          </ac:spMkLst>
        </pc:spChg>
        <pc:spChg chg="mod">
          <ac:chgData name="Leah Montner Dixon" userId="d5b2ae9e-9213-4442-b7df-4db8cbe51e5d" providerId="ADAL" clId="{30477ACE-9BBE-427B-907D-CFA237B9C0C0}" dt="2022-03-04T20:35:16.694" v="3942" actId="207"/>
          <ac:spMkLst>
            <pc:docMk/>
            <pc:sldMk cId="1078967342" sldId="2144328233"/>
            <ac:spMk id="18" creationId="{3EAB4A0F-73B2-45FB-B400-869018AA3F6E}"/>
          </ac:spMkLst>
        </pc:spChg>
        <pc:spChg chg="add del mod">
          <ac:chgData name="Leah Montner Dixon" userId="d5b2ae9e-9213-4442-b7df-4db8cbe51e5d" providerId="ADAL" clId="{30477ACE-9BBE-427B-907D-CFA237B9C0C0}" dt="2022-03-09T15:55:43.166" v="5069" actId="478"/>
          <ac:spMkLst>
            <pc:docMk/>
            <pc:sldMk cId="1078967342" sldId="2144328233"/>
            <ac:spMk id="20" creationId="{B115EFD6-B739-4FA4-95B3-FF6BC5FAD58E}"/>
          </ac:spMkLst>
        </pc:spChg>
        <pc:spChg chg="add del mod">
          <ac:chgData name="Leah Montner Dixon" userId="d5b2ae9e-9213-4442-b7df-4db8cbe51e5d" providerId="ADAL" clId="{30477ACE-9BBE-427B-907D-CFA237B9C0C0}" dt="2022-03-09T15:55:43.166" v="5069" actId="478"/>
          <ac:spMkLst>
            <pc:docMk/>
            <pc:sldMk cId="1078967342" sldId="2144328233"/>
            <ac:spMk id="21" creationId="{3C19EB52-192A-482C-A336-F1DA1091CE50}"/>
          </ac:spMkLst>
        </pc:spChg>
        <pc:spChg chg="add mod">
          <ac:chgData name="Leah Montner Dixon" userId="d5b2ae9e-9213-4442-b7df-4db8cbe51e5d" providerId="ADAL" clId="{30477ACE-9BBE-427B-907D-CFA237B9C0C0}" dt="2022-03-09T15:55:43.571" v="5070"/>
          <ac:spMkLst>
            <pc:docMk/>
            <pc:sldMk cId="1078967342" sldId="2144328233"/>
            <ac:spMk id="23" creationId="{E2903093-ACE6-40D6-8CEA-443D9CCB34B3}"/>
          </ac:spMkLst>
        </pc:spChg>
        <pc:spChg chg="add mod">
          <ac:chgData name="Leah Montner Dixon" userId="d5b2ae9e-9213-4442-b7df-4db8cbe51e5d" providerId="ADAL" clId="{30477ACE-9BBE-427B-907D-CFA237B9C0C0}" dt="2022-03-09T15:55:43.571" v="5070"/>
          <ac:spMkLst>
            <pc:docMk/>
            <pc:sldMk cId="1078967342" sldId="2144328233"/>
            <ac:spMk id="24" creationId="{BBDD13B5-3421-4C29-B488-545EEEB29130}"/>
          </ac:spMkLst>
        </pc:spChg>
        <pc:picChg chg="add del mod">
          <ac:chgData name="Leah Montner Dixon" userId="d5b2ae9e-9213-4442-b7df-4db8cbe51e5d" providerId="ADAL" clId="{30477ACE-9BBE-427B-907D-CFA237B9C0C0}" dt="2022-03-09T15:55:43.166" v="5069" actId="478"/>
          <ac:picMkLst>
            <pc:docMk/>
            <pc:sldMk cId="1078967342" sldId="2144328233"/>
            <ac:picMk id="17" creationId="{0A382E40-8EE3-4570-B153-8E6A60323EC0}"/>
          </ac:picMkLst>
        </pc:picChg>
        <pc:picChg chg="add mod">
          <ac:chgData name="Leah Montner Dixon" userId="d5b2ae9e-9213-4442-b7df-4db8cbe51e5d" providerId="ADAL" clId="{30477ACE-9BBE-427B-907D-CFA237B9C0C0}" dt="2022-03-09T15:55:43.571" v="5070"/>
          <ac:picMkLst>
            <pc:docMk/>
            <pc:sldMk cId="1078967342" sldId="2144328233"/>
            <ac:picMk id="22" creationId="{0510FD0C-59DD-4B64-B831-F2056EFE475C}"/>
          </ac:picMkLst>
        </pc:picChg>
        <pc:picChg chg="del">
          <ac:chgData name="Leah Montner Dixon" userId="d5b2ae9e-9213-4442-b7df-4db8cbe51e5d" providerId="ADAL" clId="{30477ACE-9BBE-427B-907D-CFA237B9C0C0}" dt="2022-03-09T15:53:34.672" v="5038" actId="478"/>
          <ac:picMkLst>
            <pc:docMk/>
            <pc:sldMk cId="1078967342" sldId="2144328233"/>
            <ac:picMk id="25" creationId="{007C0E06-A025-6444-A897-359A6F2930CE}"/>
          </ac:picMkLst>
        </pc:picChg>
      </pc:sldChg>
      <pc:sldChg chg="addSp delSp modSp mod">
        <pc:chgData name="Leah Montner Dixon" userId="d5b2ae9e-9213-4442-b7df-4db8cbe51e5d" providerId="ADAL" clId="{30477ACE-9BBE-427B-907D-CFA237B9C0C0}" dt="2022-03-09T15:55:46.958" v="5072"/>
        <pc:sldMkLst>
          <pc:docMk/>
          <pc:sldMk cId="2293700019" sldId="2144328234"/>
        </pc:sldMkLst>
        <pc:spChg chg="mod">
          <ac:chgData name="Leah Montner Dixon" userId="d5b2ae9e-9213-4442-b7df-4db8cbe51e5d" providerId="ADAL" clId="{30477ACE-9BBE-427B-907D-CFA237B9C0C0}" dt="2022-03-04T20:31:35.207" v="3835" actId="20577"/>
          <ac:spMkLst>
            <pc:docMk/>
            <pc:sldMk cId="2293700019" sldId="2144328234"/>
            <ac:spMk id="10" creationId="{1F5544B4-64B7-4E00-A1B6-76422658B8ED}"/>
          </ac:spMkLst>
        </pc:spChg>
        <pc:spChg chg="add del mod">
          <ac:chgData name="Leah Montner Dixon" userId="d5b2ae9e-9213-4442-b7df-4db8cbe51e5d" providerId="ADAL" clId="{30477ACE-9BBE-427B-907D-CFA237B9C0C0}" dt="2022-03-09T15:55:46.735" v="5071" actId="478"/>
          <ac:spMkLst>
            <pc:docMk/>
            <pc:sldMk cId="2293700019" sldId="2144328234"/>
            <ac:spMk id="19" creationId="{C8EC8DE2-C3A8-4729-9271-3D53D8BABC0F}"/>
          </ac:spMkLst>
        </pc:spChg>
        <pc:spChg chg="add del mod">
          <ac:chgData name="Leah Montner Dixon" userId="d5b2ae9e-9213-4442-b7df-4db8cbe51e5d" providerId="ADAL" clId="{30477ACE-9BBE-427B-907D-CFA237B9C0C0}" dt="2022-03-09T15:55:46.735" v="5071" actId="478"/>
          <ac:spMkLst>
            <pc:docMk/>
            <pc:sldMk cId="2293700019" sldId="2144328234"/>
            <ac:spMk id="20" creationId="{B5FCE09B-F7E3-4F9A-8A68-34AAB28A50ED}"/>
          </ac:spMkLst>
        </pc:spChg>
        <pc:spChg chg="add mod">
          <ac:chgData name="Leah Montner Dixon" userId="d5b2ae9e-9213-4442-b7df-4db8cbe51e5d" providerId="ADAL" clId="{30477ACE-9BBE-427B-907D-CFA237B9C0C0}" dt="2022-03-09T15:55:46.958" v="5072"/>
          <ac:spMkLst>
            <pc:docMk/>
            <pc:sldMk cId="2293700019" sldId="2144328234"/>
            <ac:spMk id="22" creationId="{4B9A5BD5-AB5A-4EC0-B79A-418694668DFC}"/>
          </ac:spMkLst>
        </pc:spChg>
        <pc:spChg chg="mod">
          <ac:chgData name="Leah Montner Dixon" userId="d5b2ae9e-9213-4442-b7df-4db8cbe51e5d" providerId="ADAL" clId="{30477ACE-9BBE-427B-907D-CFA237B9C0C0}" dt="2022-03-04T20:36:34.607" v="3944" actId="554"/>
          <ac:spMkLst>
            <pc:docMk/>
            <pc:sldMk cId="2293700019" sldId="2144328234"/>
            <ac:spMk id="23" creationId="{B6290C53-6ABF-4104-9902-F78CF14E41ED}"/>
          </ac:spMkLst>
        </pc:spChg>
        <pc:spChg chg="mod">
          <ac:chgData name="Leah Montner Dixon" userId="d5b2ae9e-9213-4442-b7df-4db8cbe51e5d" providerId="ADAL" clId="{30477ACE-9BBE-427B-907D-CFA237B9C0C0}" dt="2022-03-04T20:36:37.724" v="3945" actId="14100"/>
          <ac:spMkLst>
            <pc:docMk/>
            <pc:sldMk cId="2293700019" sldId="2144328234"/>
            <ac:spMk id="24" creationId="{2FAF9DAC-519C-443B-8948-E1C463B5DE67}"/>
          </ac:spMkLst>
        </pc:spChg>
        <pc:spChg chg="mod">
          <ac:chgData name="Leah Montner Dixon" userId="d5b2ae9e-9213-4442-b7df-4db8cbe51e5d" providerId="ADAL" clId="{30477ACE-9BBE-427B-907D-CFA237B9C0C0}" dt="2022-03-09T15:53:49.109" v="5043" actId="12788"/>
          <ac:spMkLst>
            <pc:docMk/>
            <pc:sldMk cId="2293700019" sldId="2144328234"/>
            <ac:spMk id="25" creationId="{256EFC29-4811-4C2C-96D0-112123C3F8D1}"/>
          </ac:spMkLst>
        </pc:spChg>
        <pc:spChg chg="mod">
          <ac:chgData name="Leah Montner Dixon" userId="d5b2ae9e-9213-4442-b7df-4db8cbe51e5d" providerId="ADAL" clId="{30477ACE-9BBE-427B-907D-CFA237B9C0C0}" dt="2022-03-04T20:36:34.607" v="3944" actId="554"/>
          <ac:spMkLst>
            <pc:docMk/>
            <pc:sldMk cId="2293700019" sldId="2144328234"/>
            <ac:spMk id="26" creationId="{7C01E8ED-981C-41C5-B773-B4AFB17E5C68}"/>
          </ac:spMkLst>
        </pc:spChg>
        <pc:spChg chg="add mod">
          <ac:chgData name="Leah Montner Dixon" userId="d5b2ae9e-9213-4442-b7df-4db8cbe51e5d" providerId="ADAL" clId="{30477ACE-9BBE-427B-907D-CFA237B9C0C0}" dt="2022-03-09T15:55:46.958" v="5072"/>
          <ac:spMkLst>
            <pc:docMk/>
            <pc:sldMk cId="2293700019" sldId="2144328234"/>
            <ac:spMk id="27" creationId="{9EC35E13-491D-421C-9028-BB0EF95D7F90}"/>
          </ac:spMkLst>
        </pc:spChg>
        <pc:spChg chg="del">
          <ac:chgData name="Leah Montner Dixon" userId="d5b2ae9e-9213-4442-b7df-4db8cbe51e5d" providerId="ADAL" clId="{30477ACE-9BBE-427B-907D-CFA237B9C0C0}" dt="2022-03-09T15:53:45.538" v="5041" actId="478"/>
          <ac:spMkLst>
            <pc:docMk/>
            <pc:sldMk cId="2293700019" sldId="2144328234"/>
            <ac:spMk id="32" creationId="{26A92FFE-E960-40A5-AD2A-DECC59F35DDC}"/>
          </ac:spMkLst>
        </pc:spChg>
        <pc:spChg chg="del">
          <ac:chgData name="Leah Montner Dixon" userId="d5b2ae9e-9213-4442-b7df-4db8cbe51e5d" providerId="ADAL" clId="{30477ACE-9BBE-427B-907D-CFA237B9C0C0}" dt="2022-03-09T15:53:45.538" v="5041" actId="478"/>
          <ac:spMkLst>
            <pc:docMk/>
            <pc:sldMk cId="2293700019" sldId="2144328234"/>
            <ac:spMk id="33" creationId="{192FE3B1-C7E6-42C7-BDAE-10AE93C28B05}"/>
          </ac:spMkLst>
        </pc:spChg>
        <pc:spChg chg="mod">
          <ac:chgData name="Leah Montner Dixon" userId="d5b2ae9e-9213-4442-b7df-4db8cbe51e5d" providerId="ADAL" clId="{30477ACE-9BBE-427B-907D-CFA237B9C0C0}" dt="2022-03-04T20:41:45.617" v="4048" actId="20577"/>
          <ac:spMkLst>
            <pc:docMk/>
            <pc:sldMk cId="2293700019" sldId="2144328234"/>
            <ac:spMk id="114" creationId="{808F33F0-8FE8-4CA3-ADCC-DF78506D3A79}"/>
          </ac:spMkLst>
        </pc:spChg>
        <pc:picChg chg="del">
          <ac:chgData name="Leah Montner Dixon" userId="d5b2ae9e-9213-4442-b7df-4db8cbe51e5d" providerId="ADAL" clId="{30477ACE-9BBE-427B-907D-CFA237B9C0C0}" dt="2022-03-09T15:53:45.538" v="5041" actId="478"/>
          <ac:picMkLst>
            <pc:docMk/>
            <pc:sldMk cId="2293700019" sldId="2144328234"/>
            <ac:picMk id="3" creationId="{115885C1-468B-4AF8-97CD-18CF27D88AF4}"/>
          </ac:picMkLst>
        </pc:picChg>
        <pc:picChg chg="add del mod">
          <ac:chgData name="Leah Montner Dixon" userId="d5b2ae9e-9213-4442-b7df-4db8cbe51e5d" providerId="ADAL" clId="{30477ACE-9BBE-427B-907D-CFA237B9C0C0}" dt="2022-03-09T15:55:46.735" v="5071" actId="478"/>
          <ac:picMkLst>
            <pc:docMk/>
            <pc:sldMk cId="2293700019" sldId="2144328234"/>
            <ac:picMk id="18" creationId="{601FFEEE-7FCA-4A41-A4BC-FF5C1D0FA068}"/>
          </ac:picMkLst>
        </pc:picChg>
        <pc:picChg chg="add mod">
          <ac:chgData name="Leah Montner Dixon" userId="d5b2ae9e-9213-4442-b7df-4db8cbe51e5d" providerId="ADAL" clId="{30477ACE-9BBE-427B-907D-CFA237B9C0C0}" dt="2022-03-09T15:55:46.958" v="5072"/>
          <ac:picMkLst>
            <pc:docMk/>
            <pc:sldMk cId="2293700019" sldId="2144328234"/>
            <ac:picMk id="21" creationId="{A322F625-B8C5-44C3-AF2E-8E6A4F7AB6FF}"/>
          </ac:picMkLst>
        </pc:picChg>
      </pc:sldChg>
      <pc:sldChg chg="addSp delSp modSp mod">
        <pc:chgData name="Leah Montner Dixon" userId="d5b2ae9e-9213-4442-b7df-4db8cbe51e5d" providerId="ADAL" clId="{30477ACE-9BBE-427B-907D-CFA237B9C0C0}" dt="2022-03-09T15:55:37.102" v="5068"/>
        <pc:sldMkLst>
          <pc:docMk/>
          <pc:sldMk cId="3029302512" sldId="2144328237"/>
        </pc:sldMkLst>
        <pc:spChg chg="del">
          <ac:chgData name="Leah Montner Dixon" userId="d5b2ae9e-9213-4442-b7df-4db8cbe51e5d" providerId="ADAL" clId="{30477ACE-9BBE-427B-907D-CFA237B9C0C0}" dt="2022-03-09T15:53:29.025" v="5036" actId="478"/>
          <ac:spMkLst>
            <pc:docMk/>
            <pc:sldMk cId="3029302512" sldId="2144328237"/>
            <ac:spMk id="11" creationId="{9D79A3BA-44F7-4138-A0A8-3A12506A5005}"/>
          </ac:spMkLst>
        </pc:spChg>
        <pc:spChg chg="add del mod">
          <ac:chgData name="Leah Montner Dixon" userId="d5b2ae9e-9213-4442-b7df-4db8cbe51e5d" providerId="ADAL" clId="{30477ACE-9BBE-427B-907D-CFA237B9C0C0}" dt="2022-03-09T15:55:36.906" v="5067" actId="478"/>
          <ac:spMkLst>
            <pc:docMk/>
            <pc:sldMk cId="3029302512" sldId="2144328237"/>
            <ac:spMk id="14" creationId="{E3A801B9-5526-44E3-9315-0E6B92A155B3}"/>
          </ac:spMkLst>
        </pc:spChg>
        <pc:spChg chg="del">
          <ac:chgData name="Leah Montner Dixon" userId="d5b2ae9e-9213-4442-b7df-4db8cbe51e5d" providerId="ADAL" clId="{30477ACE-9BBE-427B-907D-CFA237B9C0C0}" dt="2022-03-09T15:53:29.025" v="5036" actId="478"/>
          <ac:spMkLst>
            <pc:docMk/>
            <pc:sldMk cId="3029302512" sldId="2144328237"/>
            <ac:spMk id="15" creationId="{CED9186F-5E83-4D49-830F-5289517B09DE}"/>
          </ac:spMkLst>
        </pc:spChg>
        <pc:spChg chg="add del mod">
          <ac:chgData name="Leah Montner Dixon" userId="d5b2ae9e-9213-4442-b7df-4db8cbe51e5d" providerId="ADAL" clId="{30477ACE-9BBE-427B-907D-CFA237B9C0C0}" dt="2022-03-09T15:55:36.906" v="5067" actId="478"/>
          <ac:spMkLst>
            <pc:docMk/>
            <pc:sldMk cId="3029302512" sldId="2144328237"/>
            <ac:spMk id="16" creationId="{5C71197D-2A01-491B-8037-514ABBE60C05}"/>
          </ac:spMkLst>
        </pc:spChg>
        <pc:spChg chg="add mod">
          <ac:chgData name="Leah Montner Dixon" userId="d5b2ae9e-9213-4442-b7df-4db8cbe51e5d" providerId="ADAL" clId="{30477ACE-9BBE-427B-907D-CFA237B9C0C0}" dt="2022-03-09T15:55:37.102" v="5068"/>
          <ac:spMkLst>
            <pc:docMk/>
            <pc:sldMk cId="3029302512" sldId="2144328237"/>
            <ac:spMk id="19" creationId="{B0DD6B16-FE4B-43CA-8B36-70D119F31B76}"/>
          </ac:spMkLst>
        </pc:spChg>
        <pc:spChg chg="add mod">
          <ac:chgData name="Leah Montner Dixon" userId="d5b2ae9e-9213-4442-b7df-4db8cbe51e5d" providerId="ADAL" clId="{30477ACE-9BBE-427B-907D-CFA237B9C0C0}" dt="2022-03-09T15:55:37.102" v="5068"/>
          <ac:spMkLst>
            <pc:docMk/>
            <pc:sldMk cId="3029302512" sldId="2144328237"/>
            <ac:spMk id="20" creationId="{D86FD8A7-3CB2-4449-932C-71AC9ADFECF0}"/>
          </ac:spMkLst>
        </pc:spChg>
        <pc:picChg chg="add del mod">
          <ac:chgData name="Leah Montner Dixon" userId="d5b2ae9e-9213-4442-b7df-4db8cbe51e5d" providerId="ADAL" clId="{30477ACE-9BBE-427B-907D-CFA237B9C0C0}" dt="2022-03-09T15:55:36.906" v="5067" actId="478"/>
          <ac:picMkLst>
            <pc:docMk/>
            <pc:sldMk cId="3029302512" sldId="2144328237"/>
            <ac:picMk id="12" creationId="{9D6E9E5A-9226-4982-9E7F-C2EB90A5C9CA}"/>
          </ac:picMkLst>
        </pc:picChg>
        <pc:picChg chg="add mod">
          <ac:chgData name="Leah Montner Dixon" userId="d5b2ae9e-9213-4442-b7df-4db8cbe51e5d" providerId="ADAL" clId="{30477ACE-9BBE-427B-907D-CFA237B9C0C0}" dt="2022-03-09T15:55:37.102" v="5068"/>
          <ac:picMkLst>
            <pc:docMk/>
            <pc:sldMk cId="3029302512" sldId="2144328237"/>
            <ac:picMk id="17" creationId="{16DD2091-55EC-4DE4-8582-997BA661F57E}"/>
          </ac:picMkLst>
        </pc:picChg>
        <pc:picChg chg="del">
          <ac:chgData name="Leah Montner Dixon" userId="d5b2ae9e-9213-4442-b7df-4db8cbe51e5d" providerId="ADAL" clId="{30477ACE-9BBE-427B-907D-CFA237B9C0C0}" dt="2022-03-09T15:53:29.025" v="5036" actId="478"/>
          <ac:picMkLst>
            <pc:docMk/>
            <pc:sldMk cId="3029302512" sldId="2144328237"/>
            <ac:picMk id="25" creationId="{007C0E06-A025-6444-A897-359A6F2930CE}"/>
          </ac:picMkLst>
        </pc:picChg>
      </pc:sldChg>
      <pc:sldChg chg="addSp delSp modSp mod">
        <pc:chgData name="Leah Montner Dixon" userId="d5b2ae9e-9213-4442-b7df-4db8cbe51e5d" providerId="ADAL" clId="{30477ACE-9BBE-427B-907D-CFA237B9C0C0}" dt="2022-03-09T15:55:58.431" v="5077" actId="478"/>
        <pc:sldMkLst>
          <pc:docMk/>
          <pc:sldMk cId="181984980" sldId="2144328238"/>
        </pc:sldMkLst>
        <pc:spChg chg="add del mod">
          <ac:chgData name="Leah Montner Dixon" userId="d5b2ae9e-9213-4442-b7df-4db8cbe51e5d" providerId="ADAL" clId="{30477ACE-9BBE-427B-907D-CFA237B9C0C0}" dt="2022-03-09T15:55:58.431" v="5077" actId="478"/>
          <ac:spMkLst>
            <pc:docMk/>
            <pc:sldMk cId="181984980" sldId="2144328238"/>
            <ac:spMk id="10" creationId="{78615E9B-FCB7-43E0-B357-65087FFF8725}"/>
          </ac:spMkLst>
        </pc:spChg>
        <pc:spChg chg="del">
          <ac:chgData name="Leah Montner Dixon" userId="d5b2ae9e-9213-4442-b7df-4db8cbe51e5d" providerId="ADAL" clId="{30477ACE-9BBE-427B-907D-CFA237B9C0C0}" dt="2022-03-09T15:54:33.300" v="5051" actId="478"/>
          <ac:spMkLst>
            <pc:docMk/>
            <pc:sldMk cId="181984980" sldId="2144328238"/>
            <ac:spMk id="11" creationId="{9D79A3BA-44F7-4138-A0A8-3A12506A5005}"/>
          </ac:spMkLst>
        </pc:spChg>
        <pc:spChg chg="add del mod">
          <ac:chgData name="Leah Montner Dixon" userId="d5b2ae9e-9213-4442-b7df-4db8cbe51e5d" providerId="ADAL" clId="{30477ACE-9BBE-427B-907D-CFA237B9C0C0}" dt="2022-03-09T15:55:58.431" v="5077" actId="478"/>
          <ac:spMkLst>
            <pc:docMk/>
            <pc:sldMk cId="181984980" sldId="2144328238"/>
            <ac:spMk id="13" creationId="{C4E29E1C-3C40-4646-A096-56F230AD9914}"/>
          </ac:spMkLst>
        </pc:spChg>
        <pc:spChg chg="del">
          <ac:chgData name="Leah Montner Dixon" userId="d5b2ae9e-9213-4442-b7df-4db8cbe51e5d" providerId="ADAL" clId="{30477ACE-9BBE-427B-907D-CFA237B9C0C0}" dt="2022-03-09T15:54:33.300" v="5051" actId="478"/>
          <ac:spMkLst>
            <pc:docMk/>
            <pc:sldMk cId="181984980" sldId="2144328238"/>
            <ac:spMk id="15" creationId="{CED9186F-5E83-4D49-830F-5289517B09DE}"/>
          </ac:spMkLst>
        </pc:spChg>
        <pc:picChg chg="add del mod">
          <ac:chgData name="Leah Montner Dixon" userId="d5b2ae9e-9213-4442-b7df-4db8cbe51e5d" providerId="ADAL" clId="{30477ACE-9BBE-427B-907D-CFA237B9C0C0}" dt="2022-03-09T15:55:58.431" v="5077" actId="478"/>
          <ac:picMkLst>
            <pc:docMk/>
            <pc:sldMk cId="181984980" sldId="2144328238"/>
            <ac:picMk id="8" creationId="{31A4719B-3A08-4D17-9C5D-FAAD637064E8}"/>
          </ac:picMkLst>
        </pc:picChg>
        <pc:picChg chg="del">
          <ac:chgData name="Leah Montner Dixon" userId="d5b2ae9e-9213-4442-b7df-4db8cbe51e5d" providerId="ADAL" clId="{30477ACE-9BBE-427B-907D-CFA237B9C0C0}" dt="2022-03-09T15:54:33.300" v="5051" actId="478"/>
          <ac:picMkLst>
            <pc:docMk/>
            <pc:sldMk cId="181984980" sldId="2144328238"/>
            <ac:picMk id="25" creationId="{007C0E06-A025-6444-A897-359A6F2930CE}"/>
          </ac:picMkLst>
        </pc:picChg>
      </pc:sldChg>
      <pc:sldChg chg="addSp delSp modSp mod delCm">
        <pc:chgData name="Leah Montner Dixon" userId="d5b2ae9e-9213-4442-b7df-4db8cbe51e5d" providerId="ADAL" clId="{30477ACE-9BBE-427B-907D-CFA237B9C0C0}" dt="2022-03-09T15:56:10.928" v="5081"/>
        <pc:sldMkLst>
          <pc:docMk/>
          <pc:sldMk cId="563023952" sldId="2144328239"/>
        </pc:sldMkLst>
        <pc:spChg chg="mod">
          <ac:chgData name="Leah Montner Dixon" userId="d5b2ae9e-9213-4442-b7df-4db8cbe51e5d" providerId="ADAL" clId="{30477ACE-9BBE-427B-907D-CFA237B9C0C0}" dt="2022-03-04T20:39:06.708" v="3992" actId="20577"/>
          <ac:spMkLst>
            <pc:docMk/>
            <pc:sldMk cId="563023952" sldId="2144328239"/>
            <ac:spMk id="10" creationId="{1F5544B4-64B7-4E00-A1B6-76422658B8ED}"/>
          </ac:spMkLst>
        </pc:spChg>
        <pc:spChg chg="add del mod">
          <ac:chgData name="Leah Montner Dixon" userId="d5b2ae9e-9213-4442-b7df-4db8cbe51e5d" providerId="ADAL" clId="{30477ACE-9BBE-427B-907D-CFA237B9C0C0}" dt="2022-03-09T15:56:10.696" v="5080" actId="478"/>
          <ac:spMkLst>
            <pc:docMk/>
            <pc:sldMk cId="563023952" sldId="2144328239"/>
            <ac:spMk id="17" creationId="{FA89A8EC-9C01-4FF1-9696-266748C5756A}"/>
          </ac:spMkLst>
        </pc:spChg>
        <pc:spChg chg="add del mod">
          <ac:chgData name="Leah Montner Dixon" userId="d5b2ae9e-9213-4442-b7df-4db8cbe51e5d" providerId="ADAL" clId="{30477ACE-9BBE-427B-907D-CFA237B9C0C0}" dt="2022-03-09T15:56:10.696" v="5080" actId="478"/>
          <ac:spMkLst>
            <pc:docMk/>
            <pc:sldMk cId="563023952" sldId="2144328239"/>
            <ac:spMk id="18" creationId="{3B569CB7-6803-485A-9EC1-65CD41E8F204}"/>
          </ac:spMkLst>
        </pc:spChg>
        <pc:spChg chg="add mod">
          <ac:chgData name="Leah Montner Dixon" userId="d5b2ae9e-9213-4442-b7df-4db8cbe51e5d" providerId="ADAL" clId="{30477ACE-9BBE-427B-907D-CFA237B9C0C0}" dt="2022-03-09T15:56:10.928" v="5081"/>
          <ac:spMkLst>
            <pc:docMk/>
            <pc:sldMk cId="563023952" sldId="2144328239"/>
            <ac:spMk id="20" creationId="{D6442A15-0877-4A29-B039-CC73B9307F40}"/>
          </ac:spMkLst>
        </pc:spChg>
        <pc:spChg chg="add mod">
          <ac:chgData name="Leah Montner Dixon" userId="d5b2ae9e-9213-4442-b7df-4db8cbe51e5d" providerId="ADAL" clId="{30477ACE-9BBE-427B-907D-CFA237B9C0C0}" dt="2022-03-09T15:56:10.928" v="5081"/>
          <ac:spMkLst>
            <pc:docMk/>
            <pc:sldMk cId="563023952" sldId="2144328239"/>
            <ac:spMk id="22" creationId="{0C8C7649-0795-4FD6-8662-B44F4D6F7F7A}"/>
          </ac:spMkLst>
        </pc:spChg>
        <pc:spChg chg="del">
          <ac:chgData name="Leah Montner Dixon" userId="d5b2ae9e-9213-4442-b7df-4db8cbe51e5d" providerId="ADAL" clId="{30477ACE-9BBE-427B-907D-CFA237B9C0C0}" dt="2022-03-09T15:54:43.486" v="5055" actId="478"/>
          <ac:spMkLst>
            <pc:docMk/>
            <pc:sldMk cId="563023952" sldId="2144328239"/>
            <ac:spMk id="32" creationId="{26A92FFE-E960-40A5-AD2A-DECC59F35DDC}"/>
          </ac:spMkLst>
        </pc:spChg>
        <pc:spChg chg="del">
          <ac:chgData name="Leah Montner Dixon" userId="d5b2ae9e-9213-4442-b7df-4db8cbe51e5d" providerId="ADAL" clId="{30477ACE-9BBE-427B-907D-CFA237B9C0C0}" dt="2022-03-09T15:54:43.486" v="5055" actId="478"/>
          <ac:spMkLst>
            <pc:docMk/>
            <pc:sldMk cId="563023952" sldId="2144328239"/>
            <ac:spMk id="33" creationId="{192FE3B1-C7E6-42C7-BDAE-10AE93C28B05}"/>
          </ac:spMkLst>
        </pc:spChg>
        <pc:spChg chg="mod">
          <ac:chgData name="Leah Montner Dixon" userId="d5b2ae9e-9213-4442-b7df-4db8cbe51e5d" providerId="ADAL" clId="{30477ACE-9BBE-427B-907D-CFA237B9C0C0}" dt="2022-03-04T20:44:41.835" v="4121" actId="114"/>
          <ac:spMkLst>
            <pc:docMk/>
            <pc:sldMk cId="563023952" sldId="2144328239"/>
            <ac:spMk id="114" creationId="{808F33F0-8FE8-4CA3-ADCC-DF78506D3A79}"/>
          </ac:spMkLst>
        </pc:spChg>
        <pc:picChg chg="del">
          <ac:chgData name="Leah Montner Dixon" userId="d5b2ae9e-9213-4442-b7df-4db8cbe51e5d" providerId="ADAL" clId="{30477ACE-9BBE-427B-907D-CFA237B9C0C0}" dt="2022-03-09T15:54:45.358" v="5056" actId="478"/>
          <ac:picMkLst>
            <pc:docMk/>
            <pc:sldMk cId="563023952" sldId="2144328239"/>
            <ac:picMk id="3" creationId="{115885C1-468B-4AF8-97CD-18CF27D88AF4}"/>
          </ac:picMkLst>
        </pc:picChg>
        <pc:picChg chg="add del mod">
          <ac:chgData name="Leah Montner Dixon" userId="d5b2ae9e-9213-4442-b7df-4db8cbe51e5d" providerId="ADAL" clId="{30477ACE-9BBE-427B-907D-CFA237B9C0C0}" dt="2022-03-09T15:56:10.696" v="5080" actId="478"/>
          <ac:picMkLst>
            <pc:docMk/>
            <pc:sldMk cId="563023952" sldId="2144328239"/>
            <ac:picMk id="16" creationId="{38AF71F3-8C11-44DF-B1CE-6CC57C03ADB3}"/>
          </ac:picMkLst>
        </pc:picChg>
        <pc:picChg chg="add mod">
          <ac:chgData name="Leah Montner Dixon" userId="d5b2ae9e-9213-4442-b7df-4db8cbe51e5d" providerId="ADAL" clId="{30477ACE-9BBE-427B-907D-CFA237B9C0C0}" dt="2022-03-09T15:56:10.928" v="5081"/>
          <ac:picMkLst>
            <pc:docMk/>
            <pc:sldMk cId="563023952" sldId="2144328239"/>
            <ac:picMk id="19" creationId="{2C55FCF6-453B-48F0-A0E4-D966E0C58E6B}"/>
          </ac:picMkLst>
        </pc:picChg>
      </pc:sldChg>
      <pc:sldChg chg="addSp delSp modSp mod">
        <pc:chgData name="Leah Montner Dixon" userId="d5b2ae9e-9213-4442-b7df-4db8cbe51e5d" providerId="ADAL" clId="{30477ACE-9BBE-427B-907D-CFA237B9C0C0}" dt="2022-03-04T20:49:06.123" v="4247" actId="1037"/>
        <pc:sldMkLst>
          <pc:docMk/>
          <pc:sldMk cId="273903035" sldId="2144328242"/>
        </pc:sldMkLst>
        <pc:spChg chg="mod">
          <ac:chgData name="Leah Montner Dixon" userId="d5b2ae9e-9213-4442-b7df-4db8cbe51e5d" providerId="ADAL" clId="{30477ACE-9BBE-427B-907D-CFA237B9C0C0}" dt="2022-03-04T20:48:35.746" v="4224" actId="165"/>
          <ac:spMkLst>
            <pc:docMk/>
            <pc:sldMk cId="273903035" sldId="2144328242"/>
            <ac:spMk id="21" creationId="{C578F111-BF0D-49F7-8ACA-5A012E2642E3}"/>
          </ac:spMkLst>
        </pc:spChg>
        <pc:spChg chg="mod">
          <ac:chgData name="Leah Montner Dixon" userId="d5b2ae9e-9213-4442-b7df-4db8cbe51e5d" providerId="ADAL" clId="{30477ACE-9BBE-427B-907D-CFA237B9C0C0}" dt="2022-03-04T20:48:35.746" v="4224" actId="165"/>
          <ac:spMkLst>
            <pc:docMk/>
            <pc:sldMk cId="273903035" sldId="2144328242"/>
            <ac:spMk id="24" creationId="{8E19DBAB-BB43-4A06-866C-8700026194B8}"/>
          </ac:spMkLst>
        </pc:spChg>
        <pc:spChg chg="mod">
          <ac:chgData name="Leah Montner Dixon" userId="d5b2ae9e-9213-4442-b7df-4db8cbe51e5d" providerId="ADAL" clId="{30477ACE-9BBE-427B-907D-CFA237B9C0C0}" dt="2022-03-04T20:49:06.123" v="4247" actId="1037"/>
          <ac:spMkLst>
            <pc:docMk/>
            <pc:sldMk cId="273903035" sldId="2144328242"/>
            <ac:spMk id="25" creationId="{256EFC29-4811-4C2C-96D0-112123C3F8D1}"/>
          </ac:spMkLst>
        </pc:spChg>
        <pc:spChg chg="mod">
          <ac:chgData name="Leah Montner Dixon" userId="d5b2ae9e-9213-4442-b7df-4db8cbe51e5d" providerId="ADAL" clId="{30477ACE-9BBE-427B-907D-CFA237B9C0C0}" dt="2022-03-04T20:49:06.123" v="4247" actId="1037"/>
          <ac:spMkLst>
            <pc:docMk/>
            <pc:sldMk cId="273903035" sldId="2144328242"/>
            <ac:spMk id="28" creationId="{693572D2-892A-40B5-B838-99D4F5A48269}"/>
          </ac:spMkLst>
        </pc:spChg>
        <pc:spChg chg="mod">
          <ac:chgData name="Leah Montner Dixon" userId="d5b2ae9e-9213-4442-b7df-4db8cbe51e5d" providerId="ADAL" clId="{30477ACE-9BBE-427B-907D-CFA237B9C0C0}" dt="2022-03-04T20:48:35.746" v="4224" actId="165"/>
          <ac:spMkLst>
            <pc:docMk/>
            <pc:sldMk cId="273903035" sldId="2144328242"/>
            <ac:spMk id="29" creationId="{6034B62C-A636-45C9-8FFF-B4FDB85D26A2}"/>
          </ac:spMkLst>
        </pc:spChg>
        <pc:spChg chg="mod topLvl">
          <ac:chgData name="Leah Montner Dixon" userId="d5b2ae9e-9213-4442-b7df-4db8cbe51e5d" providerId="ADAL" clId="{30477ACE-9BBE-427B-907D-CFA237B9C0C0}" dt="2022-03-04T20:49:05.364" v="4246" actId="165"/>
          <ac:spMkLst>
            <pc:docMk/>
            <pc:sldMk cId="273903035" sldId="2144328242"/>
            <ac:spMk id="30" creationId="{EDA2BC21-A50D-4767-9E78-49647F0461BA}"/>
          </ac:spMkLst>
        </pc:spChg>
        <pc:spChg chg="mod topLvl">
          <ac:chgData name="Leah Montner Dixon" userId="d5b2ae9e-9213-4442-b7df-4db8cbe51e5d" providerId="ADAL" clId="{30477ACE-9BBE-427B-907D-CFA237B9C0C0}" dt="2022-03-04T20:49:05.364" v="4246" actId="165"/>
          <ac:spMkLst>
            <pc:docMk/>
            <pc:sldMk cId="273903035" sldId="2144328242"/>
            <ac:spMk id="31" creationId="{D8B83C7A-8AE3-454A-847B-10E0017D1C43}"/>
          </ac:spMkLst>
        </pc:spChg>
        <pc:spChg chg="mod">
          <ac:chgData name="Leah Montner Dixon" userId="d5b2ae9e-9213-4442-b7df-4db8cbe51e5d" providerId="ADAL" clId="{30477ACE-9BBE-427B-907D-CFA237B9C0C0}" dt="2022-03-04T20:48:30.369" v="4222" actId="12788"/>
          <ac:spMkLst>
            <pc:docMk/>
            <pc:sldMk cId="273903035" sldId="2144328242"/>
            <ac:spMk id="36" creationId="{D08B1C8E-3CC6-4E30-B22B-DEFB0A50013B}"/>
          </ac:spMkLst>
        </pc:spChg>
        <pc:spChg chg="mod">
          <ac:chgData name="Leah Montner Dixon" userId="d5b2ae9e-9213-4442-b7df-4db8cbe51e5d" providerId="ADAL" clId="{30477ACE-9BBE-427B-907D-CFA237B9C0C0}" dt="2022-03-04T20:46:36.625" v="4128" actId="1036"/>
          <ac:spMkLst>
            <pc:docMk/>
            <pc:sldMk cId="273903035" sldId="2144328242"/>
            <ac:spMk id="37" creationId="{4E053B4E-3B7A-4296-9188-4F855FDF7939}"/>
          </ac:spMkLst>
        </pc:spChg>
        <pc:spChg chg="mod">
          <ac:chgData name="Leah Montner Dixon" userId="d5b2ae9e-9213-4442-b7df-4db8cbe51e5d" providerId="ADAL" clId="{30477ACE-9BBE-427B-907D-CFA237B9C0C0}" dt="2022-03-04T20:46:53.402" v="4178" actId="20577"/>
          <ac:spMkLst>
            <pc:docMk/>
            <pc:sldMk cId="273903035" sldId="2144328242"/>
            <ac:spMk id="38" creationId="{183F7F82-D7DA-4235-A669-08F0417D0745}"/>
          </ac:spMkLst>
        </pc:spChg>
        <pc:spChg chg="mod">
          <ac:chgData name="Leah Montner Dixon" userId="d5b2ae9e-9213-4442-b7df-4db8cbe51e5d" providerId="ADAL" clId="{30477ACE-9BBE-427B-907D-CFA237B9C0C0}" dt="2022-03-04T20:47:13.178" v="4185" actId="1036"/>
          <ac:spMkLst>
            <pc:docMk/>
            <pc:sldMk cId="273903035" sldId="2144328242"/>
            <ac:spMk id="39" creationId="{D4B4403A-B047-42C7-9958-41432FACE351}"/>
          </ac:spMkLst>
        </pc:spChg>
        <pc:spChg chg="mod">
          <ac:chgData name="Leah Montner Dixon" userId="d5b2ae9e-9213-4442-b7df-4db8cbe51e5d" providerId="ADAL" clId="{30477ACE-9BBE-427B-907D-CFA237B9C0C0}" dt="2022-03-04T20:48:30.369" v="4222" actId="12788"/>
          <ac:spMkLst>
            <pc:docMk/>
            <pc:sldMk cId="273903035" sldId="2144328242"/>
            <ac:spMk id="40" creationId="{E4330518-E00E-47FF-9330-9C0131571FFE}"/>
          </ac:spMkLst>
        </pc:spChg>
        <pc:spChg chg="add del mod">
          <ac:chgData name="Leah Montner Dixon" userId="d5b2ae9e-9213-4442-b7df-4db8cbe51e5d" providerId="ADAL" clId="{30477ACE-9BBE-427B-907D-CFA237B9C0C0}" dt="2022-03-04T20:48:18.423" v="4219"/>
          <ac:spMkLst>
            <pc:docMk/>
            <pc:sldMk cId="273903035" sldId="2144328242"/>
            <ac:spMk id="41" creationId="{97BD102F-2D1C-48EC-A577-24B9D5725A83}"/>
          </ac:spMkLst>
        </pc:spChg>
        <pc:spChg chg="mod">
          <ac:chgData name="Leah Montner Dixon" userId="d5b2ae9e-9213-4442-b7df-4db8cbe51e5d" providerId="ADAL" clId="{30477ACE-9BBE-427B-907D-CFA237B9C0C0}" dt="2022-03-04T20:48:35.746" v="4224" actId="165"/>
          <ac:spMkLst>
            <pc:docMk/>
            <pc:sldMk cId="273903035" sldId="2144328242"/>
            <ac:spMk id="47" creationId="{1E56531A-BBEB-4D8C-9ADE-DCCF7BC9FC88}"/>
          </ac:spMkLst>
        </pc:spChg>
        <pc:spChg chg="mod">
          <ac:chgData name="Leah Montner Dixon" userId="d5b2ae9e-9213-4442-b7df-4db8cbe51e5d" providerId="ADAL" clId="{30477ACE-9BBE-427B-907D-CFA237B9C0C0}" dt="2022-03-04T20:48:35.746" v="4224" actId="165"/>
          <ac:spMkLst>
            <pc:docMk/>
            <pc:sldMk cId="273903035" sldId="2144328242"/>
            <ac:spMk id="63" creationId="{4FC87637-4890-4B0F-BE26-B56ADF7F1660}"/>
          </ac:spMkLst>
        </pc:spChg>
        <pc:spChg chg="mod">
          <ac:chgData name="Leah Montner Dixon" userId="d5b2ae9e-9213-4442-b7df-4db8cbe51e5d" providerId="ADAL" clId="{30477ACE-9BBE-427B-907D-CFA237B9C0C0}" dt="2022-03-04T20:48:35.746" v="4224" actId="165"/>
          <ac:spMkLst>
            <pc:docMk/>
            <pc:sldMk cId="273903035" sldId="2144328242"/>
            <ac:spMk id="64" creationId="{AC540871-51AC-49AD-A400-374DE8D1123F}"/>
          </ac:spMkLst>
        </pc:spChg>
        <pc:spChg chg="mod">
          <ac:chgData name="Leah Montner Dixon" userId="d5b2ae9e-9213-4442-b7df-4db8cbe51e5d" providerId="ADAL" clId="{30477ACE-9BBE-427B-907D-CFA237B9C0C0}" dt="2022-03-04T20:48:35.746" v="4224" actId="165"/>
          <ac:spMkLst>
            <pc:docMk/>
            <pc:sldMk cId="273903035" sldId="2144328242"/>
            <ac:spMk id="78" creationId="{407E097A-5B83-406B-89B8-D5458BAFB2E4}"/>
          </ac:spMkLst>
        </pc:spChg>
        <pc:grpChg chg="mod topLvl">
          <ac:chgData name="Leah Montner Dixon" userId="d5b2ae9e-9213-4442-b7df-4db8cbe51e5d" providerId="ADAL" clId="{30477ACE-9BBE-427B-907D-CFA237B9C0C0}" dt="2022-03-04T20:48:35.746" v="4224" actId="165"/>
          <ac:grpSpMkLst>
            <pc:docMk/>
            <pc:sldMk cId="273903035" sldId="2144328242"/>
            <ac:grpSpMk id="2" creationId="{165742B8-D7A1-4F63-A386-EA2488566C96}"/>
          </ac:grpSpMkLst>
        </pc:grpChg>
        <pc:grpChg chg="mod topLvl">
          <ac:chgData name="Leah Montner Dixon" userId="d5b2ae9e-9213-4442-b7df-4db8cbe51e5d" providerId="ADAL" clId="{30477ACE-9BBE-427B-907D-CFA237B9C0C0}" dt="2022-03-04T20:48:35.746" v="4224" actId="165"/>
          <ac:grpSpMkLst>
            <pc:docMk/>
            <pc:sldMk cId="273903035" sldId="2144328242"/>
            <ac:grpSpMk id="4" creationId="{3CC005AE-E6B7-448D-A7E9-0C79F0DFBC7E}"/>
          </ac:grpSpMkLst>
        </pc:grpChg>
        <pc:grpChg chg="mod topLvl">
          <ac:chgData name="Leah Montner Dixon" userId="d5b2ae9e-9213-4442-b7df-4db8cbe51e5d" providerId="ADAL" clId="{30477ACE-9BBE-427B-907D-CFA237B9C0C0}" dt="2022-03-04T20:48:35.746" v="4224" actId="165"/>
          <ac:grpSpMkLst>
            <pc:docMk/>
            <pc:sldMk cId="273903035" sldId="2144328242"/>
            <ac:grpSpMk id="5" creationId="{47CE5351-14A2-4D46-AA55-ED8194B99FB1}"/>
          </ac:grpSpMkLst>
        </pc:grpChg>
        <pc:grpChg chg="mod topLvl">
          <ac:chgData name="Leah Montner Dixon" userId="d5b2ae9e-9213-4442-b7df-4db8cbe51e5d" providerId="ADAL" clId="{30477ACE-9BBE-427B-907D-CFA237B9C0C0}" dt="2022-03-04T20:48:35.746" v="4224" actId="165"/>
          <ac:grpSpMkLst>
            <pc:docMk/>
            <pc:sldMk cId="273903035" sldId="2144328242"/>
            <ac:grpSpMk id="6" creationId="{ADDBDCCC-C6D6-451A-A579-0E544E584E9E}"/>
          </ac:grpSpMkLst>
        </pc:grpChg>
        <pc:grpChg chg="add del mod">
          <ac:chgData name="Leah Montner Dixon" userId="d5b2ae9e-9213-4442-b7df-4db8cbe51e5d" providerId="ADAL" clId="{30477ACE-9BBE-427B-907D-CFA237B9C0C0}" dt="2022-03-04T20:48:35.746" v="4224" actId="165"/>
          <ac:grpSpMkLst>
            <pc:docMk/>
            <pc:sldMk cId="273903035" sldId="2144328242"/>
            <ac:grpSpMk id="7" creationId="{49F47E0F-CC43-4A40-926C-D1236F4BF008}"/>
          </ac:grpSpMkLst>
        </pc:grpChg>
        <pc:grpChg chg="add del mod">
          <ac:chgData name="Leah Montner Dixon" userId="d5b2ae9e-9213-4442-b7df-4db8cbe51e5d" providerId="ADAL" clId="{30477ACE-9BBE-427B-907D-CFA237B9C0C0}" dt="2022-03-04T20:49:06.123" v="4247" actId="1037"/>
          <ac:grpSpMkLst>
            <pc:docMk/>
            <pc:sldMk cId="273903035" sldId="2144328242"/>
            <ac:grpSpMk id="9" creationId="{4DF6A87F-FC45-496E-AE86-5830123FF5C1}"/>
          </ac:grpSpMkLst>
        </pc:grpChg>
        <pc:grpChg chg="add del mod">
          <ac:chgData name="Leah Montner Dixon" userId="d5b2ae9e-9213-4442-b7df-4db8cbe51e5d" providerId="ADAL" clId="{30477ACE-9BBE-427B-907D-CFA237B9C0C0}" dt="2022-03-04T20:49:06.123" v="4247" actId="1037"/>
          <ac:grpSpMkLst>
            <pc:docMk/>
            <pc:sldMk cId="273903035" sldId="2144328242"/>
            <ac:grpSpMk id="10" creationId="{FD9440FD-EB3B-4B27-B716-76EBC35016C5}"/>
          </ac:grpSpMkLst>
        </pc:grpChg>
        <pc:grpChg chg="mod topLvl">
          <ac:chgData name="Leah Montner Dixon" userId="d5b2ae9e-9213-4442-b7df-4db8cbe51e5d" providerId="ADAL" clId="{30477ACE-9BBE-427B-907D-CFA237B9C0C0}" dt="2022-03-04T20:48:35.746" v="4224" actId="165"/>
          <ac:grpSpMkLst>
            <pc:docMk/>
            <pc:sldMk cId="273903035" sldId="2144328242"/>
            <ac:grpSpMk id="12" creationId="{2D901AE1-268A-4B52-85B0-7D8A12F0AA6A}"/>
          </ac:grpSpMkLst>
        </pc:grpChg>
        <pc:grpChg chg="mod topLvl">
          <ac:chgData name="Leah Montner Dixon" userId="d5b2ae9e-9213-4442-b7df-4db8cbe51e5d" providerId="ADAL" clId="{30477ACE-9BBE-427B-907D-CFA237B9C0C0}" dt="2022-03-04T20:48:35.746" v="4224" actId="165"/>
          <ac:grpSpMkLst>
            <pc:docMk/>
            <pc:sldMk cId="273903035" sldId="2144328242"/>
            <ac:grpSpMk id="17" creationId="{AD84B262-9A24-4EEE-92D4-0FE2056D0106}"/>
          </ac:grpSpMkLst>
        </pc:grpChg>
        <pc:grpChg chg="mod topLvl">
          <ac:chgData name="Leah Montner Dixon" userId="d5b2ae9e-9213-4442-b7df-4db8cbe51e5d" providerId="ADAL" clId="{30477ACE-9BBE-427B-907D-CFA237B9C0C0}" dt="2022-03-04T20:48:35.746" v="4224" actId="165"/>
          <ac:grpSpMkLst>
            <pc:docMk/>
            <pc:sldMk cId="273903035" sldId="2144328242"/>
            <ac:grpSpMk id="20" creationId="{226DAE1A-C33A-4B84-B6E3-16651CF1E1E1}"/>
          </ac:grpSpMkLst>
        </pc:grpChg>
        <pc:picChg chg="mod">
          <ac:chgData name="Leah Montner Dixon" userId="d5b2ae9e-9213-4442-b7df-4db8cbe51e5d" providerId="ADAL" clId="{30477ACE-9BBE-427B-907D-CFA237B9C0C0}" dt="2022-03-04T20:48:35.746" v="4224" actId="165"/>
          <ac:picMkLst>
            <pc:docMk/>
            <pc:sldMk cId="273903035" sldId="2144328242"/>
            <ac:picMk id="8" creationId="{02429AF2-EFF3-44D7-8004-2FADCBCAAA44}"/>
          </ac:picMkLst>
        </pc:picChg>
        <pc:picChg chg="mod">
          <ac:chgData name="Leah Montner Dixon" userId="d5b2ae9e-9213-4442-b7df-4db8cbe51e5d" providerId="ADAL" clId="{30477ACE-9BBE-427B-907D-CFA237B9C0C0}" dt="2022-03-04T20:48:35.746" v="4224" actId="165"/>
          <ac:picMkLst>
            <pc:docMk/>
            <pc:sldMk cId="273903035" sldId="2144328242"/>
            <ac:picMk id="11" creationId="{D5B00E8B-17AB-4424-B24D-F224833F9199}"/>
          </ac:picMkLst>
        </pc:picChg>
        <pc:picChg chg="mod">
          <ac:chgData name="Leah Montner Dixon" userId="d5b2ae9e-9213-4442-b7df-4db8cbe51e5d" providerId="ADAL" clId="{30477ACE-9BBE-427B-907D-CFA237B9C0C0}" dt="2022-03-04T20:48:35.746" v="4224" actId="165"/>
          <ac:picMkLst>
            <pc:docMk/>
            <pc:sldMk cId="273903035" sldId="2144328242"/>
            <ac:picMk id="13" creationId="{7B601275-AF42-44E7-8E58-CF16412C9D2F}"/>
          </ac:picMkLst>
        </pc:picChg>
        <pc:picChg chg="mod">
          <ac:chgData name="Leah Montner Dixon" userId="d5b2ae9e-9213-4442-b7df-4db8cbe51e5d" providerId="ADAL" clId="{30477ACE-9BBE-427B-907D-CFA237B9C0C0}" dt="2022-03-04T20:48:35.746" v="4224" actId="165"/>
          <ac:picMkLst>
            <pc:docMk/>
            <pc:sldMk cId="273903035" sldId="2144328242"/>
            <ac:picMk id="14" creationId="{AED0725A-8F4E-4A36-A3CB-90D64C62E13A}"/>
          </ac:picMkLst>
        </pc:picChg>
        <pc:picChg chg="mod">
          <ac:chgData name="Leah Montner Dixon" userId="d5b2ae9e-9213-4442-b7df-4db8cbe51e5d" providerId="ADAL" clId="{30477ACE-9BBE-427B-907D-CFA237B9C0C0}" dt="2022-03-04T20:48:35.746" v="4224" actId="165"/>
          <ac:picMkLst>
            <pc:docMk/>
            <pc:sldMk cId="273903035" sldId="2144328242"/>
            <ac:picMk id="15" creationId="{DFBF177F-D9CB-4897-902B-4C87A08B4697}"/>
          </ac:picMkLst>
        </pc:picChg>
        <pc:picChg chg="mod">
          <ac:chgData name="Leah Montner Dixon" userId="d5b2ae9e-9213-4442-b7df-4db8cbe51e5d" providerId="ADAL" clId="{30477ACE-9BBE-427B-907D-CFA237B9C0C0}" dt="2022-03-04T20:48:35.746" v="4224" actId="165"/>
          <ac:picMkLst>
            <pc:docMk/>
            <pc:sldMk cId="273903035" sldId="2144328242"/>
            <ac:picMk id="16" creationId="{AA265258-28D3-4539-B2B0-C3A08BCB013B}"/>
          </ac:picMkLst>
        </pc:picChg>
        <pc:picChg chg="mod">
          <ac:chgData name="Leah Montner Dixon" userId="d5b2ae9e-9213-4442-b7df-4db8cbe51e5d" providerId="ADAL" clId="{30477ACE-9BBE-427B-907D-CFA237B9C0C0}" dt="2022-03-04T20:48:35.746" v="4224" actId="165"/>
          <ac:picMkLst>
            <pc:docMk/>
            <pc:sldMk cId="273903035" sldId="2144328242"/>
            <ac:picMk id="19" creationId="{FA01C4B4-0A16-4DC4-8D9F-F383C3DC9FFF}"/>
          </ac:picMkLst>
        </pc:picChg>
        <pc:picChg chg="mod topLvl">
          <ac:chgData name="Leah Montner Dixon" userId="d5b2ae9e-9213-4442-b7df-4db8cbe51e5d" providerId="ADAL" clId="{30477ACE-9BBE-427B-907D-CFA237B9C0C0}" dt="2022-03-04T20:49:05.364" v="4246" actId="165"/>
          <ac:picMkLst>
            <pc:docMk/>
            <pc:sldMk cId="273903035" sldId="2144328242"/>
            <ac:picMk id="34" creationId="{F3F20009-021E-42D1-B690-C21E71933074}"/>
          </ac:picMkLst>
        </pc:picChg>
        <pc:picChg chg="mod topLvl">
          <ac:chgData name="Leah Montner Dixon" userId="d5b2ae9e-9213-4442-b7df-4db8cbe51e5d" providerId="ADAL" clId="{30477ACE-9BBE-427B-907D-CFA237B9C0C0}" dt="2022-03-04T20:49:05.364" v="4246" actId="165"/>
          <ac:picMkLst>
            <pc:docMk/>
            <pc:sldMk cId="273903035" sldId="2144328242"/>
            <ac:picMk id="35" creationId="{4F217225-446D-467E-BFAB-8289DC563795}"/>
          </ac:picMkLst>
        </pc:picChg>
      </pc:sldChg>
      <pc:sldChg chg="addSp delSp modSp mod delCm modCm modNotesTx">
        <pc:chgData name="Leah Montner Dixon" userId="d5b2ae9e-9213-4442-b7df-4db8cbe51e5d" providerId="ADAL" clId="{30477ACE-9BBE-427B-907D-CFA237B9C0C0}" dt="2022-03-09T15:55:30.364" v="5064"/>
        <pc:sldMkLst>
          <pc:docMk/>
          <pc:sldMk cId="2089898149" sldId="2144328243"/>
        </pc:sldMkLst>
        <pc:spChg chg="add del mod">
          <ac:chgData name="Leah Montner Dixon" userId="d5b2ae9e-9213-4442-b7df-4db8cbe51e5d" providerId="ADAL" clId="{30477ACE-9BBE-427B-907D-CFA237B9C0C0}" dt="2022-03-09T14:49:33.882" v="4612" actId="478"/>
          <ac:spMkLst>
            <pc:docMk/>
            <pc:sldMk cId="2089898149" sldId="2144328243"/>
            <ac:spMk id="2" creationId="{A84997D8-300F-4EC7-AD8D-D613CD18D6CA}"/>
          </ac:spMkLst>
        </pc:spChg>
        <pc:spChg chg="mod">
          <ac:chgData name="Leah Montner Dixon" userId="d5b2ae9e-9213-4442-b7df-4db8cbe51e5d" providerId="ADAL" clId="{30477ACE-9BBE-427B-907D-CFA237B9C0C0}" dt="2022-03-04T20:21:21.717" v="3359" actId="20577"/>
          <ac:spMkLst>
            <pc:docMk/>
            <pc:sldMk cId="2089898149" sldId="2144328243"/>
            <ac:spMk id="10" creationId="{1F5544B4-64B7-4E00-A1B6-76422658B8ED}"/>
          </ac:spMkLst>
        </pc:spChg>
        <pc:spChg chg="mod">
          <ac:chgData name="Leah Montner Dixon" userId="d5b2ae9e-9213-4442-b7df-4db8cbe51e5d" providerId="ADAL" clId="{30477ACE-9BBE-427B-907D-CFA237B9C0C0}" dt="2022-03-04T20:09:33.815" v="2561" actId="12788"/>
          <ac:spMkLst>
            <pc:docMk/>
            <pc:sldMk cId="2089898149" sldId="2144328243"/>
            <ac:spMk id="23" creationId="{3C5D2452-66AE-460D-9273-3B7F82BDE63C}"/>
          </ac:spMkLst>
        </pc:spChg>
        <pc:spChg chg="mod">
          <ac:chgData name="Leah Montner Dixon" userId="d5b2ae9e-9213-4442-b7df-4db8cbe51e5d" providerId="ADAL" clId="{30477ACE-9BBE-427B-907D-CFA237B9C0C0}" dt="2022-03-04T20:09:33.815" v="2561" actId="12788"/>
          <ac:spMkLst>
            <pc:docMk/>
            <pc:sldMk cId="2089898149" sldId="2144328243"/>
            <ac:spMk id="24" creationId="{B6C5D20F-3800-4563-A25D-D1E07490CDAC}"/>
          </ac:spMkLst>
        </pc:spChg>
        <pc:spChg chg="mod">
          <ac:chgData name="Leah Montner Dixon" userId="d5b2ae9e-9213-4442-b7df-4db8cbe51e5d" providerId="ADAL" clId="{30477ACE-9BBE-427B-907D-CFA237B9C0C0}" dt="2022-03-09T15:53:24.495" v="5035" actId="14100"/>
          <ac:spMkLst>
            <pc:docMk/>
            <pc:sldMk cId="2089898149" sldId="2144328243"/>
            <ac:spMk id="25" creationId="{256EFC29-4811-4C2C-96D0-112123C3F8D1}"/>
          </ac:spMkLst>
        </pc:spChg>
        <pc:spChg chg="mod">
          <ac:chgData name="Leah Montner Dixon" userId="d5b2ae9e-9213-4442-b7df-4db8cbe51e5d" providerId="ADAL" clId="{30477ACE-9BBE-427B-907D-CFA237B9C0C0}" dt="2022-03-04T20:09:28.843" v="2560" actId="1036"/>
          <ac:spMkLst>
            <pc:docMk/>
            <pc:sldMk cId="2089898149" sldId="2144328243"/>
            <ac:spMk id="30" creationId="{3D116B68-6728-4527-910C-1EDCF484EF34}"/>
          </ac:spMkLst>
        </pc:spChg>
        <pc:spChg chg="mod">
          <ac:chgData name="Leah Montner Dixon" userId="d5b2ae9e-9213-4442-b7df-4db8cbe51e5d" providerId="ADAL" clId="{30477ACE-9BBE-427B-907D-CFA237B9C0C0}" dt="2022-03-04T20:09:28.843" v="2560" actId="1036"/>
          <ac:spMkLst>
            <pc:docMk/>
            <pc:sldMk cId="2089898149" sldId="2144328243"/>
            <ac:spMk id="31" creationId="{A2E2E31C-3E1E-484E-B43B-50A5816C15CA}"/>
          </ac:spMkLst>
        </pc:spChg>
        <pc:spChg chg="del">
          <ac:chgData name="Leah Montner Dixon" userId="d5b2ae9e-9213-4442-b7df-4db8cbe51e5d" providerId="ADAL" clId="{30477ACE-9BBE-427B-907D-CFA237B9C0C0}" dt="2022-03-09T15:52:59.377" v="5028" actId="478"/>
          <ac:spMkLst>
            <pc:docMk/>
            <pc:sldMk cId="2089898149" sldId="2144328243"/>
            <ac:spMk id="32" creationId="{26A92FFE-E960-40A5-AD2A-DECC59F35DDC}"/>
          </ac:spMkLst>
        </pc:spChg>
        <pc:spChg chg="del">
          <ac:chgData name="Leah Montner Dixon" userId="d5b2ae9e-9213-4442-b7df-4db8cbe51e5d" providerId="ADAL" clId="{30477ACE-9BBE-427B-907D-CFA237B9C0C0}" dt="2022-03-09T15:52:59.377" v="5028" actId="478"/>
          <ac:spMkLst>
            <pc:docMk/>
            <pc:sldMk cId="2089898149" sldId="2144328243"/>
            <ac:spMk id="33" creationId="{192FE3B1-C7E6-42C7-BDAE-10AE93C28B05}"/>
          </ac:spMkLst>
        </pc:spChg>
        <pc:spChg chg="mod">
          <ac:chgData name="Leah Montner Dixon" userId="d5b2ae9e-9213-4442-b7df-4db8cbe51e5d" providerId="ADAL" clId="{30477ACE-9BBE-427B-907D-CFA237B9C0C0}" dt="2022-03-04T20:09:28.843" v="2560" actId="1036"/>
          <ac:spMkLst>
            <pc:docMk/>
            <pc:sldMk cId="2089898149" sldId="2144328243"/>
            <ac:spMk id="35" creationId="{D3589DF9-3963-48CE-8DC2-1C95217C32A5}"/>
          </ac:spMkLst>
        </pc:spChg>
        <pc:spChg chg="mod">
          <ac:chgData name="Leah Montner Dixon" userId="d5b2ae9e-9213-4442-b7df-4db8cbe51e5d" providerId="ADAL" clId="{30477ACE-9BBE-427B-907D-CFA237B9C0C0}" dt="2022-03-04T20:09:28.843" v="2560" actId="1036"/>
          <ac:spMkLst>
            <pc:docMk/>
            <pc:sldMk cId="2089898149" sldId="2144328243"/>
            <ac:spMk id="36" creationId="{A7A69E46-D1D1-450F-80C9-BA55178F8DBE}"/>
          </ac:spMkLst>
        </pc:spChg>
        <pc:spChg chg="add del mod">
          <ac:chgData name="Leah Montner Dixon" userId="d5b2ae9e-9213-4442-b7df-4db8cbe51e5d" providerId="ADAL" clId="{30477ACE-9BBE-427B-907D-CFA237B9C0C0}" dt="2022-03-09T15:55:30.112" v="5063" actId="478"/>
          <ac:spMkLst>
            <pc:docMk/>
            <pc:sldMk cId="2089898149" sldId="2144328243"/>
            <ac:spMk id="37" creationId="{01F79A13-6F72-44A4-BB9E-AD8CCB54FE13}"/>
          </ac:spMkLst>
        </pc:spChg>
        <pc:spChg chg="mod">
          <ac:chgData name="Leah Montner Dixon" userId="d5b2ae9e-9213-4442-b7df-4db8cbe51e5d" providerId="ADAL" clId="{30477ACE-9BBE-427B-907D-CFA237B9C0C0}" dt="2022-03-09T15:11:05.030" v="4681" actId="20577"/>
          <ac:spMkLst>
            <pc:docMk/>
            <pc:sldMk cId="2089898149" sldId="2144328243"/>
            <ac:spMk id="38" creationId="{46E0F0FC-F94B-4DE3-83A8-3D6A73DF4043}"/>
          </ac:spMkLst>
        </pc:spChg>
        <pc:spChg chg="mod">
          <ac:chgData name="Leah Montner Dixon" userId="d5b2ae9e-9213-4442-b7df-4db8cbe51e5d" providerId="ADAL" clId="{30477ACE-9BBE-427B-907D-CFA237B9C0C0}" dt="2022-03-04T20:09:28.843" v="2560" actId="1036"/>
          <ac:spMkLst>
            <pc:docMk/>
            <pc:sldMk cId="2089898149" sldId="2144328243"/>
            <ac:spMk id="39" creationId="{ADA8C575-0645-46DD-8151-B8F6DC208DD7}"/>
          </ac:spMkLst>
        </pc:spChg>
        <pc:spChg chg="mod">
          <ac:chgData name="Leah Montner Dixon" userId="d5b2ae9e-9213-4442-b7df-4db8cbe51e5d" providerId="ADAL" clId="{30477ACE-9BBE-427B-907D-CFA237B9C0C0}" dt="2022-03-04T20:09:33.815" v="2561" actId="12788"/>
          <ac:spMkLst>
            <pc:docMk/>
            <pc:sldMk cId="2089898149" sldId="2144328243"/>
            <ac:spMk id="40" creationId="{57074983-43DA-485E-BC22-A2FF36300630}"/>
          </ac:spMkLst>
        </pc:spChg>
        <pc:spChg chg="mod">
          <ac:chgData name="Leah Montner Dixon" userId="d5b2ae9e-9213-4442-b7df-4db8cbe51e5d" providerId="ADAL" clId="{30477ACE-9BBE-427B-907D-CFA237B9C0C0}" dt="2022-03-04T20:09:28.843" v="2560" actId="1036"/>
          <ac:spMkLst>
            <pc:docMk/>
            <pc:sldMk cId="2089898149" sldId="2144328243"/>
            <ac:spMk id="41" creationId="{84B27A4D-D40F-4E30-9D4B-F45E8959D04C}"/>
          </ac:spMkLst>
        </pc:spChg>
        <pc:spChg chg="mod">
          <ac:chgData name="Leah Montner Dixon" userId="d5b2ae9e-9213-4442-b7df-4db8cbe51e5d" providerId="ADAL" clId="{30477ACE-9BBE-427B-907D-CFA237B9C0C0}" dt="2022-03-04T20:09:28.843" v="2560" actId="1036"/>
          <ac:spMkLst>
            <pc:docMk/>
            <pc:sldMk cId="2089898149" sldId="2144328243"/>
            <ac:spMk id="42" creationId="{58E2A5B3-2B11-4A6F-AE54-2F12DFBA7754}"/>
          </ac:spMkLst>
        </pc:spChg>
        <pc:spChg chg="add del mod">
          <ac:chgData name="Leah Montner Dixon" userId="d5b2ae9e-9213-4442-b7df-4db8cbe51e5d" providerId="ADAL" clId="{30477ACE-9BBE-427B-907D-CFA237B9C0C0}" dt="2022-03-09T15:55:25.545" v="5060" actId="478"/>
          <ac:spMkLst>
            <pc:docMk/>
            <pc:sldMk cId="2089898149" sldId="2144328243"/>
            <ac:spMk id="43" creationId="{93FD5E9F-3932-4028-B4F4-AB9CED40AFF5}"/>
          </ac:spMkLst>
        </pc:spChg>
        <pc:spChg chg="mod">
          <ac:chgData name="Leah Montner Dixon" userId="d5b2ae9e-9213-4442-b7df-4db8cbe51e5d" providerId="ADAL" clId="{30477ACE-9BBE-427B-907D-CFA237B9C0C0}" dt="2022-03-04T20:09:28.843" v="2560" actId="1036"/>
          <ac:spMkLst>
            <pc:docMk/>
            <pc:sldMk cId="2089898149" sldId="2144328243"/>
            <ac:spMk id="48" creationId="{DBC0D77C-8FD4-46CC-8348-ACF9E39077C3}"/>
          </ac:spMkLst>
        </pc:spChg>
        <pc:spChg chg="add del mod">
          <ac:chgData name="Leah Montner Dixon" userId="d5b2ae9e-9213-4442-b7df-4db8cbe51e5d" providerId="ADAL" clId="{30477ACE-9BBE-427B-907D-CFA237B9C0C0}" dt="2022-03-09T15:55:26.704" v="5062"/>
          <ac:spMkLst>
            <pc:docMk/>
            <pc:sldMk cId="2089898149" sldId="2144328243"/>
            <ac:spMk id="51" creationId="{251FAEC9-5F94-4B52-AAB0-0EB6C3154F92}"/>
          </ac:spMkLst>
        </pc:spChg>
        <pc:spChg chg="add del mod">
          <ac:chgData name="Leah Montner Dixon" userId="d5b2ae9e-9213-4442-b7df-4db8cbe51e5d" providerId="ADAL" clId="{30477ACE-9BBE-427B-907D-CFA237B9C0C0}" dt="2022-03-09T15:55:26.704" v="5062"/>
          <ac:spMkLst>
            <pc:docMk/>
            <pc:sldMk cId="2089898149" sldId="2144328243"/>
            <ac:spMk id="52" creationId="{816038D2-DC1E-41E4-BA28-D81214A04F4D}"/>
          </ac:spMkLst>
        </pc:spChg>
        <pc:spChg chg="mod">
          <ac:chgData name="Leah Montner Dixon" userId="d5b2ae9e-9213-4442-b7df-4db8cbe51e5d" providerId="ADAL" clId="{30477ACE-9BBE-427B-907D-CFA237B9C0C0}" dt="2022-03-04T20:09:44.721" v="2565" actId="20577"/>
          <ac:spMkLst>
            <pc:docMk/>
            <pc:sldMk cId="2089898149" sldId="2144328243"/>
            <ac:spMk id="54" creationId="{4451E441-3AA6-417B-BB0B-F0C6CC79A722}"/>
          </ac:spMkLst>
        </pc:spChg>
        <pc:spChg chg="mod">
          <ac:chgData name="Leah Montner Dixon" userId="d5b2ae9e-9213-4442-b7df-4db8cbe51e5d" providerId="ADAL" clId="{30477ACE-9BBE-427B-907D-CFA237B9C0C0}" dt="2022-03-04T20:09:28.843" v="2560" actId="1036"/>
          <ac:spMkLst>
            <pc:docMk/>
            <pc:sldMk cId="2089898149" sldId="2144328243"/>
            <ac:spMk id="55" creationId="{4DE17F4F-CB90-44DB-A85E-E60E4B9CD28F}"/>
          </ac:spMkLst>
        </pc:spChg>
        <pc:spChg chg="mod">
          <ac:chgData name="Leah Montner Dixon" userId="d5b2ae9e-9213-4442-b7df-4db8cbe51e5d" providerId="ADAL" clId="{30477ACE-9BBE-427B-907D-CFA237B9C0C0}" dt="2022-03-04T20:09:28.843" v="2560" actId="1036"/>
          <ac:spMkLst>
            <pc:docMk/>
            <pc:sldMk cId="2089898149" sldId="2144328243"/>
            <ac:spMk id="56" creationId="{8CF05E1D-1499-4D15-A058-3706E45536E1}"/>
          </ac:spMkLst>
        </pc:spChg>
        <pc:spChg chg="add mod">
          <ac:chgData name="Leah Montner Dixon" userId="d5b2ae9e-9213-4442-b7df-4db8cbe51e5d" providerId="ADAL" clId="{30477ACE-9BBE-427B-907D-CFA237B9C0C0}" dt="2022-03-09T15:55:30.364" v="5064"/>
          <ac:spMkLst>
            <pc:docMk/>
            <pc:sldMk cId="2089898149" sldId="2144328243"/>
            <ac:spMk id="57" creationId="{F4924CEC-B93E-4AC0-8A04-78491176ACE7}"/>
          </ac:spMkLst>
        </pc:spChg>
        <pc:spChg chg="add mod">
          <ac:chgData name="Leah Montner Dixon" userId="d5b2ae9e-9213-4442-b7df-4db8cbe51e5d" providerId="ADAL" clId="{30477ACE-9BBE-427B-907D-CFA237B9C0C0}" dt="2022-03-09T15:55:30.364" v="5064"/>
          <ac:spMkLst>
            <pc:docMk/>
            <pc:sldMk cId="2089898149" sldId="2144328243"/>
            <ac:spMk id="58" creationId="{A3070042-DC19-4E31-BE5C-838860ED3E00}"/>
          </ac:spMkLst>
        </pc:spChg>
        <pc:spChg chg="add del mod">
          <ac:chgData name="Leah Montner Dixon" userId="d5b2ae9e-9213-4442-b7df-4db8cbe51e5d" providerId="ADAL" clId="{30477ACE-9BBE-427B-907D-CFA237B9C0C0}" dt="2022-03-04T19:16:31.589" v="102"/>
          <ac:spMkLst>
            <pc:docMk/>
            <pc:sldMk cId="2089898149" sldId="2144328243"/>
            <ac:spMk id="59" creationId="{04711A06-6DD3-4629-94A4-5F88904BDD31}"/>
          </ac:spMkLst>
        </pc:spChg>
        <pc:spChg chg="add del mod">
          <ac:chgData name="Leah Montner Dixon" userId="d5b2ae9e-9213-4442-b7df-4db8cbe51e5d" providerId="ADAL" clId="{30477ACE-9BBE-427B-907D-CFA237B9C0C0}" dt="2022-03-04T20:03:07.928" v="2371" actId="478"/>
          <ac:spMkLst>
            <pc:docMk/>
            <pc:sldMk cId="2089898149" sldId="2144328243"/>
            <ac:spMk id="62" creationId="{38323F4F-7B64-4A92-B36E-C230DD0295CE}"/>
          </ac:spMkLst>
        </pc:spChg>
        <pc:spChg chg="mod">
          <ac:chgData name="Leah Montner Dixon" userId="d5b2ae9e-9213-4442-b7df-4db8cbe51e5d" providerId="ADAL" clId="{30477ACE-9BBE-427B-907D-CFA237B9C0C0}" dt="2022-03-09T14:48:01.906" v="4607" actId="20577"/>
          <ac:spMkLst>
            <pc:docMk/>
            <pc:sldMk cId="2089898149" sldId="2144328243"/>
            <ac:spMk id="114" creationId="{808F33F0-8FE8-4CA3-ADCC-DF78506D3A79}"/>
          </ac:spMkLst>
        </pc:spChg>
        <pc:picChg chg="del">
          <ac:chgData name="Leah Montner Dixon" userId="d5b2ae9e-9213-4442-b7df-4db8cbe51e5d" providerId="ADAL" clId="{30477ACE-9BBE-427B-907D-CFA237B9C0C0}" dt="2022-03-09T15:52:59.377" v="5028" actId="478"/>
          <ac:picMkLst>
            <pc:docMk/>
            <pc:sldMk cId="2089898149" sldId="2144328243"/>
            <ac:picMk id="3" creationId="{115885C1-468B-4AF8-97CD-18CF27D88AF4}"/>
          </ac:picMkLst>
        </pc:picChg>
        <pc:picChg chg="mod">
          <ac:chgData name="Leah Montner Dixon" userId="d5b2ae9e-9213-4442-b7df-4db8cbe51e5d" providerId="ADAL" clId="{30477ACE-9BBE-427B-907D-CFA237B9C0C0}" dt="2022-03-04T20:09:33.815" v="2561" actId="12788"/>
          <ac:picMkLst>
            <pc:docMk/>
            <pc:sldMk cId="2089898149" sldId="2144328243"/>
            <ac:picMk id="5" creationId="{67765BE4-DED8-42FE-83A6-0854ACEDCEFF}"/>
          </ac:picMkLst>
        </pc:picChg>
        <pc:picChg chg="mod">
          <ac:chgData name="Leah Montner Dixon" userId="d5b2ae9e-9213-4442-b7df-4db8cbe51e5d" providerId="ADAL" clId="{30477ACE-9BBE-427B-907D-CFA237B9C0C0}" dt="2022-03-04T20:09:12.204" v="2543" actId="1036"/>
          <ac:picMkLst>
            <pc:docMk/>
            <pc:sldMk cId="2089898149" sldId="2144328243"/>
            <ac:picMk id="7" creationId="{2103E1CF-6873-4E83-BC06-1745A58B3BB4}"/>
          </ac:picMkLst>
        </pc:picChg>
        <pc:picChg chg="mod">
          <ac:chgData name="Leah Montner Dixon" userId="d5b2ae9e-9213-4442-b7df-4db8cbe51e5d" providerId="ADAL" clId="{30477ACE-9BBE-427B-907D-CFA237B9C0C0}" dt="2022-03-04T20:09:12.204" v="2543" actId="1036"/>
          <ac:picMkLst>
            <pc:docMk/>
            <pc:sldMk cId="2089898149" sldId="2144328243"/>
            <ac:picMk id="9" creationId="{2DA2BBF3-529A-4680-BEE0-623C000066DC}"/>
          </ac:picMkLst>
        </pc:picChg>
        <pc:picChg chg="mod">
          <ac:chgData name="Leah Montner Dixon" userId="d5b2ae9e-9213-4442-b7df-4db8cbe51e5d" providerId="ADAL" clId="{30477ACE-9BBE-427B-907D-CFA237B9C0C0}" dt="2022-03-04T20:09:12.204" v="2543" actId="1036"/>
          <ac:picMkLst>
            <pc:docMk/>
            <pc:sldMk cId="2089898149" sldId="2144328243"/>
            <ac:picMk id="12" creationId="{ECC50CF0-A63B-44A1-B1F0-5D27F022EB18}"/>
          </ac:picMkLst>
        </pc:picChg>
        <pc:picChg chg="mod">
          <ac:chgData name="Leah Montner Dixon" userId="d5b2ae9e-9213-4442-b7df-4db8cbe51e5d" providerId="ADAL" clId="{30477ACE-9BBE-427B-907D-CFA237B9C0C0}" dt="2022-03-04T20:09:12.204" v="2543" actId="1036"/>
          <ac:picMkLst>
            <pc:docMk/>
            <pc:sldMk cId="2089898149" sldId="2144328243"/>
            <ac:picMk id="14" creationId="{F44FCFBD-7D23-4894-902C-F5BF3ED70B2C}"/>
          </ac:picMkLst>
        </pc:picChg>
        <pc:picChg chg="add del mod">
          <ac:chgData name="Leah Montner Dixon" userId="d5b2ae9e-9213-4442-b7df-4db8cbe51e5d" providerId="ADAL" clId="{30477ACE-9BBE-427B-907D-CFA237B9C0C0}" dt="2022-03-09T15:55:25.545" v="5060" actId="478"/>
          <ac:picMkLst>
            <pc:docMk/>
            <pc:sldMk cId="2089898149" sldId="2144328243"/>
            <ac:picMk id="34" creationId="{E7FC5087-A07C-4635-82E4-6E70796D446F}"/>
          </ac:picMkLst>
        </pc:picChg>
        <pc:picChg chg="add del mod">
          <ac:chgData name="Leah Montner Dixon" userId="d5b2ae9e-9213-4442-b7df-4db8cbe51e5d" providerId="ADAL" clId="{30477ACE-9BBE-427B-907D-CFA237B9C0C0}" dt="2022-03-09T15:55:26.704" v="5062"/>
          <ac:picMkLst>
            <pc:docMk/>
            <pc:sldMk cId="2089898149" sldId="2144328243"/>
            <ac:picMk id="49" creationId="{CCD332FB-F01A-4980-83C2-56518870D835}"/>
          </ac:picMkLst>
        </pc:picChg>
        <pc:picChg chg="add mod">
          <ac:chgData name="Leah Montner Dixon" userId="d5b2ae9e-9213-4442-b7df-4db8cbe51e5d" providerId="ADAL" clId="{30477ACE-9BBE-427B-907D-CFA237B9C0C0}" dt="2022-03-09T15:55:30.364" v="5064"/>
          <ac:picMkLst>
            <pc:docMk/>
            <pc:sldMk cId="2089898149" sldId="2144328243"/>
            <ac:picMk id="53" creationId="{6E776F20-0C0A-40F1-8A82-AFA21D769A2C}"/>
          </ac:picMkLst>
        </pc:picChg>
        <pc:cxnChg chg="mod">
          <ac:chgData name="Leah Montner Dixon" userId="d5b2ae9e-9213-4442-b7df-4db8cbe51e5d" providerId="ADAL" clId="{30477ACE-9BBE-427B-907D-CFA237B9C0C0}" dt="2022-03-04T20:09:33.815" v="2561" actId="12788"/>
          <ac:cxnSpMkLst>
            <pc:docMk/>
            <pc:sldMk cId="2089898149" sldId="2144328243"/>
            <ac:cxnSpMk id="44" creationId="{8386D883-E388-445D-825E-B1E9DD674EF6}"/>
          </ac:cxnSpMkLst>
        </pc:cxnChg>
        <pc:cxnChg chg="mod">
          <ac:chgData name="Leah Montner Dixon" userId="d5b2ae9e-9213-4442-b7df-4db8cbe51e5d" providerId="ADAL" clId="{30477ACE-9BBE-427B-907D-CFA237B9C0C0}" dt="2022-03-04T20:09:28.843" v="2560" actId="1036"/>
          <ac:cxnSpMkLst>
            <pc:docMk/>
            <pc:sldMk cId="2089898149" sldId="2144328243"/>
            <ac:cxnSpMk id="45" creationId="{DFCB2C5E-A85C-45D1-9CC4-3E8E311954D5}"/>
          </ac:cxnSpMkLst>
        </pc:cxnChg>
        <pc:cxnChg chg="mod">
          <ac:chgData name="Leah Montner Dixon" userId="d5b2ae9e-9213-4442-b7df-4db8cbe51e5d" providerId="ADAL" clId="{30477ACE-9BBE-427B-907D-CFA237B9C0C0}" dt="2022-03-04T20:09:28.843" v="2560" actId="1036"/>
          <ac:cxnSpMkLst>
            <pc:docMk/>
            <pc:sldMk cId="2089898149" sldId="2144328243"/>
            <ac:cxnSpMk id="46" creationId="{B24B8140-D297-4806-8B98-92D49EE2D490}"/>
          </ac:cxnSpMkLst>
        </pc:cxnChg>
        <pc:cxnChg chg="mod">
          <ac:chgData name="Leah Montner Dixon" userId="d5b2ae9e-9213-4442-b7df-4db8cbe51e5d" providerId="ADAL" clId="{30477ACE-9BBE-427B-907D-CFA237B9C0C0}" dt="2022-03-04T20:09:28.843" v="2560" actId="1036"/>
          <ac:cxnSpMkLst>
            <pc:docMk/>
            <pc:sldMk cId="2089898149" sldId="2144328243"/>
            <ac:cxnSpMk id="47" creationId="{BC8B9971-1463-4C12-B4F1-7282CAE38C87}"/>
          </ac:cxnSpMkLst>
        </pc:cxnChg>
        <pc:cxnChg chg="mod">
          <ac:chgData name="Leah Montner Dixon" userId="d5b2ae9e-9213-4442-b7df-4db8cbe51e5d" providerId="ADAL" clId="{30477ACE-9BBE-427B-907D-CFA237B9C0C0}" dt="2022-03-04T20:09:28.843" v="2560" actId="1036"/>
          <ac:cxnSpMkLst>
            <pc:docMk/>
            <pc:sldMk cId="2089898149" sldId="2144328243"/>
            <ac:cxnSpMk id="50" creationId="{0E6CAEF9-B97D-45EF-85CB-59C0AC4D3815}"/>
          </ac:cxnSpMkLst>
        </pc:cxnChg>
      </pc:sldChg>
      <pc:sldChg chg="addSp delSp modSp mod addCm delCm modCm">
        <pc:chgData name="Leah Montner Dixon" userId="d5b2ae9e-9213-4442-b7df-4db8cbe51e5d" providerId="ADAL" clId="{30477ACE-9BBE-427B-907D-CFA237B9C0C0}" dt="2022-03-09T16:27:57.764" v="5545"/>
        <pc:sldMkLst>
          <pc:docMk/>
          <pc:sldMk cId="2442570745" sldId="2144328244"/>
        </pc:sldMkLst>
        <pc:spChg chg="mod">
          <ac:chgData name="Leah Montner Dixon" userId="d5b2ae9e-9213-4442-b7df-4db8cbe51e5d" providerId="ADAL" clId="{30477ACE-9BBE-427B-907D-CFA237B9C0C0}" dt="2022-03-09T15:52:28.253" v="5019" actId="165"/>
          <ac:spMkLst>
            <pc:docMk/>
            <pc:sldMk cId="2442570745" sldId="2144328244"/>
            <ac:spMk id="21" creationId="{C578F111-BF0D-49F7-8ACA-5A012E2642E3}"/>
          </ac:spMkLst>
        </pc:spChg>
        <pc:spChg chg="mod topLvl">
          <ac:chgData name="Leah Montner Dixon" userId="d5b2ae9e-9213-4442-b7df-4db8cbe51e5d" providerId="ADAL" clId="{30477ACE-9BBE-427B-907D-CFA237B9C0C0}" dt="2022-03-09T16:17:42.685" v="5474" actId="165"/>
          <ac:spMkLst>
            <pc:docMk/>
            <pc:sldMk cId="2442570745" sldId="2144328244"/>
            <ac:spMk id="24" creationId="{8E19DBAB-BB43-4A06-866C-8700026194B8}"/>
          </ac:spMkLst>
        </pc:spChg>
        <pc:spChg chg="mod ord topLvl">
          <ac:chgData name="Leah Montner Dixon" userId="d5b2ae9e-9213-4442-b7df-4db8cbe51e5d" providerId="ADAL" clId="{30477ACE-9BBE-427B-907D-CFA237B9C0C0}" dt="2022-03-09T16:14:18.862" v="5291" actId="1037"/>
          <ac:spMkLst>
            <pc:docMk/>
            <pc:sldMk cId="2442570745" sldId="2144328244"/>
            <ac:spMk id="25" creationId="{256EFC29-4811-4C2C-96D0-112123C3F8D1}"/>
          </ac:spMkLst>
        </pc:spChg>
        <pc:spChg chg="mod topLvl">
          <ac:chgData name="Leah Montner Dixon" userId="d5b2ae9e-9213-4442-b7df-4db8cbe51e5d" providerId="ADAL" clId="{30477ACE-9BBE-427B-907D-CFA237B9C0C0}" dt="2022-03-09T16:14:18.862" v="5291" actId="1037"/>
          <ac:spMkLst>
            <pc:docMk/>
            <pc:sldMk cId="2442570745" sldId="2144328244"/>
            <ac:spMk id="28" creationId="{693572D2-892A-40B5-B838-99D4F5A48269}"/>
          </ac:spMkLst>
        </pc:spChg>
        <pc:spChg chg="del mod topLvl">
          <ac:chgData name="Leah Montner Dixon" userId="d5b2ae9e-9213-4442-b7df-4db8cbe51e5d" providerId="ADAL" clId="{30477ACE-9BBE-427B-907D-CFA237B9C0C0}" dt="2022-03-09T16:04:54.170" v="5173" actId="478"/>
          <ac:spMkLst>
            <pc:docMk/>
            <pc:sldMk cId="2442570745" sldId="2144328244"/>
            <ac:spMk id="29" creationId="{6034B62C-A636-45C9-8FFF-B4FDB85D26A2}"/>
          </ac:spMkLst>
        </pc:spChg>
        <pc:spChg chg="mod topLvl">
          <ac:chgData name="Leah Montner Dixon" userId="d5b2ae9e-9213-4442-b7df-4db8cbe51e5d" providerId="ADAL" clId="{30477ACE-9BBE-427B-907D-CFA237B9C0C0}" dt="2022-03-09T16:24:04.414" v="5490" actId="20577"/>
          <ac:spMkLst>
            <pc:docMk/>
            <pc:sldMk cId="2442570745" sldId="2144328244"/>
            <ac:spMk id="30" creationId="{EDA2BC21-A50D-4767-9E78-49647F0461BA}"/>
          </ac:spMkLst>
        </pc:spChg>
        <pc:spChg chg="mod topLvl">
          <ac:chgData name="Leah Montner Dixon" userId="d5b2ae9e-9213-4442-b7df-4db8cbe51e5d" providerId="ADAL" clId="{30477ACE-9BBE-427B-907D-CFA237B9C0C0}" dt="2022-03-09T16:23:42.818" v="5484" actId="20577"/>
          <ac:spMkLst>
            <pc:docMk/>
            <pc:sldMk cId="2442570745" sldId="2144328244"/>
            <ac:spMk id="31" creationId="{D8B83C7A-8AE3-454A-847B-10E0017D1C43}"/>
          </ac:spMkLst>
        </pc:spChg>
        <pc:spChg chg="del mod topLvl">
          <ac:chgData name="Leah Montner Dixon" userId="d5b2ae9e-9213-4442-b7df-4db8cbe51e5d" providerId="ADAL" clId="{30477ACE-9BBE-427B-907D-CFA237B9C0C0}" dt="2022-03-09T15:56:20.155" v="5084" actId="478"/>
          <ac:spMkLst>
            <pc:docMk/>
            <pc:sldMk cId="2442570745" sldId="2144328244"/>
            <ac:spMk id="32" creationId="{26A92FFE-E960-40A5-AD2A-DECC59F35DDC}"/>
          </ac:spMkLst>
        </pc:spChg>
        <pc:spChg chg="del mod topLvl">
          <ac:chgData name="Leah Montner Dixon" userId="d5b2ae9e-9213-4442-b7df-4db8cbe51e5d" providerId="ADAL" clId="{30477ACE-9BBE-427B-907D-CFA237B9C0C0}" dt="2022-03-09T15:56:20.155" v="5084" actId="478"/>
          <ac:spMkLst>
            <pc:docMk/>
            <pc:sldMk cId="2442570745" sldId="2144328244"/>
            <ac:spMk id="33" creationId="{192FE3B1-C7E6-42C7-BDAE-10AE93C28B05}"/>
          </ac:spMkLst>
        </pc:spChg>
        <pc:spChg chg="mod ord topLvl">
          <ac:chgData name="Leah Montner Dixon" userId="d5b2ae9e-9213-4442-b7df-4db8cbe51e5d" providerId="ADAL" clId="{30477ACE-9BBE-427B-907D-CFA237B9C0C0}" dt="2022-03-09T16:15:09.540" v="5307" actId="12788"/>
          <ac:spMkLst>
            <pc:docMk/>
            <pc:sldMk cId="2442570745" sldId="2144328244"/>
            <ac:spMk id="36" creationId="{D08B1C8E-3CC6-4E30-B22B-DEFB0A50013B}"/>
          </ac:spMkLst>
        </pc:spChg>
        <pc:spChg chg="mod topLvl">
          <ac:chgData name="Leah Montner Dixon" userId="d5b2ae9e-9213-4442-b7df-4db8cbe51e5d" providerId="ADAL" clId="{30477ACE-9BBE-427B-907D-CFA237B9C0C0}" dt="2022-03-09T16:14:10.004" v="5289" actId="1037"/>
          <ac:spMkLst>
            <pc:docMk/>
            <pc:sldMk cId="2442570745" sldId="2144328244"/>
            <ac:spMk id="39" creationId="{D4B4403A-B047-42C7-9958-41432FACE351}"/>
          </ac:spMkLst>
        </pc:spChg>
        <pc:spChg chg="mod topLvl">
          <ac:chgData name="Leah Montner Dixon" userId="d5b2ae9e-9213-4442-b7df-4db8cbe51e5d" providerId="ADAL" clId="{30477ACE-9BBE-427B-907D-CFA237B9C0C0}" dt="2022-03-09T16:15:09.540" v="5307" actId="12788"/>
          <ac:spMkLst>
            <pc:docMk/>
            <pc:sldMk cId="2442570745" sldId="2144328244"/>
            <ac:spMk id="40" creationId="{E4330518-E00E-47FF-9330-9C0131571FFE}"/>
          </ac:spMkLst>
        </pc:spChg>
        <pc:spChg chg="add mod">
          <ac:chgData name="Leah Montner Dixon" userId="d5b2ae9e-9213-4442-b7df-4db8cbe51e5d" providerId="ADAL" clId="{30477ACE-9BBE-427B-907D-CFA237B9C0C0}" dt="2022-03-09T15:56:20.382" v="5085"/>
          <ac:spMkLst>
            <pc:docMk/>
            <pc:sldMk cId="2442570745" sldId="2144328244"/>
            <ac:spMk id="45" creationId="{4251631F-B4AF-4C61-9863-22C338D32D78}"/>
          </ac:spMkLst>
        </pc:spChg>
        <pc:spChg chg="add mod">
          <ac:chgData name="Leah Montner Dixon" userId="d5b2ae9e-9213-4442-b7df-4db8cbe51e5d" providerId="ADAL" clId="{30477ACE-9BBE-427B-907D-CFA237B9C0C0}" dt="2022-03-09T15:56:20.382" v="5085"/>
          <ac:spMkLst>
            <pc:docMk/>
            <pc:sldMk cId="2442570745" sldId="2144328244"/>
            <ac:spMk id="46" creationId="{9FEB61AF-14C4-4A04-87B5-311C1BE07BEA}"/>
          </ac:spMkLst>
        </pc:spChg>
        <pc:spChg chg="mod topLvl">
          <ac:chgData name="Leah Montner Dixon" userId="d5b2ae9e-9213-4442-b7df-4db8cbe51e5d" providerId="ADAL" clId="{30477ACE-9BBE-427B-907D-CFA237B9C0C0}" dt="2022-03-09T16:17:42.685" v="5474" actId="165"/>
          <ac:spMkLst>
            <pc:docMk/>
            <pc:sldMk cId="2442570745" sldId="2144328244"/>
            <ac:spMk id="47" creationId="{1E56531A-BBEB-4D8C-9ADE-DCCF7BC9FC88}"/>
          </ac:spMkLst>
        </pc:spChg>
        <pc:spChg chg="add mod">
          <ac:chgData name="Leah Montner Dixon" userId="d5b2ae9e-9213-4442-b7df-4db8cbe51e5d" providerId="ADAL" clId="{30477ACE-9BBE-427B-907D-CFA237B9C0C0}" dt="2022-03-09T16:17:42.685" v="5474" actId="165"/>
          <ac:spMkLst>
            <pc:docMk/>
            <pc:sldMk cId="2442570745" sldId="2144328244"/>
            <ac:spMk id="59" creationId="{A000DBD2-AED2-4820-AFE3-7EC3D451E642}"/>
          </ac:spMkLst>
        </pc:spChg>
        <pc:spChg chg="del mod topLvl">
          <ac:chgData name="Leah Montner Dixon" userId="d5b2ae9e-9213-4442-b7df-4db8cbe51e5d" providerId="ADAL" clId="{30477ACE-9BBE-427B-907D-CFA237B9C0C0}" dt="2022-03-09T16:04:24.124" v="5170" actId="478"/>
          <ac:spMkLst>
            <pc:docMk/>
            <pc:sldMk cId="2442570745" sldId="2144328244"/>
            <ac:spMk id="63" creationId="{4FC87637-4890-4B0F-BE26-B56ADF7F1660}"/>
          </ac:spMkLst>
        </pc:spChg>
        <pc:spChg chg="del mod topLvl">
          <ac:chgData name="Leah Montner Dixon" userId="d5b2ae9e-9213-4442-b7df-4db8cbe51e5d" providerId="ADAL" clId="{30477ACE-9BBE-427B-907D-CFA237B9C0C0}" dt="2022-03-09T16:01:28.029" v="5146" actId="478"/>
          <ac:spMkLst>
            <pc:docMk/>
            <pc:sldMk cId="2442570745" sldId="2144328244"/>
            <ac:spMk id="64" creationId="{AC540871-51AC-49AD-A400-374DE8D1123F}"/>
          </ac:spMkLst>
        </pc:spChg>
        <pc:spChg chg="mod topLvl">
          <ac:chgData name="Leah Montner Dixon" userId="d5b2ae9e-9213-4442-b7df-4db8cbe51e5d" providerId="ADAL" clId="{30477ACE-9BBE-427B-907D-CFA237B9C0C0}" dt="2022-03-09T16:16:38.001" v="5436" actId="14100"/>
          <ac:spMkLst>
            <pc:docMk/>
            <pc:sldMk cId="2442570745" sldId="2144328244"/>
            <ac:spMk id="78" creationId="{407E097A-5B83-406B-89B8-D5458BAFB2E4}"/>
          </ac:spMkLst>
        </pc:spChg>
        <pc:grpChg chg="add del">
          <ac:chgData name="Leah Montner Dixon" userId="d5b2ae9e-9213-4442-b7df-4db8cbe51e5d" providerId="ADAL" clId="{30477ACE-9BBE-427B-907D-CFA237B9C0C0}" dt="2022-03-09T14:58:02.716" v="4656" actId="478"/>
          <ac:grpSpMkLst>
            <pc:docMk/>
            <pc:sldMk cId="2442570745" sldId="2144328244"/>
            <ac:grpSpMk id="2" creationId="{165742B8-D7A1-4F63-A386-EA2488566C96}"/>
          </ac:grpSpMkLst>
        </pc:grpChg>
        <pc:grpChg chg="del mod topLvl">
          <ac:chgData name="Leah Montner Dixon" userId="d5b2ae9e-9213-4442-b7df-4db8cbe51e5d" providerId="ADAL" clId="{30477ACE-9BBE-427B-907D-CFA237B9C0C0}" dt="2022-03-09T16:01:16.224" v="5132" actId="478"/>
          <ac:grpSpMkLst>
            <pc:docMk/>
            <pc:sldMk cId="2442570745" sldId="2144328244"/>
            <ac:grpSpMk id="4" creationId="{3CC005AE-E6B7-448D-A7E9-0C79F0DFBC7E}"/>
          </ac:grpSpMkLst>
        </pc:grpChg>
        <pc:grpChg chg="del mod topLvl">
          <ac:chgData name="Leah Montner Dixon" userId="d5b2ae9e-9213-4442-b7df-4db8cbe51e5d" providerId="ADAL" clId="{30477ACE-9BBE-427B-907D-CFA237B9C0C0}" dt="2022-03-09T16:02:26.212" v="5153" actId="478"/>
          <ac:grpSpMkLst>
            <pc:docMk/>
            <pc:sldMk cId="2442570745" sldId="2144328244"/>
            <ac:grpSpMk id="5" creationId="{47CE5351-14A2-4D46-AA55-ED8194B99FB1}"/>
          </ac:grpSpMkLst>
        </pc:grpChg>
        <pc:grpChg chg="del">
          <ac:chgData name="Leah Montner Dixon" userId="d5b2ae9e-9213-4442-b7df-4db8cbe51e5d" providerId="ADAL" clId="{30477ACE-9BBE-427B-907D-CFA237B9C0C0}" dt="2022-03-09T14:58:45.348" v="4669" actId="478"/>
          <ac:grpSpMkLst>
            <pc:docMk/>
            <pc:sldMk cId="2442570745" sldId="2144328244"/>
            <ac:grpSpMk id="6" creationId="{ADDBDCCC-C6D6-451A-A579-0E544E584E9E}"/>
          </ac:grpSpMkLst>
        </pc:grpChg>
        <pc:grpChg chg="del mod topLvl">
          <ac:chgData name="Leah Montner Dixon" userId="d5b2ae9e-9213-4442-b7df-4db8cbe51e5d" providerId="ADAL" clId="{30477ACE-9BBE-427B-907D-CFA237B9C0C0}" dt="2022-03-09T16:13:33.626" v="5269" actId="165"/>
          <ac:grpSpMkLst>
            <pc:docMk/>
            <pc:sldMk cId="2442570745" sldId="2144328244"/>
            <ac:grpSpMk id="9" creationId="{4DF6A87F-FC45-496E-AE86-5830123FF5C1}"/>
          </ac:grpSpMkLst>
        </pc:grpChg>
        <pc:grpChg chg="del mod topLvl">
          <ac:chgData name="Leah Montner Dixon" userId="d5b2ae9e-9213-4442-b7df-4db8cbe51e5d" providerId="ADAL" clId="{30477ACE-9BBE-427B-907D-CFA237B9C0C0}" dt="2022-03-09T16:13:33.626" v="5269" actId="165"/>
          <ac:grpSpMkLst>
            <pc:docMk/>
            <pc:sldMk cId="2442570745" sldId="2144328244"/>
            <ac:grpSpMk id="10" creationId="{FD9440FD-EB3B-4B27-B716-76EBC35016C5}"/>
          </ac:grpSpMkLst>
        </pc:grpChg>
        <pc:grpChg chg="add del mod topLvl">
          <ac:chgData name="Leah Montner Dixon" userId="d5b2ae9e-9213-4442-b7df-4db8cbe51e5d" providerId="ADAL" clId="{30477ACE-9BBE-427B-907D-CFA237B9C0C0}" dt="2022-03-09T16:06:18.035" v="5199" actId="478"/>
          <ac:grpSpMkLst>
            <pc:docMk/>
            <pc:sldMk cId="2442570745" sldId="2144328244"/>
            <ac:grpSpMk id="12" creationId="{2D901AE1-268A-4B52-85B0-7D8A12F0AA6A}"/>
          </ac:grpSpMkLst>
        </pc:grpChg>
        <pc:grpChg chg="del mod topLvl">
          <ac:chgData name="Leah Montner Dixon" userId="d5b2ae9e-9213-4442-b7df-4db8cbe51e5d" providerId="ADAL" clId="{30477ACE-9BBE-427B-907D-CFA237B9C0C0}" dt="2022-03-09T16:04:24.124" v="5170" actId="478"/>
          <ac:grpSpMkLst>
            <pc:docMk/>
            <pc:sldMk cId="2442570745" sldId="2144328244"/>
            <ac:grpSpMk id="17" creationId="{AD84B262-9A24-4EEE-92D4-0FE2056D0106}"/>
          </ac:grpSpMkLst>
        </pc:grpChg>
        <pc:grpChg chg="del mod topLvl">
          <ac:chgData name="Leah Montner Dixon" userId="d5b2ae9e-9213-4442-b7df-4db8cbe51e5d" providerId="ADAL" clId="{30477ACE-9BBE-427B-907D-CFA237B9C0C0}" dt="2022-03-09T16:04:54.170" v="5173" actId="478"/>
          <ac:grpSpMkLst>
            <pc:docMk/>
            <pc:sldMk cId="2442570745" sldId="2144328244"/>
            <ac:grpSpMk id="20" creationId="{226DAE1A-C33A-4B84-B6E3-16651CF1E1E1}"/>
          </ac:grpSpMkLst>
        </pc:grpChg>
        <pc:grpChg chg="add del mod">
          <ac:chgData name="Leah Montner Dixon" userId="d5b2ae9e-9213-4442-b7df-4db8cbe51e5d" providerId="ADAL" clId="{30477ACE-9BBE-427B-907D-CFA237B9C0C0}" dt="2022-03-09T15:52:28.253" v="5019" actId="165"/>
          <ac:grpSpMkLst>
            <pc:docMk/>
            <pc:sldMk cId="2442570745" sldId="2144328244"/>
            <ac:grpSpMk id="26" creationId="{D0591819-A2F4-4DCB-8D9A-8DFD1778FFCD}"/>
          </ac:grpSpMkLst>
        </pc:grpChg>
        <pc:grpChg chg="add del mod">
          <ac:chgData name="Leah Montner Dixon" userId="d5b2ae9e-9213-4442-b7df-4db8cbe51e5d" providerId="ADAL" clId="{30477ACE-9BBE-427B-907D-CFA237B9C0C0}" dt="2022-03-09T15:52:49.626" v="5025" actId="165"/>
          <ac:grpSpMkLst>
            <pc:docMk/>
            <pc:sldMk cId="2442570745" sldId="2144328244"/>
            <ac:grpSpMk id="27" creationId="{F3951B90-03CE-4A31-9CE6-CE7BA2E9B2CF}"/>
          </ac:grpSpMkLst>
        </pc:grpChg>
        <pc:grpChg chg="add del mod topLvl">
          <ac:chgData name="Leah Montner Dixon" userId="d5b2ae9e-9213-4442-b7df-4db8cbe51e5d" providerId="ADAL" clId="{30477ACE-9BBE-427B-907D-CFA237B9C0C0}" dt="2022-03-09T16:14:04.190" v="5288" actId="165"/>
          <ac:grpSpMkLst>
            <pc:docMk/>
            <pc:sldMk cId="2442570745" sldId="2144328244"/>
            <ac:grpSpMk id="56" creationId="{09BA4D33-6D31-46FF-B8AC-FC6F6804A3D4}"/>
          </ac:grpSpMkLst>
        </pc:grpChg>
        <pc:grpChg chg="add del mod topLvl">
          <ac:chgData name="Leah Montner Dixon" userId="d5b2ae9e-9213-4442-b7df-4db8cbe51e5d" providerId="ADAL" clId="{30477ACE-9BBE-427B-907D-CFA237B9C0C0}" dt="2022-03-09T16:14:04.190" v="5288" actId="165"/>
          <ac:grpSpMkLst>
            <pc:docMk/>
            <pc:sldMk cId="2442570745" sldId="2144328244"/>
            <ac:grpSpMk id="57" creationId="{8DC4A54B-E917-4880-A9AD-008BDEA12EDF}"/>
          </ac:grpSpMkLst>
        </pc:grpChg>
        <pc:grpChg chg="add del mod">
          <ac:chgData name="Leah Montner Dixon" userId="d5b2ae9e-9213-4442-b7df-4db8cbe51e5d" providerId="ADAL" clId="{30477ACE-9BBE-427B-907D-CFA237B9C0C0}" dt="2022-03-09T16:13:58.398" v="5287" actId="165"/>
          <ac:grpSpMkLst>
            <pc:docMk/>
            <pc:sldMk cId="2442570745" sldId="2144328244"/>
            <ac:grpSpMk id="58" creationId="{83F61D7F-18CB-4961-883A-FDC8C5C4F46B}"/>
          </ac:grpSpMkLst>
        </pc:grpChg>
        <pc:grpChg chg="add mod topLvl">
          <ac:chgData name="Leah Montner Dixon" userId="d5b2ae9e-9213-4442-b7df-4db8cbe51e5d" providerId="ADAL" clId="{30477ACE-9BBE-427B-907D-CFA237B9C0C0}" dt="2022-03-09T16:17:42.685" v="5474" actId="165"/>
          <ac:grpSpMkLst>
            <pc:docMk/>
            <pc:sldMk cId="2442570745" sldId="2144328244"/>
            <ac:grpSpMk id="60" creationId="{68AED7DC-F0F4-489E-85E6-6C518BD9F14C}"/>
          </ac:grpSpMkLst>
        </pc:grpChg>
        <pc:grpChg chg="add mod">
          <ac:chgData name="Leah Montner Dixon" userId="d5b2ae9e-9213-4442-b7df-4db8cbe51e5d" providerId="ADAL" clId="{30477ACE-9BBE-427B-907D-CFA237B9C0C0}" dt="2022-03-09T16:17:33.739" v="5473" actId="554"/>
          <ac:grpSpMkLst>
            <pc:docMk/>
            <pc:sldMk cId="2442570745" sldId="2144328244"/>
            <ac:grpSpMk id="61" creationId="{44668C9C-039E-4A05-BC7D-2409D0C46E0B}"/>
          </ac:grpSpMkLst>
        </pc:grpChg>
        <pc:grpChg chg="add mod topLvl">
          <ac:chgData name="Leah Montner Dixon" userId="d5b2ae9e-9213-4442-b7df-4db8cbe51e5d" providerId="ADAL" clId="{30477ACE-9BBE-427B-907D-CFA237B9C0C0}" dt="2022-03-09T16:17:42.685" v="5474" actId="165"/>
          <ac:grpSpMkLst>
            <pc:docMk/>
            <pc:sldMk cId="2442570745" sldId="2144328244"/>
            <ac:grpSpMk id="62" creationId="{386512F0-95F7-4BFB-B1F0-C74A9D506C61}"/>
          </ac:grpSpMkLst>
        </pc:grpChg>
        <pc:grpChg chg="add mod topLvl">
          <ac:chgData name="Leah Montner Dixon" userId="d5b2ae9e-9213-4442-b7df-4db8cbe51e5d" providerId="ADAL" clId="{30477ACE-9BBE-427B-907D-CFA237B9C0C0}" dt="2022-03-09T16:17:54.200" v="5479" actId="1076"/>
          <ac:grpSpMkLst>
            <pc:docMk/>
            <pc:sldMk cId="2442570745" sldId="2144328244"/>
            <ac:grpSpMk id="65" creationId="{FAA59036-DC06-47C9-A35A-0378B37E645F}"/>
          </ac:grpSpMkLst>
        </pc:grpChg>
        <pc:grpChg chg="add del mod">
          <ac:chgData name="Leah Montner Dixon" userId="d5b2ae9e-9213-4442-b7df-4db8cbe51e5d" providerId="ADAL" clId="{30477ACE-9BBE-427B-907D-CFA237B9C0C0}" dt="2022-03-09T16:17:42.685" v="5474" actId="165"/>
          <ac:grpSpMkLst>
            <pc:docMk/>
            <pc:sldMk cId="2442570745" sldId="2144328244"/>
            <ac:grpSpMk id="66" creationId="{0B8FF1B6-6F78-4E38-809B-AA7E1B91505C}"/>
          </ac:grpSpMkLst>
        </pc:grpChg>
        <pc:picChg chg="del mod topLvl">
          <ac:chgData name="Leah Montner Dixon" userId="d5b2ae9e-9213-4442-b7df-4db8cbe51e5d" providerId="ADAL" clId="{30477ACE-9BBE-427B-907D-CFA237B9C0C0}" dt="2022-03-09T15:56:20.155" v="5084" actId="478"/>
          <ac:picMkLst>
            <pc:docMk/>
            <pc:sldMk cId="2442570745" sldId="2144328244"/>
            <ac:picMk id="3" creationId="{115885C1-468B-4AF8-97CD-18CF27D88AF4}"/>
          </ac:picMkLst>
        </pc:picChg>
        <pc:picChg chg="add del mod">
          <ac:chgData name="Leah Montner Dixon" userId="d5b2ae9e-9213-4442-b7df-4db8cbe51e5d" providerId="ADAL" clId="{30477ACE-9BBE-427B-907D-CFA237B9C0C0}" dt="2022-03-09T14:57:44.675" v="4645"/>
          <ac:picMkLst>
            <pc:docMk/>
            <pc:sldMk cId="2442570745" sldId="2144328244"/>
            <ac:picMk id="7" creationId="{C4912400-50D7-4540-9C4E-C846CCD924C4}"/>
          </ac:picMkLst>
        </pc:picChg>
        <pc:picChg chg="mod">
          <ac:chgData name="Leah Montner Dixon" userId="d5b2ae9e-9213-4442-b7df-4db8cbe51e5d" providerId="ADAL" clId="{30477ACE-9BBE-427B-907D-CFA237B9C0C0}" dt="2022-03-09T16:01:41.558" v="5148" actId="11530"/>
          <ac:picMkLst>
            <pc:docMk/>
            <pc:sldMk cId="2442570745" sldId="2144328244"/>
            <ac:picMk id="8" creationId="{02429AF2-EFF3-44D7-8004-2FADCBCAAA44}"/>
          </ac:picMkLst>
        </pc:picChg>
        <pc:picChg chg="del mod topLvl">
          <ac:chgData name="Leah Montner Dixon" userId="d5b2ae9e-9213-4442-b7df-4db8cbe51e5d" providerId="ADAL" clId="{30477ACE-9BBE-427B-907D-CFA237B9C0C0}" dt="2022-03-09T16:06:18.035" v="5199" actId="478"/>
          <ac:picMkLst>
            <pc:docMk/>
            <pc:sldMk cId="2442570745" sldId="2144328244"/>
            <ac:picMk id="11" creationId="{D5B00E8B-17AB-4424-B24D-F224833F9199}"/>
          </ac:picMkLst>
        </pc:picChg>
        <pc:picChg chg="del mod topLvl">
          <ac:chgData name="Leah Montner Dixon" userId="d5b2ae9e-9213-4442-b7df-4db8cbe51e5d" providerId="ADAL" clId="{30477ACE-9BBE-427B-907D-CFA237B9C0C0}" dt="2022-03-09T16:02:26.212" v="5153" actId="478"/>
          <ac:picMkLst>
            <pc:docMk/>
            <pc:sldMk cId="2442570745" sldId="2144328244"/>
            <ac:picMk id="13" creationId="{7B601275-AF42-44E7-8E58-CF16412C9D2F}"/>
          </ac:picMkLst>
        </pc:picChg>
        <pc:picChg chg="add del mod topLvl">
          <ac:chgData name="Leah Montner Dixon" userId="d5b2ae9e-9213-4442-b7df-4db8cbe51e5d" providerId="ADAL" clId="{30477ACE-9BBE-427B-907D-CFA237B9C0C0}" dt="2022-03-09T14:58:02.716" v="4656" actId="478"/>
          <ac:picMkLst>
            <pc:docMk/>
            <pc:sldMk cId="2442570745" sldId="2144328244"/>
            <ac:picMk id="14" creationId="{AED0725A-8F4E-4A36-A3CB-90D64C62E13A}"/>
          </ac:picMkLst>
        </pc:picChg>
        <pc:picChg chg="del mod topLvl">
          <ac:chgData name="Leah Montner Dixon" userId="d5b2ae9e-9213-4442-b7df-4db8cbe51e5d" providerId="ADAL" clId="{30477ACE-9BBE-427B-907D-CFA237B9C0C0}" dt="2022-03-09T16:01:16.224" v="5132" actId="478"/>
          <ac:picMkLst>
            <pc:docMk/>
            <pc:sldMk cId="2442570745" sldId="2144328244"/>
            <ac:picMk id="15" creationId="{DFBF177F-D9CB-4897-902B-4C87A08B4697}"/>
          </ac:picMkLst>
        </pc:picChg>
        <pc:picChg chg="del topLvl">
          <ac:chgData name="Leah Montner Dixon" userId="d5b2ae9e-9213-4442-b7df-4db8cbe51e5d" providerId="ADAL" clId="{30477ACE-9BBE-427B-907D-CFA237B9C0C0}" dt="2022-03-09T14:58:45.348" v="4669" actId="478"/>
          <ac:picMkLst>
            <pc:docMk/>
            <pc:sldMk cId="2442570745" sldId="2144328244"/>
            <ac:picMk id="16" creationId="{AA265258-28D3-4539-B2B0-C3A08BCB013B}"/>
          </ac:picMkLst>
        </pc:picChg>
        <pc:picChg chg="add del mod">
          <ac:chgData name="Leah Montner Dixon" userId="d5b2ae9e-9213-4442-b7df-4db8cbe51e5d" providerId="ADAL" clId="{30477ACE-9BBE-427B-907D-CFA237B9C0C0}" dt="2022-03-09T14:58:12.086" v="4659" actId="478"/>
          <ac:picMkLst>
            <pc:docMk/>
            <pc:sldMk cId="2442570745" sldId="2144328244"/>
            <ac:picMk id="18" creationId="{98B0D51B-D897-4787-A5F5-0DADBD5D7635}"/>
          </ac:picMkLst>
        </pc:picChg>
        <pc:picChg chg="del mod topLvl">
          <ac:chgData name="Leah Montner Dixon" userId="d5b2ae9e-9213-4442-b7df-4db8cbe51e5d" providerId="ADAL" clId="{30477ACE-9BBE-427B-907D-CFA237B9C0C0}" dt="2022-03-09T16:04:55.903" v="5174" actId="478"/>
          <ac:picMkLst>
            <pc:docMk/>
            <pc:sldMk cId="2442570745" sldId="2144328244"/>
            <ac:picMk id="19" creationId="{FA01C4B4-0A16-4DC4-8D9F-F383C3DC9FFF}"/>
          </ac:picMkLst>
        </pc:picChg>
        <pc:picChg chg="add mod topLvl">
          <ac:chgData name="Leah Montner Dixon" userId="d5b2ae9e-9213-4442-b7df-4db8cbe51e5d" providerId="ADAL" clId="{30477ACE-9BBE-427B-907D-CFA237B9C0C0}" dt="2022-03-09T16:17:42.685" v="5474" actId="165"/>
          <ac:picMkLst>
            <pc:docMk/>
            <pc:sldMk cId="2442570745" sldId="2144328244"/>
            <ac:picMk id="22" creationId="{9E6FE65E-A42B-44EE-BE4E-BAF00D9541EB}"/>
          </ac:picMkLst>
        </pc:picChg>
        <pc:picChg chg="add mod topLvl">
          <ac:chgData name="Leah Montner Dixon" userId="d5b2ae9e-9213-4442-b7df-4db8cbe51e5d" providerId="ADAL" clId="{30477ACE-9BBE-427B-907D-CFA237B9C0C0}" dt="2022-03-09T16:16:39.924" v="5437" actId="14100"/>
          <ac:picMkLst>
            <pc:docMk/>
            <pc:sldMk cId="2442570745" sldId="2144328244"/>
            <ac:picMk id="23" creationId="{DBFD01FF-155D-47E6-9FCE-532ED9F37552}"/>
          </ac:picMkLst>
        </pc:picChg>
        <pc:picChg chg="mod topLvl">
          <ac:chgData name="Leah Montner Dixon" userId="d5b2ae9e-9213-4442-b7df-4db8cbe51e5d" providerId="ADAL" clId="{30477ACE-9BBE-427B-907D-CFA237B9C0C0}" dt="2022-03-09T16:14:18.862" v="5291" actId="1037"/>
          <ac:picMkLst>
            <pc:docMk/>
            <pc:sldMk cId="2442570745" sldId="2144328244"/>
            <ac:picMk id="34" creationId="{F3F20009-021E-42D1-B690-C21E71933074}"/>
          </ac:picMkLst>
        </pc:picChg>
        <pc:picChg chg="mod topLvl">
          <ac:chgData name="Leah Montner Dixon" userId="d5b2ae9e-9213-4442-b7df-4db8cbe51e5d" providerId="ADAL" clId="{30477ACE-9BBE-427B-907D-CFA237B9C0C0}" dt="2022-03-09T16:14:18.862" v="5291" actId="1037"/>
          <ac:picMkLst>
            <pc:docMk/>
            <pc:sldMk cId="2442570745" sldId="2144328244"/>
            <ac:picMk id="35" creationId="{4F217225-446D-467E-BFAB-8289DC563795}"/>
          </ac:picMkLst>
        </pc:picChg>
        <pc:picChg chg="add mod">
          <ac:chgData name="Leah Montner Dixon" userId="d5b2ae9e-9213-4442-b7df-4db8cbe51e5d" providerId="ADAL" clId="{30477ACE-9BBE-427B-907D-CFA237B9C0C0}" dt="2022-03-09T16:17:33.739" v="5473" actId="554"/>
          <ac:picMkLst>
            <pc:docMk/>
            <pc:sldMk cId="2442570745" sldId="2144328244"/>
            <ac:picMk id="41" creationId="{C7587025-C71C-426E-8EC8-2156C6E41482}"/>
          </ac:picMkLst>
        </pc:picChg>
        <pc:picChg chg="add mod">
          <ac:chgData name="Leah Montner Dixon" userId="d5b2ae9e-9213-4442-b7df-4db8cbe51e5d" providerId="ADAL" clId="{30477ACE-9BBE-427B-907D-CFA237B9C0C0}" dt="2022-03-09T16:17:33.739" v="5473" actId="554"/>
          <ac:picMkLst>
            <pc:docMk/>
            <pc:sldMk cId="2442570745" sldId="2144328244"/>
            <ac:picMk id="43" creationId="{851243E3-A3AB-48F5-AF9C-B8EC14859FEC}"/>
          </ac:picMkLst>
        </pc:picChg>
        <pc:picChg chg="add mod">
          <ac:chgData name="Leah Montner Dixon" userId="d5b2ae9e-9213-4442-b7df-4db8cbe51e5d" providerId="ADAL" clId="{30477ACE-9BBE-427B-907D-CFA237B9C0C0}" dt="2022-03-09T15:56:20.382" v="5085"/>
          <ac:picMkLst>
            <pc:docMk/>
            <pc:sldMk cId="2442570745" sldId="2144328244"/>
            <ac:picMk id="44" creationId="{0E1A1255-7543-4CF6-92F9-6B7AE4193306}"/>
          </ac:picMkLst>
        </pc:picChg>
        <pc:picChg chg="add mod">
          <ac:chgData name="Leah Montner Dixon" userId="d5b2ae9e-9213-4442-b7df-4db8cbe51e5d" providerId="ADAL" clId="{30477ACE-9BBE-427B-907D-CFA237B9C0C0}" dt="2022-03-09T16:17:54.698" v="5480" actId="1076"/>
          <ac:picMkLst>
            <pc:docMk/>
            <pc:sldMk cId="2442570745" sldId="2144328244"/>
            <ac:picMk id="49" creationId="{56780504-2160-48A4-97EF-9801D69139FB}"/>
          </ac:picMkLst>
        </pc:picChg>
        <pc:picChg chg="add del mod">
          <ac:chgData name="Leah Montner Dixon" userId="d5b2ae9e-9213-4442-b7df-4db8cbe51e5d" providerId="ADAL" clId="{30477ACE-9BBE-427B-907D-CFA237B9C0C0}" dt="2022-03-09T16:06:15.520" v="5197" actId="22"/>
          <ac:picMkLst>
            <pc:docMk/>
            <pc:sldMk cId="2442570745" sldId="2144328244"/>
            <ac:picMk id="51" creationId="{40390C75-7071-47FB-9375-57C7A33375B4}"/>
          </ac:picMkLst>
        </pc:picChg>
        <pc:picChg chg="add mod">
          <ac:chgData name="Leah Montner Dixon" userId="d5b2ae9e-9213-4442-b7df-4db8cbe51e5d" providerId="ADAL" clId="{30477ACE-9BBE-427B-907D-CFA237B9C0C0}" dt="2022-03-09T16:17:42.685" v="5474" actId="165"/>
          <ac:picMkLst>
            <pc:docMk/>
            <pc:sldMk cId="2442570745" sldId="2144328244"/>
            <ac:picMk id="53" creationId="{845C2F2E-14CE-420C-8C5B-191B55808A7E}"/>
          </ac:picMkLst>
        </pc:picChg>
        <pc:picChg chg="add mod ord">
          <ac:chgData name="Leah Montner Dixon" userId="d5b2ae9e-9213-4442-b7df-4db8cbe51e5d" providerId="ADAL" clId="{30477ACE-9BBE-427B-907D-CFA237B9C0C0}" dt="2022-03-09T16:17:42.685" v="5474" actId="165"/>
          <ac:picMkLst>
            <pc:docMk/>
            <pc:sldMk cId="2442570745" sldId="2144328244"/>
            <ac:picMk id="55" creationId="{91484EDA-7D5C-4934-BA03-24CE7E2D0878}"/>
          </ac:picMkLst>
        </pc:picChg>
      </pc:sldChg>
    </pc:docChg>
  </pc:docChgLst>
  <pc:docChgLst>
    <pc:chgData name="Jason Wiese" userId="4bff8d5b-7de6-4655-b397-69b0afc81113" providerId="ADAL" clId="{E49D8346-879D-4406-AFC4-573A4B0C853B}"/>
    <pc:docChg chg="undo custSel modSld">
      <pc:chgData name="Jason Wiese" userId="4bff8d5b-7de6-4655-b397-69b0afc81113" providerId="ADAL" clId="{E49D8346-879D-4406-AFC4-573A4B0C853B}" dt="2022-03-21T21:00:14.623" v="8" actId="255"/>
      <pc:docMkLst>
        <pc:docMk/>
      </pc:docMkLst>
      <pc:sldChg chg="modSp mod">
        <pc:chgData name="Jason Wiese" userId="4bff8d5b-7de6-4655-b397-69b0afc81113" providerId="ADAL" clId="{E49D8346-879D-4406-AFC4-573A4B0C853B}" dt="2022-03-21T21:00:14.623" v="8" actId="255"/>
        <pc:sldMkLst>
          <pc:docMk/>
          <pc:sldMk cId="4055304107" sldId="2144328229"/>
        </pc:sldMkLst>
        <pc:spChg chg="mod">
          <ac:chgData name="Jason Wiese" userId="4bff8d5b-7de6-4655-b397-69b0afc81113" providerId="ADAL" clId="{E49D8346-879D-4406-AFC4-573A4B0C853B}" dt="2022-03-21T21:00:14.623" v="8" actId="255"/>
          <ac:spMkLst>
            <pc:docMk/>
            <pc:sldMk cId="4055304107" sldId="2144328229"/>
            <ac:spMk id="22" creationId="{CF511AAE-61D1-4ED4-BBBA-E53DA57CC351}"/>
          </ac:spMkLst>
        </pc:spChg>
        <pc:spChg chg="mod">
          <ac:chgData name="Jason Wiese" userId="4bff8d5b-7de6-4655-b397-69b0afc81113" providerId="ADAL" clId="{E49D8346-879D-4406-AFC4-573A4B0C853B}" dt="2022-03-21T21:00:13.969" v="7" actId="1036"/>
          <ac:spMkLst>
            <pc:docMk/>
            <pc:sldMk cId="4055304107" sldId="2144328229"/>
            <ac:spMk id="24" creationId="{1773BC30-1E73-4E4F-933E-4B95FBCBFBF0}"/>
          </ac:spMkLst>
        </pc:spChg>
      </pc:sldChg>
      <pc:sldChg chg="modSp mod">
        <pc:chgData name="Jason Wiese" userId="4bff8d5b-7de6-4655-b397-69b0afc81113" providerId="ADAL" clId="{E49D8346-879D-4406-AFC4-573A4B0C853B}" dt="2022-03-21T21:00:13.341" v="6" actId="255"/>
        <pc:sldMkLst>
          <pc:docMk/>
          <pc:sldMk cId="2442570745" sldId="2144328244"/>
        </pc:sldMkLst>
        <pc:spChg chg="mod">
          <ac:chgData name="Jason Wiese" userId="4bff8d5b-7de6-4655-b397-69b0afc81113" providerId="ADAL" clId="{E49D8346-879D-4406-AFC4-573A4B0C853B}" dt="2022-03-21T21:00:13.341" v="6" actId="255"/>
          <ac:spMkLst>
            <pc:docMk/>
            <pc:sldMk cId="2442570745" sldId="2144328244"/>
            <ac:spMk id="38" creationId="{183F7F82-D7DA-4235-A669-08F0417D0745}"/>
          </ac:spMkLst>
        </pc:spChg>
      </pc:sldChg>
    </pc:docChg>
  </pc:docChgLst>
  <pc:docChgLst>
    <pc:chgData name="Reed Kiely" userId="768be38e-2fb5-40ce-925d-bd8e9d9e3c31" providerId="ADAL" clId="{7DA1E3D1-023A-4B8E-8B9A-517B3EBCB156}"/>
    <pc:docChg chg="undo custSel addSld delSld modSld sldOrd">
      <pc:chgData name="Reed Kiely" userId="768be38e-2fb5-40ce-925d-bd8e9d9e3c31" providerId="ADAL" clId="{7DA1E3D1-023A-4B8E-8B9A-517B3EBCB156}" dt="2022-04-13T13:40:04.867" v="4948" actId="1035"/>
      <pc:docMkLst>
        <pc:docMk/>
      </pc:docMkLst>
      <pc:sldChg chg="addSp delSp modSp mod modNotesTx">
        <pc:chgData name="Reed Kiely" userId="768be38e-2fb5-40ce-925d-bd8e9d9e3c31" providerId="ADAL" clId="{7DA1E3D1-023A-4B8E-8B9A-517B3EBCB156}" dt="2022-04-11T21:08:44.913" v="4899" actId="313"/>
        <pc:sldMkLst>
          <pc:docMk/>
          <pc:sldMk cId="586544117" sldId="259"/>
        </pc:sldMkLst>
        <pc:spChg chg="add del mod">
          <ac:chgData name="Reed Kiely" userId="768be38e-2fb5-40ce-925d-bd8e9d9e3c31" providerId="ADAL" clId="{7DA1E3D1-023A-4B8E-8B9A-517B3EBCB156}" dt="2022-04-11T19:11:47.781" v="1648" actId="478"/>
          <ac:spMkLst>
            <pc:docMk/>
            <pc:sldMk cId="586544117" sldId="259"/>
            <ac:spMk id="2" creationId="{E6E885C5-6B70-4D78-BD3E-C1E6C69321BD}"/>
          </ac:spMkLst>
        </pc:spChg>
        <pc:spChg chg="mod">
          <ac:chgData name="Reed Kiely" userId="768be38e-2fb5-40ce-925d-bd8e9d9e3c31" providerId="ADAL" clId="{7DA1E3D1-023A-4B8E-8B9A-517B3EBCB156}" dt="2022-04-11T21:08:15.962" v="4864" actId="6549"/>
          <ac:spMkLst>
            <pc:docMk/>
            <pc:sldMk cId="586544117" sldId="259"/>
            <ac:spMk id="12" creationId="{D3ED8F18-80E6-D449-A031-541661F2A42F}"/>
          </ac:spMkLst>
        </pc:spChg>
        <pc:spChg chg="add del mod">
          <ac:chgData name="Reed Kiely" userId="768be38e-2fb5-40ce-925d-bd8e9d9e3c31" providerId="ADAL" clId="{7DA1E3D1-023A-4B8E-8B9A-517B3EBCB156}" dt="2022-04-06T13:10:08.895" v="649" actId="478"/>
          <ac:spMkLst>
            <pc:docMk/>
            <pc:sldMk cId="586544117" sldId="259"/>
            <ac:spMk id="13" creationId="{FFA73027-B4F4-4231-AB62-95760AE77E16}"/>
          </ac:spMkLst>
        </pc:spChg>
        <pc:picChg chg="add mod ord modCrop">
          <ac:chgData name="Reed Kiely" userId="768be38e-2fb5-40ce-925d-bd8e9d9e3c31" providerId="ADAL" clId="{7DA1E3D1-023A-4B8E-8B9A-517B3EBCB156}" dt="2022-04-06T13:48:01.451" v="671" actId="732"/>
          <ac:picMkLst>
            <pc:docMk/>
            <pc:sldMk cId="586544117" sldId="259"/>
            <ac:picMk id="5" creationId="{CFFE50AF-0B6A-4320-B4F7-C08337B9EE62}"/>
          </ac:picMkLst>
        </pc:picChg>
        <pc:picChg chg="del mod">
          <ac:chgData name="Reed Kiely" userId="768be38e-2fb5-40ce-925d-bd8e9d9e3c31" providerId="ADAL" clId="{7DA1E3D1-023A-4B8E-8B9A-517B3EBCB156}" dt="2022-04-06T13:46:34.192" v="661" actId="478"/>
          <ac:picMkLst>
            <pc:docMk/>
            <pc:sldMk cId="586544117" sldId="259"/>
            <ac:picMk id="6" creationId="{426BE4C3-0069-4EC3-9FBB-9796AE14E25C}"/>
          </ac:picMkLst>
        </pc:picChg>
        <pc:picChg chg="mod">
          <ac:chgData name="Reed Kiely" userId="768be38e-2fb5-40ce-925d-bd8e9d9e3c31" providerId="ADAL" clId="{7DA1E3D1-023A-4B8E-8B9A-517B3EBCB156}" dt="2022-04-06T13:46:22.450" v="660" actId="1076"/>
          <ac:picMkLst>
            <pc:docMk/>
            <pc:sldMk cId="586544117" sldId="259"/>
            <ac:picMk id="11" creationId="{111393FC-9481-FB48-9526-7965943C5C59}"/>
          </ac:picMkLst>
        </pc:picChg>
      </pc:sldChg>
      <pc:sldChg chg="del">
        <pc:chgData name="Reed Kiely" userId="768be38e-2fb5-40ce-925d-bd8e9d9e3c31" providerId="ADAL" clId="{7DA1E3D1-023A-4B8E-8B9A-517B3EBCB156}" dt="2022-03-30T20:10:13.590" v="79" actId="47"/>
        <pc:sldMkLst>
          <pc:docMk/>
          <pc:sldMk cId="2822426074" sldId="2144327327"/>
        </pc:sldMkLst>
      </pc:sldChg>
      <pc:sldChg chg="del">
        <pc:chgData name="Reed Kiely" userId="768be38e-2fb5-40ce-925d-bd8e9d9e3c31" providerId="ADAL" clId="{7DA1E3D1-023A-4B8E-8B9A-517B3EBCB156}" dt="2022-03-30T20:10:13.590" v="79" actId="47"/>
        <pc:sldMkLst>
          <pc:docMk/>
          <pc:sldMk cId="4099370168" sldId="2144327328"/>
        </pc:sldMkLst>
      </pc:sldChg>
      <pc:sldChg chg="addSp delSp modSp mod">
        <pc:chgData name="Reed Kiely" userId="768be38e-2fb5-40ce-925d-bd8e9d9e3c31" providerId="ADAL" clId="{7DA1E3D1-023A-4B8E-8B9A-517B3EBCB156}" dt="2022-04-11T21:08:57.289" v="4901" actId="1076"/>
        <pc:sldMkLst>
          <pc:docMk/>
          <pc:sldMk cId="2506243694" sldId="2144327391"/>
        </pc:sldMkLst>
        <pc:spChg chg="add del mod">
          <ac:chgData name="Reed Kiely" userId="768be38e-2fb5-40ce-925d-bd8e9d9e3c31" providerId="ADAL" clId="{7DA1E3D1-023A-4B8E-8B9A-517B3EBCB156}" dt="2022-04-11T19:42:15.835" v="2355" actId="21"/>
          <ac:spMkLst>
            <pc:docMk/>
            <pc:sldMk cId="2506243694" sldId="2144327391"/>
            <ac:spMk id="2" creationId="{77A6D99E-7211-4A61-8E41-8586BC7724A2}"/>
          </ac:spMkLst>
        </pc:spChg>
        <pc:spChg chg="add del mod">
          <ac:chgData name="Reed Kiely" userId="768be38e-2fb5-40ce-925d-bd8e9d9e3c31" providerId="ADAL" clId="{7DA1E3D1-023A-4B8E-8B9A-517B3EBCB156}" dt="2022-04-06T13:52:04.198" v="758" actId="478"/>
          <ac:spMkLst>
            <pc:docMk/>
            <pc:sldMk cId="2506243694" sldId="2144327391"/>
            <ac:spMk id="3" creationId="{C7894B27-7162-4DC3-BACA-DF7D5DF644E3}"/>
          </ac:spMkLst>
        </pc:spChg>
        <pc:spChg chg="add mod">
          <ac:chgData name="Reed Kiely" userId="768be38e-2fb5-40ce-925d-bd8e9d9e3c31" providerId="ADAL" clId="{7DA1E3D1-023A-4B8E-8B9A-517B3EBCB156}" dt="2022-04-11T21:08:57.289" v="4901" actId="1076"/>
          <ac:spMkLst>
            <pc:docMk/>
            <pc:sldMk cId="2506243694" sldId="2144327391"/>
            <ac:spMk id="5" creationId="{35FDCF91-6F8E-4BC3-B7D8-7595EEC83C3A}"/>
          </ac:spMkLst>
        </pc:spChg>
        <pc:spChg chg="add del mod">
          <ac:chgData name="Reed Kiely" userId="768be38e-2fb5-40ce-925d-bd8e9d9e3c31" providerId="ADAL" clId="{7DA1E3D1-023A-4B8E-8B9A-517B3EBCB156}" dt="2022-04-11T20:04:37.336" v="2922" actId="20577"/>
          <ac:spMkLst>
            <pc:docMk/>
            <pc:sldMk cId="2506243694" sldId="2144327391"/>
            <ac:spMk id="10" creationId="{E3D88B66-E87E-424D-8CCE-314107D81A14}"/>
          </ac:spMkLst>
        </pc:spChg>
        <pc:spChg chg="add del mod">
          <ac:chgData name="Reed Kiely" userId="768be38e-2fb5-40ce-925d-bd8e9d9e3c31" providerId="ADAL" clId="{7DA1E3D1-023A-4B8E-8B9A-517B3EBCB156}" dt="2022-04-11T19:39:57.823" v="2341" actId="478"/>
          <ac:spMkLst>
            <pc:docMk/>
            <pc:sldMk cId="2506243694" sldId="2144327391"/>
            <ac:spMk id="15" creationId="{2CF50CDA-AA69-4831-A6DB-D3B97E04FCC0}"/>
          </ac:spMkLst>
        </pc:spChg>
        <pc:spChg chg="add del mod">
          <ac:chgData name="Reed Kiely" userId="768be38e-2fb5-40ce-925d-bd8e9d9e3c31" providerId="ADAL" clId="{7DA1E3D1-023A-4B8E-8B9A-517B3EBCB156}" dt="2022-04-06T13:50:06.460" v="737" actId="478"/>
          <ac:spMkLst>
            <pc:docMk/>
            <pc:sldMk cId="2506243694" sldId="2144327391"/>
            <ac:spMk id="17" creationId="{9FEF3ABB-C995-4E60-A025-30010618992A}"/>
          </ac:spMkLst>
        </pc:spChg>
        <pc:spChg chg="del">
          <ac:chgData name="Reed Kiely" userId="768be38e-2fb5-40ce-925d-bd8e9d9e3c31" providerId="ADAL" clId="{7DA1E3D1-023A-4B8E-8B9A-517B3EBCB156}" dt="2022-03-30T20:00:17.342" v="6" actId="478"/>
          <ac:spMkLst>
            <pc:docMk/>
            <pc:sldMk cId="2506243694" sldId="2144327391"/>
            <ac:spMk id="23" creationId="{16073AD3-087E-40FD-BE32-34CC0E3B0CDB}"/>
          </ac:spMkLst>
        </pc:spChg>
        <pc:picChg chg="del">
          <ac:chgData name="Reed Kiely" userId="768be38e-2fb5-40ce-925d-bd8e9d9e3c31" providerId="ADAL" clId="{7DA1E3D1-023A-4B8E-8B9A-517B3EBCB156}" dt="2022-04-06T13:51:40.547" v="751" actId="478"/>
          <ac:picMkLst>
            <pc:docMk/>
            <pc:sldMk cId="2506243694" sldId="2144327391"/>
            <ac:picMk id="4" creationId="{6DEC5B00-16CE-413A-9103-56A600962CDD}"/>
          </ac:picMkLst>
        </pc:picChg>
        <pc:picChg chg="add mod">
          <ac:chgData name="Reed Kiely" userId="768be38e-2fb5-40ce-925d-bd8e9d9e3c31" providerId="ADAL" clId="{7DA1E3D1-023A-4B8E-8B9A-517B3EBCB156}" dt="2022-04-11T21:08:57.289" v="4901" actId="1076"/>
          <ac:picMkLst>
            <pc:docMk/>
            <pc:sldMk cId="2506243694" sldId="2144327391"/>
            <ac:picMk id="4" creationId="{D966990A-3EE3-4A05-A185-C1BBBE9AE39E}"/>
          </ac:picMkLst>
        </pc:picChg>
        <pc:picChg chg="add mod ord modCrop">
          <ac:chgData name="Reed Kiely" userId="768be38e-2fb5-40ce-925d-bd8e9d9e3c31" providerId="ADAL" clId="{7DA1E3D1-023A-4B8E-8B9A-517B3EBCB156}" dt="2022-04-06T13:51:54.864" v="757" actId="14100"/>
          <ac:picMkLst>
            <pc:docMk/>
            <pc:sldMk cId="2506243694" sldId="2144327391"/>
            <ac:picMk id="6" creationId="{B4B84109-E3E0-4C12-BB0F-85A28D24D65F}"/>
          </ac:picMkLst>
        </pc:picChg>
      </pc:sldChg>
      <pc:sldChg chg="del">
        <pc:chgData name="Reed Kiely" userId="768be38e-2fb5-40ce-925d-bd8e9d9e3c31" providerId="ADAL" clId="{7DA1E3D1-023A-4B8E-8B9A-517B3EBCB156}" dt="2022-03-30T20:10:18.797" v="80" actId="47"/>
        <pc:sldMkLst>
          <pc:docMk/>
          <pc:sldMk cId="4247426262" sldId="2144327466"/>
        </pc:sldMkLst>
      </pc:sldChg>
      <pc:sldChg chg="addSp delSp modSp add mod">
        <pc:chgData name="Reed Kiely" userId="768be38e-2fb5-40ce-925d-bd8e9d9e3c31" providerId="ADAL" clId="{7DA1E3D1-023A-4B8E-8B9A-517B3EBCB156}" dt="2022-04-06T14:27:23.220" v="895" actId="207"/>
        <pc:sldMkLst>
          <pc:docMk/>
          <pc:sldMk cId="1622541504" sldId="2144327906"/>
        </pc:sldMkLst>
        <pc:spChg chg="add mod">
          <ac:chgData name="Reed Kiely" userId="768be38e-2fb5-40ce-925d-bd8e9d9e3c31" providerId="ADAL" clId="{7DA1E3D1-023A-4B8E-8B9A-517B3EBCB156}" dt="2022-04-06T14:27:23.220" v="895" actId="207"/>
          <ac:spMkLst>
            <pc:docMk/>
            <pc:sldMk cId="1622541504" sldId="2144327906"/>
            <ac:spMk id="5" creationId="{C7E9E571-BBB6-474E-A90E-9BBF74449987}"/>
          </ac:spMkLst>
        </pc:spChg>
        <pc:spChg chg="mod">
          <ac:chgData name="Reed Kiely" userId="768be38e-2fb5-40ce-925d-bd8e9d9e3c31" providerId="ADAL" clId="{7DA1E3D1-023A-4B8E-8B9A-517B3EBCB156}" dt="2022-03-30T20:35:17.286" v="557" actId="207"/>
          <ac:spMkLst>
            <pc:docMk/>
            <pc:sldMk cId="1622541504" sldId="2144327906"/>
            <ac:spMk id="10" creationId="{49CDD361-5444-492D-8292-535A7F746D6E}"/>
          </ac:spMkLst>
        </pc:spChg>
        <pc:spChg chg="mod">
          <ac:chgData name="Reed Kiely" userId="768be38e-2fb5-40ce-925d-bd8e9d9e3c31" providerId="ADAL" clId="{7DA1E3D1-023A-4B8E-8B9A-517B3EBCB156}" dt="2022-03-30T20:32:38.971" v="477" actId="1076"/>
          <ac:spMkLst>
            <pc:docMk/>
            <pc:sldMk cId="1622541504" sldId="2144327906"/>
            <ac:spMk id="12" creationId="{95FAE051-1185-4039-AA15-825BC48F2ADA}"/>
          </ac:spMkLst>
        </pc:spChg>
        <pc:spChg chg="mod">
          <ac:chgData name="Reed Kiely" userId="768be38e-2fb5-40ce-925d-bd8e9d9e3c31" providerId="ADAL" clId="{7DA1E3D1-023A-4B8E-8B9A-517B3EBCB156}" dt="2022-03-30T20:32:06.343" v="467" actId="1076"/>
          <ac:spMkLst>
            <pc:docMk/>
            <pc:sldMk cId="1622541504" sldId="2144327906"/>
            <ac:spMk id="13" creationId="{5F2AF242-F1BE-47D3-ACB3-64DEF50F0A80}"/>
          </ac:spMkLst>
        </pc:spChg>
        <pc:spChg chg="mod">
          <ac:chgData name="Reed Kiely" userId="768be38e-2fb5-40ce-925d-bd8e9d9e3c31" providerId="ADAL" clId="{7DA1E3D1-023A-4B8E-8B9A-517B3EBCB156}" dt="2022-03-30T20:32:06.343" v="467" actId="1076"/>
          <ac:spMkLst>
            <pc:docMk/>
            <pc:sldMk cId="1622541504" sldId="2144327906"/>
            <ac:spMk id="14" creationId="{ABD7C610-04ED-4C00-957A-CE02DACF0454}"/>
          </ac:spMkLst>
        </pc:spChg>
        <pc:spChg chg="add mod">
          <ac:chgData name="Reed Kiely" userId="768be38e-2fb5-40ce-925d-bd8e9d9e3c31" providerId="ADAL" clId="{7DA1E3D1-023A-4B8E-8B9A-517B3EBCB156}" dt="2022-04-06T14:27:02.845" v="874" actId="1076"/>
          <ac:spMkLst>
            <pc:docMk/>
            <pc:sldMk cId="1622541504" sldId="2144327906"/>
            <ac:spMk id="16" creationId="{9B221985-6788-40B9-9422-00A44F3D15EE}"/>
          </ac:spMkLst>
        </pc:spChg>
        <pc:spChg chg="del mod">
          <ac:chgData name="Reed Kiely" userId="768be38e-2fb5-40ce-925d-bd8e9d9e3c31" providerId="ADAL" clId="{7DA1E3D1-023A-4B8E-8B9A-517B3EBCB156}" dt="2022-03-30T20:32:03.472" v="466" actId="478"/>
          <ac:spMkLst>
            <pc:docMk/>
            <pc:sldMk cId="1622541504" sldId="2144327906"/>
            <ac:spMk id="16" creationId="{C57D90DC-DDFA-45DC-8781-5D55EA449DCD}"/>
          </ac:spMkLst>
        </pc:spChg>
        <pc:spChg chg="mod">
          <ac:chgData name="Reed Kiely" userId="768be38e-2fb5-40ce-925d-bd8e9d9e3c31" providerId="ADAL" clId="{7DA1E3D1-023A-4B8E-8B9A-517B3EBCB156}" dt="2022-03-30T20:32:49.724" v="479" actId="207"/>
          <ac:spMkLst>
            <pc:docMk/>
            <pc:sldMk cId="1622541504" sldId="2144327906"/>
            <ac:spMk id="17" creationId="{942C5A46-882E-40DA-86F5-FFD92C2A066B}"/>
          </ac:spMkLst>
        </pc:spChg>
        <pc:spChg chg="del">
          <ac:chgData name="Reed Kiely" userId="768be38e-2fb5-40ce-925d-bd8e9d9e3c31" providerId="ADAL" clId="{7DA1E3D1-023A-4B8E-8B9A-517B3EBCB156}" dt="2022-03-30T20:32:57.523" v="480" actId="478"/>
          <ac:spMkLst>
            <pc:docMk/>
            <pc:sldMk cId="1622541504" sldId="2144327906"/>
            <ac:spMk id="18" creationId="{2F8F45D8-09D3-4A1C-ADD9-1A503F276B04}"/>
          </ac:spMkLst>
        </pc:spChg>
        <pc:spChg chg="add mod">
          <ac:chgData name="Reed Kiely" userId="768be38e-2fb5-40ce-925d-bd8e9d9e3c31" providerId="ADAL" clId="{7DA1E3D1-023A-4B8E-8B9A-517B3EBCB156}" dt="2022-03-30T20:35:33.071" v="562" actId="1076"/>
          <ac:spMkLst>
            <pc:docMk/>
            <pc:sldMk cId="1622541504" sldId="2144327906"/>
            <ac:spMk id="19" creationId="{47C85419-0BE7-49FA-AD1E-8119A22652A1}"/>
          </ac:spMkLst>
        </pc:spChg>
      </pc:sldChg>
      <pc:sldChg chg="addSp delSp modSp add mod">
        <pc:chgData name="Reed Kiely" userId="768be38e-2fb5-40ce-925d-bd8e9d9e3c31" providerId="ADAL" clId="{7DA1E3D1-023A-4B8E-8B9A-517B3EBCB156}" dt="2022-04-11T21:05:52.970" v="4751" actId="1038"/>
        <pc:sldMkLst>
          <pc:docMk/>
          <pc:sldMk cId="1888811671" sldId="2144328095"/>
        </pc:sldMkLst>
        <pc:spChg chg="add del mod">
          <ac:chgData name="Reed Kiely" userId="768be38e-2fb5-40ce-925d-bd8e9d9e3c31" providerId="ADAL" clId="{7DA1E3D1-023A-4B8E-8B9A-517B3EBCB156}" dt="2022-04-11T19:26:07.841" v="2084" actId="478"/>
          <ac:spMkLst>
            <pc:docMk/>
            <pc:sldMk cId="1888811671" sldId="2144328095"/>
            <ac:spMk id="2" creationId="{29680266-3A60-458B-88E5-C810A5F026EC}"/>
          </ac:spMkLst>
        </pc:spChg>
        <pc:spChg chg="mod">
          <ac:chgData name="Reed Kiely" userId="768be38e-2fb5-40ce-925d-bd8e9d9e3c31" providerId="ADAL" clId="{7DA1E3D1-023A-4B8E-8B9A-517B3EBCB156}" dt="2022-04-11T20:18:40.216" v="3319" actId="1076"/>
          <ac:spMkLst>
            <pc:docMk/>
            <pc:sldMk cId="1888811671" sldId="2144328095"/>
            <ac:spMk id="29" creationId="{1683FCAB-FAA3-4CE3-B0AF-71D36B7B7636}"/>
          </ac:spMkLst>
        </pc:spChg>
        <pc:spChg chg="mod">
          <ac:chgData name="Reed Kiely" userId="768be38e-2fb5-40ce-925d-bd8e9d9e3c31" providerId="ADAL" clId="{7DA1E3D1-023A-4B8E-8B9A-517B3EBCB156}" dt="2022-04-11T21:05:52.970" v="4751" actId="1038"/>
          <ac:spMkLst>
            <pc:docMk/>
            <pc:sldMk cId="1888811671" sldId="2144328095"/>
            <ac:spMk id="32" creationId="{68ED7A75-1695-47B5-B6CC-FEE5BE0CC92E}"/>
          </ac:spMkLst>
        </pc:spChg>
      </pc:sldChg>
      <pc:sldChg chg="addSp delSp modSp mod">
        <pc:chgData name="Reed Kiely" userId="768be38e-2fb5-40ce-925d-bd8e9d9e3c31" providerId="ADAL" clId="{7DA1E3D1-023A-4B8E-8B9A-517B3EBCB156}" dt="2022-04-11T19:49:14.674" v="2644" actId="20577"/>
        <pc:sldMkLst>
          <pc:docMk/>
          <pc:sldMk cId="826583887" sldId="2144328105"/>
        </pc:sldMkLst>
        <pc:spChg chg="mod">
          <ac:chgData name="Reed Kiely" userId="768be38e-2fb5-40ce-925d-bd8e9d9e3c31" providerId="ADAL" clId="{7DA1E3D1-023A-4B8E-8B9A-517B3EBCB156}" dt="2022-04-11T19:48:28.983" v="2623"/>
          <ac:spMkLst>
            <pc:docMk/>
            <pc:sldMk cId="826583887" sldId="2144328105"/>
            <ac:spMk id="17" creationId="{4810F238-89EC-44AF-9668-8ECACA327BA0}"/>
          </ac:spMkLst>
        </pc:spChg>
        <pc:spChg chg="mod">
          <ac:chgData name="Reed Kiely" userId="768be38e-2fb5-40ce-925d-bd8e9d9e3c31" providerId="ADAL" clId="{7DA1E3D1-023A-4B8E-8B9A-517B3EBCB156}" dt="2022-04-11T19:48:30.909" v="2624"/>
          <ac:spMkLst>
            <pc:docMk/>
            <pc:sldMk cId="826583887" sldId="2144328105"/>
            <ac:spMk id="18" creationId="{0181460E-DF4A-42BA-9EB2-F052860B0975}"/>
          </ac:spMkLst>
        </pc:spChg>
        <pc:spChg chg="mod">
          <ac:chgData name="Reed Kiely" userId="768be38e-2fb5-40ce-925d-bd8e9d9e3c31" providerId="ADAL" clId="{7DA1E3D1-023A-4B8E-8B9A-517B3EBCB156}" dt="2022-04-11T19:48:35.551" v="2635" actId="20577"/>
          <ac:spMkLst>
            <pc:docMk/>
            <pc:sldMk cId="826583887" sldId="2144328105"/>
            <ac:spMk id="19" creationId="{C11BA066-A30E-4C0B-B603-D4BE0845EB56}"/>
          </ac:spMkLst>
        </pc:spChg>
        <pc:spChg chg="mod">
          <ac:chgData name="Reed Kiely" userId="768be38e-2fb5-40ce-925d-bd8e9d9e3c31" providerId="ADAL" clId="{7DA1E3D1-023A-4B8E-8B9A-517B3EBCB156}" dt="2022-04-11T19:49:14.674" v="2644" actId="20577"/>
          <ac:spMkLst>
            <pc:docMk/>
            <pc:sldMk cId="826583887" sldId="2144328105"/>
            <ac:spMk id="20" creationId="{B9948F1E-CFC6-415D-AE66-0643267CD9B6}"/>
          </ac:spMkLst>
        </pc:spChg>
        <pc:spChg chg="mod">
          <ac:chgData name="Reed Kiely" userId="768be38e-2fb5-40ce-925d-bd8e9d9e3c31" providerId="ADAL" clId="{7DA1E3D1-023A-4B8E-8B9A-517B3EBCB156}" dt="2022-04-11T19:46:48.057" v="2602"/>
          <ac:spMkLst>
            <pc:docMk/>
            <pc:sldMk cId="826583887" sldId="2144328105"/>
            <ac:spMk id="26" creationId="{8F11F2B3-DEC8-4DD7-972F-33EB3ADB8A9C}"/>
          </ac:spMkLst>
        </pc:spChg>
        <pc:spChg chg="add del mod">
          <ac:chgData name="Reed Kiely" userId="768be38e-2fb5-40ce-925d-bd8e9d9e3c31" providerId="ADAL" clId="{7DA1E3D1-023A-4B8E-8B9A-517B3EBCB156}" dt="2022-04-11T19:45:37.273" v="2451" actId="478"/>
          <ac:spMkLst>
            <pc:docMk/>
            <pc:sldMk cId="826583887" sldId="2144328105"/>
            <ac:spMk id="27" creationId="{6D8E0F5D-3AE7-4B8D-B612-7EB2D22D8DDA}"/>
          </ac:spMkLst>
        </pc:spChg>
        <pc:spChg chg="add del mod">
          <ac:chgData name="Reed Kiely" userId="768be38e-2fb5-40ce-925d-bd8e9d9e3c31" providerId="ADAL" clId="{7DA1E3D1-023A-4B8E-8B9A-517B3EBCB156}" dt="2022-04-11T19:46:54.128" v="2603" actId="478"/>
          <ac:spMkLst>
            <pc:docMk/>
            <pc:sldMk cId="826583887" sldId="2144328105"/>
            <ac:spMk id="30" creationId="{86DC1378-3F38-486F-B8C3-2B7E66A5D1D6}"/>
          </ac:spMkLst>
        </pc:spChg>
        <pc:spChg chg="add del mod">
          <ac:chgData name="Reed Kiely" userId="768be38e-2fb5-40ce-925d-bd8e9d9e3c31" providerId="ADAL" clId="{7DA1E3D1-023A-4B8E-8B9A-517B3EBCB156}" dt="2022-04-11T19:46:54.128" v="2603" actId="478"/>
          <ac:spMkLst>
            <pc:docMk/>
            <pc:sldMk cId="826583887" sldId="2144328105"/>
            <ac:spMk id="31" creationId="{9CBD783D-CF23-405D-BB92-391383A23AC5}"/>
          </ac:spMkLst>
        </pc:spChg>
        <pc:picChg chg="del">
          <ac:chgData name="Reed Kiely" userId="768be38e-2fb5-40ce-925d-bd8e9d9e3c31" providerId="ADAL" clId="{7DA1E3D1-023A-4B8E-8B9A-517B3EBCB156}" dt="2022-04-11T19:45:51.111" v="2457" actId="478"/>
          <ac:picMkLst>
            <pc:docMk/>
            <pc:sldMk cId="826583887" sldId="2144328105"/>
            <ac:picMk id="28" creationId="{03015324-3308-4670-B0A4-81D48A48425C}"/>
          </ac:picMkLst>
        </pc:picChg>
        <pc:picChg chg="add mod">
          <ac:chgData name="Reed Kiely" userId="768be38e-2fb5-40ce-925d-bd8e9d9e3c31" providerId="ADAL" clId="{7DA1E3D1-023A-4B8E-8B9A-517B3EBCB156}" dt="2022-04-11T19:45:59.071" v="2459" actId="1582"/>
          <ac:picMkLst>
            <pc:docMk/>
            <pc:sldMk cId="826583887" sldId="2144328105"/>
            <ac:picMk id="35" creationId="{BE8E73DD-059F-4526-B49F-869EB9F6801E}"/>
          </ac:picMkLst>
        </pc:picChg>
      </pc:sldChg>
      <pc:sldChg chg="modSp mod">
        <pc:chgData name="Reed Kiely" userId="768be38e-2fb5-40ce-925d-bd8e9d9e3c31" providerId="ADAL" clId="{7DA1E3D1-023A-4B8E-8B9A-517B3EBCB156}" dt="2022-04-13T13:39:06.179" v="4944" actId="1076"/>
        <pc:sldMkLst>
          <pc:docMk/>
          <pc:sldMk cId="732019880" sldId="2144328106"/>
        </pc:sldMkLst>
        <pc:spChg chg="mod">
          <ac:chgData name="Reed Kiely" userId="768be38e-2fb5-40ce-925d-bd8e9d9e3c31" providerId="ADAL" clId="{7DA1E3D1-023A-4B8E-8B9A-517B3EBCB156}" dt="2022-04-13T13:39:06.179" v="4944" actId="1076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">
        <pc:chgData name="Reed Kiely" userId="768be38e-2fb5-40ce-925d-bd8e9d9e3c31" providerId="ADAL" clId="{7DA1E3D1-023A-4B8E-8B9A-517B3EBCB156}" dt="2022-04-11T21:05:46.742" v="4745" actId="14100"/>
        <pc:sldMkLst>
          <pc:docMk/>
          <pc:sldMk cId="3978689545" sldId="2144328219"/>
        </pc:sldMkLst>
        <pc:spChg chg="mod">
          <ac:chgData name="Reed Kiely" userId="768be38e-2fb5-40ce-925d-bd8e9d9e3c31" providerId="ADAL" clId="{7DA1E3D1-023A-4B8E-8B9A-517B3EBCB156}" dt="2022-04-11T21:05:46.742" v="4745" actId="14100"/>
          <ac:spMkLst>
            <pc:docMk/>
            <pc:sldMk cId="3978689545" sldId="2144328219"/>
            <ac:spMk id="10" creationId="{1F5544B4-64B7-4E00-A1B6-76422658B8ED}"/>
          </ac:spMkLst>
        </pc:spChg>
      </pc:sldChg>
      <pc:sldChg chg="modSp mod">
        <pc:chgData name="Reed Kiely" userId="768be38e-2fb5-40ce-925d-bd8e9d9e3c31" providerId="ADAL" clId="{7DA1E3D1-023A-4B8E-8B9A-517B3EBCB156}" dt="2022-04-11T19:38:32.378" v="2337" actId="20577"/>
        <pc:sldMkLst>
          <pc:docMk/>
          <pc:sldMk cId="4074485824" sldId="2144328225"/>
        </pc:sldMkLst>
        <pc:spChg chg="mod">
          <ac:chgData name="Reed Kiely" userId="768be38e-2fb5-40ce-925d-bd8e9d9e3c31" providerId="ADAL" clId="{7DA1E3D1-023A-4B8E-8B9A-517B3EBCB156}" dt="2022-04-11T19:38:32.378" v="2337" actId="20577"/>
          <ac:spMkLst>
            <pc:docMk/>
            <pc:sldMk cId="4074485824" sldId="2144328225"/>
            <ac:spMk id="10" creationId="{1F5544B4-64B7-4E00-A1B6-76422658B8ED}"/>
          </ac:spMkLst>
        </pc:spChg>
      </pc:sldChg>
      <pc:sldChg chg="del">
        <pc:chgData name="Reed Kiely" userId="768be38e-2fb5-40ce-925d-bd8e9d9e3c31" providerId="ADAL" clId="{7DA1E3D1-023A-4B8E-8B9A-517B3EBCB156}" dt="2022-03-30T20:10:18.797" v="80" actId="47"/>
        <pc:sldMkLst>
          <pc:docMk/>
          <pc:sldMk cId="3044535531" sldId="2144328226"/>
        </pc:sldMkLst>
      </pc:sldChg>
      <pc:sldChg chg="addSp delSp modSp mod">
        <pc:chgData name="Reed Kiely" userId="768be38e-2fb5-40ce-925d-bd8e9d9e3c31" providerId="ADAL" clId="{7DA1E3D1-023A-4B8E-8B9A-517B3EBCB156}" dt="2022-04-06T13:53:47.745" v="803"/>
        <pc:sldMkLst>
          <pc:docMk/>
          <pc:sldMk cId="2344359341" sldId="2144328227"/>
        </pc:sldMkLst>
        <pc:spChg chg="mod">
          <ac:chgData name="Reed Kiely" userId="768be38e-2fb5-40ce-925d-bd8e9d9e3c31" providerId="ADAL" clId="{7DA1E3D1-023A-4B8E-8B9A-517B3EBCB156}" dt="2022-04-06T13:53:47.745" v="803"/>
          <ac:spMkLst>
            <pc:docMk/>
            <pc:sldMk cId="2344359341" sldId="2144328227"/>
            <ac:spMk id="10" creationId="{1F5544B4-64B7-4E00-A1B6-76422658B8ED}"/>
          </ac:spMkLst>
        </pc:spChg>
        <pc:spChg chg="mod">
          <ac:chgData name="Reed Kiely" userId="768be38e-2fb5-40ce-925d-bd8e9d9e3c31" providerId="ADAL" clId="{7DA1E3D1-023A-4B8E-8B9A-517B3EBCB156}" dt="2022-03-30T20:09:17.966" v="60" actId="34135"/>
          <ac:spMkLst>
            <pc:docMk/>
            <pc:sldMk cId="2344359341" sldId="2144328227"/>
            <ac:spMk id="25" creationId="{256EFC29-4811-4C2C-96D0-112123C3F8D1}"/>
          </ac:spMkLst>
        </pc:spChg>
        <pc:spChg chg="add del">
          <ac:chgData name="Reed Kiely" userId="768be38e-2fb5-40ce-925d-bd8e9d9e3c31" providerId="ADAL" clId="{7DA1E3D1-023A-4B8E-8B9A-517B3EBCB156}" dt="2022-03-30T20:12:15.081" v="107" actId="22"/>
          <ac:spMkLst>
            <pc:docMk/>
            <pc:sldMk cId="2344359341" sldId="2144328227"/>
            <ac:spMk id="42" creationId="{1718FDEB-296B-4C57-BE49-A9B7DCB3E0A7}"/>
          </ac:spMkLst>
        </pc:spChg>
        <pc:spChg chg="add mod">
          <ac:chgData name="Reed Kiely" userId="768be38e-2fb5-40ce-925d-bd8e9d9e3c31" providerId="ADAL" clId="{7DA1E3D1-023A-4B8E-8B9A-517B3EBCB156}" dt="2022-03-30T20:13:37.197" v="176" actId="13926"/>
          <ac:spMkLst>
            <pc:docMk/>
            <pc:sldMk cId="2344359341" sldId="2144328227"/>
            <ac:spMk id="43" creationId="{60B24327-7C8A-4C6C-9959-327AF03663A7}"/>
          </ac:spMkLst>
        </pc:spChg>
        <pc:spChg chg="add mod">
          <ac:chgData name="Reed Kiely" userId="768be38e-2fb5-40ce-925d-bd8e9d9e3c31" providerId="ADAL" clId="{7DA1E3D1-023A-4B8E-8B9A-517B3EBCB156}" dt="2022-03-30T20:13:17.307" v="147" actId="113"/>
          <ac:spMkLst>
            <pc:docMk/>
            <pc:sldMk cId="2344359341" sldId="2144328227"/>
            <ac:spMk id="44" creationId="{8600922A-94B1-4E9C-9F7F-679BA3B7D2FD}"/>
          </ac:spMkLst>
        </pc:spChg>
        <pc:spChg chg="add del mod">
          <ac:chgData name="Reed Kiely" userId="768be38e-2fb5-40ce-925d-bd8e9d9e3c31" providerId="ADAL" clId="{7DA1E3D1-023A-4B8E-8B9A-517B3EBCB156}" dt="2022-03-30T20:20:14.892" v="394"/>
          <ac:spMkLst>
            <pc:docMk/>
            <pc:sldMk cId="2344359341" sldId="2144328227"/>
            <ac:spMk id="48" creationId="{D513FAB5-84F4-4720-B4B5-760A3D101D7D}"/>
          </ac:spMkLst>
        </pc:spChg>
        <pc:spChg chg="add mod">
          <ac:chgData name="Reed Kiely" userId="768be38e-2fb5-40ce-925d-bd8e9d9e3c31" providerId="ADAL" clId="{7DA1E3D1-023A-4B8E-8B9A-517B3EBCB156}" dt="2022-03-30T20:20:24.208" v="398" actId="1076"/>
          <ac:spMkLst>
            <pc:docMk/>
            <pc:sldMk cId="2344359341" sldId="2144328227"/>
            <ac:spMk id="49" creationId="{6D25F761-69AB-4333-939C-32B5DCDA719E}"/>
          </ac:spMkLst>
        </pc:spChg>
        <pc:spChg chg="del">
          <ac:chgData name="Reed Kiely" userId="768be38e-2fb5-40ce-925d-bd8e9d9e3c31" providerId="ADAL" clId="{7DA1E3D1-023A-4B8E-8B9A-517B3EBCB156}" dt="2022-03-30T20:09:30.497" v="63" actId="478"/>
          <ac:spMkLst>
            <pc:docMk/>
            <pc:sldMk cId="2344359341" sldId="2144328227"/>
            <ac:spMk id="87" creationId="{6B972BF5-12F2-4C4E-B197-818FC83DB440}"/>
          </ac:spMkLst>
        </pc:spChg>
        <pc:spChg chg="mod">
          <ac:chgData name="Reed Kiely" userId="768be38e-2fb5-40ce-925d-bd8e9d9e3c31" providerId="ADAL" clId="{7DA1E3D1-023A-4B8E-8B9A-517B3EBCB156}" dt="2022-03-30T20:09:20.403" v="61" actId="20577"/>
          <ac:spMkLst>
            <pc:docMk/>
            <pc:sldMk cId="2344359341" sldId="2144328227"/>
            <ac:spMk id="114" creationId="{808F33F0-8FE8-4CA3-ADCC-DF78506D3A79}"/>
          </ac:spMkLst>
        </pc:spChg>
        <pc:grpChg chg="del">
          <ac:chgData name="Reed Kiely" userId="768be38e-2fb5-40ce-925d-bd8e9d9e3c31" providerId="ADAL" clId="{7DA1E3D1-023A-4B8E-8B9A-517B3EBCB156}" dt="2022-03-30T20:09:30.497" v="63" actId="478"/>
          <ac:grpSpMkLst>
            <pc:docMk/>
            <pc:sldMk cId="2344359341" sldId="2144328227"/>
            <ac:grpSpMk id="22" creationId="{8FB4FEB2-7B47-4F81-8D45-8F8442DAF555}"/>
          </ac:grpSpMkLst>
        </pc:grpChg>
        <pc:grpChg chg="del">
          <ac:chgData name="Reed Kiely" userId="768be38e-2fb5-40ce-925d-bd8e9d9e3c31" providerId="ADAL" clId="{7DA1E3D1-023A-4B8E-8B9A-517B3EBCB156}" dt="2022-03-30T20:09:30.497" v="63" actId="478"/>
          <ac:grpSpMkLst>
            <pc:docMk/>
            <pc:sldMk cId="2344359341" sldId="2144328227"/>
            <ac:grpSpMk id="23" creationId="{07825902-B747-4A3B-B9DC-4EC9E9D368C4}"/>
          </ac:grpSpMkLst>
        </pc:grpChg>
        <pc:grpChg chg="del">
          <ac:chgData name="Reed Kiely" userId="768be38e-2fb5-40ce-925d-bd8e9d9e3c31" providerId="ADAL" clId="{7DA1E3D1-023A-4B8E-8B9A-517B3EBCB156}" dt="2022-03-30T20:09:30.497" v="63" actId="478"/>
          <ac:grpSpMkLst>
            <pc:docMk/>
            <pc:sldMk cId="2344359341" sldId="2144328227"/>
            <ac:grpSpMk id="24" creationId="{6D8E9FAA-EE08-43A4-A013-F7A2412BC392}"/>
          </ac:grpSpMkLst>
        </pc:grpChg>
        <pc:grpChg chg="del">
          <ac:chgData name="Reed Kiely" userId="768be38e-2fb5-40ce-925d-bd8e9d9e3c31" providerId="ADAL" clId="{7DA1E3D1-023A-4B8E-8B9A-517B3EBCB156}" dt="2022-03-30T20:09:30.497" v="63" actId="478"/>
          <ac:grpSpMkLst>
            <pc:docMk/>
            <pc:sldMk cId="2344359341" sldId="2144328227"/>
            <ac:grpSpMk id="26" creationId="{35D8F3FD-1475-4962-BEBD-16E9E68BDFB6}"/>
          </ac:grpSpMkLst>
        </pc:grpChg>
        <pc:grpChg chg="del">
          <ac:chgData name="Reed Kiely" userId="768be38e-2fb5-40ce-925d-bd8e9d9e3c31" providerId="ADAL" clId="{7DA1E3D1-023A-4B8E-8B9A-517B3EBCB156}" dt="2022-03-30T20:09:30.497" v="63" actId="478"/>
          <ac:grpSpMkLst>
            <pc:docMk/>
            <pc:sldMk cId="2344359341" sldId="2144328227"/>
            <ac:grpSpMk id="27" creationId="{50868EE9-257C-406F-ADFC-8ADF8EB18C46}"/>
          </ac:grpSpMkLst>
        </pc:grpChg>
        <pc:cxnChg chg="del">
          <ac:chgData name="Reed Kiely" userId="768be38e-2fb5-40ce-925d-bd8e9d9e3c31" providerId="ADAL" clId="{7DA1E3D1-023A-4B8E-8B9A-517B3EBCB156}" dt="2022-03-30T20:11:45.379" v="93" actId="478"/>
          <ac:cxnSpMkLst>
            <pc:docMk/>
            <pc:sldMk cId="2344359341" sldId="2144328227"/>
            <ac:cxnSpMk id="29" creationId="{AC535A3B-76DE-4B62-90BD-33968F165287}"/>
          </ac:cxnSpMkLst>
        </pc:cxnChg>
      </pc:sldChg>
      <pc:sldChg chg="del">
        <pc:chgData name="Reed Kiely" userId="768be38e-2fb5-40ce-925d-bd8e9d9e3c31" providerId="ADAL" clId="{7DA1E3D1-023A-4B8E-8B9A-517B3EBCB156}" dt="2022-03-30T20:10:18.797" v="80" actId="47"/>
        <pc:sldMkLst>
          <pc:docMk/>
          <pc:sldMk cId="4055304107" sldId="2144328229"/>
        </pc:sldMkLst>
      </pc:sldChg>
      <pc:sldChg chg="addSp delSp modSp mod ord">
        <pc:chgData name="Reed Kiely" userId="768be38e-2fb5-40ce-925d-bd8e9d9e3c31" providerId="ADAL" clId="{7DA1E3D1-023A-4B8E-8B9A-517B3EBCB156}" dt="2022-03-30T20:41:18.147" v="635"/>
        <pc:sldMkLst>
          <pc:docMk/>
          <pc:sldMk cId="1078967342" sldId="2144328233"/>
        </pc:sldMkLst>
        <pc:spChg chg="mod">
          <ac:chgData name="Reed Kiely" userId="768be38e-2fb5-40ce-925d-bd8e9d9e3c31" providerId="ADAL" clId="{7DA1E3D1-023A-4B8E-8B9A-517B3EBCB156}" dt="2022-03-30T20:09:57.371" v="76" actId="20577"/>
          <ac:spMkLst>
            <pc:docMk/>
            <pc:sldMk cId="1078967342" sldId="2144328233"/>
            <ac:spMk id="12" creationId="{90114B43-5ED0-40D3-8270-C66AD9B7205B}"/>
          </ac:spMkLst>
        </pc:spChg>
        <pc:spChg chg="del">
          <ac:chgData name="Reed Kiely" userId="768be38e-2fb5-40ce-925d-bd8e9d9e3c31" providerId="ADAL" clId="{7DA1E3D1-023A-4B8E-8B9A-517B3EBCB156}" dt="2022-03-30T20:09:47.649" v="69" actId="478"/>
          <ac:spMkLst>
            <pc:docMk/>
            <pc:sldMk cId="1078967342" sldId="2144328233"/>
            <ac:spMk id="13" creationId="{A430D25F-407D-46E7-8DB6-721832DDBCDD}"/>
          </ac:spMkLst>
        </pc:spChg>
        <pc:spChg chg="mod">
          <ac:chgData name="Reed Kiely" userId="768be38e-2fb5-40ce-925d-bd8e9d9e3c31" providerId="ADAL" clId="{7DA1E3D1-023A-4B8E-8B9A-517B3EBCB156}" dt="2022-03-30T20:10:01.301" v="78" actId="20577"/>
          <ac:spMkLst>
            <pc:docMk/>
            <pc:sldMk cId="1078967342" sldId="2144328233"/>
            <ac:spMk id="14" creationId="{A067F25D-9910-444A-9D96-C2A449843C50}"/>
          </ac:spMkLst>
        </pc:spChg>
        <pc:spChg chg="add mod">
          <ac:chgData name="Reed Kiely" userId="768be38e-2fb5-40ce-925d-bd8e9d9e3c31" providerId="ADAL" clId="{7DA1E3D1-023A-4B8E-8B9A-517B3EBCB156}" dt="2022-03-30T20:09:54.230" v="73" actId="1076"/>
          <ac:spMkLst>
            <pc:docMk/>
            <pc:sldMk cId="1078967342" sldId="2144328233"/>
            <ac:spMk id="15" creationId="{D29EC45E-5C90-4732-92ED-84D06DD20BF5}"/>
          </ac:spMkLst>
        </pc:spChg>
        <pc:spChg chg="mod">
          <ac:chgData name="Reed Kiely" userId="768be38e-2fb5-40ce-925d-bd8e9d9e3c31" providerId="ADAL" clId="{7DA1E3D1-023A-4B8E-8B9A-517B3EBCB156}" dt="2022-03-30T20:09:56.289" v="74" actId="20577"/>
          <ac:spMkLst>
            <pc:docMk/>
            <pc:sldMk cId="1078967342" sldId="2144328233"/>
            <ac:spMk id="18" creationId="{3EAB4A0F-73B2-45FB-B400-869018AA3F6E}"/>
          </ac:spMkLst>
        </pc:spChg>
        <pc:picChg chg="del">
          <ac:chgData name="Reed Kiely" userId="768be38e-2fb5-40ce-925d-bd8e9d9e3c31" providerId="ADAL" clId="{7DA1E3D1-023A-4B8E-8B9A-517B3EBCB156}" dt="2022-03-30T20:09:47.649" v="69" actId="478"/>
          <ac:picMkLst>
            <pc:docMk/>
            <pc:sldMk cId="1078967342" sldId="2144328233"/>
            <ac:picMk id="6" creationId="{6CDC1045-7EA9-4304-BC0C-F14E41D22872}"/>
          </ac:picMkLst>
        </pc:picChg>
      </pc:sldChg>
      <pc:sldChg chg="del">
        <pc:chgData name="Reed Kiely" userId="768be38e-2fb5-40ce-925d-bd8e9d9e3c31" providerId="ADAL" clId="{7DA1E3D1-023A-4B8E-8B9A-517B3EBCB156}" dt="2022-03-30T20:10:13.590" v="79" actId="47"/>
        <pc:sldMkLst>
          <pc:docMk/>
          <pc:sldMk cId="2293700019" sldId="2144328234"/>
        </pc:sldMkLst>
      </pc:sldChg>
      <pc:sldChg chg="modSp del mod">
        <pc:chgData name="Reed Kiely" userId="768be38e-2fb5-40ce-925d-bd8e9d9e3c31" providerId="ADAL" clId="{7DA1E3D1-023A-4B8E-8B9A-517B3EBCB156}" dt="2022-03-30T20:40:51.848" v="630" actId="47"/>
        <pc:sldMkLst>
          <pc:docMk/>
          <pc:sldMk cId="3029302512" sldId="2144328237"/>
        </pc:sldMkLst>
        <pc:spChg chg="mod">
          <ac:chgData name="Reed Kiely" userId="768be38e-2fb5-40ce-925d-bd8e9d9e3c31" providerId="ADAL" clId="{7DA1E3D1-023A-4B8E-8B9A-517B3EBCB156}" dt="2022-03-30T20:09:42.482" v="68" actId="207"/>
          <ac:spMkLst>
            <pc:docMk/>
            <pc:sldMk cId="3029302512" sldId="2144328237"/>
            <ac:spMk id="10" creationId="{FD5B8013-38E7-4530-91E2-76B178207FD8}"/>
          </ac:spMkLst>
        </pc:spChg>
        <pc:spChg chg="mod">
          <ac:chgData name="Reed Kiely" userId="768be38e-2fb5-40ce-925d-bd8e9d9e3c31" providerId="ADAL" clId="{7DA1E3D1-023A-4B8E-8B9A-517B3EBCB156}" dt="2022-03-30T20:09:42.482" v="68" actId="207"/>
          <ac:spMkLst>
            <pc:docMk/>
            <pc:sldMk cId="3029302512" sldId="2144328237"/>
            <ac:spMk id="13" creationId="{F2549165-0953-44EA-9111-A62F74631E9D}"/>
          </ac:spMkLst>
        </pc:spChg>
      </pc:sldChg>
      <pc:sldChg chg="addSp delSp modSp mod ord">
        <pc:chgData name="Reed Kiely" userId="768be38e-2fb5-40ce-925d-bd8e9d9e3c31" providerId="ADAL" clId="{7DA1E3D1-023A-4B8E-8B9A-517B3EBCB156}" dt="2022-04-11T20:45:32.712" v="4487" actId="20577"/>
        <pc:sldMkLst>
          <pc:docMk/>
          <pc:sldMk cId="181984980" sldId="2144328238"/>
        </pc:sldMkLst>
        <pc:spChg chg="add del mod">
          <ac:chgData name="Reed Kiely" userId="768be38e-2fb5-40ce-925d-bd8e9d9e3c31" providerId="ADAL" clId="{7DA1E3D1-023A-4B8E-8B9A-517B3EBCB156}" dt="2022-04-11T19:31:23.489" v="2278" actId="478"/>
          <ac:spMkLst>
            <pc:docMk/>
            <pc:sldMk cId="181984980" sldId="2144328238"/>
            <ac:spMk id="5" creationId="{BDB61071-29AC-46E0-8DE9-C6BDCBE3C05C}"/>
          </ac:spMkLst>
        </pc:spChg>
        <pc:spChg chg="mod">
          <ac:chgData name="Reed Kiely" userId="768be38e-2fb5-40ce-925d-bd8e9d9e3c31" providerId="ADAL" clId="{7DA1E3D1-023A-4B8E-8B9A-517B3EBCB156}" dt="2022-04-11T20:45:32.712" v="4487" actId="20577"/>
          <ac:spMkLst>
            <pc:docMk/>
            <pc:sldMk cId="181984980" sldId="2144328238"/>
            <ac:spMk id="12" creationId="{B0BEA4CE-E04C-4373-95A5-BD90E6D1C9BC}"/>
          </ac:spMkLst>
        </pc:spChg>
      </pc:sldChg>
      <pc:sldChg chg="del">
        <pc:chgData name="Reed Kiely" userId="768be38e-2fb5-40ce-925d-bd8e9d9e3c31" providerId="ADAL" clId="{7DA1E3D1-023A-4B8E-8B9A-517B3EBCB156}" dt="2022-03-30T20:10:18.797" v="80" actId="47"/>
        <pc:sldMkLst>
          <pc:docMk/>
          <pc:sldMk cId="563023952" sldId="2144328239"/>
        </pc:sldMkLst>
      </pc:sldChg>
      <pc:sldChg chg="addSp delSp modSp mod">
        <pc:chgData name="Reed Kiely" userId="768be38e-2fb5-40ce-925d-bd8e9d9e3c31" providerId="ADAL" clId="{7DA1E3D1-023A-4B8E-8B9A-517B3EBCB156}" dt="2022-04-11T21:09:58.721" v="4930" actId="1036"/>
        <pc:sldMkLst>
          <pc:docMk/>
          <pc:sldMk cId="2089898149" sldId="2144328243"/>
        </pc:sldMkLst>
        <pc:spChg chg="add del mod">
          <ac:chgData name="Reed Kiely" userId="768be38e-2fb5-40ce-925d-bd8e9d9e3c31" providerId="ADAL" clId="{7DA1E3D1-023A-4B8E-8B9A-517B3EBCB156}" dt="2022-04-11T19:57:38.625" v="2907" actId="478"/>
          <ac:spMkLst>
            <pc:docMk/>
            <pc:sldMk cId="2089898149" sldId="2144328243"/>
            <ac:spMk id="2" creationId="{FCA5F7F1-863C-4EF8-B0B1-8747A1A764F5}"/>
          </ac:spMkLst>
        </pc:spChg>
        <pc:spChg chg="add del mod">
          <ac:chgData name="Reed Kiely" userId="768be38e-2fb5-40ce-925d-bd8e9d9e3c31" providerId="ADAL" clId="{7DA1E3D1-023A-4B8E-8B9A-517B3EBCB156}" dt="2022-04-11T20:25:22.017" v="3359" actId="478"/>
          <ac:spMkLst>
            <pc:docMk/>
            <pc:sldMk cId="2089898149" sldId="2144328243"/>
            <ac:spMk id="4" creationId="{30F7D797-FD3E-429D-8A07-F3A6771632EA}"/>
          </ac:spMkLst>
        </pc:spChg>
        <pc:spChg chg="mod">
          <ac:chgData name="Reed Kiely" userId="768be38e-2fb5-40ce-925d-bd8e9d9e3c31" providerId="ADAL" clId="{7DA1E3D1-023A-4B8E-8B9A-517B3EBCB156}" dt="2022-04-11T20:07:54.354" v="3182" actId="20577"/>
          <ac:spMkLst>
            <pc:docMk/>
            <pc:sldMk cId="2089898149" sldId="2144328243"/>
            <ac:spMk id="10" creationId="{1F5544B4-64B7-4E00-A1B6-76422658B8ED}"/>
          </ac:spMkLst>
        </pc:spChg>
        <pc:spChg chg="mod">
          <ac:chgData name="Reed Kiely" userId="768be38e-2fb5-40ce-925d-bd8e9d9e3c31" providerId="ADAL" clId="{7DA1E3D1-023A-4B8E-8B9A-517B3EBCB156}" dt="2022-04-11T21:09:58.721" v="4930" actId="1036"/>
          <ac:spMkLst>
            <pc:docMk/>
            <pc:sldMk cId="2089898149" sldId="2144328243"/>
            <ac:spMk id="23" creationId="{3C5D2452-66AE-460D-9273-3B7F82BDE63C}"/>
          </ac:spMkLst>
        </pc:spChg>
        <pc:spChg chg="mod">
          <ac:chgData name="Reed Kiely" userId="768be38e-2fb5-40ce-925d-bd8e9d9e3c31" providerId="ADAL" clId="{7DA1E3D1-023A-4B8E-8B9A-517B3EBCB156}" dt="2022-04-11T21:09:58.721" v="4930" actId="1036"/>
          <ac:spMkLst>
            <pc:docMk/>
            <pc:sldMk cId="2089898149" sldId="2144328243"/>
            <ac:spMk id="30" creationId="{3D116B68-6728-4527-910C-1EDCF484EF34}"/>
          </ac:spMkLst>
        </pc:spChg>
        <pc:spChg chg="add mod">
          <ac:chgData name="Reed Kiely" userId="768be38e-2fb5-40ce-925d-bd8e9d9e3c31" providerId="ADAL" clId="{7DA1E3D1-023A-4B8E-8B9A-517B3EBCB156}" dt="2022-03-30T20:08:03.139" v="49" actId="1076"/>
          <ac:spMkLst>
            <pc:docMk/>
            <pc:sldMk cId="2089898149" sldId="2144328243"/>
            <ac:spMk id="33" creationId="{2BAA69EA-6710-42D0-9072-67B4C0BEE4AF}"/>
          </ac:spMkLst>
        </pc:spChg>
        <pc:spChg chg="add mod">
          <ac:chgData name="Reed Kiely" userId="768be38e-2fb5-40ce-925d-bd8e9d9e3c31" providerId="ADAL" clId="{7DA1E3D1-023A-4B8E-8B9A-517B3EBCB156}" dt="2022-03-30T20:08:05.578" v="51" actId="1076"/>
          <ac:spMkLst>
            <pc:docMk/>
            <pc:sldMk cId="2089898149" sldId="2144328243"/>
            <ac:spMk id="34" creationId="{EFD6DFD1-1FC2-4159-8C8A-4E3EFEFD66AA}"/>
          </ac:spMkLst>
        </pc:spChg>
        <pc:spChg chg="mod">
          <ac:chgData name="Reed Kiely" userId="768be38e-2fb5-40ce-925d-bd8e9d9e3c31" providerId="ADAL" clId="{7DA1E3D1-023A-4B8E-8B9A-517B3EBCB156}" dt="2022-04-11T21:09:58.721" v="4930" actId="1036"/>
          <ac:spMkLst>
            <pc:docMk/>
            <pc:sldMk cId="2089898149" sldId="2144328243"/>
            <ac:spMk id="35" creationId="{D3589DF9-3963-48CE-8DC2-1C95217C32A5}"/>
          </ac:spMkLst>
        </pc:spChg>
        <pc:spChg chg="add del mod">
          <ac:chgData name="Reed Kiely" userId="768be38e-2fb5-40ce-925d-bd8e9d9e3c31" providerId="ADAL" clId="{7DA1E3D1-023A-4B8E-8B9A-517B3EBCB156}" dt="2022-04-06T13:53:10.078" v="764" actId="478"/>
          <ac:spMkLst>
            <pc:docMk/>
            <pc:sldMk cId="2089898149" sldId="2144328243"/>
            <ac:spMk id="37" creationId="{39B1515D-3E70-4AD5-909D-EC739B6D1CA4}"/>
          </ac:spMkLst>
        </pc:spChg>
        <pc:spChg chg="mod">
          <ac:chgData name="Reed Kiely" userId="768be38e-2fb5-40ce-925d-bd8e9d9e3c31" providerId="ADAL" clId="{7DA1E3D1-023A-4B8E-8B9A-517B3EBCB156}" dt="2022-04-11T21:09:58.721" v="4930" actId="1036"/>
          <ac:spMkLst>
            <pc:docMk/>
            <pc:sldMk cId="2089898149" sldId="2144328243"/>
            <ac:spMk id="38" creationId="{46E0F0FC-F94B-4DE3-83A8-3D6A73DF4043}"/>
          </ac:spMkLst>
        </pc:spChg>
        <pc:spChg chg="mod">
          <ac:chgData name="Reed Kiely" userId="768be38e-2fb5-40ce-925d-bd8e9d9e3c31" providerId="ADAL" clId="{7DA1E3D1-023A-4B8E-8B9A-517B3EBCB156}" dt="2022-04-11T21:09:46.413" v="4921" actId="1035"/>
          <ac:spMkLst>
            <pc:docMk/>
            <pc:sldMk cId="2089898149" sldId="2144328243"/>
            <ac:spMk id="40" creationId="{57074983-43DA-485E-BC22-A2FF36300630}"/>
          </ac:spMkLst>
        </pc:spChg>
        <pc:spChg chg="mod">
          <ac:chgData name="Reed Kiely" userId="768be38e-2fb5-40ce-925d-bd8e9d9e3c31" providerId="ADAL" clId="{7DA1E3D1-023A-4B8E-8B9A-517B3EBCB156}" dt="2022-04-11T21:09:58.721" v="4930" actId="1036"/>
          <ac:spMkLst>
            <pc:docMk/>
            <pc:sldMk cId="2089898149" sldId="2144328243"/>
            <ac:spMk id="41" creationId="{84B27A4D-D40F-4E30-9D4B-F45E8959D04C}"/>
          </ac:spMkLst>
        </pc:spChg>
        <pc:spChg chg="add mod">
          <ac:chgData name="Reed Kiely" userId="768be38e-2fb5-40ce-925d-bd8e9d9e3c31" providerId="ADAL" clId="{7DA1E3D1-023A-4B8E-8B9A-517B3EBCB156}" dt="2022-04-06T13:53:24.326" v="801" actId="20577"/>
          <ac:spMkLst>
            <pc:docMk/>
            <pc:sldMk cId="2089898149" sldId="2144328243"/>
            <ac:spMk id="43" creationId="{21C12664-D2CB-4274-B2C8-43D552AF9284}"/>
          </ac:spMkLst>
        </pc:spChg>
        <pc:spChg chg="mod">
          <ac:chgData name="Reed Kiely" userId="768be38e-2fb5-40ce-925d-bd8e9d9e3c31" providerId="ADAL" clId="{7DA1E3D1-023A-4B8E-8B9A-517B3EBCB156}" dt="2022-04-11T21:09:46.413" v="4921" actId="1035"/>
          <ac:spMkLst>
            <pc:docMk/>
            <pc:sldMk cId="2089898149" sldId="2144328243"/>
            <ac:spMk id="48" creationId="{DBC0D77C-8FD4-46CC-8348-ACF9E39077C3}"/>
          </ac:spMkLst>
        </pc:spChg>
        <pc:spChg chg="mod">
          <ac:chgData name="Reed Kiely" userId="768be38e-2fb5-40ce-925d-bd8e9d9e3c31" providerId="ADAL" clId="{7DA1E3D1-023A-4B8E-8B9A-517B3EBCB156}" dt="2022-04-11T21:09:46.413" v="4921" actId="1035"/>
          <ac:spMkLst>
            <pc:docMk/>
            <pc:sldMk cId="2089898149" sldId="2144328243"/>
            <ac:spMk id="54" creationId="{4451E441-3AA6-417B-BB0B-F0C6CC79A722}"/>
          </ac:spMkLst>
        </pc:spChg>
        <pc:spChg chg="mod">
          <ac:chgData name="Reed Kiely" userId="768be38e-2fb5-40ce-925d-bd8e9d9e3c31" providerId="ADAL" clId="{7DA1E3D1-023A-4B8E-8B9A-517B3EBCB156}" dt="2022-04-11T21:09:46.413" v="4921" actId="1035"/>
          <ac:spMkLst>
            <pc:docMk/>
            <pc:sldMk cId="2089898149" sldId="2144328243"/>
            <ac:spMk id="55" creationId="{4DE17F4F-CB90-44DB-A85E-E60E4B9CD28F}"/>
          </ac:spMkLst>
        </pc:spChg>
        <pc:spChg chg="mod">
          <ac:chgData name="Reed Kiely" userId="768be38e-2fb5-40ce-925d-bd8e9d9e3c31" providerId="ADAL" clId="{7DA1E3D1-023A-4B8E-8B9A-517B3EBCB156}" dt="2022-04-11T21:09:46.413" v="4921" actId="1035"/>
          <ac:spMkLst>
            <pc:docMk/>
            <pc:sldMk cId="2089898149" sldId="2144328243"/>
            <ac:spMk id="56" creationId="{8CF05E1D-1499-4D15-A058-3706E45536E1}"/>
          </ac:spMkLst>
        </pc:spChg>
        <pc:spChg chg="mod">
          <ac:chgData name="Reed Kiely" userId="768be38e-2fb5-40ce-925d-bd8e9d9e3c31" providerId="ADAL" clId="{7DA1E3D1-023A-4B8E-8B9A-517B3EBCB156}" dt="2022-04-11T20:29:10.992" v="3458" actId="1035"/>
          <ac:spMkLst>
            <pc:docMk/>
            <pc:sldMk cId="2089898149" sldId="2144328243"/>
            <ac:spMk id="114" creationId="{808F33F0-8FE8-4CA3-ADCC-DF78506D3A79}"/>
          </ac:spMkLst>
        </pc:spChg>
        <pc:picChg chg="add del mod">
          <ac:chgData name="Reed Kiely" userId="768be38e-2fb5-40ce-925d-bd8e9d9e3c31" providerId="ADAL" clId="{7DA1E3D1-023A-4B8E-8B9A-517B3EBCB156}" dt="2022-03-30T20:07:49.725" v="43" actId="478"/>
          <ac:picMkLst>
            <pc:docMk/>
            <pc:sldMk cId="2089898149" sldId="2144328243"/>
            <ac:picMk id="5" creationId="{67765BE4-DED8-42FE-83A6-0854ACEDCEFF}"/>
          </ac:picMkLst>
        </pc:picChg>
        <pc:picChg chg="add del mod">
          <ac:chgData name="Reed Kiely" userId="768be38e-2fb5-40ce-925d-bd8e9d9e3c31" providerId="ADAL" clId="{7DA1E3D1-023A-4B8E-8B9A-517B3EBCB156}" dt="2022-03-30T20:07:48.459" v="42" actId="1076"/>
          <ac:picMkLst>
            <pc:docMk/>
            <pc:sldMk cId="2089898149" sldId="2144328243"/>
            <ac:picMk id="7" creationId="{2103E1CF-6873-4E83-BC06-1745A58B3BB4}"/>
          </ac:picMkLst>
        </pc:picChg>
        <pc:picChg chg="add del mod">
          <ac:chgData name="Reed Kiely" userId="768be38e-2fb5-40ce-925d-bd8e9d9e3c31" providerId="ADAL" clId="{7DA1E3D1-023A-4B8E-8B9A-517B3EBCB156}" dt="2022-03-30T20:06:19.613" v="23" actId="1076"/>
          <ac:picMkLst>
            <pc:docMk/>
            <pc:sldMk cId="2089898149" sldId="2144328243"/>
            <ac:picMk id="9" creationId="{2DA2BBF3-529A-4680-BEE0-623C000066DC}"/>
          </ac:picMkLst>
        </pc:picChg>
        <pc:picChg chg="add del mod">
          <ac:chgData name="Reed Kiely" userId="768be38e-2fb5-40ce-925d-bd8e9d9e3c31" providerId="ADAL" clId="{7DA1E3D1-023A-4B8E-8B9A-517B3EBCB156}" dt="2022-03-30T20:07:51.813" v="44" actId="478"/>
          <ac:picMkLst>
            <pc:docMk/>
            <pc:sldMk cId="2089898149" sldId="2144328243"/>
            <ac:picMk id="12" creationId="{ECC50CF0-A63B-44A1-B1F0-5D27F022EB18}"/>
          </ac:picMkLst>
        </pc:picChg>
        <pc:picChg chg="add del">
          <ac:chgData name="Reed Kiely" userId="768be38e-2fb5-40ce-925d-bd8e9d9e3c31" providerId="ADAL" clId="{7DA1E3D1-023A-4B8E-8B9A-517B3EBCB156}" dt="2022-03-30T20:01:09.771" v="18" actId="478"/>
          <ac:picMkLst>
            <pc:docMk/>
            <pc:sldMk cId="2089898149" sldId="2144328243"/>
            <ac:picMk id="14" creationId="{F44FCFBD-7D23-4894-902C-F5BF3ED70B2C}"/>
          </ac:picMkLst>
        </pc:picChg>
        <pc:cxnChg chg="mod">
          <ac:chgData name="Reed Kiely" userId="768be38e-2fb5-40ce-925d-bd8e9d9e3c31" providerId="ADAL" clId="{7DA1E3D1-023A-4B8E-8B9A-517B3EBCB156}" dt="2022-04-11T21:09:40.184" v="4915" actId="1036"/>
          <ac:cxnSpMkLst>
            <pc:docMk/>
            <pc:sldMk cId="2089898149" sldId="2144328243"/>
            <ac:cxnSpMk id="44" creationId="{8386D883-E388-445D-825E-B1E9DD674EF6}"/>
          </ac:cxnSpMkLst>
        </pc:cxnChg>
        <pc:cxnChg chg="mod">
          <ac:chgData name="Reed Kiely" userId="768be38e-2fb5-40ce-925d-bd8e9d9e3c31" providerId="ADAL" clId="{7DA1E3D1-023A-4B8E-8B9A-517B3EBCB156}" dt="2022-04-11T21:09:40.184" v="4915" actId="1036"/>
          <ac:cxnSpMkLst>
            <pc:docMk/>
            <pc:sldMk cId="2089898149" sldId="2144328243"/>
            <ac:cxnSpMk id="45" creationId="{DFCB2C5E-A85C-45D1-9CC4-3E8E311954D5}"/>
          </ac:cxnSpMkLst>
        </pc:cxnChg>
        <pc:cxnChg chg="mod">
          <ac:chgData name="Reed Kiely" userId="768be38e-2fb5-40ce-925d-bd8e9d9e3c31" providerId="ADAL" clId="{7DA1E3D1-023A-4B8E-8B9A-517B3EBCB156}" dt="2022-04-11T21:09:40.184" v="4915" actId="1036"/>
          <ac:cxnSpMkLst>
            <pc:docMk/>
            <pc:sldMk cId="2089898149" sldId="2144328243"/>
            <ac:cxnSpMk id="46" creationId="{B24B8140-D297-4806-8B98-92D49EE2D490}"/>
          </ac:cxnSpMkLst>
        </pc:cxnChg>
        <pc:cxnChg chg="mod">
          <ac:chgData name="Reed Kiely" userId="768be38e-2fb5-40ce-925d-bd8e9d9e3c31" providerId="ADAL" clId="{7DA1E3D1-023A-4B8E-8B9A-517B3EBCB156}" dt="2022-04-11T21:09:40.184" v="4915" actId="1036"/>
          <ac:cxnSpMkLst>
            <pc:docMk/>
            <pc:sldMk cId="2089898149" sldId="2144328243"/>
            <ac:cxnSpMk id="47" creationId="{BC8B9971-1463-4C12-B4F1-7282CAE38C87}"/>
          </ac:cxnSpMkLst>
        </pc:cxnChg>
        <pc:cxnChg chg="mod">
          <ac:chgData name="Reed Kiely" userId="768be38e-2fb5-40ce-925d-bd8e9d9e3c31" providerId="ADAL" clId="{7DA1E3D1-023A-4B8E-8B9A-517B3EBCB156}" dt="2022-04-11T21:09:40.184" v="4915" actId="1036"/>
          <ac:cxnSpMkLst>
            <pc:docMk/>
            <pc:sldMk cId="2089898149" sldId="2144328243"/>
            <ac:cxnSpMk id="50" creationId="{0E6CAEF9-B97D-45EF-85CB-59C0AC4D3815}"/>
          </ac:cxnSpMkLst>
        </pc:cxnChg>
      </pc:sldChg>
      <pc:sldChg chg="del">
        <pc:chgData name="Reed Kiely" userId="768be38e-2fb5-40ce-925d-bd8e9d9e3c31" providerId="ADAL" clId="{7DA1E3D1-023A-4B8E-8B9A-517B3EBCB156}" dt="2022-03-30T20:10:18.797" v="80" actId="47"/>
        <pc:sldMkLst>
          <pc:docMk/>
          <pc:sldMk cId="2442570745" sldId="2144328244"/>
        </pc:sldMkLst>
      </pc:sldChg>
      <pc:sldChg chg="addSp delSp modSp add mod">
        <pc:chgData name="Reed Kiely" userId="768be38e-2fb5-40ce-925d-bd8e9d9e3c31" providerId="ADAL" clId="{7DA1E3D1-023A-4B8E-8B9A-517B3EBCB156}" dt="2022-04-11T21:04:14.299" v="4717" actId="14100"/>
        <pc:sldMkLst>
          <pc:docMk/>
          <pc:sldMk cId="3475163508" sldId="2144328244"/>
        </pc:sldMkLst>
        <pc:spChg chg="add mod">
          <ac:chgData name="Reed Kiely" userId="768be38e-2fb5-40ce-925d-bd8e9d9e3c31" providerId="ADAL" clId="{7DA1E3D1-023A-4B8E-8B9A-517B3EBCB156}" dt="2022-03-30T20:20:10.104" v="392" actId="1076"/>
          <ac:spMkLst>
            <pc:docMk/>
            <pc:sldMk cId="3475163508" sldId="2144328244"/>
            <ac:spMk id="9" creationId="{0646FB3C-5187-45EA-8915-DE6F26D37B2A}"/>
          </ac:spMkLst>
        </pc:spChg>
        <pc:spChg chg="mod">
          <ac:chgData name="Reed Kiely" userId="768be38e-2fb5-40ce-925d-bd8e9d9e3c31" providerId="ADAL" clId="{7DA1E3D1-023A-4B8E-8B9A-517B3EBCB156}" dt="2022-04-11T21:04:14.299" v="4717" actId="14100"/>
          <ac:spMkLst>
            <pc:docMk/>
            <pc:sldMk cId="3475163508" sldId="2144328244"/>
            <ac:spMk id="10" creationId="{1F5544B4-64B7-4E00-A1B6-76422658B8ED}"/>
          </ac:spMkLst>
        </pc:spChg>
        <pc:spChg chg="add mod">
          <ac:chgData name="Reed Kiely" userId="768be38e-2fb5-40ce-925d-bd8e9d9e3c31" providerId="ADAL" clId="{7DA1E3D1-023A-4B8E-8B9A-517B3EBCB156}" dt="2022-03-30T20:20:25.970" v="399"/>
          <ac:spMkLst>
            <pc:docMk/>
            <pc:sldMk cId="3475163508" sldId="2144328244"/>
            <ac:spMk id="11" creationId="{710DE642-1F83-4A96-AEDB-AE6D3A6C3D7D}"/>
          </ac:spMkLst>
        </pc:spChg>
        <pc:spChg chg="add del mod">
          <ac:chgData name="Reed Kiely" userId="768be38e-2fb5-40ce-925d-bd8e9d9e3c31" providerId="ADAL" clId="{7DA1E3D1-023A-4B8E-8B9A-517B3EBCB156}" dt="2022-04-11T20:38:42.042" v="4268" actId="478"/>
          <ac:spMkLst>
            <pc:docMk/>
            <pc:sldMk cId="3475163508" sldId="2144328244"/>
            <ac:spMk id="12" creationId="{27760E02-2E78-4A64-A402-918E59FD37FF}"/>
          </ac:spMkLst>
        </pc:spChg>
        <pc:spChg chg="mod">
          <ac:chgData name="Reed Kiely" userId="768be38e-2fb5-40ce-925d-bd8e9d9e3c31" providerId="ADAL" clId="{7DA1E3D1-023A-4B8E-8B9A-517B3EBCB156}" dt="2022-04-11T20:36:16.338" v="4092" actId="1035"/>
          <ac:spMkLst>
            <pc:docMk/>
            <pc:sldMk cId="3475163508" sldId="2144328244"/>
            <ac:spMk id="20" creationId="{029A1611-DC15-4BCC-A2BA-BAFFDBA828B4}"/>
          </ac:spMkLst>
        </pc:spChg>
        <pc:spChg chg="add del mod">
          <ac:chgData name="Reed Kiely" userId="768be38e-2fb5-40ce-925d-bd8e9d9e3c31" providerId="ADAL" clId="{7DA1E3D1-023A-4B8E-8B9A-517B3EBCB156}" dt="2022-04-11T20:36:37.822" v="4097" actId="478"/>
          <ac:spMkLst>
            <pc:docMk/>
            <pc:sldMk cId="3475163508" sldId="2144328244"/>
            <ac:spMk id="22" creationId="{0D877639-F1C8-4615-8A56-14FA030B1973}"/>
          </ac:spMkLst>
        </pc:spChg>
        <pc:spChg chg="mod">
          <ac:chgData name="Reed Kiely" userId="768be38e-2fb5-40ce-925d-bd8e9d9e3c31" providerId="ADAL" clId="{7DA1E3D1-023A-4B8E-8B9A-517B3EBCB156}" dt="2022-04-11T20:36:16.338" v="4092" actId="1035"/>
          <ac:spMkLst>
            <pc:docMk/>
            <pc:sldMk cId="3475163508" sldId="2144328244"/>
            <ac:spMk id="23" creationId="{6603AEDC-9536-426E-8E96-A1D6C666DF7A}"/>
          </ac:spMkLst>
        </pc:spChg>
        <pc:spChg chg="mod">
          <ac:chgData name="Reed Kiely" userId="768be38e-2fb5-40ce-925d-bd8e9d9e3c31" providerId="ADAL" clId="{7DA1E3D1-023A-4B8E-8B9A-517B3EBCB156}" dt="2022-04-11T20:36:16.338" v="4092" actId="1035"/>
          <ac:spMkLst>
            <pc:docMk/>
            <pc:sldMk cId="3475163508" sldId="2144328244"/>
            <ac:spMk id="26" creationId="{B13BFEDB-8877-4D78-919B-1BCBBE694D31}"/>
          </ac:spMkLst>
        </pc:spChg>
        <pc:spChg chg="mod">
          <ac:chgData name="Reed Kiely" userId="768be38e-2fb5-40ce-925d-bd8e9d9e3c31" providerId="ADAL" clId="{7DA1E3D1-023A-4B8E-8B9A-517B3EBCB156}" dt="2022-04-11T20:36:16.338" v="4092" actId="1035"/>
          <ac:spMkLst>
            <pc:docMk/>
            <pc:sldMk cId="3475163508" sldId="2144328244"/>
            <ac:spMk id="28" creationId="{43342B7F-7875-4E9F-A9EB-1BFE12F4D9FD}"/>
          </ac:spMkLst>
        </pc:spChg>
        <pc:spChg chg="mod">
          <ac:chgData name="Reed Kiely" userId="768be38e-2fb5-40ce-925d-bd8e9d9e3c31" providerId="ADAL" clId="{7DA1E3D1-023A-4B8E-8B9A-517B3EBCB156}" dt="2022-04-11T20:36:16.338" v="4092" actId="1035"/>
          <ac:spMkLst>
            <pc:docMk/>
            <pc:sldMk cId="3475163508" sldId="2144328244"/>
            <ac:spMk id="29" creationId="{45CF3512-66E2-4B45-9BF0-70B9B626DEA8}"/>
          </ac:spMkLst>
        </pc:spChg>
        <pc:spChg chg="mod">
          <ac:chgData name="Reed Kiely" userId="768be38e-2fb5-40ce-925d-bd8e9d9e3c31" providerId="ADAL" clId="{7DA1E3D1-023A-4B8E-8B9A-517B3EBCB156}" dt="2022-04-11T20:36:16.338" v="4092" actId="1035"/>
          <ac:spMkLst>
            <pc:docMk/>
            <pc:sldMk cId="3475163508" sldId="2144328244"/>
            <ac:spMk id="30" creationId="{25B1914F-C933-4F1E-B93F-D7D1B161F73C}"/>
          </ac:spMkLst>
        </pc:spChg>
        <pc:spChg chg="mod">
          <ac:chgData name="Reed Kiely" userId="768be38e-2fb5-40ce-925d-bd8e9d9e3c31" providerId="ADAL" clId="{7DA1E3D1-023A-4B8E-8B9A-517B3EBCB156}" dt="2022-04-11T20:36:16.338" v="4092" actId="1035"/>
          <ac:spMkLst>
            <pc:docMk/>
            <pc:sldMk cId="3475163508" sldId="2144328244"/>
            <ac:spMk id="31" creationId="{F8F92780-5FCB-4509-AEE7-8BF60824BCF6}"/>
          </ac:spMkLst>
        </pc:spChg>
        <pc:spChg chg="mod">
          <ac:chgData name="Reed Kiely" userId="768be38e-2fb5-40ce-925d-bd8e9d9e3c31" providerId="ADAL" clId="{7DA1E3D1-023A-4B8E-8B9A-517B3EBCB156}" dt="2022-04-11T20:36:16.338" v="4092" actId="1035"/>
          <ac:spMkLst>
            <pc:docMk/>
            <pc:sldMk cId="3475163508" sldId="2144328244"/>
            <ac:spMk id="32" creationId="{D4CEE627-9BEB-4193-88C1-5875628E31BF}"/>
          </ac:spMkLst>
        </pc:spChg>
        <pc:spChg chg="mod">
          <ac:chgData name="Reed Kiely" userId="768be38e-2fb5-40ce-925d-bd8e9d9e3c31" providerId="ADAL" clId="{7DA1E3D1-023A-4B8E-8B9A-517B3EBCB156}" dt="2022-04-11T20:36:16.338" v="4092" actId="1035"/>
          <ac:spMkLst>
            <pc:docMk/>
            <pc:sldMk cId="3475163508" sldId="2144328244"/>
            <ac:spMk id="33" creationId="{12A4F36E-DA75-427F-89A3-70685E4FD20D}"/>
          </ac:spMkLst>
        </pc:spChg>
        <pc:spChg chg="mod">
          <ac:chgData name="Reed Kiely" userId="768be38e-2fb5-40ce-925d-bd8e9d9e3c31" providerId="ADAL" clId="{7DA1E3D1-023A-4B8E-8B9A-517B3EBCB156}" dt="2022-04-11T20:36:16.338" v="4092" actId="1035"/>
          <ac:spMkLst>
            <pc:docMk/>
            <pc:sldMk cId="3475163508" sldId="2144328244"/>
            <ac:spMk id="34" creationId="{973A5388-1458-4326-85C0-DE27AD205DF0}"/>
          </ac:spMkLst>
        </pc:spChg>
        <pc:spChg chg="add del mod">
          <ac:chgData name="Reed Kiely" userId="768be38e-2fb5-40ce-925d-bd8e9d9e3c31" providerId="ADAL" clId="{7DA1E3D1-023A-4B8E-8B9A-517B3EBCB156}" dt="2022-04-11T20:36:35.531" v="4096" actId="1036"/>
          <ac:spMkLst>
            <pc:docMk/>
            <pc:sldMk cId="3475163508" sldId="2144328244"/>
            <ac:spMk id="114" creationId="{808F33F0-8FE8-4CA3-ADCC-DF78506D3A79}"/>
          </ac:spMkLst>
        </pc:spChg>
        <pc:graphicFrameChg chg="mod">
          <ac:chgData name="Reed Kiely" userId="768be38e-2fb5-40ce-925d-bd8e9d9e3c31" providerId="ADAL" clId="{7DA1E3D1-023A-4B8E-8B9A-517B3EBCB156}" dt="2022-04-11T20:36:16.338" v="4092" actId="1035"/>
          <ac:graphicFrameMkLst>
            <pc:docMk/>
            <pc:sldMk cId="3475163508" sldId="2144328244"/>
            <ac:graphicFrameMk id="13" creationId="{6101D093-B24D-4B9C-93A4-7ED7ECC6A792}"/>
          </ac:graphicFrameMkLst>
        </pc:graphicFrameChg>
        <pc:graphicFrameChg chg="mod">
          <ac:chgData name="Reed Kiely" userId="768be38e-2fb5-40ce-925d-bd8e9d9e3c31" providerId="ADAL" clId="{7DA1E3D1-023A-4B8E-8B9A-517B3EBCB156}" dt="2022-04-11T20:36:16.338" v="4092" actId="1035"/>
          <ac:graphicFrameMkLst>
            <pc:docMk/>
            <pc:sldMk cId="3475163508" sldId="2144328244"/>
            <ac:graphicFrameMk id="14" creationId="{9DB28E23-EE6A-4FDC-81B3-0129DDBB7AB5}"/>
          </ac:graphicFrameMkLst>
        </pc:graphicFrameChg>
        <pc:cxnChg chg="mod">
          <ac:chgData name="Reed Kiely" userId="768be38e-2fb5-40ce-925d-bd8e9d9e3c31" providerId="ADAL" clId="{7DA1E3D1-023A-4B8E-8B9A-517B3EBCB156}" dt="2022-04-11T20:36:16.338" v="4092" actId="1035"/>
          <ac:cxnSpMkLst>
            <pc:docMk/>
            <pc:sldMk cId="3475163508" sldId="2144328244"/>
            <ac:cxnSpMk id="5" creationId="{903084F1-F011-452F-AA7C-D6E90AF613B3}"/>
          </ac:cxnSpMkLst>
        </pc:cxnChg>
      </pc:sldChg>
      <pc:sldChg chg="add del">
        <pc:chgData name="Reed Kiely" userId="768be38e-2fb5-40ce-925d-bd8e9d9e3c31" providerId="ADAL" clId="{7DA1E3D1-023A-4B8E-8B9A-517B3EBCB156}" dt="2022-03-30T20:19:43.547" v="375" actId="47"/>
        <pc:sldMkLst>
          <pc:docMk/>
          <pc:sldMk cId="2489918160" sldId="2144328245"/>
        </pc:sldMkLst>
      </pc:sldChg>
      <pc:sldChg chg="add del">
        <pc:chgData name="Reed Kiely" userId="768be38e-2fb5-40ce-925d-bd8e9d9e3c31" providerId="ADAL" clId="{7DA1E3D1-023A-4B8E-8B9A-517B3EBCB156}" dt="2022-03-30T20:19:43.547" v="375" actId="47"/>
        <pc:sldMkLst>
          <pc:docMk/>
          <pc:sldMk cId="2390013645" sldId="2144328246"/>
        </pc:sldMkLst>
      </pc:sldChg>
      <pc:sldChg chg="add del">
        <pc:chgData name="Reed Kiely" userId="768be38e-2fb5-40ce-925d-bd8e9d9e3c31" providerId="ADAL" clId="{7DA1E3D1-023A-4B8E-8B9A-517B3EBCB156}" dt="2022-03-30T20:19:43.547" v="375" actId="47"/>
        <pc:sldMkLst>
          <pc:docMk/>
          <pc:sldMk cId="3632647689" sldId="2144328247"/>
        </pc:sldMkLst>
      </pc:sldChg>
      <pc:sldChg chg="add del">
        <pc:chgData name="Reed Kiely" userId="768be38e-2fb5-40ce-925d-bd8e9d9e3c31" providerId="ADAL" clId="{7DA1E3D1-023A-4B8E-8B9A-517B3EBCB156}" dt="2022-03-30T20:19:43.547" v="375" actId="47"/>
        <pc:sldMkLst>
          <pc:docMk/>
          <pc:sldMk cId="1401127802" sldId="2144328248"/>
        </pc:sldMkLst>
      </pc:sldChg>
      <pc:sldChg chg="add del">
        <pc:chgData name="Reed Kiely" userId="768be38e-2fb5-40ce-925d-bd8e9d9e3c31" providerId="ADAL" clId="{7DA1E3D1-023A-4B8E-8B9A-517B3EBCB156}" dt="2022-03-30T20:19:43.547" v="375" actId="47"/>
        <pc:sldMkLst>
          <pc:docMk/>
          <pc:sldMk cId="3047136500" sldId="2144328249"/>
        </pc:sldMkLst>
      </pc:sldChg>
      <pc:sldChg chg="add del">
        <pc:chgData name="Reed Kiely" userId="768be38e-2fb5-40ce-925d-bd8e9d9e3c31" providerId="ADAL" clId="{7DA1E3D1-023A-4B8E-8B9A-517B3EBCB156}" dt="2022-03-30T20:19:43.547" v="375" actId="47"/>
        <pc:sldMkLst>
          <pc:docMk/>
          <pc:sldMk cId="842634984" sldId="2144328250"/>
        </pc:sldMkLst>
      </pc:sldChg>
      <pc:sldChg chg="addSp delSp modSp add mod setBg">
        <pc:chgData name="Reed Kiely" userId="768be38e-2fb5-40ce-925d-bd8e9d9e3c31" providerId="ADAL" clId="{7DA1E3D1-023A-4B8E-8B9A-517B3EBCB156}" dt="2022-04-11T21:04:34.344" v="4719" actId="1076"/>
        <pc:sldMkLst>
          <pc:docMk/>
          <pc:sldMk cId="1216546155" sldId="2144328251"/>
        </pc:sldMkLst>
        <pc:spChg chg="mod">
          <ac:chgData name="Reed Kiely" userId="768be38e-2fb5-40ce-925d-bd8e9d9e3c31" providerId="ADAL" clId="{7DA1E3D1-023A-4B8E-8B9A-517B3EBCB156}" dt="2022-03-30T20:19:21.603" v="367" actId="1035"/>
          <ac:spMkLst>
            <pc:docMk/>
            <pc:sldMk cId="1216546155" sldId="2144328251"/>
            <ac:spMk id="10" creationId="{FD5B8013-38E7-4530-91E2-76B178207FD8}"/>
          </ac:spMkLst>
        </pc:spChg>
        <pc:spChg chg="add mod">
          <ac:chgData name="Reed Kiely" userId="768be38e-2fb5-40ce-925d-bd8e9d9e3c31" providerId="ADAL" clId="{7DA1E3D1-023A-4B8E-8B9A-517B3EBCB156}" dt="2022-04-11T20:29:34.896" v="3459" actId="20577"/>
          <ac:spMkLst>
            <pc:docMk/>
            <pc:sldMk cId="1216546155" sldId="2144328251"/>
            <ac:spMk id="11" creationId="{92BA47E6-C554-40C8-8C52-036DC6932B9C}"/>
          </ac:spMkLst>
        </pc:spChg>
        <pc:spChg chg="add mod">
          <ac:chgData name="Reed Kiely" userId="768be38e-2fb5-40ce-925d-bd8e9d9e3c31" providerId="ADAL" clId="{7DA1E3D1-023A-4B8E-8B9A-517B3EBCB156}" dt="2022-04-11T21:04:34.344" v="4719" actId="1076"/>
          <ac:spMkLst>
            <pc:docMk/>
            <pc:sldMk cId="1216546155" sldId="2144328251"/>
            <ac:spMk id="12" creationId="{D668E0E9-7E70-46A6-AA8E-7C4A3C3BFBF8}"/>
          </ac:spMkLst>
        </pc:spChg>
        <pc:spChg chg="mod">
          <ac:chgData name="Reed Kiely" userId="768be38e-2fb5-40ce-925d-bd8e9d9e3c31" providerId="ADAL" clId="{7DA1E3D1-023A-4B8E-8B9A-517B3EBCB156}" dt="2022-03-30T20:19:21.603" v="367" actId="1035"/>
          <ac:spMkLst>
            <pc:docMk/>
            <pc:sldMk cId="1216546155" sldId="2144328251"/>
            <ac:spMk id="13" creationId="{F2549165-0953-44EA-9111-A62F74631E9D}"/>
          </ac:spMkLst>
        </pc:spChg>
        <pc:spChg chg="add del mod">
          <ac:chgData name="Reed Kiely" userId="768be38e-2fb5-40ce-925d-bd8e9d9e3c31" providerId="ADAL" clId="{7DA1E3D1-023A-4B8E-8B9A-517B3EBCB156}" dt="2022-04-06T14:23:08.617" v="820" actId="478"/>
          <ac:spMkLst>
            <pc:docMk/>
            <pc:sldMk cId="1216546155" sldId="2144328251"/>
            <ac:spMk id="14" creationId="{DB33487F-D545-4BE0-BC8F-42CD78AD2A81}"/>
          </ac:spMkLst>
        </pc:spChg>
        <pc:spChg chg="mod">
          <ac:chgData name="Reed Kiely" userId="768be38e-2fb5-40ce-925d-bd8e9d9e3c31" providerId="ADAL" clId="{7DA1E3D1-023A-4B8E-8B9A-517B3EBCB156}" dt="2022-03-30T20:19:21.603" v="367" actId="1035"/>
          <ac:spMkLst>
            <pc:docMk/>
            <pc:sldMk cId="1216546155" sldId="2144328251"/>
            <ac:spMk id="18" creationId="{A374811C-BF28-4E38-A712-6331E36CF1C9}"/>
          </ac:spMkLst>
        </pc:spChg>
        <pc:picChg chg="add del mod">
          <ac:chgData name="Reed Kiely" userId="768be38e-2fb5-40ce-925d-bd8e9d9e3c31" providerId="ADAL" clId="{7DA1E3D1-023A-4B8E-8B9A-517B3EBCB156}" dt="2022-03-30T20:19:09.517" v="360" actId="14100"/>
          <ac:picMkLst>
            <pc:docMk/>
            <pc:sldMk cId="1216546155" sldId="2144328251"/>
            <ac:picMk id="9" creationId="{8F9D1E7F-A122-4A18-AE33-E13BAA521429}"/>
          </ac:picMkLst>
        </pc:picChg>
      </pc:sldChg>
      <pc:sldChg chg="addSp delSp modSp add mod">
        <pc:chgData name="Reed Kiely" userId="768be38e-2fb5-40ce-925d-bd8e9d9e3c31" providerId="ADAL" clId="{7DA1E3D1-023A-4B8E-8B9A-517B3EBCB156}" dt="2022-04-11T21:04:10.532" v="4716" actId="14100"/>
        <pc:sldMkLst>
          <pc:docMk/>
          <pc:sldMk cId="1299479755" sldId="2144328252"/>
        </pc:sldMkLst>
        <pc:spChg chg="add del mod">
          <ac:chgData name="Reed Kiely" userId="768be38e-2fb5-40ce-925d-bd8e9d9e3c31" providerId="ADAL" clId="{7DA1E3D1-023A-4B8E-8B9A-517B3EBCB156}" dt="2022-04-11T19:23:42.799" v="1905" actId="478"/>
          <ac:spMkLst>
            <pc:docMk/>
            <pc:sldMk cId="1299479755" sldId="2144328252"/>
            <ac:spMk id="2" creationId="{67EE2386-0FFC-4C66-B20D-53559148F3AF}"/>
          </ac:spMkLst>
        </pc:spChg>
        <pc:spChg chg="add del mod or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3" creationId="{0B44227A-777A-40F0-87E3-02D875BC50F9}"/>
          </ac:spMkLst>
        </pc:spChg>
        <pc:spChg chg="add mod">
          <ac:chgData name="Reed Kiely" userId="768be38e-2fb5-40ce-925d-bd8e9d9e3c31" providerId="ADAL" clId="{7DA1E3D1-023A-4B8E-8B9A-517B3EBCB156}" dt="2022-03-30T20:20:28.358" v="400"/>
          <ac:spMkLst>
            <pc:docMk/>
            <pc:sldMk cId="1299479755" sldId="2144328252"/>
            <ac:spMk id="8" creationId="{93354143-F079-4E9B-9734-0740D104850C}"/>
          </ac:spMkLst>
        </pc:spChg>
        <pc:spChg chg="mod">
          <ac:chgData name="Reed Kiely" userId="768be38e-2fb5-40ce-925d-bd8e9d9e3c31" providerId="ADAL" clId="{7DA1E3D1-023A-4B8E-8B9A-517B3EBCB156}" dt="2022-04-11T21:04:10.532" v="4716" actId="14100"/>
          <ac:spMkLst>
            <pc:docMk/>
            <pc:sldMk cId="1299479755" sldId="2144328252"/>
            <ac:spMk id="10" creationId="{1F5544B4-64B7-4E00-A1B6-76422658B8ED}"/>
          </ac:spMkLst>
        </pc:spChg>
        <pc:spChg chg="add mod">
          <ac:chgData name="Reed Kiely" userId="768be38e-2fb5-40ce-925d-bd8e9d9e3c31" providerId="ADAL" clId="{7DA1E3D1-023A-4B8E-8B9A-517B3EBCB156}" dt="2022-03-30T20:21:01.436" v="424" actId="1076"/>
          <ac:spMkLst>
            <pc:docMk/>
            <pc:sldMk cId="1299479755" sldId="2144328252"/>
            <ac:spMk id="11" creationId="{8E0690D2-39C0-4CD6-852B-A5408A13D28B}"/>
          </ac:spMkLst>
        </pc:spChg>
        <pc:spChg chg="mo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18" creationId="{6BCC0849-DD7C-4C11-8745-AB4488EF6493}"/>
          </ac:spMkLst>
        </pc:spChg>
        <pc:spChg chg="del">
          <ac:chgData name="Reed Kiely" userId="768be38e-2fb5-40ce-925d-bd8e9d9e3c31" providerId="ADAL" clId="{7DA1E3D1-023A-4B8E-8B9A-517B3EBCB156}" dt="2022-04-11T19:24:17.581" v="1919" actId="478"/>
          <ac:spMkLst>
            <pc:docMk/>
            <pc:sldMk cId="1299479755" sldId="2144328252"/>
            <ac:spMk id="19" creationId="{82CD05C8-9422-4250-ACD3-6355128E7867}"/>
          </ac:spMkLst>
        </pc:spChg>
        <pc:spChg chg="ord">
          <ac:chgData name="Reed Kiely" userId="768be38e-2fb5-40ce-925d-bd8e9d9e3c31" providerId="ADAL" clId="{7DA1E3D1-023A-4B8E-8B9A-517B3EBCB156}" dt="2022-04-11T19:24:45.411" v="1927" actId="167"/>
          <ac:spMkLst>
            <pc:docMk/>
            <pc:sldMk cId="1299479755" sldId="2144328252"/>
            <ac:spMk id="25" creationId="{256EFC29-4811-4C2C-96D0-112123C3F8D1}"/>
          </ac:spMkLst>
        </pc:spChg>
        <pc:spChg chg="mo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26" creationId="{CD29C78C-2A2A-40A0-8B73-449873B05B54}"/>
          </ac:spMkLst>
        </pc:spChg>
        <pc:spChg chg="add mod or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27" creationId="{61169C20-1223-4860-B38C-013D31D62B2F}"/>
          </ac:spMkLst>
        </pc:spChg>
        <pc:spChg chg="mo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28" creationId="{68A689A5-73AE-4767-82B3-9751DA30F9A8}"/>
          </ac:spMkLst>
        </pc:spChg>
        <pc:spChg chg="mo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29" creationId="{14558B92-A66C-4048-8CE3-C31512A027F5}"/>
          </ac:spMkLst>
        </pc:spChg>
        <pc:spChg chg="mo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30" creationId="{69FDC26B-6888-4EB9-B6A5-CDD36206C0EF}"/>
          </ac:spMkLst>
        </pc:spChg>
        <pc:spChg chg="mo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31" creationId="{51F98566-8794-4AB5-8BCF-264E030BC513}"/>
          </ac:spMkLst>
        </pc:spChg>
        <pc:spChg chg="mo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32" creationId="{304E9F63-D0CB-479D-8554-FFF617F5C3E4}"/>
          </ac:spMkLst>
        </pc:spChg>
        <pc:spChg chg="mo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33" creationId="{0EB1F364-713F-4019-9366-3D38E7D115DF}"/>
          </ac:spMkLst>
        </pc:spChg>
        <pc:spChg chg="add mod or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34" creationId="{96C8224A-DCE9-4181-95C8-ED2232F553E0}"/>
          </ac:spMkLst>
        </pc:spChg>
        <pc:spChg chg="del">
          <ac:chgData name="Reed Kiely" userId="768be38e-2fb5-40ce-925d-bd8e9d9e3c31" providerId="ADAL" clId="{7DA1E3D1-023A-4B8E-8B9A-517B3EBCB156}" dt="2022-04-11T19:24:24.430" v="1921" actId="478"/>
          <ac:spMkLst>
            <pc:docMk/>
            <pc:sldMk cId="1299479755" sldId="2144328252"/>
            <ac:spMk id="35" creationId="{1173C82A-CC2A-456F-889C-75777C2C5849}"/>
          </ac:spMkLst>
        </pc:spChg>
        <pc:spChg chg="del">
          <ac:chgData name="Reed Kiely" userId="768be38e-2fb5-40ce-925d-bd8e9d9e3c31" providerId="ADAL" clId="{7DA1E3D1-023A-4B8E-8B9A-517B3EBCB156}" dt="2022-04-11T19:24:24.430" v="1921" actId="478"/>
          <ac:spMkLst>
            <pc:docMk/>
            <pc:sldMk cId="1299479755" sldId="2144328252"/>
            <ac:spMk id="36" creationId="{B7E7203A-A68C-453E-A75B-07BC81EA46F9}"/>
          </ac:spMkLst>
        </pc:spChg>
        <pc:spChg chg="del">
          <ac:chgData name="Reed Kiely" userId="768be38e-2fb5-40ce-925d-bd8e9d9e3c31" providerId="ADAL" clId="{7DA1E3D1-023A-4B8E-8B9A-517B3EBCB156}" dt="2022-04-11T19:24:24.430" v="1921" actId="478"/>
          <ac:spMkLst>
            <pc:docMk/>
            <pc:sldMk cId="1299479755" sldId="2144328252"/>
            <ac:spMk id="37" creationId="{77FB05B4-E7F9-4549-B24A-07072F9CB31A}"/>
          </ac:spMkLst>
        </pc:spChg>
        <pc:spChg chg="add mod ord">
          <ac:chgData name="Reed Kiely" userId="768be38e-2fb5-40ce-925d-bd8e9d9e3c31" providerId="ADAL" clId="{7DA1E3D1-023A-4B8E-8B9A-517B3EBCB156}" dt="2022-04-11T20:42:43.305" v="4360" actId="1037"/>
          <ac:spMkLst>
            <pc:docMk/>
            <pc:sldMk cId="1299479755" sldId="2144328252"/>
            <ac:spMk id="38" creationId="{A2E67F95-C4C6-4DE6-ACE1-9D664A92F2F9}"/>
          </ac:spMkLst>
        </pc:spChg>
        <pc:spChg chg="add del mod">
          <ac:chgData name="Reed Kiely" userId="768be38e-2fb5-40ce-925d-bd8e9d9e3c31" providerId="ADAL" clId="{7DA1E3D1-023A-4B8E-8B9A-517B3EBCB156}" dt="2022-04-11T20:20:17.856" v="3324" actId="478"/>
          <ac:spMkLst>
            <pc:docMk/>
            <pc:sldMk cId="1299479755" sldId="2144328252"/>
            <ac:spMk id="39" creationId="{B67BABE4-FE57-4959-9DBE-B116638FADB1}"/>
          </ac:spMkLst>
        </pc:spChg>
        <pc:spChg chg="mod">
          <ac:chgData name="Reed Kiely" userId="768be38e-2fb5-40ce-925d-bd8e9d9e3c31" providerId="ADAL" clId="{7DA1E3D1-023A-4B8E-8B9A-517B3EBCB156}" dt="2022-04-11T20:20:25.266" v="3325" actId="207"/>
          <ac:spMkLst>
            <pc:docMk/>
            <pc:sldMk cId="1299479755" sldId="2144328252"/>
            <ac:spMk id="114" creationId="{808F33F0-8FE8-4CA3-ADCC-DF78506D3A79}"/>
          </ac:spMkLst>
        </pc:spChg>
        <pc:picChg chg="mod">
          <ac:chgData name="Reed Kiely" userId="768be38e-2fb5-40ce-925d-bd8e9d9e3c31" providerId="ADAL" clId="{7DA1E3D1-023A-4B8E-8B9A-517B3EBCB156}" dt="2022-04-11T20:42:43.305" v="4360" actId="1037"/>
          <ac:picMkLst>
            <pc:docMk/>
            <pc:sldMk cId="1299479755" sldId="2144328252"/>
            <ac:picMk id="4" creationId="{5D027FAA-C8D4-4A4F-8340-B882BA57EE5B}"/>
          </ac:picMkLst>
        </pc:picChg>
        <pc:picChg chg="mod">
          <ac:chgData name="Reed Kiely" userId="768be38e-2fb5-40ce-925d-bd8e9d9e3c31" providerId="ADAL" clId="{7DA1E3D1-023A-4B8E-8B9A-517B3EBCB156}" dt="2022-04-11T20:42:43.305" v="4360" actId="1037"/>
          <ac:picMkLst>
            <pc:docMk/>
            <pc:sldMk cId="1299479755" sldId="2144328252"/>
            <ac:picMk id="6" creationId="{E11A1ACB-507B-4513-938C-2DBEA2A41DC2}"/>
          </ac:picMkLst>
        </pc:picChg>
        <pc:picChg chg="mod">
          <ac:chgData name="Reed Kiely" userId="768be38e-2fb5-40ce-925d-bd8e9d9e3c31" providerId="ADAL" clId="{7DA1E3D1-023A-4B8E-8B9A-517B3EBCB156}" dt="2022-04-11T20:42:43.305" v="4360" actId="1037"/>
          <ac:picMkLst>
            <pc:docMk/>
            <pc:sldMk cId="1299479755" sldId="2144328252"/>
            <ac:picMk id="9" creationId="{AFD7DC99-98D9-4B0C-8146-B68BBA58D641}"/>
          </ac:picMkLst>
        </pc:picChg>
        <pc:picChg chg="mod">
          <ac:chgData name="Reed Kiely" userId="768be38e-2fb5-40ce-925d-bd8e9d9e3c31" providerId="ADAL" clId="{7DA1E3D1-023A-4B8E-8B9A-517B3EBCB156}" dt="2022-04-11T20:42:43.305" v="4360" actId="1037"/>
          <ac:picMkLst>
            <pc:docMk/>
            <pc:sldMk cId="1299479755" sldId="2144328252"/>
            <ac:picMk id="13" creationId="{9D49C031-23F5-43B0-8043-B2A3B20807FB}"/>
          </ac:picMkLst>
        </pc:picChg>
      </pc:sldChg>
      <pc:sldChg chg="addSp delSp modSp add mod">
        <pc:chgData name="Reed Kiely" userId="768be38e-2fb5-40ce-925d-bd8e9d9e3c31" providerId="ADAL" clId="{7DA1E3D1-023A-4B8E-8B9A-517B3EBCB156}" dt="2022-04-06T14:26:38.736" v="869" actId="400"/>
        <pc:sldMkLst>
          <pc:docMk/>
          <pc:sldMk cId="1983676051" sldId="2144328253"/>
        </pc:sldMkLst>
        <pc:spChg chg="add mod">
          <ac:chgData name="Reed Kiely" userId="768be38e-2fb5-40ce-925d-bd8e9d9e3c31" providerId="ADAL" clId="{7DA1E3D1-023A-4B8E-8B9A-517B3EBCB156}" dt="2022-04-06T14:26:36.385" v="868" actId="400"/>
          <ac:spMkLst>
            <pc:docMk/>
            <pc:sldMk cId="1983676051" sldId="2144328253"/>
            <ac:spMk id="9" creationId="{D5346018-598F-4433-ADAF-33756DE3D701}"/>
          </ac:spMkLst>
        </pc:spChg>
        <pc:spChg chg="mod">
          <ac:chgData name="Reed Kiely" userId="768be38e-2fb5-40ce-925d-bd8e9d9e3c31" providerId="ADAL" clId="{7DA1E3D1-023A-4B8E-8B9A-517B3EBCB156}" dt="2022-04-06T14:26:38.736" v="869" actId="400"/>
          <ac:spMkLst>
            <pc:docMk/>
            <pc:sldMk cId="1983676051" sldId="2144328253"/>
            <ac:spMk id="10" creationId="{1F5544B4-64B7-4E00-A1B6-76422658B8ED}"/>
          </ac:spMkLst>
        </pc:spChg>
        <pc:spChg chg="add mod">
          <ac:chgData name="Reed Kiely" userId="768be38e-2fb5-40ce-925d-bd8e9d9e3c31" providerId="ADAL" clId="{7DA1E3D1-023A-4B8E-8B9A-517B3EBCB156}" dt="2022-03-30T20:21:29.116" v="439"/>
          <ac:spMkLst>
            <pc:docMk/>
            <pc:sldMk cId="1983676051" sldId="2144328253"/>
            <ac:spMk id="11" creationId="{BA5FF192-98C7-483B-A433-BFA3769DEE0A}"/>
          </ac:spMkLst>
        </pc:spChg>
        <pc:spChg chg="add mod">
          <ac:chgData name="Reed Kiely" userId="768be38e-2fb5-40ce-925d-bd8e9d9e3c31" providerId="ADAL" clId="{7DA1E3D1-023A-4B8E-8B9A-517B3EBCB156}" dt="2022-03-30T20:21:54.656" v="443"/>
          <ac:spMkLst>
            <pc:docMk/>
            <pc:sldMk cId="1983676051" sldId="2144328253"/>
            <ac:spMk id="12" creationId="{EB6C7B9C-E78A-4667-B7A0-A82699D2C252}"/>
          </ac:spMkLst>
        </pc:spChg>
        <pc:spChg chg="del">
          <ac:chgData name="Reed Kiely" userId="768be38e-2fb5-40ce-925d-bd8e9d9e3c31" providerId="ADAL" clId="{7DA1E3D1-023A-4B8E-8B9A-517B3EBCB156}" dt="2022-03-30T20:21:28.910" v="438" actId="478"/>
          <ac:spMkLst>
            <pc:docMk/>
            <pc:sldMk cId="1983676051" sldId="2144328253"/>
            <ac:spMk id="114" creationId="{808F33F0-8FE8-4CA3-ADCC-DF78506D3A79}"/>
          </ac:spMkLst>
        </pc:spChg>
      </pc:sldChg>
      <pc:sldChg chg="addSp modSp add del mod">
        <pc:chgData name="Reed Kiely" userId="768be38e-2fb5-40ce-925d-bd8e9d9e3c31" providerId="ADAL" clId="{7DA1E3D1-023A-4B8E-8B9A-517B3EBCB156}" dt="2022-03-30T20:31:08.480" v="451" actId="47"/>
        <pc:sldMkLst>
          <pc:docMk/>
          <pc:sldMk cId="2868387216" sldId="2144328254"/>
        </pc:sldMkLst>
        <pc:spChg chg="add mod">
          <ac:chgData name="Reed Kiely" userId="768be38e-2fb5-40ce-925d-bd8e9d9e3c31" providerId="ADAL" clId="{7DA1E3D1-023A-4B8E-8B9A-517B3EBCB156}" dt="2022-03-30T20:22:13.132" v="447" actId="1076"/>
          <ac:spMkLst>
            <pc:docMk/>
            <pc:sldMk cId="2868387216" sldId="2144328254"/>
            <ac:spMk id="8" creationId="{6374F014-1D00-4A79-8FA5-0B03C1E8C574}"/>
          </ac:spMkLst>
        </pc:spChg>
        <pc:spChg chg="add mod">
          <ac:chgData name="Reed Kiely" userId="768be38e-2fb5-40ce-925d-bd8e9d9e3c31" providerId="ADAL" clId="{7DA1E3D1-023A-4B8E-8B9A-517B3EBCB156}" dt="2022-03-30T20:22:19.612" v="449" actId="14100"/>
          <ac:spMkLst>
            <pc:docMk/>
            <pc:sldMk cId="2868387216" sldId="2144328254"/>
            <ac:spMk id="9" creationId="{837BB43B-AA92-4C01-9C80-157BE0E5752F}"/>
          </ac:spMkLst>
        </pc:spChg>
        <pc:spChg chg="add mod">
          <ac:chgData name="Reed Kiely" userId="768be38e-2fb5-40ce-925d-bd8e9d9e3c31" providerId="ADAL" clId="{7DA1E3D1-023A-4B8E-8B9A-517B3EBCB156}" dt="2022-03-30T20:22:13.132" v="447" actId="1076"/>
          <ac:spMkLst>
            <pc:docMk/>
            <pc:sldMk cId="2868387216" sldId="2144328254"/>
            <ac:spMk id="11" creationId="{4D4CABE7-5E8F-4476-B1AA-F97762739AFB}"/>
          </ac:spMkLst>
        </pc:spChg>
      </pc:sldChg>
      <pc:sldChg chg="addSp modSp add del mod">
        <pc:chgData name="Reed Kiely" userId="768be38e-2fb5-40ce-925d-bd8e9d9e3c31" providerId="ADAL" clId="{7DA1E3D1-023A-4B8E-8B9A-517B3EBCB156}" dt="2022-03-30T20:37:26.955" v="574" actId="47"/>
        <pc:sldMkLst>
          <pc:docMk/>
          <pc:sldMk cId="3131905852" sldId="2144328255"/>
        </pc:sldMkLst>
        <pc:spChg chg="add mod">
          <ac:chgData name="Reed Kiely" userId="768be38e-2fb5-40ce-925d-bd8e9d9e3c31" providerId="ADAL" clId="{7DA1E3D1-023A-4B8E-8B9A-517B3EBCB156}" dt="2022-03-30T20:36:59.093" v="568" actId="554"/>
          <ac:spMkLst>
            <pc:docMk/>
            <pc:sldMk cId="3131905852" sldId="2144328255"/>
            <ac:spMk id="8" creationId="{4B487A32-376E-4C66-AD12-45411483BEBB}"/>
          </ac:spMkLst>
        </pc:spChg>
        <pc:spChg chg="add mod">
          <ac:chgData name="Reed Kiely" userId="768be38e-2fb5-40ce-925d-bd8e9d9e3c31" providerId="ADAL" clId="{7DA1E3D1-023A-4B8E-8B9A-517B3EBCB156}" dt="2022-03-30T20:36:59.093" v="568" actId="554"/>
          <ac:spMkLst>
            <pc:docMk/>
            <pc:sldMk cId="3131905852" sldId="2144328255"/>
            <ac:spMk id="9" creationId="{67FE35C9-2F3A-4793-8CB2-57C7C1385E2F}"/>
          </ac:spMkLst>
        </pc:spChg>
        <pc:spChg chg="mod">
          <ac:chgData name="Reed Kiely" userId="768be38e-2fb5-40ce-925d-bd8e9d9e3c31" providerId="ADAL" clId="{7DA1E3D1-023A-4B8E-8B9A-517B3EBCB156}" dt="2022-03-30T20:36:00.351" v="565" actId="207"/>
          <ac:spMkLst>
            <pc:docMk/>
            <pc:sldMk cId="3131905852" sldId="2144328255"/>
            <ac:spMk id="10" creationId="{1F5544B4-64B7-4E00-A1B6-76422658B8ED}"/>
          </ac:spMkLst>
        </pc:spChg>
        <pc:spChg chg="add mod">
          <ac:chgData name="Reed Kiely" userId="768be38e-2fb5-40ce-925d-bd8e9d9e3c31" providerId="ADAL" clId="{7DA1E3D1-023A-4B8E-8B9A-517B3EBCB156}" dt="2022-03-30T20:36:59.093" v="568" actId="554"/>
          <ac:spMkLst>
            <pc:docMk/>
            <pc:sldMk cId="3131905852" sldId="2144328255"/>
            <ac:spMk id="11" creationId="{52BEF73E-4CA0-47EF-AEFB-D7F664CEC648}"/>
          </ac:spMkLst>
        </pc:spChg>
        <pc:spChg chg="add mod">
          <ac:chgData name="Reed Kiely" userId="768be38e-2fb5-40ce-925d-bd8e9d9e3c31" providerId="ADAL" clId="{7DA1E3D1-023A-4B8E-8B9A-517B3EBCB156}" dt="2022-03-30T20:36:59.093" v="568" actId="554"/>
          <ac:spMkLst>
            <pc:docMk/>
            <pc:sldMk cId="3131905852" sldId="2144328255"/>
            <ac:spMk id="12" creationId="{233C04D0-BAD3-473B-8D94-7F7561DAB961}"/>
          </ac:spMkLst>
        </pc:spChg>
        <pc:spChg chg="add mod">
          <ac:chgData name="Reed Kiely" userId="768be38e-2fb5-40ce-925d-bd8e9d9e3c31" providerId="ADAL" clId="{7DA1E3D1-023A-4B8E-8B9A-517B3EBCB156}" dt="2022-03-30T20:36:59.093" v="568" actId="554"/>
          <ac:spMkLst>
            <pc:docMk/>
            <pc:sldMk cId="3131905852" sldId="2144328255"/>
            <ac:spMk id="13" creationId="{280FEF8A-1CF1-4961-8D68-E5A5EBC782BD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14" creationId="{56F56361-7C82-43F8-890E-6BAA7DF28DCD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15" creationId="{64618EF9-F17F-4236-8BF1-FA0DAECB7128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17" creationId="{3239C623-1365-46FD-91FA-E496EF38CEB4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18" creationId="{8D74F687-EB8D-4E09-B947-0877399E862E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19" creationId="{3F66DEF7-11D2-4C0D-9AAC-82017A37BE38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20" creationId="{765B4ABA-CE59-40C1-860D-90931734F6F1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21" creationId="{965D6421-20DC-4343-923F-41FFD237CEF2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22" creationId="{3D5B1D6A-C242-4245-9476-7733ACA2E51E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23" creationId="{0A7B34C5-14EE-4728-ACF0-D53892235382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24" creationId="{77FFFBB6-FA61-40E6-B462-9AF8E47CDE6E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26" creationId="{0B555DE8-8884-473C-A5BB-A0D6D07A7EEB}"/>
          </ac:spMkLst>
        </pc:spChg>
        <pc:spChg chg="add mod">
          <ac:chgData name="Reed Kiely" userId="768be38e-2fb5-40ce-925d-bd8e9d9e3c31" providerId="ADAL" clId="{7DA1E3D1-023A-4B8E-8B9A-517B3EBCB156}" dt="2022-03-30T20:36:39.118" v="566"/>
          <ac:spMkLst>
            <pc:docMk/>
            <pc:sldMk cId="3131905852" sldId="2144328255"/>
            <ac:spMk id="27" creationId="{CDB1AF07-FAB2-4983-8E31-A84FFCE5B426}"/>
          </ac:spMkLst>
        </pc:spChg>
        <pc:picChg chg="add mod">
          <ac:chgData name="Reed Kiely" userId="768be38e-2fb5-40ce-925d-bd8e9d9e3c31" providerId="ADAL" clId="{7DA1E3D1-023A-4B8E-8B9A-517B3EBCB156}" dt="2022-03-30T20:36:39.118" v="566"/>
          <ac:picMkLst>
            <pc:docMk/>
            <pc:sldMk cId="3131905852" sldId="2144328255"/>
            <ac:picMk id="16" creationId="{103CE7B1-1DF4-470D-AE43-03A9AA4D06A1}"/>
          </ac:picMkLst>
        </pc:picChg>
        <pc:picChg chg="add mod">
          <ac:chgData name="Reed Kiely" userId="768be38e-2fb5-40ce-925d-bd8e9d9e3c31" providerId="ADAL" clId="{7DA1E3D1-023A-4B8E-8B9A-517B3EBCB156}" dt="2022-03-30T20:36:39.118" v="566"/>
          <ac:picMkLst>
            <pc:docMk/>
            <pc:sldMk cId="3131905852" sldId="2144328255"/>
            <ac:picMk id="28" creationId="{D8BD3703-1521-47A6-8613-C0B1EC852094}"/>
          </ac:picMkLst>
        </pc:picChg>
        <pc:picChg chg="add mod">
          <ac:chgData name="Reed Kiely" userId="768be38e-2fb5-40ce-925d-bd8e9d9e3c31" providerId="ADAL" clId="{7DA1E3D1-023A-4B8E-8B9A-517B3EBCB156}" dt="2022-03-30T20:36:39.118" v="566"/>
          <ac:picMkLst>
            <pc:docMk/>
            <pc:sldMk cId="3131905852" sldId="2144328255"/>
            <ac:picMk id="29" creationId="{500974E4-0C98-4BAB-B65F-BA38806763F6}"/>
          </ac:picMkLst>
        </pc:picChg>
        <pc:picChg chg="add mod">
          <ac:chgData name="Reed Kiely" userId="768be38e-2fb5-40ce-925d-bd8e9d9e3c31" providerId="ADAL" clId="{7DA1E3D1-023A-4B8E-8B9A-517B3EBCB156}" dt="2022-03-30T20:36:39.118" v="566"/>
          <ac:picMkLst>
            <pc:docMk/>
            <pc:sldMk cId="3131905852" sldId="2144328255"/>
            <ac:picMk id="30" creationId="{2A5FABDD-336C-4D35-9B98-FD7A5F6639C8}"/>
          </ac:picMkLst>
        </pc:picChg>
        <pc:picChg chg="add mod">
          <ac:chgData name="Reed Kiely" userId="768be38e-2fb5-40ce-925d-bd8e9d9e3c31" providerId="ADAL" clId="{7DA1E3D1-023A-4B8E-8B9A-517B3EBCB156}" dt="2022-03-30T20:36:39.118" v="566"/>
          <ac:picMkLst>
            <pc:docMk/>
            <pc:sldMk cId="3131905852" sldId="2144328255"/>
            <ac:picMk id="31" creationId="{8EB9A4E2-8FB6-4913-94B8-7AF8377CB94E}"/>
          </ac:picMkLst>
        </pc:picChg>
      </pc:sldChg>
      <pc:sldChg chg="addSp modSp add del mod">
        <pc:chgData name="Reed Kiely" userId="768be38e-2fb5-40ce-925d-bd8e9d9e3c31" providerId="ADAL" clId="{7DA1E3D1-023A-4B8E-8B9A-517B3EBCB156}" dt="2022-04-06T14:29:46.851" v="1009" actId="47"/>
        <pc:sldMkLst>
          <pc:docMk/>
          <pc:sldMk cId="878005584" sldId="2144328256"/>
        </pc:sldMkLst>
        <pc:spChg chg="add mod">
          <ac:chgData name="Reed Kiely" userId="768be38e-2fb5-40ce-925d-bd8e9d9e3c31" providerId="ADAL" clId="{7DA1E3D1-023A-4B8E-8B9A-517B3EBCB156}" dt="2022-03-30T20:38:23.129" v="584" actId="1076"/>
          <ac:spMkLst>
            <pc:docMk/>
            <pc:sldMk cId="878005584" sldId="2144328256"/>
            <ac:spMk id="9" creationId="{DF1D9364-6218-436F-B488-8117DAAB7BCE}"/>
          </ac:spMkLst>
        </pc:spChg>
        <pc:spChg chg="mod">
          <ac:chgData name="Reed Kiely" userId="768be38e-2fb5-40ce-925d-bd8e9d9e3c31" providerId="ADAL" clId="{7DA1E3D1-023A-4B8E-8B9A-517B3EBCB156}" dt="2022-03-30T20:37:49.960" v="577" actId="1076"/>
          <ac:spMkLst>
            <pc:docMk/>
            <pc:sldMk cId="878005584" sldId="2144328256"/>
            <ac:spMk id="10" creationId="{1F5544B4-64B7-4E00-A1B6-76422658B8ED}"/>
          </ac:spMkLst>
        </pc:spChg>
        <pc:spChg chg="add mod">
          <ac:chgData name="Reed Kiely" userId="768be38e-2fb5-40ce-925d-bd8e9d9e3c31" providerId="ADAL" clId="{7DA1E3D1-023A-4B8E-8B9A-517B3EBCB156}" dt="2022-03-30T20:38:16.102" v="581"/>
          <ac:spMkLst>
            <pc:docMk/>
            <pc:sldMk cId="878005584" sldId="2144328256"/>
            <ac:spMk id="11" creationId="{8A7ACF23-84CD-4303-9D0B-CC523259F40E}"/>
          </ac:spMkLst>
        </pc:spChg>
      </pc:sldChg>
      <pc:sldChg chg="addSp modSp add mod">
        <pc:chgData name="Reed Kiely" userId="768be38e-2fb5-40ce-925d-bd8e9d9e3c31" providerId="ADAL" clId="{7DA1E3D1-023A-4B8E-8B9A-517B3EBCB156}" dt="2022-04-06T14:30:40.883" v="1018" actId="207"/>
        <pc:sldMkLst>
          <pc:docMk/>
          <pc:sldMk cId="676574474" sldId="2144328257"/>
        </pc:sldMkLst>
        <pc:spChg chg="add mod">
          <ac:chgData name="Reed Kiely" userId="768be38e-2fb5-40ce-925d-bd8e9d9e3c31" providerId="ADAL" clId="{7DA1E3D1-023A-4B8E-8B9A-517B3EBCB156}" dt="2022-04-06T14:30:32.089" v="1017" actId="14100"/>
          <ac:spMkLst>
            <pc:docMk/>
            <pc:sldMk cId="676574474" sldId="2144328257"/>
            <ac:spMk id="9" creationId="{10C65969-FC75-4408-B5A4-9A286ED8A458}"/>
          </ac:spMkLst>
        </pc:spChg>
        <pc:spChg chg="mod">
          <ac:chgData name="Reed Kiely" userId="768be38e-2fb5-40ce-925d-bd8e9d9e3c31" providerId="ADAL" clId="{7DA1E3D1-023A-4B8E-8B9A-517B3EBCB156}" dt="2022-04-06T14:30:40.883" v="1018" actId="207"/>
          <ac:spMkLst>
            <pc:docMk/>
            <pc:sldMk cId="676574474" sldId="2144328257"/>
            <ac:spMk id="10" creationId="{1F5544B4-64B7-4E00-A1B6-76422658B8ED}"/>
          </ac:spMkLst>
        </pc:spChg>
        <pc:spChg chg="add mod">
          <ac:chgData name="Reed Kiely" userId="768be38e-2fb5-40ce-925d-bd8e9d9e3c31" providerId="ADAL" clId="{7DA1E3D1-023A-4B8E-8B9A-517B3EBCB156}" dt="2022-03-30T20:38:17.303" v="582"/>
          <ac:spMkLst>
            <pc:docMk/>
            <pc:sldMk cId="676574474" sldId="2144328257"/>
            <ac:spMk id="11" creationId="{053B4024-87E3-4E9D-B0BA-97B8961512B3}"/>
          </ac:spMkLst>
        </pc:spChg>
      </pc:sldChg>
      <pc:sldChg chg="addSp modSp add mod">
        <pc:chgData name="Reed Kiely" userId="768be38e-2fb5-40ce-925d-bd8e9d9e3c31" providerId="ADAL" clId="{7DA1E3D1-023A-4B8E-8B9A-517B3EBCB156}" dt="2022-04-11T21:07:02.002" v="4850" actId="20577"/>
        <pc:sldMkLst>
          <pc:docMk/>
          <pc:sldMk cId="3957022918" sldId="2144328258"/>
        </pc:sldMkLst>
        <pc:spChg chg="add mod ord">
          <ac:chgData name="Reed Kiely" userId="768be38e-2fb5-40ce-925d-bd8e9d9e3c31" providerId="ADAL" clId="{7DA1E3D1-023A-4B8E-8B9A-517B3EBCB156}" dt="2022-03-30T20:39:54.513" v="603" actId="12788"/>
          <ac:spMkLst>
            <pc:docMk/>
            <pc:sldMk cId="3957022918" sldId="2144328258"/>
            <ac:spMk id="8" creationId="{1D10B83E-ED6E-43E0-807B-83CEC651E664}"/>
          </ac:spMkLst>
        </pc:spChg>
        <pc:spChg chg="add mod">
          <ac:chgData name="Reed Kiely" userId="768be38e-2fb5-40ce-925d-bd8e9d9e3c31" providerId="ADAL" clId="{7DA1E3D1-023A-4B8E-8B9A-517B3EBCB156}" dt="2022-03-30T20:39:54.513" v="603" actId="12788"/>
          <ac:spMkLst>
            <pc:docMk/>
            <pc:sldMk cId="3957022918" sldId="2144328258"/>
            <ac:spMk id="9" creationId="{D4B939D5-3532-482B-8200-44599DFFBE48}"/>
          </ac:spMkLst>
        </pc:spChg>
        <pc:spChg chg="mod">
          <ac:chgData name="Reed Kiely" userId="768be38e-2fb5-40ce-925d-bd8e9d9e3c31" providerId="ADAL" clId="{7DA1E3D1-023A-4B8E-8B9A-517B3EBCB156}" dt="2022-04-11T21:07:02.002" v="4850" actId="20577"/>
          <ac:spMkLst>
            <pc:docMk/>
            <pc:sldMk cId="3957022918" sldId="2144328258"/>
            <ac:spMk id="10" creationId="{1F5544B4-64B7-4E00-A1B6-76422658B8ED}"/>
          </ac:spMkLst>
        </pc:spChg>
        <pc:spChg chg="add mod">
          <ac:chgData name="Reed Kiely" userId="768be38e-2fb5-40ce-925d-bd8e9d9e3c31" providerId="ADAL" clId="{7DA1E3D1-023A-4B8E-8B9A-517B3EBCB156}" dt="2022-03-30T20:39:54.513" v="603" actId="12788"/>
          <ac:spMkLst>
            <pc:docMk/>
            <pc:sldMk cId="3957022918" sldId="2144328258"/>
            <ac:spMk id="11" creationId="{87EBD361-FF4F-4CB4-AAA2-6B3233B65C9E}"/>
          </ac:spMkLst>
        </pc:spChg>
        <pc:spChg chg="add mod">
          <ac:chgData name="Reed Kiely" userId="768be38e-2fb5-40ce-925d-bd8e9d9e3c31" providerId="ADAL" clId="{7DA1E3D1-023A-4B8E-8B9A-517B3EBCB156}" dt="2022-04-06T14:31:03.225" v="1027" actId="1076"/>
          <ac:spMkLst>
            <pc:docMk/>
            <pc:sldMk cId="3957022918" sldId="2144328258"/>
            <ac:spMk id="12" creationId="{5DC472B5-4E28-42F6-B37E-E7CF06F3417A}"/>
          </ac:spMkLst>
        </pc:spChg>
        <pc:spChg chg="add mod">
          <ac:chgData name="Reed Kiely" userId="768be38e-2fb5-40ce-925d-bd8e9d9e3c31" providerId="ADAL" clId="{7DA1E3D1-023A-4B8E-8B9A-517B3EBCB156}" dt="2022-04-06T14:30:57.685" v="1021" actId="1076"/>
          <ac:spMkLst>
            <pc:docMk/>
            <pc:sldMk cId="3957022918" sldId="2144328258"/>
            <ac:spMk id="13" creationId="{392B134F-E2B6-4937-8BC2-12FD8A090142}"/>
          </ac:spMkLst>
        </pc:spChg>
        <pc:spChg chg="mod">
          <ac:chgData name="Reed Kiely" userId="768be38e-2fb5-40ce-925d-bd8e9d9e3c31" providerId="ADAL" clId="{7DA1E3D1-023A-4B8E-8B9A-517B3EBCB156}" dt="2022-04-11T20:19:23.910" v="3320" actId="113"/>
          <ac:spMkLst>
            <pc:docMk/>
            <pc:sldMk cId="3957022918" sldId="2144328258"/>
            <ac:spMk id="14" creationId="{010BFE89-1070-42C2-81A5-44F1B7058835}"/>
          </ac:spMkLst>
        </pc:spChg>
        <pc:spChg chg="ord">
          <ac:chgData name="Reed Kiely" userId="768be38e-2fb5-40ce-925d-bd8e9d9e3c31" providerId="ADAL" clId="{7DA1E3D1-023A-4B8E-8B9A-517B3EBCB156}" dt="2022-03-30T20:39:28.133" v="600" actId="167"/>
          <ac:spMkLst>
            <pc:docMk/>
            <pc:sldMk cId="3957022918" sldId="2144328258"/>
            <ac:spMk id="25" creationId="{256EFC29-4811-4C2C-96D0-112123C3F8D1}"/>
          </ac:spMkLst>
        </pc:spChg>
        <pc:spChg chg="mod">
          <ac:chgData name="Reed Kiely" userId="768be38e-2fb5-40ce-925d-bd8e9d9e3c31" providerId="ADAL" clId="{7DA1E3D1-023A-4B8E-8B9A-517B3EBCB156}" dt="2022-04-11T20:44:20.379" v="4412" actId="14100"/>
          <ac:spMkLst>
            <pc:docMk/>
            <pc:sldMk cId="3957022918" sldId="2144328258"/>
            <ac:spMk id="114" creationId="{808F33F0-8FE8-4CA3-ADCC-DF78506D3A79}"/>
          </ac:spMkLst>
        </pc:spChg>
      </pc:sldChg>
      <pc:sldChg chg="addSp delSp modSp add mod">
        <pc:chgData name="Reed Kiely" userId="768be38e-2fb5-40ce-925d-bd8e9d9e3c31" providerId="ADAL" clId="{7DA1E3D1-023A-4B8E-8B9A-517B3EBCB156}" dt="2022-04-11T21:07:17.257" v="4854" actId="14100"/>
        <pc:sldMkLst>
          <pc:docMk/>
          <pc:sldMk cId="2447617199" sldId="2144328259"/>
        </pc:sldMkLst>
        <pc:spChg chg="add del mod">
          <ac:chgData name="Reed Kiely" userId="768be38e-2fb5-40ce-925d-bd8e9d9e3c31" providerId="ADAL" clId="{7DA1E3D1-023A-4B8E-8B9A-517B3EBCB156}" dt="2022-04-11T19:11:15.459" v="1634" actId="478"/>
          <ac:spMkLst>
            <pc:docMk/>
            <pc:sldMk cId="2447617199" sldId="2144328259"/>
            <ac:spMk id="9" creationId="{91333FD8-50B4-4AE6-9991-23C884A7169B}"/>
          </ac:spMkLst>
        </pc:spChg>
        <pc:spChg chg="mod">
          <ac:chgData name="Reed Kiely" userId="768be38e-2fb5-40ce-925d-bd8e9d9e3c31" providerId="ADAL" clId="{7DA1E3D1-023A-4B8E-8B9A-517B3EBCB156}" dt="2022-04-11T21:07:17.257" v="4854" actId="14100"/>
          <ac:spMkLst>
            <pc:docMk/>
            <pc:sldMk cId="2447617199" sldId="2144328259"/>
            <ac:spMk id="10" creationId="{1F5544B4-64B7-4E00-A1B6-76422658B8ED}"/>
          </ac:spMkLst>
        </pc:spChg>
        <pc:spChg chg="mod">
          <ac:chgData name="Reed Kiely" userId="768be38e-2fb5-40ce-925d-bd8e9d9e3c31" providerId="ADAL" clId="{7DA1E3D1-023A-4B8E-8B9A-517B3EBCB156}" dt="2022-04-11T19:11:22.776" v="1639" actId="113"/>
          <ac:spMkLst>
            <pc:docMk/>
            <pc:sldMk cId="2447617199" sldId="2144328259"/>
            <ac:spMk id="13" creationId="{74104459-6163-4976-A71D-279C5EA292FF}"/>
          </ac:spMkLst>
        </pc:spChg>
        <pc:spChg chg="mod">
          <ac:chgData name="Reed Kiely" userId="768be38e-2fb5-40ce-925d-bd8e9d9e3c31" providerId="ADAL" clId="{7DA1E3D1-023A-4B8E-8B9A-517B3EBCB156}" dt="2022-04-11T19:11:28.774" v="1645" actId="313"/>
          <ac:spMkLst>
            <pc:docMk/>
            <pc:sldMk cId="2447617199" sldId="2144328259"/>
            <ac:spMk id="15" creationId="{F39FC2F9-5F67-44A5-87C2-46B7BE82ACBD}"/>
          </ac:spMkLst>
        </pc:spChg>
        <pc:spChg chg="mod">
          <ac:chgData name="Reed Kiely" userId="768be38e-2fb5-40ce-925d-bd8e9d9e3c31" providerId="ADAL" clId="{7DA1E3D1-023A-4B8E-8B9A-517B3EBCB156}" dt="2022-04-11T19:11:09.322" v="1633" actId="207"/>
          <ac:spMkLst>
            <pc:docMk/>
            <pc:sldMk cId="2447617199" sldId="2144328259"/>
            <ac:spMk id="114" creationId="{808F33F0-8FE8-4CA3-ADCC-DF78506D3A79}"/>
          </ac:spMkLst>
        </pc:spChg>
      </pc:sldChg>
      <pc:sldChg chg="modSp add mod">
        <pc:chgData name="Reed Kiely" userId="768be38e-2fb5-40ce-925d-bd8e9d9e3c31" providerId="ADAL" clId="{7DA1E3D1-023A-4B8E-8B9A-517B3EBCB156}" dt="2022-04-06T14:29:39.945" v="1008" actId="14100"/>
        <pc:sldMkLst>
          <pc:docMk/>
          <pc:sldMk cId="1273234182" sldId="2144328260"/>
        </pc:sldMkLst>
        <pc:spChg chg="mod">
          <ac:chgData name="Reed Kiely" userId="768be38e-2fb5-40ce-925d-bd8e9d9e3c31" providerId="ADAL" clId="{7DA1E3D1-023A-4B8E-8B9A-517B3EBCB156}" dt="2022-04-06T14:29:39.945" v="1008" actId="14100"/>
          <ac:spMkLst>
            <pc:docMk/>
            <pc:sldMk cId="1273234182" sldId="2144328260"/>
            <ac:spMk id="9" creationId="{DF1D9364-6218-436F-B488-8117DAAB7BCE}"/>
          </ac:spMkLst>
        </pc:spChg>
      </pc:sldChg>
      <pc:sldChg chg="addSp modSp new del mod">
        <pc:chgData name="Reed Kiely" userId="768be38e-2fb5-40ce-925d-bd8e9d9e3c31" providerId="ADAL" clId="{7DA1E3D1-023A-4B8E-8B9A-517B3EBCB156}" dt="2022-04-06T14:54:35.798" v="1203" actId="47"/>
        <pc:sldMkLst>
          <pc:docMk/>
          <pc:sldMk cId="215903166" sldId="2144328261"/>
        </pc:sldMkLst>
        <pc:spChg chg="add mod">
          <ac:chgData name="Reed Kiely" userId="768be38e-2fb5-40ce-925d-bd8e9d9e3c31" providerId="ADAL" clId="{7DA1E3D1-023A-4B8E-8B9A-517B3EBCB156}" dt="2022-04-06T14:31:30.941" v="1071" actId="20577"/>
          <ac:spMkLst>
            <pc:docMk/>
            <pc:sldMk cId="215903166" sldId="2144328261"/>
            <ac:spMk id="2" creationId="{9176C448-37F3-4D83-A7D5-81D58F9D55E0}"/>
          </ac:spMkLst>
        </pc:spChg>
      </pc:sldChg>
      <pc:sldChg chg="addSp delSp modSp mod">
        <pc:chgData name="Reed Kiely" userId="768be38e-2fb5-40ce-925d-bd8e9d9e3c31" providerId="ADAL" clId="{7DA1E3D1-023A-4B8E-8B9A-517B3EBCB156}" dt="2022-04-11T20:39:54.546" v="4283" actId="20577"/>
        <pc:sldMkLst>
          <pc:docMk/>
          <pc:sldMk cId="2223038282" sldId="2144328261"/>
        </pc:sldMkLst>
        <pc:spChg chg="add del">
          <ac:chgData name="Reed Kiely" userId="768be38e-2fb5-40ce-925d-bd8e9d9e3c31" providerId="ADAL" clId="{7DA1E3D1-023A-4B8E-8B9A-517B3EBCB156}" dt="2022-04-11T13:51:14.383" v="1262" actId="11529"/>
          <ac:spMkLst>
            <pc:docMk/>
            <pc:sldMk cId="2223038282" sldId="2144328261"/>
            <ac:spMk id="2" creationId="{747114FE-088F-4AE8-9ACC-5BCBF96117A7}"/>
          </ac:spMkLst>
        </pc:spChg>
        <pc:spChg chg="add del mod">
          <ac:chgData name="Reed Kiely" userId="768be38e-2fb5-40ce-925d-bd8e9d9e3c31" providerId="ADAL" clId="{7DA1E3D1-023A-4B8E-8B9A-517B3EBCB156}" dt="2022-04-11T13:52:02.769" v="1282" actId="478"/>
          <ac:spMkLst>
            <pc:docMk/>
            <pc:sldMk cId="2223038282" sldId="2144328261"/>
            <ac:spMk id="4" creationId="{0C1ED2AC-F387-49F8-B88B-6A72BA7803E1}"/>
          </ac:spMkLst>
        </pc:spChg>
        <pc:spChg chg="mod">
          <ac:chgData name="Reed Kiely" userId="768be38e-2fb5-40ce-925d-bd8e9d9e3c31" providerId="ADAL" clId="{7DA1E3D1-023A-4B8E-8B9A-517B3EBCB156}" dt="2022-04-11T18:57:46.775" v="1530" actId="1035"/>
          <ac:spMkLst>
            <pc:docMk/>
            <pc:sldMk cId="2223038282" sldId="2144328261"/>
            <ac:spMk id="5" creationId="{EEF4A53B-E5F2-4885-9CA5-30D55B74DD47}"/>
          </ac:spMkLst>
        </pc:spChg>
        <pc:spChg chg="add mod">
          <ac:chgData name="Reed Kiely" userId="768be38e-2fb5-40ce-925d-bd8e9d9e3c31" providerId="ADAL" clId="{7DA1E3D1-023A-4B8E-8B9A-517B3EBCB156}" dt="2022-04-11T18:57:46.775" v="1530" actId="1035"/>
          <ac:spMkLst>
            <pc:docMk/>
            <pc:sldMk cId="2223038282" sldId="2144328261"/>
            <ac:spMk id="6" creationId="{77228471-96D2-497C-B765-F66074C151B3}"/>
          </ac:spMkLst>
        </pc:spChg>
        <pc:spChg chg="add del">
          <ac:chgData name="Reed Kiely" userId="768be38e-2fb5-40ce-925d-bd8e9d9e3c31" providerId="ADAL" clId="{7DA1E3D1-023A-4B8E-8B9A-517B3EBCB156}" dt="2022-04-11T13:49:01.490" v="1213" actId="478"/>
          <ac:spMkLst>
            <pc:docMk/>
            <pc:sldMk cId="2223038282" sldId="2144328261"/>
            <ac:spMk id="11" creationId="{A9F3AB17-C5FD-4B4C-9299-24585F387C0D}"/>
          </ac:spMkLst>
        </pc:spChg>
        <pc:spChg chg="mod">
          <ac:chgData name="Reed Kiely" userId="768be38e-2fb5-40ce-925d-bd8e9d9e3c31" providerId="ADAL" clId="{7DA1E3D1-023A-4B8E-8B9A-517B3EBCB156}" dt="2022-04-11T20:39:54.546" v="4283" actId="20577"/>
          <ac:spMkLst>
            <pc:docMk/>
            <pc:sldMk cId="2223038282" sldId="2144328261"/>
            <ac:spMk id="12" creationId="{90114B43-5ED0-40D3-8270-C66AD9B7205B}"/>
          </ac:spMkLst>
        </pc:spChg>
        <pc:spChg chg="mod">
          <ac:chgData name="Reed Kiely" userId="768be38e-2fb5-40ce-925d-bd8e9d9e3c31" providerId="ADAL" clId="{7DA1E3D1-023A-4B8E-8B9A-517B3EBCB156}" dt="2022-04-11T19:00:00.137" v="1621" actId="20577"/>
          <ac:spMkLst>
            <pc:docMk/>
            <pc:sldMk cId="2223038282" sldId="2144328261"/>
            <ac:spMk id="14" creationId="{A067F25D-9910-444A-9D96-C2A449843C50}"/>
          </ac:spMkLst>
        </pc:spChg>
        <pc:spChg chg="mod">
          <ac:chgData name="Reed Kiely" userId="768be38e-2fb5-40ce-925d-bd8e9d9e3c31" providerId="ADAL" clId="{7DA1E3D1-023A-4B8E-8B9A-517B3EBCB156}" dt="2022-04-11T18:57:46.775" v="1530" actId="1035"/>
          <ac:spMkLst>
            <pc:docMk/>
            <pc:sldMk cId="2223038282" sldId="2144328261"/>
            <ac:spMk id="16" creationId="{1FBC79A6-3CB5-4C20-9D9A-BF10A403C992}"/>
          </ac:spMkLst>
        </pc:spChg>
        <pc:spChg chg="mod">
          <ac:chgData name="Reed Kiely" userId="768be38e-2fb5-40ce-925d-bd8e9d9e3c31" providerId="ADAL" clId="{7DA1E3D1-023A-4B8E-8B9A-517B3EBCB156}" dt="2022-04-11T20:14:25.614" v="3256" actId="1076"/>
          <ac:spMkLst>
            <pc:docMk/>
            <pc:sldMk cId="2223038282" sldId="2144328261"/>
            <ac:spMk id="17" creationId="{537D2A88-C932-4A50-8E21-2C85B0CBD81C}"/>
          </ac:spMkLst>
        </pc:spChg>
        <pc:spChg chg="mod ord">
          <ac:chgData name="Reed Kiely" userId="768be38e-2fb5-40ce-925d-bd8e9d9e3c31" providerId="ADAL" clId="{7DA1E3D1-023A-4B8E-8B9A-517B3EBCB156}" dt="2022-04-11T18:53:25.907" v="1503" actId="167"/>
          <ac:spMkLst>
            <pc:docMk/>
            <pc:sldMk cId="2223038282" sldId="2144328261"/>
            <ac:spMk id="19" creationId="{C603E89B-6C46-48A9-98FC-BA0518981E21}"/>
          </ac:spMkLst>
        </pc:spChg>
        <pc:spChg chg="mod">
          <ac:chgData name="Reed Kiely" userId="768be38e-2fb5-40ce-925d-bd8e9d9e3c31" providerId="ADAL" clId="{7DA1E3D1-023A-4B8E-8B9A-517B3EBCB156}" dt="2022-04-11T18:57:46.775" v="1530" actId="1035"/>
          <ac:spMkLst>
            <pc:docMk/>
            <pc:sldMk cId="2223038282" sldId="2144328261"/>
            <ac:spMk id="20" creationId="{47FE3132-AC06-4AFC-9F18-8ED7F49B9ADA}"/>
          </ac:spMkLst>
        </pc:spChg>
        <pc:spChg chg="add del mod">
          <ac:chgData name="Reed Kiely" userId="768be38e-2fb5-40ce-925d-bd8e9d9e3c31" providerId="ADAL" clId="{7DA1E3D1-023A-4B8E-8B9A-517B3EBCB156}" dt="2022-04-11T13:48:23.474" v="1208"/>
          <ac:spMkLst>
            <pc:docMk/>
            <pc:sldMk cId="2223038282" sldId="2144328261"/>
            <ac:spMk id="25" creationId="{40CA18D0-2F0B-4ACF-9FA6-56B243C2C11C}"/>
          </ac:spMkLst>
        </pc:spChg>
        <pc:spChg chg="mod">
          <ac:chgData name="Reed Kiely" userId="768be38e-2fb5-40ce-925d-bd8e9d9e3c31" providerId="ADAL" clId="{7DA1E3D1-023A-4B8E-8B9A-517B3EBCB156}" dt="2022-04-11T20:14:25.614" v="3256" actId="1076"/>
          <ac:spMkLst>
            <pc:docMk/>
            <pc:sldMk cId="2223038282" sldId="2144328261"/>
            <ac:spMk id="26" creationId="{19C01D14-CD4A-4CBF-ADF8-06FE06CEEFC2}"/>
          </ac:spMkLst>
        </pc:spChg>
        <pc:spChg chg="add del mod ord">
          <ac:chgData name="Reed Kiely" userId="768be38e-2fb5-40ce-925d-bd8e9d9e3c31" providerId="ADAL" clId="{7DA1E3D1-023A-4B8E-8B9A-517B3EBCB156}" dt="2022-04-11T13:49:48.969" v="1232" actId="478"/>
          <ac:spMkLst>
            <pc:docMk/>
            <pc:sldMk cId="2223038282" sldId="2144328261"/>
            <ac:spMk id="27" creationId="{1863C7E3-404C-4DB1-A75E-F3A22E370C0E}"/>
          </ac:spMkLst>
        </pc:spChg>
        <pc:spChg chg="mod">
          <ac:chgData name="Reed Kiely" userId="768be38e-2fb5-40ce-925d-bd8e9d9e3c31" providerId="ADAL" clId="{7DA1E3D1-023A-4B8E-8B9A-517B3EBCB156}" dt="2022-04-11T18:57:46.775" v="1530" actId="1035"/>
          <ac:spMkLst>
            <pc:docMk/>
            <pc:sldMk cId="2223038282" sldId="2144328261"/>
            <ac:spMk id="31" creationId="{96B8B830-E57E-4FC4-8C00-2F009C6B7864}"/>
          </ac:spMkLst>
        </pc:spChg>
        <pc:spChg chg="mod">
          <ac:chgData name="Reed Kiely" userId="768be38e-2fb5-40ce-925d-bd8e9d9e3c31" providerId="ADAL" clId="{7DA1E3D1-023A-4B8E-8B9A-517B3EBCB156}" dt="2022-04-11T19:05:47.757" v="1627" actId="552"/>
          <ac:spMkLst>
            <pc:docMk/>
            <pc:sldMk cId="2223038282" sldId="2144328261"/>
            <ac:spMk id="32" creationId="{6CD58C1B-3405-4509-9EDC-99F57EE982A5}"/>
          </ac:spMkLst>
        </pc:spChg>
        <pc:spChg chg="mod">
          <ac:chgData name="Reed Kiely" userId="768be38e-2fb5-40ce-925d-bd8e9d9e3c31" providerId="ADAL" clId="{7DA1E3D1-023A-4B8E-8B9A-517B3EBCB156}" dt="2022-04-11T19:05:42.128" v="1626" actId="552"/>
          <ac:spMkLst>
            <pc:docMk/>
            <pc:sldMk cId="2223038282" sldId="2144328261"/>
            <ac:spMk id="33" creationId="{6824603F-F08E-40EA-915C-96784D19955E}"/>
          </ac:spMkLst>
        </pc:spChg>
        <pc:spChg chg="mod">
          <ac:chgData name="Reed Kiely" userId="768be38e-2fb5-40ce-925d-bd8e9d9e3c31" providerId="ADAL" clId="{7DA1E3D1-023A-4B8E-8B9A-517B3EBCB156}" dt="2022-04-11T18:57:46.775" v="1530" actId="1035"/>
          <ac:spMkLst>
            <pc:docMk/>
            <pc:sldMk cId="2223038282" sldId="2144328261"/>
            <ac:spMk id="34" creationId="{2680BFE5-DC95-4DF8-A36E-12B3BFB410EF}"/>
          </ac:spMkLst>
        </pc:spChg>
        <pc:spChg chg="mod">
          <ac:chgData name="Reed Kiely" userId="768be38e-2fb5-40ce-925d-bd8e9d9e3c31" providerId="ADAL" clId="{7DA1E3D1-023A-4B8E-8B9A-517B3EBCB156}" dt="2022-04-11T18:57:46.775" v="1530" actId="1035"/>
          <ac:spMkLst>
            <pc:docMk/>
            <pc:sldMk cId="2223038282" sldId="2144328261"/>
            <ac:spMk id="35" creationId="{EFCD839D-E0B9-496D-BA6E-FABCB02015E5}"/>
          </ac:spMkLst>
        </pc:spChg>
        <pc:spChg chg="mod">
          <ac:chgData name="Reed Kiely" userId="768be38e-2fb5-40ce-925d-bd8e9d9e3c31" providerId="ADAL" clId="{7DA1E3D1-023A-4B8E-8B9A-517B3EBCB156}" dt="2022-04-11T19:05:47.757" v="1627" actId="552"/>
          <ac:spMkLst>
            <pc:docMk/>
            <pc:sldMk cId="2223038282" sldId="2144328261"/>
            <ac:spMk id="36" creationId="{C29A8DDA-E13D-4039-92D2-B3A0CB3D57A0}"/>
          </ac:spMkLst>
        </pc:spChg>
        <pc:spChg chg="mod">
          <ac:chgData name="Reed Kiely" userId="768be38e-2fb5-40ce-925d-bd8e9d9e3c31" providerId="ADAL" clId="{7DA1E3D1-023A-4B8E-8B9A-517B3EBCB156}" dt="2022-04-11T19:05:42.128" v="1626" actId="552"/>
          <ac:spMkLst>
            <pc:docMk/>
            <pc:sldMk cId="2223038282" sldId="2144328261"/>
            <ac:spMk id="37" creationId="{E35D64B7-B8FB-44A0-A802-8DEF6611D61C}"/>
          </ac:spMkLst>
        </pc:spChg>
        <pc:spChg chg="del">
          <ac:chgData name="Reed Kiely" userId="768be38e-2fb5-40ce-925d-bd8e9d9e3c31" providerId="ADAL" clId="{7DA1E3D1-023A-4B8E-8B9A-517B3EBCB156}" dt="2022-04-11T19:07:12.924" v="1628" actId="478"/>
          <ac:spMkLst>
            <pc:docMk/>
            <pc:sldMk cId="2223038282" sldId="2144328261"/>
            <ac:spMk id="39" creationId="{BD379DC2-C8D0-45BF-BFC0-A31C15B61CB4}"/>
          </ac:spMkLst>
        </pc:spChg>
        <pc:spChg chg="add mod ord">
          <ac:chgData name="Reed Kiely" userId="768be38e-2fb5-40ce-925d-bd8e9d9e3c31" providerId="ADAL" clId="{7DA1E3D1-023A-4B8E-8B9A-517B3EBCB156}" dt="2022-04-11T20:14:22.613" v="3255" actId="14100"/>
          <ac:spMkLst>
            <pc:docMk/>
            <pc:sldMk cId="2223038282" sldId="2144328261"/>
            <ac:spMk id="50" creationId="{D6EF761A-0003-4F41-B205-2CB9AE95AA7F}"/>
          </ac:spMkLst>
        </pc:spChg>
        <pc:spChg chg="add mod ord">
          <ac:chgData name="Reed Kiely" userId="768be38e-2fb5-40ce-925d-bd8e9d9e3c31" providerId="ADAL" clId="{7DA1E3D1-023A-4B8E-8B9A-517B3EBCB156}" dt="2022-04-11T19:31:05.542" v="2277" actId="2085"/>
          <ac:spMkLst>
            <pc:docMk/>
            <pc:sldMk cId="2223038282" sldId="2144328261"/>
            <ac:spMk id="51" creationId="{27A868D7-6710-4134-B896-1DB5B627FEC3}"/>
          </ac:spMkLst>
        </pc:spChg>
        <pc:spChg chg="add mod ord">
          <ac:chgData name="Reed Kiely" userId="768be38e-2fb5-40ce-925d-bd8e9d9e3c31" providerId="ADAL" clId="{7DA1E3D1-023A-4B8E-8B9A-517B3EBCB156}" dt="2022-04-11T19:31:05.542" v="2277" actId="2085"/>
          <ac:spMkLst>
            <pc:docMk/>
            <pc:sldMk cId="2223038282" sldId="2144328261"/>
            <ac:spMk id="52" creationId="{FCE7A92A-5F65-4225-967D-4B72B02E8267}"/>
          </ac:spMkLst>
        </pc:spChg>
        <pc:spChg chg="add mod">
          <ac:chgData name="Reed Kiely" userId="768be38e-2fb5-40ce-925d-bd8e9d9e3c31" providerId="ADAL" clId="{7DA1E3D1-023A-4B8E-8B9A-517B3EBCB156}" dt="2022-04-11T19:32:54.703" v="2329" actId="113"/>
          <ac:spMkLst>
            <pc:docMk/>
            <pc:sldMk cId="2223038282" sldId="2144328261"/>
            <ac:spMk id="53" creationId="{578DE669-B67A-44A5-B1D2-B20F32752869}"/>
          </ac:spMkLst>
        </pc:spChg>
        <pc:picChg chg="del">
          <ac:chgData name="Reed Kiely" userId="768be38e-2fb5-40ce-925d-bd8e9d9e3c31" providerId="ADAL" clId="{7DA1E3D1-023A-4B8E-8B9A-517B3EBCB156}" dt="2022-04-11T13:48:48.382" v="1209" actId="478"/>
          <ac:picMkLst>
            <pc:docMk/>
            <pc:sldMk cId="2223038282" sldId="2144328261"/>
            <ac:picMk id="3" creationId="{BF7F9E6F-62AA-4C81-8039-42C5DB38506C}"/>
          </ac:picMkLst>
        </pc:picChg>
        <pc:picChg chg="add del mod">
          <ac:chgData name="Reed Kiely" userId="768be38e-2fb5-40ce-925d-bd8e9d9e3c31" providerId="ADAL" clId="{7DA1E3D1-023A-4B8E-8B9A-517B3EBCB156}" dt="2022-04-11T17:57:15.678" v="1399" actId="478"/>
          <ac:picMkLst>
            <pc:docMk/>
            <pc:sldMk cId="2223038282" sldId="2144328261"/>
            <ac:picMk id="13" creationId="{03934712-846D-4FBC-B953-4B9DD3771180}"/>
          </ac:picMkLst>
        </pc:picChg>
        <pc:picChg chg="add del mod">
          <ac:chgData name="Reed Kiely" userId="768be38e-2fb5-40ce-925d-bd8e9d9e3c31" providerId="ADAL" clId="{7DA1E3D1-023A-4B8E-8B9A-517B3EBCB156}" dt="2022-04-11T13:58:41.118" v="1332" actId="478"/>
          <ac:picMkLst>
            <pc:docMk/>
            <pc:sldMk cId="2223038282" sldId="2144328261"/>
            <ac:picMk id="18" creationId="{B749A054-FF67-4C7B-B6E8-84D4725A4AA8}"/>
          </ac:picMkLst>
        </pc:picChg>
        <pc:picChg chg="add del mod">
          <ac:chgData name="Reed Kiely" userId="768be38e-2fb5-40ce-925d-bd8e9d9e3c31" providerId="ADAL" clId="{7DA1E3D1-023A-4B8E-8B9A-517B3EBCB156}" dt="2022-04-11T17:57:15.678" v="1399" actId="478"/>
          <ac:picMkLst>
            <pc:docMk/>
            <pc:sldMk cId="2223038282" sldId="2144328261"/>
            <ac:picMk id="28" creationId="{20012D55-A00B-48FB-B9E8-6F3DE29A471D}"/>
          </ac:picMkLst>
        </pc:picChg>
        <pc:picChg chg="add del mod">
          <ac:chgData name="Reed Kiely" userId="768be38e-2fb5-40ce-925d-bd8e9d9e3c31" providerId="ADAL" clId="{7DA1E3D1-023A-4B8E-8B9A-517B3EBCB156}" dt="2022-04-11T17:57:22.455" v="1402" actId="478"/>
          <ac:picMkLst>
            <pc:docMk/>
            <pc:sldMk cId="2223038282" sldId="2144328261"/>
            <ac:picMk id="30" creationId="{7720C7AB-6424-49D2-914C-E4FB4232600F}"/>
          </ac:picMkLst>
        </pc:picChg>
        <pc:picChg chg="add del mod">
          <ac:chgData name="Reed Kiely" userId="768be38e-2fb5-40ce-925d-bd8e9d9e3c31" providerId="ADAL" clId="{7DA1E3D1-023A-4B8E-8B9A-517B3EBCB156}" dt="2022-04-11T17:55:31.910" v="1369" actId="478"/>
          <ac:picMkLst>
            <pc:docMk/>
            <pc:sldMk cId="2223038282" sldId="2144328261"/>
            <ac:picMk id="38" creationId="{80BC4180-14C3-4DB6-823D-F8678C1EAD8E}"/>
          </ac:picMkLst>
        </pc:picChg>
        <pc:picChg chg="add del mod">
          <ac:chgData name="Reed Kiely" userId="768be38e-2fb5-40ce-925d-bd8e9d9e3c31" providerId="ADAL" clId="{7DA1E3D1-023A-4B8E-8B9A-517B3EBCB156}" dt="2022-04-11T17:57:22.455" v="1402" actId="478"/>
          <ac:picMkLst>
            <pc:docMk/>
            <pc:sldMk cId="2223038282" sldId="2144328261"/>
            <ac:picMk id="40" creationId="{11EDE2CE-8A16-48F6-95B0-DA361BC947A1}"/>
          </ac:picMkLst>
        </pc:picChg>
        <pc:picChg chg="add mod">
          <ac:chgData name="Reed Kiely" userId="768be38e-2fb5-40ce-925d-bd8e9d9e3c31" providerId="ADAL" clId="{7DA1E3D1-023A-4B8E-8B9A-517B3EBCB156}" dt="2022-04-11T18:57:46.775" v="1530" actId="1035"/>
          <ac:picMkLst>
            <pc:docMk/>
            <pc:sldMk cId="2223038282" sldId="2144328261"/>
            <ac:picMk id="41" creationId="{EEAD8A0C-69E4-4DB0-89F6-38E96CE7AFA3}"/>
          </ac:picMkLst>
        </pc:picChg>
        <pc:picChg chg="add mod ord">
          <ac:chgData name="Reed Kiely" userId="768be38e-2fb5-40ce-925d-bd8e9d9e3c31" providerId="ADAL" clId="{7DA1E3D1-023A-4B8E-8B9A-517B3EBCB156}" dt="2022-04-11T18:57:46.775" v="1530" actId="1035"/>
          <ac:picMkLst>
            <pc:docMk/>
            <pc:sldMk cId="2223038282" sldId="2144328261"/>
            <ac:picMk id="42" creationId="{F862F0CC-07E6-4FDE-B919-6476A90029EE}"/>
          </ac:picMkLst>
        </pc:picChg>
        <pc:picChg chg="add del mod">
          <ac:chgData name="Reed Kiely" userId="768be38e-2fb5-40ce-925d-bd8e9d9e3c31" providerId="ADAL" clId="{7DA1E3D1-023A-4B8E-8B9A-517B3EBCB156}" dt="2022-04-11T17:56:02.646" v="1378" actId="478"/>
          <ac:picMkLst>
            <pc:docMk/>
            <pc:sldMk cId="2223038282" sldId="2144328261"/>
            <ac:picMk id="43" creationId="{3E0FE501-0A55-4913-B6E4-848B851F5CD0}"/>
          </ac:picMkLst>
        </pc:picChg>
        <pc:picChg chg="add mod ord">
          <ac:chgData name="Reed Kiely" userId="768be38e-2fb5-40ce-925d-bd8e9d9e3c31" providerId="ADAL" clId="{7DA1E3D1-023A-4B8E-8B9A-517B3EBCB156}" dt="2022-04-11T18:57:46.775" v="1530" actId="1035"/>
          <ac:picMkLst>
            <pc:docMk/>
            <pc:sldMk cId="2223038282" sldId="2144328261"/>
            <ac:picMk id="44" creationId="{AE82F723-1129-4848-B765-C00077AA506B}"/>
          </ac:picMkLst>
        </pc:picChg>
        <pc:picChg chg="add mod">
          <ac:chgData name="Reed Kiely" userId="768be38e-2fb5-40ce-925d-bd8e9d9e3c31" providerId="ADAL" clId="{7DA1E3D1-023A-4B8E-8B9A-517B3EBCB156}" dt="2022-04-11T18:57:46.775" v="1530" actId="1035"/>
          <ac:picMkLst>
            <pc:docMk/>
            <pc:sldMk cId="2223038282" sldId="2144328261"/>
            <ac:picMk id="45" creationId="{DAEA3E7D-7BC9-494D-93DB-EDCABDDAA3D1}"/>
          </ac:picMkLst>
        </pc:picChg>
        <pc:picChg chg="add mod">
          <ac:chgData name="Reed Kiely" userId="768be38e-2fb5-40ce-925d-bd8e9d9e3c31" providerId="ADAL" clId="{7DA1E3D1-023A-4B8E-8B9A-517B3EBCB156}" dt="2022-04-11T18:57:46.775" v="1530" actId="1035"/>
          <ac:picMkLst>
            <pc:docMk/>
            <pc:sldMk cId="2223038282" sldId="2144328261"/>
            <ac:picMk id="46" creationId="{DF3B6B3A-EE71-4109-8C22-DC579D704464}"/>
          </ac:picMkLst>
        </pc:picChg>
        <pc:picChg chg="add mod">
          <ac:chgData name="Reed Kiely" userId="768be38e-2fb5-40ce-925d-bd8e9d9e3c31" providerId="ADAL" clId="{7DA1E3D1-023A-4B8E-8B9A-517B3EBCB156}" dt="2022-04-11T18:57:46.775" v="1530" actId="1035"/>
          <ac:picMkLst>
            <pc:docMk/>
            <pc:sldMk cId="2223038282" sldId="2144328261"/>
            <ac:picMk id="47" creationId="{98DB0B56-2F8A-4837-84DE-292D3CD6B606}"/>
          </ac:picMkLst>
        </pc:picChg>
        <pc:picChg chg="add mod">
          <ac:chgData name="Reed Kiely" userId="768be38e-2fb5-40ce-925d-bd8e9d9e3c31" providerId="ADAL" clId="{7DA1E3D1-023A-4B8E-8B9A-517B3EBCB156}" dt="2022-04-11T18:57:46.775" v="1530" actId="1035"/>
          <ac:picMkLst>
            <pc:docMk/>
            <pc:sldMk cId="2223038282" sldId="2144328261"/>
            <ac:picMk id="48" creationId="{701E282F-266F-477A-86B7-AF16DD980E31}"/>
          </ac:picMkLst>
        </pc:picChg>
        <pc:picChg chg="add mod">
          <ac:chgData name="Reed Kiely" userId="768be38e-2fb5-40ce-925d-bd8e9d9e3c31" providerId="ADAL" clId="{7DA1E3D1-023A-4B8E-8B9A-517B3EBCB156}" dt="2022-04-11T18:57:46.775" v="1530" actId="1035"/>
          <ac:picMkLst>
            <pc:docMk/>
            <pc:sldMk cId="2223038282" sldId="2144328261"/>
            <ac:picMk id="49" creationId="{42AD8E2C-ED3B-4101-9BB3-AB69E2E43316}"/>
          </ac:picMkLst>
        </pc:picChg>
        <pc:cxnChg chg="del">
          <ac:chgData name="Reed Kiely" userId="768be38e-2fb5-40ce-925d-bd8e9d9e3c31" providerId="ADAL" clId="{7DA1E3D1-023A-4B8E-8B9A-517B3EBCB156}" dt="2022-04-11T13:50:11.621" v="1239" actId="478"/>
          <ac:cxnSpMkLst>
            <pc:docMk/>
            <pc:sldMk cId="2223038282" sldId="2144328261"/>
            <ac:cxnSpMk id="8" creationId="{1239D97B-A541-4DF8-B05B-C3FDCF1A9597}"/>
          </ac:cxnSpMkLst>
        </pc:cxnChg>
        <pc:cxnChg chg="add del mod">
          <ac:chgData name="Reed Kiely" userId="768be38e-2fb5-40ce-925d-bd8e9d9e3c31" providerId="ADAL" clId="{7DA1E3D1-023A-4B8E-8B9A-517B3EBCB156}" dt="2022-04-11T13:52:36.386" v="1296" actId="11529"/>
          <ac:cxnSpMkLst>
            <pc:docMk/>
            <pc:sldMk cId="2223038282" sldId="2144328261"/>
            <ac:cxnSpMk id="9" creationId="{1E461798-3932-47EA-9193-307FBEB2404C}"/>
          </ac:cxnSpMkLst>
        </pc:cxnChg>
      </pc:sldChg>
      <pc:sldChg chg="addSp delSp modSp mod">
        <pc:chgData name="Reed Kiely" userId="768be38e-2fb5-40ce-925d-bd8e9d9e3c31" providerId="ADAL" clId="{7DA1E3D1-023A-4B8E-8B9A-517B3EBCB156}" dt="2022-04-13T13:40:04.867" v="4948" actId="1035"/>
        <pc:sldMkLst>
          <pc:docMk/>
          <pc:sldMk cId="4250083064" sldId="2144328262"/>
        </pc:sldMkLst>
        <pc:spChg chg="mod">
          <ac:chgData name="Reed Kiely" userId="768be38e-2fb5-40ce-925d-bd8e9d9e3c31" providerId="ADAL" clId="{7DA1E3D1-023A-4B8E-8B9A-517B3EBCB156}" dt="2022-04-13T13:40:04.867" v="4948" actId="1035"/>
          <ac:spMkLst>
            <pc:docMk/>
            <pc:sldMk cId="4250083064" sldId="2144328262"/>
            <ac:spMk id="10" creationId="{71DD688C-D2AA-4682-848A-35D406AFE699}"/>
          </ac:spMkLst>
        </pc:spChg>
        <pc:spChg chg="add del mod">
          <ac:chgData name="Reed Kiely" userId="768be38e-2fb5-40ce-925d-bd8e9d9e3c31" providerId="ADAL" clId="{7DA1E3D1-023A-4B8E-8B9A-517B3EBCB156}" dt="2022-04-13T13:38:30.344" v="4934"/>
          <ac:spMkLst>
            <pc:docMk/>
            <pc:sldMk cId="4250083064" sldId="2144328262"/>
            <ac:spMk id="30" creationId="{66E46464-8869-4DB7-ACE8-AE1A127E45AD}"/>
          </ac:spMkLst>
        </pc:spChg>
        <pc:spChg chg="mod">
          <ac:chgData name="Reed Kiely" userId="768be38e-2fb5-40ce-925d-bd8e9d9e3c31" providerId="ADAL" clId="{7DA1E3D1-023A-4B8E-8B9A-517B3EBCB156}" dt="2022-04-13T13:40:04.867" v="4948" actId="1035"/>
          <ac:spMkLst>
            <pc:docMk/>
            <pc:sldMk cId="4250083064" sldId="2144328262"/>
            <ac:spMk id="34" creationId="{3631E556-B75E-44CB-8C1C-E3A8859C05E1}"/>
          </ac:spMkLst>
        </pc:spChg>
        <pc:spChg chg="mod">
          <ac:chgData name="Reed Kiely" userId="768be38e-2fb5-40ce-925d-bd8e9d9e3c31" providerId="ADAL" clId="{7DA1E3D1-023A-4B8E-8B9A-517B3EBCB156}" dt="2022-04-13T13:38:48.623" v="4943" actId="1037"/>
          <ac:spMkLst>
            <pc:docMk/>
            <pc:sldMk cId="4250083064" sldId="2144328262"/>
            <ac:spMk id="40" creationId="{AFF33B1C-05BC-4CFC-A39A-946CA7231E28}"/>
          </ac:spMkLst>
        </pc:spChg>
        <pc:spChg chg="mod">
          <ac:chgData name="Reed Kiely" userId="768be38e-2fb5-40ce-925d-bd8e9d9e3c31" providerId="ADAL" clId="{7DA1E3D1-023A-4B8E-8B9A-517B3EBCB156}" dt="2022-04-13T13:38:41.256" v="4938" actId="1076"/>
          <ac:spMkLst>
            <pc:docMk/>
            <pc:sldMk cId="4250083064" sldId="2144328262"/>
            <ac:spMk id="43" creationId="{808A01F8-F82F-486C-B2E8-EAD6044AE1F8}"/>
          </ac:spMkLst>
        </pc:spChg>
      </pc:sldChg>
    </pc:docChg>
  </pc:docChgLst>
  <pc:docChgLst>
    <pc:chgData name="Karolina Guillen" userId="c1c08796-a0be-47c6-af52-5d31fd96ec50" providerId="ADAL" clId="{4C960E5F-08D2-4DBB-96C4-61ACA4B0B310}"/>
    <pc:docChg chg="custSel modSld">
      <pc:chgData name="Karolina Guillen" userId="c1c08796-a0be-47c6-af52-5d31fd96ec50" providerId="ADAL" clId="{4C960E5F-08D2-4DBB-96C4-61ACA4B0B310}" dt="2022-02-15T14:52:18.628" v="17" actId="1076"/>
      <pc:docMkLst>
        <pc:docMk/>
      </pc:docMkLst>
      <pc:sldChg chg="addSp delSp modSp mod">
        <pc:chgData name="Karolina Guillen" userId="c1c08796-a0be-47c6-af52-5d31fd96ec50" providerId="ADAL" clId="{4C960E5F-08D2-4DBB-96C4-61ACA4B0B310}" dt="2022-02-15T14:52:18.628" v="17" actId="1076"/>
        <pc:sldMkLst>
          <pc:docMk/>
          <pc:sldMk cId="826583887" sldId="2144328105"/>
        </pc:sldMkLst>
        <pc:spChg chg="mod">
          <ac:chgData name="Karolina Guillen" userId="c1c08796-a0be-47c6-af52-5d31fd96ec50" providerId="ADAL" clId="{4C960E5F-08D2-4DBB-96C4-61ACA4B0B310}" dt="2022-02-15T14:51:50.954" v="13" actId="14100"/>
          <ac:spMkLst>
            <pc:docMk/>
            <pc:sldMk cId="826583887" sldId="2144328105"/>
            <ac:spMk id="10" creationId="{9A560180-A9CA-4711-9773-CB371B04B8FC}"/>
          </ac:spMkLst>
        </pc:spChg>
        <pc:picChg chg="add del mod">
          <ac:chgData name="Karolina Guillen" userId="c1c08796-a0be-47c6-af52-5d31fd96ec50" providerId="ADAL" clId="{4C960E5F-08D2-4DBB-96C4-61ACA4B0B310}" dt="2022-02-15T14:51:08.272" v="3" actId="478"/>
          <ac:picMkLst>
            <pc:docMk/>
            <pc:sldMk cId="826583887" sldId="2144328105"/>
            <ac:picMk id="3" creationId="{F3FAF18F-9552-4EDD-B1A9-32CA68A851AC}"/>
          </ac:picMkLst>
        </pc:picChg>
        <pc:picChg chg="add mod">
          <ac:chgData name="Karolina Guillen" userId="c1c08796-a0be-47c6-af52-5d31fd96ec50" providerId="ADAL" clId="{4C960E5F-08D2-4DBB-96C4-61ACA4B0B310}" dt="2022-02-15T14:52:18.628" v="17" actId="1076"/>
          <ac:picMkLst>
            <pc:docMk/>
            <pc:sldMk cId="826583887" sldId="2144328105"/>
            <ac:picMk id="5" creationId="{6059A65E-B154-4B8C-8EA8-A924C404B023}"/>
          </ac:picMkLst>
        </pc:picChg>
      </pc:sldChg>
    </pc:docChg>
  </pc:docChgLst>
  <pc:docChgLst>
    <pc:chgData name="Jason Wiese" userId="4bff8d5b-7de6-4655-b397-69b0afc81113" providerId="ADAL" clId="{39235F42-C51F-4955-B6F6-57AB77720EDC}"/>
    <pc:docChg chg="modSld">
      <pc:chgData name="Jason Wiese" userId="4bff8d5b-7de6-4655-b397-69b0afc81113" providerId="ADAL" clId="{39235F42-C51F-4955-B6F6-57AB77720EDC}" dt="2022-04-18T19:28:15.505" v="1" actId="207"/>
      <pc:docMkLst>
        <pc:docMk/>
      </pc:docMkLst>
      <pc:sldChg chg="modSp mod">
        <pc:chgData name="Jason Wiese" userId="4bff8d5b-7de6-4655-b397-69b0afc81113" providerId="ADAL" clId="{39235F42-C51F-4955-B6F6-57AB77720EDC}" dt="2022-04-18T19:28:15.505" v="1" actId="207"/>
        <pc:sldMkLst>
          <pc:docMk/>
          <pc:sldMk cId="4018152340" sldId="2144328264"/>
        </pc:sldMkLst>
        <pc:spChg chg="mod">
          <ac:chgData name="Jason Wiese" userId="4bff8d5b-7de6-4655-b397-69b0afc81113" providerId="ADAL" clId="{39235F42-C51F-4955-B6F6-57AB77720EDC}" dt="2022-04-18T19:28:15.505" v="1" actId="207"/>
          <ac:spMkLst>
            <pc:docMk/>
            <pc:sldMk cId="4018152340" sldId="2144328264"/>
            <ac:spMk id="10" creationId="{1F5544B4-64B7-4E00-A1B6-76422658B8ED}"/>
          </ac:spMkLst>
        </pc:spChg>
      </pc:sldChg>
    </pc:docChg>
  </pc:docChgLst>
  <pc:docChgLst>
    <pc:chgData name="Jason Wiese" userId="4bff8d5b-7de6-4655-b397-69b0afc81113" providerId="ADAL" clId="{6AC38F8C-CCE3-4F0C-83B9-725EA524FA61}"/>
    <pc:docChg chg="undo custSel modSld sldOrd">
      <pc:chgData name="Jason Wiese" userId="4bff8d5b-7de6-4655-b397-69b0afc81113" providerId="ADAL" clId="{6AC38F8C-CCE3-4F0C-83B9-725EA524FA61}" dt="2022-04-18T14:50:03.222" v="102" actId="1076"/>
      <pc:docMkLst>
        <pc:docMk/>
      </pc:docMkLst>
      <pc:sldChg chg="modSp mod">
        <pc:chgData name="Jason Wiese" userId="4bff8d5b-7de6-4655-b397-69b0afc81113" providerId="ADAL" clId="{6AC38F8C-CCE3-4F0C-83B9-725EA524FA61}" dt="2022-04-18T14:41:10.329" v="15" actId="207"/>
        <pc:sldMkLst>
          <pc:docMk/>
          <pc:sldMk cId="3475163508" sldId="2144328244"/>
        </pc:sldMkLst>
        <pc:spChg chg="mod">
          <ac:chgData name="Jason Wiese" userId="4bff8d5b-7de6-4655-b397-69b0afc81113" providerId="ADAL" clId="{6AC38F8C-CCE3-4F0C-83B9-725EA524FA61}" dt="2022-04-18T14:39:38.723" v="2" actId="20577"/>
          <ac:spMkLst>
            <pc:docMk/>
            <pc:sldMk cId="3475163508" sldId="2144328244"/>
            <ac:spMk id="10" creationId="{1F5544B4-64B7-4E00-A1B6-76422658B8ED}"/>
          </ac:spMkLst>
        </pc:spChg>
        <pc:spChg chg="mod">
          <ac:chgData name="Jason Wiese" userId="4bff8d5b-7de6-4655-b397-69b0afc81113" providerId="ADAL" clId="{6AC38F8C-CCE3-4F0C-83B9-725EA524FA61}" dt="2022-04-18T14:41:10.329" v="15" actId="207"/>
          <ac:spMkLst>
            <pc:docMk/>
            <pc:sldMk cId="3475163508" sldId="2144328244"/>
            <ac:spMk id="114" creationId="{808F33F0-8FE8-4CA3-ADCC-DF78506D3A79}"/>
          </ac:spMkLst>
        </pc:spChg>
      </pc:sldChg>
      <pc:sldChg chg="ord">
        <pc:chgData name="Jason Wiese" userId="4bff8d5b-7de6-4655-b397-69b0afc81113" providerId="ADAL" clId="{6AC38F8C-CCE3-4F0C-83B9-725EA524FA61}" dt="2022-04-18T14:44:09.181" v="17"/>
        <pc:sldMkLst>
          <pc:docMk/>
          <pc:sldMk cId="1216546155" sldId="2144328251"/>
        </pc:sldMkLst>
      </pc:sldChg>
      <pc:sldChg chg="delSp modSp mod">
        <pc:chgData name="Jason Wiese" userId="4bff8d5b-7de6-4655-b397-69b0afc81113" providerId="ADAL" clId="{6AC38F8C-CCE3-4F0C-83B9-725EA524FA61}" dt="2022-04-18T14:49:14.265" v="101" actId="1036"/>
        <pc:sldMkLst>
          <pc:docMk/>
          <pc:sldMk cId="4250083064" sldId="2144328262"/>
        </pc:sldMkLst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10" creationId="{71DD688C-D2AA-4682-848A-35D406AFE699}"/>
          </ac:spMkLst>
        </pc:spChg>
        <pc:spChg chg="mod">
          <ac:chgData name="Jason Wiese" userId="4bff8d5b-7de6-4655-b397-69b0afc81113" providerId="ADAL" clId="{6AC38F8C-CCE3-4F0C-83B9-725EA524FA61}" dt="2022-04-18T14:48:56.837" v="80" actId="20577"/>
          <ac:spMkLst>
            <pc:docMk/>
            <pc:sldMk cId="4250083064" sldId="2144328262"/>
            <ac:spMk id="32" creationId="{68ED7A75-1695-47B5-B6CC-FEE5BE0CC92E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34" creationId="{3631E556-B75E-44CB-8C1C-E3A8859C05E1}"/>
          </ac:spMkLst>
        </pc:spChg>
        <pc:spChg chg="del">
          <ac:chgData name="Jason Wiese" userId="4bff8d5b-7de6-4655-b397-69b0afc81113" providerId="ADAL" clId="{6AC38F8C-CCE3-4F0C-83B9-725EA524FA61}" dt="2022-04-18T14:49:00.291" v="81" actId="478"/>
          <ac:spMkLst>
            <pc:docMk/>
            <pc:sldMk cId="4250083064" sldId="2144328262"/>
            <ac:spMk id="35" creationId="{98DD5202-18DD-4301-A5E1-CEA61362E2F9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37" creationId="{068DF463-9B37-4867-AAFD-23B29C6A3BFE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38" creationId="{DEE84BE2-2AD3-44D7-9D74-71A0437274EA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40" creationId="{AFF33B1C-05BC-4CFC-A39A-946CA7231E28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41" creationId="{B550BCC7-F280-4AAB-A157-DB0CCEEB6ABB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42" creationId="{43D6A640-6E6C-44B6-9F1B-72FB87438383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43" creationId="{808A01F8-F82F-486C-B2E8-EAD6044AE1F8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44" creationId="{0EA5BAFC-9AF0-46AF-986C-3F5BEA526F5E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51" creationId="{CA6F1B4B-6800-4C50-A23E-B919614844F5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64" creationId="{D052FE13-A37F-4019-A29D-50AE3EBE4327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65" creationId="{37BAF790-387A-48E7-92AD-34BD7ACD0645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66" creationId="{4E0051BD-A127-4496-BA6E-49D61A2F3C20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68" creationId="{A8DB206B-D165-4121-B785-172E77182002}"/>
          </ac:spMkLst>
        </pc:spChg>
        <pc:spChg chg="mod">
          <ac:chgData name="Jason Wiese" userId="4bff8d5b-7de6-4655-b397-69b0afc81113" providerId="ADAL" clId="{6AC38F8C-CCE3-4F0C-83B9-725EA524FA61}" dt="2022-04-18T14:49:14.265" v="101" actId="1036"/>
          <ac:spMkLst>
            <pc:docMk/>
            <pc:sldMk cId="4250083064" sldId="2144328262"/>
            <ac:spMk id="72" creationId="{B2CCEBBB-5E0F-49EC-8D18-66C98B17CF46}"/>
          </ac:spMkLst>
        </pc:spChg>
        <pc:picChg chg="mod">
          <ac:chgData name="Jason Wiese" userId="4bff8d5b-7de6-4655-b397-69b0afc81113" providerId="ADAL" clId="{6AC38F8C-CCE3-4F0C-83B9-725EA524FA61}" dt="2022-04-18T14:49:14.265" v="101" actId="1036"/>
          <ac:picMkLst>
            <pc:docMk/>
            <pc:sldMk cId="4250083064" sldId="2144328262"/>
            <ac:picMk id="9" creationId="{108323B1-C5E2-4AE8-B5A0-B79C389F8B8C}"/>
          </ac:picMkLst>
        </pc:picChg>
        <pc:picChg chg="mod">
          <ac:chgData name="Jason Wiese" userId="4bff8d5b-7de6-4655-b397-69b0afc81113" providerId="ADAL" clId="{6AC38F8C-CCE3-4F0C-83B9-725EA524FA61}" dt="2022-04-18T14:49:14.265" v="101" actId="1036"/>
          <ac:picMkLst>
            <pc:docMk/>
            <pc:sldMk cId="4250083064" sldId="2144328262"/>
            <ac:picMk id="28" creationId="{A0275503-015F-4BCB-BFD7-B321E25F140C}"/>
          </ac:picMkLst>
        </pc:picChg>
        <pc:picChg chg="mod">
          <ac:chgData name="Jason Wiese" userId="4bff8d5b-7de6-4655-b397-69b0afc81113" providerId="ADAL" clId="{6AC38F8C-CCE3-4F0C-83B9-725EA524FA61}" dt="2022-04-18T14:49:14.265" v="101" actId="1036"/>
          <ac:picMkLst>
            <pc:docMk/>
            <pc:sldMk cId="4250083064" sldId="2144328262"/>
            <ac:picMk id="31" creationId="{66432ADF-6BE9-4328-B15C-31712F8212FB}"/>
          </ac:picMkLst>
        </pc:picChg>
        <pc:picChg chg="mod">
          <ac:chgData name="Jason Wiese" userId="4bff8d5b-7de6-4655-b397-69b0afc81113" providerId="ADAL" clId="{6AC38F8C-CCE3-4F0C-83B9-725EA524FA61}" dt="2022-04-18T14:49:14.265" v="101" actId="1036"/>
          <ac:picMkLst>
            <pc:docMk/>
            <pc:sldMk cId="4250083064" sldId="2144328262"/>
            <ac:picMk id="33" creationId="{8AC14D86-CC3B-4CFA-8280-381DD971218F}"/>
          </ac:picMkLst>
        </pc:picChg>
        <pc:cxnChg chg="mod">
          <ac:chgData name="Jason Wiese" userId="4bff8d5b-7de6-4655-b397-69b0afc81113" providerId="ADAL" clId="{6AC38F8C-CCE3-4F0C-83B9-725EA524FA61}" dt="2022-04-18T14:49:14.265" v="101" actId="1036"/>
          <ac:cxnSpMkLst>
            <pc:docMk/>
            <pc:sldMk cId="4250083064" sldId="2144328262"/>
            <ac:cxnSpMk id="12" creationId="{1E20366F-10A9-43B9-A841-6C6CEF355C95}"/>
          </ac:cxnSpMkLst>
        </pc:cxnChg>
      </pc:sldChg>
      <pc:sldChg chg="delSp modSp mod">
        <pc:chgData name="Jason Wiese" userId="4bff8d5b-7de6-4655-b397-69b0afc81113" providerId="ADAL" clId="{6AC38F8C-CCE3-4F0C-83B9-725EA524FA61}" dt="2022-04-18T14:47:55.849" v="50" actId="478"/>
        <pc:sldMkLst>
          <pc:docMk/>
          <pc:sldMk cId="930784962" sldId="2144328263"/>
        </pc:sldMkLst>
        <pc:spChg chg="del">
          <ac:chgData name="Jason Wiese" userId="4bff8d5b-7de6-4655-b397-69b0afc81113" providerId="ADAL" clId="{6AC38F8C-CCE3-4F0C-83B9-725EA524FA61}" dt="2022-04-18T14:47:55.849" v="50" actId="478"/>
          <ac:spMkLst>
            <pc:docMk/>
            <pc:sldMk cId="930784962" sldId="2144328263"/>
            <ac:spMk id="2" creationId="{6F382D37-062B-43D2-9248-AF7A6A5EB89D}"/>
          </ac:spMkLst>
        </pc:spChg>
        <pc:spChg chg="mod">
          <ac:chgData name="Jason Wiese" userId="4bff8d5b-7de6-4655-b397-69b0afc81113" providerId="ADAL" clId="{6AC38F8C-CCE3-4F0C-83B9-725EA524FA61}" dt="2022-04-18T14:47:52.949" v="49" actId="20577"/>
          <ac:spMkLst>
            <pc:docMk/>
            <pc:sldMk cId="930784962" sldId="2144328263"/>
            <ac:spMk id="10" creationId="{1F5544B4-64B7-4E00-A1B6-76422658B8ED}"/>
          </ac:spMkLst>
        </pc:spChg>
      </pc:sldChg>
      <pc:sldChg chg="modSp mod">
        <pc:chgData name="Jason Wiese" userId="4bff8d5b-7de6-4655-b397-69b0afc81113" providerId="ADAL" clId="{6AC38F8C-CCE3-4F0C-83B9-725EA524FA61}" dt="2022-04-18T14:50:03.222" v="102" actId="1076"/>
        <pc:sldMkLst>
          <pc:docMk/>
          <pc:sldMk cId="4018152340" sldId="2144328264"/>
        </pc:sldMkLst>
        <pc:spChg chg="mod">
          <ac:chgData name="Jason Wiese" userId="4bff8d5b-7de6-4655-b397-69b0afc81113" providerId="ADAL" clId="{6AC38F8C-CCE3-4F0C-83B9-725EA524FA61}" dt="2022-04-18T14:50:03.222" v="102" actId="1076"/>
          <ac:spMkLst>
            <pc:docMk/>
            <pc:sldMk cId="4018152340" sldId="2144328264"/>
            <ac:spMk id="28" creationId="{46964340-0D15-42DD-B8BA-49BA40D5A67D}"/>
          </ac:spMkLst>
        </pc:spChg>
      </pc:sldChg>
    </pc:docChg>
  </pc:docChgLst>
  <pc:docChgLst>
    <pc:chgData name="Jason Wiese" userId="4bff8d5b-7de6-4655-b397-69b0afc81113" providerId="ADAL" clId="{08C85BF4-342B-48F3-A7BA-5E2BA972638B}"/>
    <pc:docChg chg="modSld">
      <pc:chgData name="Jason Wiese" userId="4bff8d5b-7de6-4655-b397-69b0afc81113" providerId="ADAL" clId="{08C85BF4-342B-48F3-A7BA-5E2BA972638B}" dt="2022-02-14T17:56:38.527" v="232" actId="115"/>
      <pc:docMkLst>
        <pc:docMk/>
      </pc:docMkLst>
      <pc:sldChg chg="modSp mod">
        <pc:chgData name="Jason Wiese" userId="4bff8d5b-7de6-4655-b397-69b0afc81113" providerId="ADAL" clId="{08C85BF4-342B-48F3-A7BA-5E2BA972638B}" dt="2022-02-14T17:56:38.527" v="232" actId="115"/>
        <pc:sldMkLst>
          <pc:docMk/>
          <pc:sldMk cId="2721652440" sldId="2144327350"/>
        </pc:sldMkLst>
        <pc:spChg chg="mod">
          <ac:chgData name="Jason Wiese" userId="4bff8d5b-7de6-4655-b397-69b0afc81113" providerId="ADAL" clId="{08C85BF4-342B-48F3-A7BA-5E2BA972638B}" dt="2022-02-14T17:56:38.527" v="232" actId="115"/>
          <ac:spMkLst>
            <pc:docMk/>
            <pc:sldMk cId="2721652440" sldId="2144327350"/>
            <ac:spMk id="17" creationId="{ACECE296-5510-4419-9D27-0A9D25EC143F}"/>
          </ac:spMkLst>
        </pc:spChg>
      </pc:sldChg>
      <pc:sldChg chg="modSp mod">
        <pc:chgData name="Jason Wiese" userId="4bff8d5b-7de6-4655-b397-69b0afc81113" providerId="ADAL" clId="{08C85BF4-342B-48F3-A7BA-5E2BA972638B}" dt="2022-02-14T17:55:55.629" v="230" actId="1035"/>
        <pc:sldMkLst>
          <pc:docMk/>
          <pc:sldMk cId="1622541504" sldId="2144327906"/>
        </pc:sldMkLst>
        <pc:spChg chg="mod">
          <ac:chgData name="Jason Wiese" userId="4bff8d5b-7de6-4655-b397-69b0afc81113" providerId="ADAL" clId="{08C85BF4-342B-48F3-A7BA-5E2BA972638B}" dt="2022-02-14T17:54:20.005" v="51" actId="20577"/>
          <ac:spMkLst>
            <pc:docMk/>
            <pc:sldMk cId="1622541504" sldId="2144327906"/>
            <ac:spMk id="10" creationId="{49CDD361-5444-492D-8292-535A7F746D6E}"/>
          </ac:spMkLst>
        </pc:spChg>
        <pc:spChg chg="mod">
          <ac:chgData name="Jason Wiese" userId="4bff8d5b-7de6-4655-b397-69b0afc81113" providerId="ADAL" clId="{08C85BF4-342B-48F3-A7BA-5E2BA972638B}" dt="2022-02-14T17:55:55.629" v="230" actId="1035"/>
          <ac:spMkLst>
            <pc:docMk/>
            <pc:sldMk cId="1622541504" sldId="2144327906"/>
            <ac:spMk id="16" creationId="{C57D90DC-DDFA-45DC-8781-5D55EA449DCD}"/>
          </ac:spMkLst>
        </pc:spChg>
      </pc:sldChg>
    </pc:docChg>
  </pc:docChgLst>
  <pc:docChgLst>
    <pc:chgData name="Reed Kiely" userId="768be38e-2fb5-40ce-925d-bd8e9d9e3c31" providerId="ADAL" clId="{BD2A9B16-6957-4AE8-9C5D-E604E7FF76B6}"/>
    <pc:docChg chg="undo custSel addSld modSld sldOrd">
      <pc:chgData name="Reed Kiely" userId="768be38e-2fb5-40ce-925d-bd8e9d9e3c31" providerId="ADAL" clId="{BD2A9B16-6957-4AE8-9C5D-E604E7FF76B6}" dt="2022-04-22T19:15:42.949" v="148" actId="20577"/>
      <pc:docMkLst>
        <pc:docMk/>
      </pc:docMkLst>
      <pc:sldChg chg="delCm modNotesTx">
        <pc:chgData name="Reed Kiely" userId="768be38e-2fb5-40ce-925d-bd8e9d9e3c31" providerId="ADAL" clId="{BD2A9B16-6957-4AE8-9C5D-E604E7FF76B6}" dt="2022-04-22T19:15:42.949" v="148" actId="20577"/>
        <pc:sldMkLst>
          <pc:docMk/>
          <pc:sldMk cId="586544117" sldId="259"/>
        </pc:sldMkLst>
      </pc:sldChg>
      <pc:sldChg chg="modSp mod delCm modCm">
        <pc:chgData name="Reed Kiely" userId="768be38e-2fb5-40ce-925d-bd8e9d9e3c31" providerId="ADAL" clId="{BD2A9B16-6957-4AE8-9C5D-E604E7FF76B6}" dt="2022-04-19T20:58:27.838" v="144"/>
        <pc:sldMkLst>
          <pc:docMk/>
          <pc:sldMk cId="2506243694" sldId="2144327391"/>
        </pc:sldMkLst>
        <pc:spChg chg="mod">
          <ac:chgData name="Reed Kiely" userId="768be38e-2fb5-40ce-925d-bd8e9d9e3c31" providerId="ADAL" clId="{BD2A9B16-6957-4AE8-9C5D-E604E7FF76B6}" dt="2022-04-15T19:36:43.237" v="21" actId="1076"/>
          <ac:spMkLst>
            <pc:docMk/>
            <pc:sldMk cId="2506243694" sldId="2144327391"/>
            <ac:spMk id="2" creationId="{77A6D99E-7211-4A61-8E41-8586BC7724A2}"/>
          </ac:spMkLst>
        </pc:spChg>
        <pc:spChg chg="mod">
          <ac:chgData name="Reed Kiely" userId="768be38e-2fb5-40ce-925d-bd8e9d9e3c31" providerId="ADAL" clId="{BD2A9B16-6957-4AE8-9C5D-E604E7FF76B6}" dt="2022-04-15T19:37:15.268" v="45" actId="1036"/>
          <ac:spMkLst>
            <pc:docMk/>
            <pc:sldMk cId="2506243694" sldId="2144327391"/>
            <ac:spMk id="5" creationId="{35FDCF91-6F8E-4BC3-B7D8-7595EEC83C3A}"/>
          </ac:spMkLst>
        </pc:spChg>
        <pc:spChg chg="mod">
          <ac:chgData name="Reed Kiely" userId="768be38e-2fb5-40ce-925d-bd8e9d9e3c31" providerId="ADAL" clId="{BD2A9B16-6957-4AE8-9C5D-E604E7FF76B6}" dt="2022-04-15T19:37:15.268" v="45" actId="1036"/>
          <ac:spMkLst>
            <pc:docMk/>
            <pc:sldMk cId="2506243694" sldId="2144327391"/>
            <ac:spMk id="10" creationId="{E3D88B66-E87E-424D-8CCE-314107D81A14}"/>
          </ac:spMkLst>
        </pc:spChg>
        <pc:picChg chg="mod">
          <ac:chgData name="Reed Kiely" userId="768be38e-2fb5-40ce-925d-bd8e9d9e3c31" providerId="ADAL" clId="{BD2A9B16-6957-4AE8-9C5D-E604E7FF76B6}" dt="2022-04-15T19:37:15.268" v="45" actId="1036"/>
          <ac:picMkLst>
            <pc:docMk/>
            <pc:sldMk cId="2506243694" sldId="2144327391"/>
            <ac:picMk id="4" creationId="{D966990A-3EE3-4A05-A185-C1BBBE9AE39E}"/>
          </ac:picMkLst>
        </pc:picChg>
      </pc:sldChg>
      <pc:sldChg chg="addSp delSp modSp mod">
        <pc:chgData name="Reed Kiely" userId="768be38e-2fb5-40ce-925d-bd8e9d9e3c31" providerId="ADAL" clId="{BD2A9B16-6957-4AE8-9C5D-E604E7FF76B6}" dt="2022-04-15T19:48:12.484" v="127"/>
        <pc:sldMkLst>
          <pc:docMk/>
          <pc:sldMk cId="1622541504" sldId="2144327906"/>
        </pc:sldMkLst>
        <pc:spChg chg="add del">
          <ac:chgData name="Reed Kiely" userId="768be38e-2fb5-40ce-925d-bd8e9d9e3c31" providerId="ADAL" clId="{BD2A9B16-6957-4AE8-9C5D-E604E7FF76B6}" dt="2022-04-15T19:45:21.393" v="119" actId="22"/>
          <ac:spMkLst>
            <pc:docMk/>
            <pc:sldMk cId="1622541504" sldId="2144327906"/>
            <ac:spMk id="16" creationId="{7C447925-678B-4108-88EE-7F040FE49BC8}"/>
          </ac:spMkLst>
        </pc:spChg>
        <pc:spChg chg="add del mod">
          <ac:chgData name="Reed Kiely" userId="768be38e-2fb5-40ce-925d-bd8e9d9e3c31" providerId="ADAL" clId="{BD2A9B16-6957-4AE8-9C5D-E604E7FF76B6}" dt="2022-04-15T19:48:12.251" v="126" actId="478"/>
          <ac:spMkLst>
            <pc:docMk/>
            <pc:sldMk cId="1622541504" sldId="2144327906"/>
            <ac:spMk id="18" creationId="{923D9E77-0E08-411C-9BE9-D242E73FBE94}"/>
          </ac:spMkLst>
        </pc:spChg>
        <pc:spChg chg="add mod">
          <ac:chgData name="Reed Kiely" userId="768be38e-2fb5-40ce-925d-bd8e9d9e3c31" providerId="ADAL" clId="{BD2A9B16-6957-4AE8-9C5D-E604E7FF76B6}" dt="2022-04-15T19:48:12.484" v="127"/>
          <ac:spMkLst>
            <pc:docMk/>
            <pc:sldMk cId="1622541504" sldId="2144327906"/>
            <ac:spMk id="20" creationId="{E51133A0-9EEB-47C6-BC92-443D58966017}"/>
          </ac:spMkLst>
        </pc:spChg>
      </pc:sldChg>
      <pc:sldChg chg="mod ord modShow">
        <pc:chgData name="Reed Kiely" userId="768be38e-2fb5-40ce-925d-bd8e9d9e3c31" providerId="ADAL" clId="{BD2A9B16-6957-4AE8-9C5D-E604E7FF76B6}" dt="2022-04-15T19:41:40.733" v="54"/>
        <pc:sldMkLst>
          <pc:docMk/>
          <pc:sldMk cId="3978689545" sldId="2144328219"/>
        </pc:sldMkLst>
      </pc:sldChg>
      <pc:sldChg chg="modSp mod ord delCm">
        <pc:chgData name="Reed Kiely" userId="768be38e-2fb5-40ce-925d-bd8e9d9e3c31" providerId="ADAL" clId="{BD2A9B16-6957-4AE8-9C5D-E604E7FF76B6}" dt="2022-04-15T19:37:47.738" v="52"/>
        <pc:sldMkLst>
          <pc:docMk/>
          <pc:sldMk cId="181984980" sldId="2144328238"/>
        </pc:sldMkLst>
        <pc:spChg chg="mod">
          <ac:chgData name="Reed Kiely" userId="768be38e-2fb5-40ce-925d-bd8e9d9e3c31" providerId="ADAL" clId="{BD2A9B16-6957-4AE8-9C5D-E604E7FF76B6}" dt="2022-04-15T19:37:47.738" v="52"/>
          <ac:spMkLst>
            <pc:docMk/>
            <pc:sldMk cId="181984980" sldId="2144328238"/>
            <ac:spMk id="12" creationId="{B0BEA4CE-E04C-4373-95A5-BD90E6D1C9BC}"/>
          </ac:spMkLst>
        </pc:spChg>
      </pc:sldChg>
      <pc:sldChg chg="delCm">
        <pc:chgData name="Reed Kiely" userId="768be38e-2fb5-40ce-925d-bd8e9d9e3c31" providerId="ADAL" clId="{BD2A9B16-6957-4AE8-9C5D-E604E7FF76B6}" dt="2022-04-19T20:58:31.478" v="145"/>
        <pc:sldMkLst>
          <pc:docMk/>
          <pc:sldMk cId="3475163508" sldId="2144328244"/>
        </pc:sldMkLst>
      </pc:sldChg>
      <pc:sldChg chg="ord delCm">
        <pc:chgData name="Reed Kiely" userId="768be38e-2fb5-40ce-925d-bd8e9d9e3c31" providerId="ADAL" clId="{BD2A9B16-6957-4AE8-9C5D-E604E7FF76B6}" dt="2022-04-19T20:58:33.754" v="146"/>
        <pc:sldMkLst>
          <pc:docMk/>
          <pc:sldMk cId="1216546155" sldId="2144328251"/>
        </pc:sldMkLst>
      </pc:sldChg>
      <pc:sldChg chg="addSp modSp mod">
        <pc:chgData name="Reed Kiely" userId="768be38e-2fb5-40ce-925d-bd8e9d9e3c31" providerId="ADAL" clId="{BD2A9B16-6957-4AE8-9C5D-E604E7FF76B6}" dt="2022-04-15T19:44:56.328" v="110" actId="14100"/>
        <pc:sldMkLst>
          <pc:docMk/>
          <pc:sldMk cId="1299479755" sldId="2144328252"/>
        </pc:sldMkLst>
        <pc:spChg chg="add mod">
          <ac:chgData name="Reed Kiely" userId="768be38e-2fb5-40ce-925d-bd8e9d9e3c31" providerId="ADAL" clId="{BD2A9B16-6957-4AE8-9C5D-E604E7FF76B6}" dt="2022-04-15T19:44:56.328" v="110" actId="14100"/>
          <ac:spMkLst>
            <pc:docMk/>
            <pc:sldMk cId="1299479755" sldId="2144328252"/>
            <ac:spMk id="21" creationId="{DFFF7C3F-01CB-4A5F-82F0-C2701C29ABE9}"/>
          </ac:spMkLst>
        </pc:spChg>
      </pc:sldChg>
      <pc:sldChg chg="addSp delSp modSp mod">
        <pc:chgData name="Reed Kiely" userId="768be38e-2fb5-40ce-925d-bd8e9d9e3c31" providerId="ADAL" clId="{BD2A9B16-6957-4AE8-9C5D-E604E7FF76B6}" dt="2022-04-15T19:48:28.139" v="134" actId="20577"/>
        <pc:sldMkLst>
          <pc:docMk/>
          <pc:sldMk cId="4250083064" sldId="2144328262"/>
        </pc:sldMkLst>
        <pc:spChg chg="add del">
          <ac:chgData name="Reed Kiely" userId="768be38e-2fb5-40ce-925d-bd8e9d9e3c31" providerId="ADAL" clId="{BD2A9B16-6957-4AE8-9C5D-E604E7FF76B6}" dt="2022-04-15T19:45:00.479" v="112" actId="22"/>
          <ac:spMkLst>
            <pc:docMk/>
            <pc:sldMk cId="4250083064" sldId="2144328262"/>
            <ac:spMk id="30" creationId="{E0D52D31-BCB6-41A1-AC97-2E7ED8AF3926}"/>
          </ac:spMkLst>
        </pc:spChg>
        <pc:spChg chg="add mod">
          <ac:chgData name="Reed Kiely" userId="768be38e-2fb5-40ce-925d-bd8e9d9e3c31" providerId="ADAL" clId="{BD2A9B16-6957-4AE8-9C5D-E604E7FF76B6}" dt="2022-04-15T19:48:28.139" v="134" actId="20577"/>
          <ac:spMkLst>
            <pc:docMk/>
            <pc:sldMk cId="4250083064" sldId="2144328262"/>
            <ac:spMk id="35" creationId="{98DD5202-18DD-4301-A5E1-CEA61362E2F9}"/>
          </ac:spMkLst>
        </pc:spChg>
      </pc:sldChg>
      <pc:sldChg chg="addSp modSp mod">
        <pc:chgData name="Reed Kiely" userId="768be38e-2fb5-40ce-925d-bd8e9d9e3c31" providerId="ADAL" clId="{BD2A9B16-6957-4AE8-9C5D-E604E7FF76B6}" dt="2022-04-15T19:43:54.324" v="80" actId="1076"/>
        <pc:sldMkLst>
          <pc:docMk/>
          <pc:sldMk cId="930784962" sldId="2144328263"/>
        </pc:sldMkLst>
        <pc:spChg chg="add mod">
          <ac:chgData name="Reed Kiely" userId="768be38e-2fb5-40ce-925d-bd8e9d9e3c31" providerId="ADAL" clId="{BD2A9B16-6957-4AE8-9C5D-E604E7FF76B6}" dt="2022-04-15T19:43:54.324" v="80" actId="1076"/>
          <ac:spMkLst>
            <pc:docMk/>
            <pc:sldMk cId="930784962" sldId="2144328263"/>
            <ac:spMk id="2" creationId="{6F382D37-062B-43D2-9248-AF7A6A5EB89D}"/>
          </ac:spMkLst>
        </pc:spChg>
      </pc:sldChg>
      <pc:sldChg chg="addSp modSp ord">
        <pc:chgData name="Reed Kiely" userId="768be38e-2fb5-40ce-925d-bd8e9d9e3c31" providerId="ADAL" clId="{BD2A9B16-6957-4AE8-9C5D-E604E7FF76B6}" dt="2022-04-15T19:48:08.417" v="125"/>
        <pc:sldMkLst>
          <pc:docMk/>
          <pc:sldMk cId="4018152340" sldId="2144328264"/>
        </pc:sldMkLst>
        <pc:spChg chg="add mod">
          <ac:chgData name="Reed Kiely" userId="768be38e-2fb5-40ce-925d-bd8e9d9e3c31" providerId="ADAL" clId="{BD2A9B16-6957-4AE8-9C5D-E604E7FF76B6}" dt="2022-04-15T19:48:08.417" v="125"/>
          <ac:spMkLst>
            <pc:docMk/>
            <pc:sldMk cId="4018152340" sldId="2144328264"/>
            <ac:spMk id="28" creationId="{46964340-0D15-42DD-B8BA-49BA40D5A67D}"/>
          </ac:spMkLst>
        </pc:spChg>
      </pc:sldChg>
      <pc:sldChg chg="addSp modSp mod">
        <pc:chgData name="Reed Kiely" userId="768be38e-2fb5-40ce-925d-bd8e9d9e3c31" providerId="ADAL" clId="{BD2A9B16-6957-4AE8-9C5D-E604E7FF76B6}" dt="2022-04-15T19:44:12.694" v="88" actId="1076"/>
        <pc:sldMkLst>
          <pc:docMk/>
          <pc:sldMk cId="3142060975" sldId="2144328265"/>
        </pc:sldMkLst>
        <pc:spChg chg="add mod">
          <ac:chgData name="Reed Kiely" userId="768be38e-2fb5-40ce-925d-bd8e9d9e3c31" providerId="ADAL" clId="{BD2A9B16-6957-4AE8-9C5D-E604E7FF76B6}" dt="2022-04-15T19:44:12.694" v="88" actId="1076"/>
          <ac:spMkLst>
            <pc:docMk/>
            <pc:sldMk cId="3142060975" sldId="2144328265"/>
            <ac:spMk id="21" creationId="{74595DB4-928E-46FB-BC3E-B281A71F89E7}"/>
          </ac:spMkLst>
        </pc:spChg>
      </pc:sldChg>
      <pc:sldChg chg="addSp modSp new mod">
        <pc:chgData name="Reed Kiely" userId="768be38e-2fb5-40ce-925d-bd8e9d9e3c31" providerId="ADAL" clId="{BD2A9B16-6957-4AE8-9C5D-E604E7FF76B6}" dt="2022-04-15T19:48:52.305" v="142" actId="14100"/>
        <pc:sldMkLst>
          <pc:docMk/>
          <pc:sldMk cId="349743786" sldId="2144328266"/>
        </pc:sldMkLst>
        <pc:spChg chg="add mod">
          <ac:chgData name="Reed Kiely" userId="768be38e-2fb5-40ce-925d-bd8e9d9e3c31" providerId="ADAL" clId="{BD2A9B16-6957-4AE8-9C5D-E604E7FF76B6}" dt="2022-04-15T19:48:52.305" v="142" actId="14100"/>
          <ac:spMkLst>
            <pc:docMk/>
            <pc:sldMk cId="349743786" sldId="2144328266"/>
            <ac:spMk id="3" creationId="{C600903C-59C0-4F97-A287-4E812FEE7606}"/>
          </ac:spMkLst>
        </pc:spChg>
      </pc:sldChg>
      <pc:sldChg chg="delCm">
        <pc:chgData name="Reed Kiely" userId="768be38e-2fb5-40ce-925d-bd8e9d9e3c31" providerId="ADAL" clId="{BD2A9B16-6957-4AE8-9C5D-E604E7FF76B6}" dt="2022-04-19T20:58:38.389" v="147"/>
        <pc:sldMkLst>
          <pc:docMk/>
          <pc:sldMk cId="3813858042" sldId="2144328266"/>
        </pc:sldMkLst>
      </pc:sldChg>
    </pc:docChg>
  </pc:docChgLst>
  <pc:docChgLst>
    <pc:chgData name="Jason Wiese" userId="4bff8d5b-7de6-4655-b397-69b0afc81113" providerId="ADAL" clId="{8251252B-6F72-4D3D-9B94-FEE0929F6AA3}"/>
    <pc:docChg chg="undo custSel delSld modSld">
      <pc:chgData name="Jason Wiese" userId="4bff8d5b-7de6-4655-b397-69b0afc81113" providerId="ADAL" clId="{8251252B-6F72-4D3D-9B94-FEE0929F6AA3}" dt="2022-04-18T20:36:39.405" v="324" actId="6549"/>
      <pc:docMkLst>
        <pc:docMk/>
      </pc:docMkLst>
      <pc:sldChg chg="modSp mod">
        <pc:chgData name="Jason Wiese" userId="4bff8d5b-7de6-4655-b397-69b0afc81113" providerId="ADAL" clId="{8251252B-6F72-4D3D-9B94-FEE0929F6AA3}" dt="2022-04-18T20:10:10.873" v="1" actId="20577"/>
        <pc:sldMkLst>
          <pc:docMk/>
          <pc:sldMk cId="2506243694" sldId="2144327391"/>
        </pc:sldMkLst>
        <pc:spChg chg="mod">
          <ac:chgData name="Jason Wiese" userId="4bff8d5b-7de6-4655-b397-69b0afc81113" providerId="ADAL" clId="{8251252B-6F72-4D3D-9B94-FEE0929F6AA3}" dt="2022-04-18T20:10:10.873" v="1" actId="20577"/>
          <ac:spMkLst>
            <pc:docMk/>
            <pc:sldMk cId="2506243694" sldId="2144327391"/>
            <ac:spMk id="10" creationId="{E3D88B66-E87E-424D-8CCE-314107D81A14}"/>
          </ac:spMkLst>
        </pc:spChg>
      </pc:sldChg>
      <pc:sldChg chg="delSp mod">
        <pc:chgData name="Jason Wiese" userId="4bff8d5b-7de6-4655-b397-69b0afc81113" providerId="ADAL" clId="{8251252B-6F72-4D3D-9B94-FEE0929F6AA3}" dt="2022-04-18T20:12:13.891" v="2" actId="478"/>
        <pc:sldMkLst>
          <pc:docMk/>
          <pc:sldMk cId="1216546155" sldId="2144328251"/>
        </pc:sldMkLst>
        <pc:spChg chg="del">
          <ac:chgData name="Jason Wiese" userId="4bff8d5b-7de6-4655-b397-69b0afc81113" providerId="ADAL" clId="{8251252B-6F72-4D3D-9B94-FEE0929F6AA3}" dt="2022-04-18T20:12:13.891" v="2" actId="478"/>
          <ac:spMkLst>
            <pc:docMk/>
            <pc:sldMk cId="1216546155" sldId="2144328251"/>
            <ac:spMk id="12" creationId="{D668E0E9-7E70-46A6-AA8E-7C4A3C3BFBF8}"/>
          </ac:spMkLst>
        </pc:spChg>
      </pc:sldChg>
      <pc:sldChg chg="del">
        <pc:chgData name="Jason Wiese" userId="4bff8d5b-7de6-4655-b397-69b0afc81113" providerId="ADAL" clId="{8251252B-6F72-4D3D-9B94-FEE0929F6AA3}" dt="2022-04-18T20:31:49.361" v="283" actId="47"/>
        <pc:sldMkLst>
          <pc:docMk/>
          <pc:sldMk cId="1299479755" sldId="2144328252"/>
        </pc:sldMkLst>
      </pc:sldChg>
      <pc:sldChg chg="modSp mod">
        <pc:chgData name="Jason Wiese" userId="4bff8d5b-7de6-4655-b397-69b0afc81113" providerId="ADAL" clId="{8251252B-6F72-4D3D-9B94-FEE0929F6AA3}" dt="2022-04-18T20:18:54.228" v="134" actId="207"/>
        <pc:sldMkLst>
          <pc:docMk/>
          <pc:sldMk cId="2223038282" sldId="2144328261"/>
        </pc:sldMkLst>
        <pc:spChg chg="mod">
          <ac:chgData name="Jason Wiese" userId="4bff8d5b-7de6-4655-b397-69b0afc81113" providerId="ADAL" clId="{8251252B-6F72-4D3D-9B94-FEE0929F6AA3}" dt="2022-04-18T20:18:54.228" v="134" actId="207"/>
          <ac:spMkLst>
            <pc:docMk/>
            <pc:sldMk cId="2223038282" sldId="2144328261"/>
            <ac:spMk id="12" creationId="{90114B43-5ED0-40D3-8270-C66AD9B7205B}"/>
          </ac:spMkLst>
        </pc:spChg>
      </pc:sldChg>
      <pc:sldChg chg="modSp mod modCm">
        <pc:chgData name="Jason Wiese" userId="4bff8d5b-7de6-4655-b397-69b0afc81113" providerId="ADAL" clId="{8251252B-6F72-4D3D-9B94-FEE0929F6AA3}" dt="2022-04-18T20:33:27.119" v="317" actId="6549"/>
        <pc:sldMkLst>
          <pc:docMk/>
          <pc:sldMk cId="4018152340" sldId="2144328264"/>
        </pc:sldMkLst>
        <pc:spChg chg="mod">
          <ac:chgData name="Jason Wiese" userId="4bff8d5b-7de6-4655-b397-69b0afc81113" providerId="ADAL" clId="{8251252B-6F72-4D3D-9B94-FEE0929F6AA3}" dt="2022-04-18T20:33:27.119" v="317" actId="6549"/>
          <ac:spMkLst>
            <pc:docMk/>
            <pc:sldMk cId="4018152340" sldId="2144328264"/>
            <ac:spMk id="10" creationId="{1F5544B4-64B7-4E00-A1B6-76422658B8ED}"/>
          </ac:spMkLst>
        </pc:spChg>
      </pc:sldChg>
      <pc:sldChg chg="modSp mod modCm">
        <pc:chgData name="Jason Wiese" userId="4bff8d5b-7de6-4655-b397-69b0afc81113" providerId="ADAL" clId="{8251252B-6F72-4D3D-9B94-FEE0929F6AA3}" dt="2022-04-18T20:14:43.022" v="57" actId="6549"/>
        <pc:sldMkLst>
          <pc:docMk/>
          <pc:sldMk cId="3142060975" sldId="2144328265"/>
        </pc:sldMkLst>
        <pc:spChg chg="mod">
          <ac:chgData name="Jason Wiese" userId="4bff8d5b-7de6-4655-b397-69b0afc81113" providerId="ADAL" clId="{8251252B-6F72-4D3D-9B94-FEE0929F6AA3}" dt="2022-04-18T20:14:43.022" v="57" actId="6549"/>
          <ac:spMkLst>
            <pc:docMk/>
            <pc:sldMk cId="3142060975" sldId="2144328265"/>
            <ac:spMk id="10" creationId="{1F5544B4-64B7-4E00-A1B6-76422658B8ED}"/>
          </ac:spMkLst>
        </pc:spChg>
      </pc:sldChg>
      <pc:sldChg chg="modSp mod modCm">
        <pc:chgData name="Jason Wiese" userId="4bff8d5b-7de6-4655-b397-69b0afc81113" providerId="ADAL" clId="{8251252B-6F72-4D3D-9B94-FEE0929F6AA3}" dt="2022-04-18T20:36:39.405" v="324" actId="6549"/>
        <pc:sldMkLst>
          <pc:docMk/>
          <pc:sldMk cId="3813858042" sldId="2144328266"/>
        </pc:sldMkLst>
        <pc:spChg chg="mod">
          <ac:chgData name="Jason Wiese" userId="4bff8d5b-7de6-4655-b397-69b0afc81113" providerId="ADAL" clId="{8251252B-6F72-4D3D-9B94-FEE0929F6AA3}" dt="2022-04-18T20:36:39.405" v="324" actId="6549"/>
          <ac:spMkLst>
            <pc:docMk/>
            <pc:sldMk cId="3813858042" sldId="2144328266"/>
            <ac:spMk id="10" creationId="{1F5544B4-64B7-4E00-A1B6-76422658B8ED}"/>
          </ac:spMkLst>
        </pc:spChg>
      </pc:sldChg>
    </pc:docChg>
  </pc:docChgLst>
  <pc:docChgLst>
    <pc:chgData name="Jason Wiese" userId="4bff8d5b-7de6-4655-b397-69b0afc81113" providerId="ADAL" clId="{75489CEB-5657-4CCF-8D48-1DA7DF3ACFB7}"/>
    <pc:docChg chg="undo custSel modSld">
      <pc:chgData name="Jason Wiese" userId="4bff8d5b-7de6-4655-b397-69b0afc81113" providerId="ADAL" clId="{75489CEB-5657-4CCF-8D48-1DA7DF3ACFB7}" dt="2022-03-09T18:49:37.667" v="257" actId="20577"/>
      <pc:docMkLst>
        <pc:docMk/>
      </pc:docMkLst>
      <pc:sldChg chg="modSp mod">
        <pc:chgData name="Jason Wiese" userId="4bff8d5b-7de6-4655-b397-69b0afc81113" providerId="ADAL" clId="{75489CEB-5657-4CCF-8D48-1DA7DF3ACFB7}" dt="2022-03-09T18:40:00.010" v="181" actId="20577"/>
        <pc:sldMkLst>
          <pc:docMk/>
          <pc:sldMk cId="2822426074" sldId="2144327327"/>
        </pc:sldMkLst>
        <pc:spChg chg="mod">
          <ac:chgData name="Jason Wiese" userId="4bff8d5b-7de6-4655-b397-69b0afc81113" providerId="ADAL" clId="{75489CEB-5657-4CCF-8D48-1DA7DF3ACFB7}" dt="2022-03-09T18:40:00.010" v="181" actId="20577"/>
          <ac:spMkLst>
            <pc:docMk/>
            <pc:sldMk cId="2822426074" sldId="2144327327"/>
            <ac:spMk id="16" creationId="{8D01B401-0D06-4EA4-9A79-4A4520DFF1C1}"/>
          </ac:spMkLst>
        </pc:spChg>
      </pc:sldChg>
      <pc:sldChg chg="modSp mod">
        <pc:chgData name="Jason Wiese" userId="4bff8d5b-7de6-4655-b397-69b0afc81113" providerId="ADAL" clId="{75489CEB-5657-4CCF-8D48-1DA7DF3ACFB7}" dt="2022-03-09T18:49:37.667" v="257" actId="20577"/>
        <pc:sldMkLst>
          <pc:docMk/>
          <pc:sldMk cId="4099370168" sldId="2144327328"/>
        </pc:sldMkLst>
        <pc:spChg chg="mod">
          <ac:chgData name="Jason Wiese" userId="4bff8d5b-7de6-4655-b397-69b0afc81113" providerId="ADAL" clId="{75489CEB-5657-4CCF-8D48-1DA7DF3ACFB7}" dt="2022-03-09T18:49:37.667" v="257" actId="20577"/>
          <ac:spMkLst>
            <pc:docMk/>
            <pc:sldMk cId="4099370168" sldId="2144327328"/>
            <ac:spMk id="19" creationId="{900FF41C-541E-4646-9F8E-71E17C64DA8C}"/>
          </ac:spMkLst>
        </pc:spChg>
        <pc:spChg chg="mod">
          <ac:chgData name="Jason Wiese" userId="4bff8d5b-7de6-4655-b397-69b0afc81113" providerId="ADAL" clId="{75489CEB-5657-4CCF-8D48-1DA7DF3ACFB7}" dt="2022-03-09T18:40:48.436" v="220" actId="20577"/>
          <ac:spMkLst>
            <pc:docMk/>
            <pc:sldMk cId="4099370168" sldId="2144327328"/>
            <ac:spMk id="26" creationId="{F4EEDE53-1CAE-4D4E-A18B-CA3725CB4E78}"/>
          </ac:spMkLst>
        </pc:spChg>
      </pc:sldChg>
      <pc:sldChg chg="modSp mod">
        <pc:chgData name="Jason Wiese" userId="4bff8d5b-7de6-4655-b397-69b0afc81113" providerId="ADAL" clId="{75489CEB-5657-4CCF-8D48-1DA7DF3ACFB7}" dt="2022-03-09T18:24:32.837" v="120" actId="20577"/>
        <pc:sldMkLst>
          <pc:docMk/>
          <pc:sldMk cId="2506243694" sldId="2144327391"/>
        </pc:sldMkLst>
        <pc:spChg chg="mod">
          <ac:chgData name="Jason Wiese" userId="4bff8d5b-7de6-4655-b397-69b0afc81113" providerId="ADAL" clId="{75489CEB-5657-4CCF-8D48-1DA7DF3ACFB7}" dt="2022-03-09T18:24:32.837" v="120" actId="20577"/>
          <ac:spMkLst>
            <pc:docMk/>
            <pc:sldMk cId="2506243694" sldId="2144327391"/>
            <ac:spMk id="10" creationId="{E3D88B66-E87E-424D-8CCE-314107D81A14}"/>
          </ac:spMkLst>
        </pc:spChg>
        <pc:spChg chg="mod">
          <ac:chgData name="Jason Wiese" userId="4bff8d5b-7de6-4655-b397-69b0afc81113" providerId="ADAL" clId="{75489CEB-5657-4CCF-8D48-1DA7DF3ACFB7}" dt="2022-03-09T18:22:50.052" v="100" actId="1035"/>
          <ac:spMkLst>
            <pc:docMk/>
            <pc:sldMk cId="2506243694" sldId="2144327391"/>
            <ac:spMk id="23" creationId="{16073AD3-087E-40FD-BE32-34CC0E3B0CDB}"/>
          </ac:spMkLst>
        </pc:spChg>
      </pc:sldChg>
      <pc:sldChg chg="modSp mod">
        <pc:chgData name="Jason Wiese" userId="4bff8d5b-7de6-4655-b397-69b0afc81113" providerId="ADAL" clId="{75489CEB-5657-4CCF-8D48-1DA7DF3ACFB7}" dt="2022-03-09T18:26:47.058" v="126" actId="115"/>
        <pc:sldMkLst>
          <pc:docMk/>
          <pc:sldMk cId="2293700019" sldId="2144328234"/>
        </pc:sldMkLst>
        <pc:spChg chg="mod">
          <ac:chgData name="Jason Wiese" userId="4bff8d5b-7de6-4655-b397-69b0afc81113" providerId="ADAL" clId="{75489CEB-5657-4CCF-8D48-1DA7DF3ACFB7}" dt="2022-03-09T18:26:29.056" v="122" actId="115"/>
          <ac:spMkLst>
            <pc:docMk/>
            <pc:sldMk cId="2293700019" sldId="2144328234"/>
            <ac:spMk id="23" creationId="{B6290C53-6ABF-4104-9902-F78CF14E41ED}"/>
          </ac:spMkLst>
        </pc:spChg>
        <pc:spChg chg="mod">
          <ac:chgData name="Jason Wiese" userId="4bff8d5b-7de6-4655-b397-69b0afc81113" providerId="ADAL" clId="{75489CEB-5657-4CCF-8D48-1DA7DF3ACFB7}" dt="2022-03-09T18:26:37.656" v="124" actId="115"/>
          <ac:spMkLst>
            <pc:docMk/>
            <pc:sldMk cId="2293700019" sldId="2144328234"/>
            <ac:spMk id="24" creationId="{2FAF9DAC-519C-443B-8948-E1C463B5DE67}"/>
          </ac:spMkLst>
        </pc:spChg>
        <pc:spChg chg="mod">
          <ac:chgData name="Jason Wiese" userId="4bff8d5b-7de6-4655-b397-69b0afc81113" providerId="ADAL" clId="{75489CEB-5657-4CCF-8D48-1DA7DF3ACFB7}" dt="2022-03-09T18:26:47.058" v="126" actId="115"/>
          <ac:spMkLst>
            <pc:docMk/>
            <pc:sldMk cId="2293700019" sldId="2144328234"/>
            <ac:spMk id="26" creationId="{7C01E8ED-981C-41C5-B773-B4AFB17E5C68}"/>
          </ac:spMkLst>
        </pc:spChg>
      </pc:sldChg>
      <pc:sldChg chg="modSp mod">
        <pc:chgData name="Jason Wiese" userId="4bff8d5b-7de6-4655-b397-69b0afc81113" providerId="ADAL" clId="{75489CEB-5657-4CCF-8D48-1DA7DF3ACFB7}" dt="2022-03-09T18:29:34.088" v="146" actId="1035"/>
        <pc:sldMkLst>
          <pc:docMk/>
          <pc:sldMk cId="3029302512" sldId="2144328237"/>
        </pc:sldMkLst>
        <pc:spChg chg="mod">
          <ac:chgData name="Jason Wiese" userId="4bff8d5b-7de6-4655-b397-69b0afc81113" providerId="ADAL" clId="{75489CEB-5657-4CCF-8D48-1DA7DF3ACFB7}" dt="2022-03-09T18:29:34.088" v="146" actId="1035"/>
          <ac:spMkLst>
            <pc:docMk/>
            <pc:sldMk cId="3029302512" sldId="2144328237"/>
            <ac:spMk id="10" creationId="{FD5B8013-38E7-4530-91E2-76B178207FD8}"/>
          </ac:spMkLst>
        </pc:spChg>
        <pc:spChg chg="mod">
          <ac:chgData name="Jason Wiese" userId="4bff8d5b-7de6-4655-b397-69b0afc81113" providerId="ADAL" clId="{75489CEB-5657-4CCF-8D48-1DA7DF3ACFB7}" dt="2022-03-09T18:29:22.558" v="130" actId="14100"/>
          <ac:spMkLst>
            <pc:docMk/>
            <pc:sldMk cId="3029302512" sldId="2144328237"/>
            <ac:spMk id="13" creationId="{F2549165-0953-44EA-9111-A62F74631E9D}"/>
          </ac:spMkLst>
        </pc:spChg>
        <pc:spChg chg="mod">
          <ac:chgData name="Jason Wiese" userId="4bff8d5b-7de6-4655-b397-69b0afc81113" providerId="ADAL" clId="{75489CEB-5657-4CCF-8D48-1DA7DF3ACFB7}" dt="2022-03-09T18:29:30.874" v="132" actId="14100"/>
          <ac:spMkLst>
            <pc:docMk/>
            <pc:sldMk cId="3029302512" sldId="2144328237"/>
            <ac:spMk id="18" creationId="{A374811C-BF28-4E38-A712-6331E36CF1C9}"/>
          </ac:spMkLst>
        </pc:spChg>
      </pc:sldChg>
      <pc:sldChg chg="modSp mod">
        <pc:chgData name="Jason Wiese" userId="4bff8d5b-7de6-4655-b397-69b0afc81113" providerId="ADAL" clId="{75489CEB-5657-4CCF-8D48-1DA7DF3ACFB7}" dt="2022-03-09T18:27:54.897" v="128" actId="14100"/>
        <pc:sldMkLst>
          <pc:docMk/>
          <pc:sldMk cId="2442570745" sldId="2144328244"/>
        </pc:sldMkLst>
        <pc:picChg chg="mod">
          <ac:chgData name="Jason Wiese" userId="4bff8d5b-7de6-4655-b397-69b0afc81113" providerId="ADAL" clId="{75489CEB-5657-4CCF-8D48-1DA7DF3ACFB7}" dt="2022-03-09T18:27:54.897" v="128" actId="14100"/>
          <ac:picMkLst>
            <pc:docMk/>
            <pc:sldMk cId="2442570745" sldId="2144328244"/>
            <ac:picMk id="22" creationId="{9E6FE65E-A42B-44EE-BE4E-BAF00D9541EB}"/>
          </ac:picMkLst>
        </pc:picChg>
      </pc:sldChg>
    </pc:docChg>
  </pc:docChgLst>
  <pc:docChgLst>
    <pc:chgData name="Karolina Guillen" userId="c1c08796-a0be-47c6-af52-5d31fd96ec50" providerId="ADAL" clId="{1C3A7D32-7FEA-40B9-9B38-5758C08CC68A}"/>
    <pc:docChg chg="undo custSel addSld delSld modSld sldOrd">
      <pc:chgData name="Karolina Guillen" userId="c1c08796-a0be-47c6-af52-5d31fd96ec50" providerId="ADAL" clId="{1C3A7D32-7FEA-40B9-9B38-5758C08CC68A}" dt="2022-03-01T22:41:08.048" v="2921" actId="1037"/>
      <pc:docMkLst>
        <pc:docMk/>
      </pc:docMkLst>
      <pc:sldChg chg="ord">
        <pc:chgData name="Karolina Guillen" userId="c1c08796-a0be-47c6-af52-5d31fd96ec50" providerId="ADAL" clId="{1C3A7D32-7FEA-40B9-9B38-5758C08CC68A}" dt="2022-03-01T22:22:03.583" v="2482"/>
        <pc:sldMkLst>
          <pc:docMk/>
          <pc:sldMk cId="2822426074" sldId="2144327327"/>
        </pc:sldMkLst>
      </pc:sldChg>
      <pc:sldChg chg="ord">
        <pc:chgData name="Karolina Guillen" userId="c1c08796-a0be-47c6-af52-5d31fd96ec50" providerId="ADAL" clId="{1C3A7D32-7FEA-40B9-9B38-5758C08CC68A}" dt="2022-03-01T22:22:03.583" v="2482"/>
        <pc:sldMkLst>
          <pc:docMk/>
          <pc:sldMk cId="4099370168" sldId="2144327328"/>
        </pc:sldMkLst>
      </pc:sldChg>
      <pc:sldChg chg="ord">
        <pc:chgData name="Karolina Guillen" userId="c1c08796-a0be-47c6-af52-5d31fd96ec50" providerId="ADAL" clId="{1C3A7D32-7FEA-40B9-9B38-5758C08CC68A}" dt="2022-03-01T22:31:42.996" v="2713"/>
        <pc:sldMkLst>
          <pc:docMk/>
          <pc:sldMk cId="4247426262" sldId="2144327466"/>
        </pc:sldMkLst>
      </pc:sldChg>
      <pc:sldChg chg="delSp modSp mod delAnim modAnim addCm">
        <pc:chgData name="Karolina Guillen" userId="c1c08796-a0be-47c6-af52-5d31fd96ec50" providerId="ADAL" clId="{1C3A7D32-7FEA-40B9-9B38-5758C08CC68A}" dt="2022-03-01T22:15:20.190" v="2262"/>
        <pc:sldMkLst>
          <pc:docMk/>
          <pc:sldMk cId="82178466" sldId="2144328216"/>
        </pc:sldMkLst>
        <pc:spChg chg="mod">
          <ac:chgData name="Karolina Guillen" userId="c1c08796-a0be-47c6-af52-5d31fd96ec50" providerId="ADAL" clId="{1C3A7D32-7FEA-40B9-9B38-5758C08CC68A}" dt="2022-03-01T21:46:00.875" v="1961" actId="20577"/>
          <ac:spMkLst>
            <pc:docMk/>
            <pc:sldMk cId="82178466" sldId="2144328216"/>
            <ac:spMk id="10" creationId="{1F5544B4-64B7-4E00-A1B6-76422658B8ED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79" creationId="{C1531FCB-139E-484A-A761-C0C15FC47365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80" creationId="{D55DE0E7-B39C-45C2-9E03-542692D5B3AB}"/>
          </ac:spMkLst>
        </pc:spChg>
        <pc:spChg chg="del">
          <ac:chgData name="Karolina Guillen" userId="c1c08796-a0be-47c6-af52-5d31fd96ec50" providerId="ADAL" clId="{1C3A7D32-7FEA-40B9-9B38-5758C08CC68A}" dt="2022-03-01T21:58:19.949" v="2042" actId="478"/>
          <ac:spMkLst>
            <pc:docMk/>
            <pc:sldMk cId="82178466" sldId="2144328216"/>
            <ac:spMk id="81" creationId="{8ACAC760-F67C-4262-835D-0FFCA34768B3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83" creationId="{825B8930-569C-4417-8D71-C53FC14CCBBD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84" creationId="{4AF496CD-BAAD-4BA0-875B-9D03130E4070}"/>
          </ac:spMkLst>
        </pc:spChg>
        <pc:spChg chg="del">
          <ac:chgData name="Karolina Guillen" userId="c1c08796-a0be-47c6-af52-5d31fd96ec50" providerId="ADAL" clId="{1C3A7D32-7FEA-40B9-9B38-5758C08CC68A}" dt="2022-03-01T21:58:19.949" v="2042" actId="478"/>
          <ac:spMkLst>
            <pc:docMk/>
            <pc:sldMk cId="82178466" sldId="2144328216"/>
            <ac:spMk id="85" creationId="{01541178-3FE7-4ED4-A2E6-32AA5C3E6963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87" creationId="{6B972BF5-12F2-4C4E-B197-818FC83DB440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88" creationId="{EF0BB25E-1421-48BD-A5F0-6AF76291BD8A}"/>
          </ac:spMkLst>
        </pc:spChg>
        <pc:spChg chg="del">
          <ac:chgData name="Karolina Guillen" userId="c1c08796-a0be-47c6-af52-5d31fd96ec50" providerId="ADAL" clId="{1C3A7D32-7FEA-40B9-9B38-5758C08CC68A}" dt="2022-03-01T21:58:19.949" v="2042" actId="478"/>
          <ac:spMkLst>
            <pc:docMk/>
            <pc:sldMk cId="82178466" sldId="2144328216"/>
            <ac:spMk id="90" creationId="{B21FB84B-706C-4272-BB1C-149F28E96A84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98" creationId="{FF83FC72-06A4-48C1-8899-B186535ECCB2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99" creationId="{4C5F8701-F49A-49FD-9750-10D2DDF3BE1A}"/>
          </ac:spMkLst>
        </pc:spChg>
        <pc:spChg chg="del">
          <ac:chgData name="Karolina Guillen" userId="c1c08796-a0be-47c6-af52-5d31fd96ec50" providerId="ADAL" clId="{1C3A7D32-7FEA-40B9-9B38-5758C08CC68A}" dt="2022-03-01T21:58:19.949" v="2042" actId="478"/>
          <ac:spMkLst>
            <pc:docMk/>
            <pc:sldMk cId="82178466" sldId="2144328216"/>
            <ac:spMk id="101" creationId="{44E2BC6C-22FB-4766-ABEF-9F6ABEE11427}"/>
          </ac:spMkLst>
        </pc:spChg>
        <pc:spChg chg="mod or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109" creationId="{5E0F3C87-266B-4D55-ADBD-E990A459AD15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112" creationId="{18956DFD-945D-4D21-AB1A-778C4286A5AC}"/>
          </ac:spMkLst>
        </pc:spChg>
        <pc:spChg chg="del">
          <ac:chgData name="Karolina Guillen" userId="c1c08796-a0be-47c6-af52-5d31fd96ec50" providerId="ADAL" clId="{1C3A7D32-7FEA-40B9-9B38-5758C08CC68A}" dt="2022-03-01T21:58:19.949" v="2042" actId="478"/>
          <ac:spMkLst>
            <pc:docMk/>
            <pc:sldMk cId="82178466" sldId="2144328216"/>
            <ac:spMk id="113" creationId="{7F1D49C7-D8E1-41EC-AFB0-CFBBF1D285DE}"/>
          </ac:spMkLst>
        </pc:spChg>
        <pc:spChg chg="mod">
          <ac:chgData name="Karolina Guillen" userId="c1c08796-a0be-47c6-af52-5d31fd96ec50" providerId="ADAL" clId="{1C3A7D32-7FEA-40B9-9B38-5758C08CC68A}" dt="2022-03-01T22:14:46.349" v="2261" actId="207"/>
          <ac:spMkLst>
            <pc:docMk/>
            <pc:sldMk cId="82178466" sldId="2144328216"/>
            <ac:spMk id="114" creationId="{808F33F0-8FE8-4CA3-ADCC-DF78506D3A79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115" creationId="{4020B342-7899-4E06-B270-F3CCF87F30AF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116" creationId="{16C49418-3918-4794-9913-A4E924F5B6C4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117" creationId="{8A8973A2-44A5-4D79-BA23-945E75139D98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118" creationId="{234FA1D6-C581-45FF-B13A-271A446C84C2}"/>
          </ac:spMkLst>
        </pc:spChg>
        <pc:spChg chg="mod">
          <ac:chgData name="Karolina Guillen" userId="c1c08796-a0be-47c6-af52-5d31fd96ec50" providerId="ADAL" clId="{1C3A7D32-7FEA-40B9-9B38-5758C08CC68A}" dt="2022-03-01T22:14:40.161" v="2260" actId="1035"/>
          <ac:spMkLst>
            <pc:docMk/>
            <pc:sldMk cId="82178466" sldId="2144328216"/>
            <ac:spMk id="119" creationId="{F241056F-62D7-4E10-939F-FB183E286373}"/>
          </ac:spMkLst>
        </pc:spChg>
      </pc:sldChg>
      <pc:sldChg chg="del">
        <pc:chgData name="Karolina Guillen" userId="c1c08796-a0be-47c6-af52-5d31fd96ec50" providerId="ADAL" clId="{1C3A7D32-7FEA-40B9-9B38-5758C08CC68A}" dt="2022-03-01T22:39:56.652" v="2888" actId="47"/>
        <pc:sldMkLst>
          <pc:docMk/>
          <pc:sldMk cId="3679344153" sldId="2144328218"/>
        </pc:sldMkLst>
      </pc:sldChg>
      <pc:sldChg chg="modSp mod ord">
        <pc:chgData name="Karolina Guillen" userId="c1c08796-a0be-47c6-af52-5d31fd96ec50" providerId="ADAL" clId="{1C3A7D32-7FEA-40B9-9B38-5758C08CC68A}" dt="2022-03-01T22:21:51.828" v="2480" actId="1076"/>
        <pc:sldMkLst>
          <pc:docMk/>
          <pc:sldMk cId="612656646" sldId="2144328219"/>
        </pc:sldMkLst>
        <pc:spChg chg="mod">
          <ac:chgData name="Karolina Guillen" userId="c1c08796-a0be-47c6-af52-5d31fd96ec50" providerId="ADAL" clId="{1C3A7D32-7FEA-40B9-9B38-5758C08CC68A}" dt="2022-03-01T22:21:45.147" v="2479" actId="1076"/>
          <ac:spMkLst>
            <pc:docMk/>
            <pc:sldMk cId="612656646" sldId="2144328219"/>
            <ac:spMk id="12" creationId="{B0BEA4CE-E04C-4373-95A5-BD90E6D1C9BC}"/>
          </ac:spMkLst>
        </pc:spChg>
        <pc:cxnChg chg="mod">
          <ac:chgData name="Karolina Guillen" userId="c1c08796-a0be-47c6-af52-5d31fd96ec50" providerId="ADAL" clId="{1C3A7D32-7FEA-40B9-9B38-5758C08CC68A}" dt="2022-03-01T22:21:51.828" v="2480" actId="1076"/>
          <ac:cxnSpMkLst>
            <pc:docMk/>
            <pc:sldMk cId="612656646" sldId="2144328219"/>
            <ac:cxnSpMk id="9" creationId="{E4DB8B31-714A-4BCB-AC7C-3B74C0A95CD4}"/>
          </ac:cxnSpMkLst>
        </pc:cxnChg>
      </pc:sldChg>
      <pc:sldChg chg="ord">
        <pc:chgData name="Karolina Guillen" userId="c1c08796-a0be-47c6-af52-5d31fd96ec50" providerId="ADAL" clId="{1C3A7D32-7FEA-40B9-9B38-5758C08CC68A}" dt="2022-03-01T22:15:31.583" v="2264"/>
        <pc:sldMkLst>
          <pc:docMk/>
          <pc:sldMk cId="2344359341" sldId="2144328227"/>
        </pc:sldMkLst>
      </pc:sldChg>
      <pc:sldChg chg="addSp delSp modSp mod">
        <pc:chgData name="Karolina Guillen" userId="c1c08796-a0be-47c6-af52-5d31fd96ec50" providerId="ADAL" clId="{1C3A7D32-7FEA-40B9-9B38-5758C08CC68A}" dt="2022-03-01T22:39:08.065" v="2825" actId="1076"/>
        <pc:sldMkLst>
          <pc:docMk/>
          <pc:sldMk cId="4055304107" sldId="2144328229"/>
        </pc:sldMkLst>
        <pc:spChg chg="mod">
          <ac:chgData name="Karolina Guillen" userId="c1c08796-a0be-47c6-af52-5d31fd96ec50" providerId="ADAL" clId="{1C3A7D32-7FEA-40B9-9B38-5758C08CC68A}" dt="2022-03-01T22:39:08.065" v="2825" actId="1076"/>
          <ac:spMkLst>
            <pc:docMk/>
            <pc:sldMk cId="4055304107" sldId="2144328229"/>
            <ac:spMk id="10" creationId="{1F5544B4-64B7-4E00-A1B6-76422658B8ED}"/>
          </ac:spMkLst>
        </pc:spChg>
        <pc:spChg chg="add mod">
          <ac:chgData name="Karolina Guillen" userId="c1c08796-a0be-47c6-af52-5d31fd96ec50" providerId="ADAL" clId="{1C3A7D32-7FEA-40B9-9B38-5758C08CC68A}" dt="2022-03-01T22:37:59.057" v="2775"/>
          <ac:spMkLst>
            <pc:docMk/>
            <pc:sldMk cId="4055304107" sldId="2144328229"/>
            <ac:spMk id="14" creationId="{EDF4F98B-D208-47AB-9CBB-7E944272F0BE}"/>
          </ac:spMkLst>
        </pc:spChg>
        <pc:spChg chg="add mod">
          <ac:chgData name="Karolina Guillen" userId="c1c08796-a0be-47c6-af52-5d31fd96ec50" providerId="ADAL" clId="{1C3A7D32-7FEA-40B9-9B38-5758C08CC68A}" dt="2022-03-01T22:37:59.057" v="2775"/>
          <ac:spMkLst>
            <pc:docMk/>
            <pc:sldMk cId="4055304107" sldId="2144328229"/>
            <ac:spMk id="15" creationId="{61112A39-5985-406F-A81E-E59910990B1A}"/>
          </ac:spMkLst>
        </pc:spChg>
        <pc:spChg chg="mod ord">
          <ac:chgData name="Karolina Guillen" userId="c1c08796-a0be-47c6-af52-5d31fd96ec50" providerId="ADAL" clId="{1C3A7D32-7FEA-40B9-9B38-5758C08CC68A}" dt="2022-03-01T22:39:01.701" v="2824" actId="1076"/>
          <ac:spMkLst>
            <pc:docMk/>
            <pc:sldMk cId="4055304107" sldId="2144328229"/>
            <ac:spMk id="21" creationId="{D1D8E8F3-4198-4443-AA7E-A849942BA83C}"/>
          </ac:spMkLst>
        </pc:spChg>
        <pc:spChg chg="mod ord">
          <ac:chgData name="Karolina Guillen" userId="c1c08796-a0be-47c6-af52-5d31fd96ec50" providerId="ADAL" clId="{1C3A7D32-7FEA-40B9-9B38-5758C08CC68A}" dt="2022-03-01T22:38:43.491" v="2817" actId="1038"/>
          <ac:spMkLst>
            <pc:docMk/>
            <pc:sldMk cId="4055304107" sldId="2144328229"/>
            <ac:spMk id="23" creationId="{B6290C53-6ABF-4104-9902-F78CF14E41ED}"/>
          </ac:spMkLst>
        </pc:spChg>
        <pc:spChg chg="del">
          <ac:chgData name="Karolina Guillen" userId="c1c08796-a0be-47c6-af52-5d31fd96ec50" providerId="ADAL" clId="{1C3A7D32-7FEA-40B9-9B38-5758C08CC68A}" dt="2022-03-01T22:37:17.368" v="2770" actId="478"/>
          <ac:spMkLst>
            <pc:docMk/>
            <pc:sldMk cId="4055304107" sldId="2144328229"/>
            <ac:spMk id="24" creationId="{2FAF9DAC-519C-443B-8948-E1C463B5DE67}"/>
          </ac:spMkLst>
        </pc:spChg>
        <pc:spChg chg="del">
          <ac:chgData name="Karolina Guillen" userId="c1c08796-a0be-47c6-af52-5d31fd96ec50" providerId="ADAL" clId="{1C3A7D32-7FEA-40B9-9B38-5758C08CC68A}" dt="2022-03-01T22:38:00.999" v="2776" actId="478"/>
          <ac:spMkLst>
            <pc:docMk/>
            <pc:sldMk cId="4055304107" sldId="2144328229"/>
            <ac:spMk id="25" creationId="{256EFC29-4811-4C2C-96D0-112123C3F8D1}"/>
          </ac:spMkLst>
        </pc:spChg>
        <pc:spChg chg="mod ord">
          <ac:chgData name="Karolina Guillen" userId="c1c08796-a0be-47c6-af52-5d31fd96ec50" providerId="ADAL" clId="{1C3A7D32-7FEA-40B9-9B38-5758C08CC68A}" dt="2022-03-01T22:38:43.491" v="2817" actId="1038"/>
          <ac:spMkLst>
            <pc:docMk/>
            <pc:sldMk cId="4055304107" sldId="2144328229"/>
            <ac:spMk id="26" creationId="{7C01E8ED-981C-41C5-B773-B4AFB17E5C68}"/>
          </ac:spMkLst>
        </pc:spChg>
        <pc:spChg chg="del">
          <ac:chgData name="Karolina Guillen" userId="c1c08796-a0be-47c6-af52-5d31fd96ec50" providerId="ADAL" clId="{1C3A7D32-7FEA-40B9-9B38-5758C08CC68A}" dt="2022-03-01T22:37:17.368" v="2770" actId="478"/>
          <ac:spMkLst>
            <pc:docMk/>
            <pc:sldMk cId="4055304107" sldId="2144328229"/>
            <ac:spMk id="37" creationId="{A2415324-0C5C-4412-A301-00FB93FCC0E5}"/>
          </ac:spMkLst>
        </pc:spChg>
        <pc:spChg chg="mod ord">
          <ac:chgData name="Karolina Guillen" userId="c1c08796-a0be-47c6-af52-5d31fd96ec50" providerId="ADAL" clId="{1C3A7D32-7FEA-40B9-9B38-5758C08CC68A}" dt="2022-03-01T22:38:14.705" v="2779" actId="14100"/>
          <ac:spMkLst>
            <pc:docMk/>
            <pc:sldMk cId="4055304107" sldId="2144328229"/>
            <ac:spMk id="87" creationId="{6B972BF5-12F2-4C4E-B197-818FC83DB440}"/>
          </ac:spMkLst>
        </pc:spChg>
      </pc:sldChg>
      <pc:sldChg chg="delSp modSp mod">
        <pc:chgData name="Karolina Guillen" userId="c1c08796-a0be-47c6-af52-5d31fd96ec50" providerId="ADAL" clId="{1C3A7D32-7FEA-40B9-9B38-5758C08CC68A}" dt="2022-03-01T22:39:41.769" v="2887" actId="1038"/>
        <pc:sldMkLst>
          <pc:docMk/>
          <pc:sldMk cId="3221186148" sldId="2144328230"/>
        </pc:sldMkLst>
        <pc:spChg chg="mod">
          <ac:chgData name="Karolina Guillen" userId="c1c08796-a0be-47c6-af52-5d31fd96ec50" providerId="ADAL" clId="{1C3A7D32-7FEA-40B9-9B38-5758C08CC68A}" dt="2022-03-01T22:39:41.769" v="2887" actId="1038"/>
          <ac:spMkLst>
            <pc:docMk/>
            <pc:sldMk cId="3221186148" sldId="2144328230"/>
            <ac:spMk id="23" creationId="{B6290C53-6ABF-4104-9902-F78CF14E41ED}"/>
          </ac:spMkLst>
        </pc:spChg>
        <pc:spChg chg="del">
          <ac:chgData name="Karolina Guillen" userId="c1c08796-a0be-47c6-af52-5d31fd96ec50" providerId="ADAL" clId="{1C3A7D32-7FEA-40B9-9B38-5758C08CC68A}" dt="2022-03-01T22:39:29.391" v="2826" actId="478"/>
          <ac:spMkLst>
            <pc:docMk/>
            <pc:sldMk cId="3221186148" sldId="2144328230"/>
            <ac:spMk id="24" creationId="{2FAF9DAC-519C-443B-8948-E1C463B5DE67}"/>
          </ac:spMkLst>
        </pc:spChg>
        <pc:spChg chg="mod">
          <ac:chgData name="Karolina Guillen" userId="c1c08796-a0be-47c6-af52-5d31fd96ec50" providerId="ADAL" clId="{1C3A7D32-7FEA-40B9-9B38-5758C08CC68A}" dt="2022-03-01T22:39:41.769" v="2887" actId="1038"/>
          <ac:spMkLst>
            <pc:docMk/>
            <pc:sldMk cId="3221186148" sldId="2144328230"/>
            <ac:spMk id="37" creationId="{A2415324-0C5C-4412-A301-00FB93FCC0E5}"/>
          </ac:spMkLst>
        </pc:spChg>
      </pc:sldChg>
      <pc:sldChg chg="addSp delSp modSp mod ord modAnim">
        <pc:chgData name="Karolina Guillen" userId="c1c08796-a0be-47c6-af52-5d31fd96ec50" providerId="ADAL" clId="{1C3A7D32-7FEA-40B9-9B38-5758C08CC68A}" dt="2022-03-01T22:36:40.693" v="2769"/>
        <pc:sldMkLst>
          <pc:docMk/>
          <pc:sldMk cId="279512608" sldId="2144328231"/>
        </pc:sldMkLst>
        <pc:spChg chg="mod">
          <ac:chgData name="Karolina Guillen" userId="c1c08796-a0be-47c6-af52-5d31fd96ec50" providerId="ADAL" clId="{1C3A7D32-7FEA-40B9-9B38-5758C08CC68A}" dt="2022-03-01T22:35:02.229" v="2754" actId="1036"/>
          <ac:spMkLst>
            <pc:docMk/>
            <pc:sldMk cId="279512608" sldId="2144328231"/>
            <ac:spMk id="10" creationId="{1F5544B4-64B7-4E00-A1B6-76422658B8ED}"/>
          </ac:spMkLst>
        </pc:spChg>
        <pc:spChg chg="add mod">
          <ac:chgData name="Karolina Guillen" userId="c1c08796-a0be-47c6-af52-5d31fd96ec50" providerId="ADAL" clId="{1C3A7D32-7FEA-40B9-9B38-5758C08CC68A}" dt="2022-03-01T22:35:15.095" v="2759" actId="20577"/>
          <ac:spMkLst>
            <pc:docMk/>
            <pc:sldMk cId="279512608" sldId="2144328231"/>
            <ac:spMk id="13" creationId="{356269D2-2635-4FF5-99AA-AB8FC92CF9B1}"/>
          </ac:spMkLst>
        </pc:spChg>
        <pc:spChg chg="del">
          <ac:chgData name="Karolina Guillen" userId="c1c08796-a0be-47c6-af52-5d31fd96ec50" providerId="ADAL" clId="{1C3A7D32-7FEA-40B9-9B38-5758C08CC68A}" dt="2022-03-01T22:35:19.272" v="2760" actId="478"/>
          <ac:spMkLst>
            <pc:docMk/>
            <pc:sldMk cId="279512608" sldId="2144328231"/>
            <ac:spMk id="23" creationId="{B6290C53-6ABF-4104-9902-F78CF14E41ED}"/>
          </ac:spMkLst>
        </pc:spChg>
        <pc:spChg chg="mod">
          <ac:chgData name="Karolina Guillen" userId="c1c08796-a0be-47c6-af52-5d31fd96ec50" providerId="ADAL" clId="{1C3A7D32-7FEA-40B9-9B38-5758C08CC68A}" dt="2022-03-01T22:35:43.480" v="2767" actId="1076"/>
          <ac:spMkLst>
            <pc:docMk/>
            <pc:sldMk cId="279512608" sldId="2144328231"/>
            <ac:spMk id="24" creationId="{2FAF9DAC-519C-443B-8948-E1C463B5DE67}"/>
          </ac:spMkLst>
        </pc:spChg>
        <pc:spChg chg="mod">
          <ac:chgData name="Karolina Guillen" userId="c1c08796-a0be-47c6-af52-5d31fd96ec50" providerId="ADAL" clId="{1C3A7D32-7FEA-40B9-9B38-5758C08CC68A}" dt="2022-03-01T22:35:29.833" v="2764" actId="1076"/>
          <ac:spMkLst>
            <pc:docMk/>
            <pc:sldMk cId="279512608" sldId="2144328231"/>
            <ac:spMk id="25" creationId="{256EFC29-4811-4C2C-96D0-112123C3F8D1}"/>
          </ac:spMkLst>
        </pc:spChg>
        <pc:spChg chg="mod">
          <ac:chgData name="Karolina Guillen" userId="c1c08796-a0be-47c6-af52-5d31fd96ec50" providerId="ADAL" clId="{1C3A7D32-7FEA-40B9-9B38-5758C08CC68A}" dt="2022-03-01T22:35:52.551" v="2768" actId="1076"/>
          <ac:spMkLst>
            <pc:docMk/>
            <pc:sldMk cId="279512608" sldId="2144328231"/>
            <ac:spMk id="26" creationId="{7C01E8ED-981C-41C5-B773-B4AFB17E5C68}"/>
          </ac:spMkLst>
        </pc:spChg>
        <pc:spChg chg="del">
          <ac:chgData name="Karolina Guillen" userId="c1c08796-a0be-47c6-af52-5d31fd96ec50" providerId="ADAL" clId="{1C3A7D32-7FEA-40B9-9B38-5758C08CC68A}" dt="2022-03-01T22:35:19.272" v="2760" actId="478"/>
          <ac:spMkLst>
            <pc:docMk/>
            <pc:sldMk cId="279512608" sldId="2144328231"/>
            <ac:spMk id="37" creationId="{A2415324-0C5C-4412-A301-00FB93FCC0E5}"/>
          </ac:spMkLst>
        </pc:spChg>
      </pc:sldChg>
      <pc:sldChg chg="addSp delSp modSp mod ord">
        <pc:chgData name="Karolina Guillen" userId="c1c08796-a0be-47c6-af52-5d31fd96ec50" providerId="ADAL" clId="{1C3A7D32-7FEA-40B9-9B38-5758C08CC68A}" dt="2022-03-01T22:28:04.682" v="2569" actId="20577"/>
        <pc:sldMkLst>
          <pc:docMk/>
          <pc:sldMk cId="1078967342" sldId="2144328233"/>
        </pc:sldMkLst>
        <pc:spChg chg="add del">
          <ac:chgData name="Karolina Guillen" userId="c1c08796-a0be-47c6-af52-5d31fd96ec50" providerId="ADAL" clId="{1C3A7D32-7FEA-40B9-9B38-5758C08CC68A}" dt="2022-03-01T22:26:09.510" v="2548" actId="478"/>
          <ac:spMkLst>
            <pc:docMk/>
            <pc:sldMk cId="1078967342" sldId="2144328233"/>
            <ac:spMk id="10" creationId="{56AF880E-30B2-41DA-96F3-87FFC6A5FA16}"/>
          </ac:spMkLst>
        </pc:spChg>
        <pc:spChg chg="mod">
          <ac:chgData name="Karolina Guillen" userId="c1c08796-a0be-47c6-af52-5d31fd96ec50" providerId="ADAL" clId="{1C3A7D32-7FEA-40B9-9B38-5758C08CC68A}" dt="2022-03-01T22:27:42.654" v="2564" actId="20577"/>
          <ac:spMkLst>
            <pc:docMk/>
            <pc:sldMk cId="1078967342" sldId="2144328233"/>
            <ac:spMk id="13" creationId="{A430D25F-407D-46E7-8DB6-721832DDBCDD}"/>
          </ac:spMkLst>
        </pc:spChg>
        <pc:spChg chg="add del mod ord">
          <ac:chgData name="Karolina Guillen" userId="c1c08796-a0be-47c6-af52-5d31fd96ec50" providerId="ADAL" clId="{1C3A7D32-7FEA-40B9-9B38-5758C08CC68A}" dt="2022-03-01T22:26:09.053" v="2547"/>
          <ac:spMkLst>
            <pc:docMk/>
            <pc:sldMk cId="1078967342" sldId="2144328233"/>
            <ac:spMk id="16" creationId="{3A9A8E46-0BBC-4B54-B8D6-153D59302D80}"/>
          </ac:spMkLst>
        </pc:spChg>
        <pc:spChg chg="mod">
          <ac:chgData name="Karolina Guillen" userId="c1c08796-a0be-47c6-af52-5d31fd96ec50" providerId="ADAL" clId="{1C3A7D32-7FEA-40B9-9B38-5758C08CC68A}" dt="2022-03-01T22:28:04.682" v="2569" actId="20577"/>
          <ac:spMkLst>
            <pc:docMk/>
            <pc:sldMk cId="1078967342" sldId="2144328233"/>
            <ac:spMk id="17" creationId="{A1496EA2-D3C6-48E6-BD15-5CF79E80402E}"/>
          </ac:spMkLst>
        </pc:spChg>
        <pc:spChg chg="add del">
          <ac:chgData name="Karolina Guillen" userId="c1c08796-a0be-47c6-af52-5d31fd96ec50" providerId="ADAL" clId="{1C3A7D32-7FEA-40B9-9B38-5758C08CC68A}" dt="2022-03-01T22:27:12.811" v="2553" actId="478"/>
          <ac:spMkLst>
            <pc:docMk/>
            <pc:sldMk cId="1078967342" sldId="2144328233"/>
            <ac:spMk id="18" creationId="{CB3C02B5-4614-470C-BB09-845FBB9C4615}"/>
          </ac:spMkLst>
        </pc:spChg>
        <pc:spChg chg="add del">
          <ac:chgData name="Karolina Guillen" userId="c1c08796-a0be-47c6-af52-5d31fd96ec50" providerId="ADAL" clId="{1C3A7D32-7FEA-40B9-9B38-5758C08CC68A}" dt="2022-03-01T22:26:09.510" v="2548" actId="478"/>
          <ac:spMkLst>
            <pc:docMk/>
            <pc:sldMk cId="1078967342" sldId="2144328233"/>
            <ac:spMk id="19" creationId="{C603E89B-6C46-48A9-98FC-BA0518981E21}"/>
          </ac:spMkLst>
        </pc:spChg>
      </pc:sldChg>
      <pc:sldChg chg="delSp modSp mod ord">
        <pc:chgData name="Karolina Guillen" userId="c1c08796-a0be-47c6-af52-5d31fd96ec50" providerId="ADAL" clId="{1C3A7D32-7FEA-40B9-9B38-5758C08CC68A}" dt="2022-03-01T22:31:32.900" v="2711"/>
        <pc:sldMkLst>
          <pc:docMk/>
          <pc:sldMk cId="2293700019" sldId="2144328234"/>
        </pc:sldMkLst>
        <pc:spChg chg="mod">
          <ac:chgData name="Karolina Guillen" userId="c1c08796-a0be-47c6-af52-5d31fd96ec50" providerId="ADAL" clId="{1C3A7D32-7FEA-40B9-9B38-5758C08CC68A}" dt="2022-03-01T22:30:34.455" v="2702" actId="20577"/>
          <ac:spMkLst>
            <pc:docMk/>
            <pc:sldMk cId="2293700019" sldId="2144328234"/>
            <ac:spMk id="10" creationId="{1F5544B4-64B7-4E00-A1B6-76422658B8ED}"/>
          </ac:spMkLst>
        </pc:spChg>
        <pc:spChg chg="mod">
          <ac:chgData name="Karolina Guillen" userId="c1c08796-a0be-47c6-af52-5d31fd96ec50" providerId="ADAL" clId="{1C3A7D32-7FEA-40B9-9B38-5758C08CC68A}" dt="2022-03-01T22:30:48.538" v="2705" actId="1076"/>
          <ac:spMkLst>
            <pc:docMk/>
            <pc:sldMk cId="2293700019" sldId="2144328234"/>
            <ac:spMk id="23" creationId="{B6290C53-6ABF-4104-9902-F78CF14E41ED}"/>
          </ac:spMkLst>
        </pc:spChg>
        <pc:spChg chg="mod">
          <ac:chgData name="Karolina Guillen" userId="c1c08796-a0be-47c6-af52-5d31fd96ec50" providerId="ADAL" clId="{1C3A7D32-7FEA-40B9-9B38-5758C08CC68A}" dt="2022-03-01T22:30:54.636" v="2706" actId="12788"/>
          <ac:spMkLst>
            <pc:docMk/>
            <pc:sldMk cId="2293700019" sldId="2144328234"/>
            <ac:spMk id="24" creationId="{2FAF9DAC-519C-443B-8948-E1C463B5DE67}"/>
          </ac:spMkLst>
        </pc:spChg>
        <pc:spChg chg="mod">
          <ac:chgData name="Karolina Guillen" userId="c1c08796-a0be-47c6-af52-5d31fd96ec50" providerId="ADAL" clId="{1C3A7D32-7FEA-40B9-9B38-5758C08CC68A}" dt="2022-03-01T22:31:17.360" v="2709" actId="14100"/>
          <ac:spMkLst>
            <pc:docMk/>
            <pc:sldMk cId="2293700019" sldId="2144328234"/>
            <ac:spMk id="26" creationId="{7C01E8ED-981C-41C5-B773-B4AFB17E5C68}"/>
          </ac:spMkLst>
        </pc:spChg>
        <pc:spChg chg="del">
          <ac:chgData name="Karolina Guillen" userId="c1c08796-a0be-47c6-af52-5d31fd96ec50" providerId="ADAL" clId="{1C3A7D32-7FEA-40B9-9B38-5758C08CC68A}" dt="2022-03-01T22:30:43.340" v="2703" actId="478"/>
          <ac:spMkLst>
            <pc:docMk/>
            <pc:sldMk cId="2293700019" sldId="2144328234"/>
            <ac:spMk id="37" creationId="{A2415324-0C5C-4412-A301-00FB93FCC0E5}"/>
          </ac:spMkLst>
        </pc:spChg>
      </pc:sldChg>
      <pc:sldChg chg="modSp add mod addCm">
        <pc:chgData name="Karolina Guillen" userId="c1c08796-a0be-47c6-af52-5d31fd96ec50" providerId="ADAL" clId="{1C3A7D32-7FEA-40B9-9B38-5758C08CC68A}" dt="2022-03-01T22:18:42.063" v="2291" actId="14100"/>
        <pc:sldMkLst>
          <pc:docMk/>
          <pc:sldMk cId="3056946619" sldId="2144328235"/>
        </pc:sldMkLst>
        <pc:spChg chg="mod">
          <ac:chgData name="Karolina Guillen" userId="c1c08796-a0be-47c6-af52-5d31fd96ec50" providerId="ADAL" clId="{1C3A7D32-7FEA-40B9-9B38-5758C08CC68A}" dt="2022-03-01T22:15:43.613" v="2265" actId="20577"/>
          <ac:spMkLst>
            <pc:docMk/>
            <pc:sldMk cId="3056946619" sldId="2144328235"/>
            <ac:spMk id="10" creationId="{1F5544B4-64B7-4E00-A1B6-76422658B8ED}"/>
          </ac:spMkLst>
        </pc:spChg>
        <pc:spChg chg="mod">
          <ac:chgData name="Karolina Guillen" userId="c1c08796-a0be-47c6-af52-5d31fd96ec50" providerId="ADAL" clId="{1C3A7D32-7FEA-40B9-9B38-5758C08CC68A}" dt="2022-03-01T22:17:38.551" v="2281" actId="20577"/>
          <ac:spMkLst>
            <pc:docMk/>
            <pc:sldMk cId="3056946619" sldId="2144328235"/>
            <ac:spMk id="80" creationId="{D55DE0E7-B39C-45C2-9E03-542692D5B3AB}"/>
          </ac:spMkLst>
        </pc:spChg>
        <pc:spChg chg="mod">
          <ac:chgData name="Karolina Guillen" userId="c1c08796-a0be-47c6-af52-5d31fd96ec50" providerId="ADAL" clId="{1C3A7D32-7FEA-40B9-9B38-5758C08CC68A}" dt="2022-03-01T22:17:58.478" v="2283"/>
          <ac:spMkLst>
            <pc:docMk/>
            <pc:sldMk cId="3056946619" sldId="2144328235"/>
            <ac:spMk id="84" creationId="{4AF496CD-BAAD-4BA0-875B-9D03130E4070}"/>
          </ac:spMkLst>
        </pc:spChg>
        <pc:spChg chg="mod">
          <ac:chgData name="Karolina Guillen" userId="c1c08796-a0be-47c6-af52-5d31fd96ec50" providerId="ADAL" clId="{1C3A7D32-7FEA-40B9-9B38-5758C08CC68A}" dt="2022-03-01T22:17:54.428" v="2282" actId="20577"/>
          <ac:spMkLst>
            <pc:docMk/>
            <pc:sldMk cId="3056946619" sldId="2144328235"/>
            <ac:spMk id="85" creationId="{01541178-3FE7-4ED4-A2E6-32AA5C3E6963}"/>
          </ac:spMkLst>
        </pc:spChg>
        <pc:spChg chg="mod">
          <ac:chgData name="Karolina Guillen" userId="c1c08796-a0be-47c6-af52-5d31fd96ec50" providerId="ADAL" clId="{1C3A7D32-7FEA-40B9-9B38-5758C08CC68A}" dt="2022-03-01T22:18:42.063" v="2291" actId="14100"/>
          <ac:spMkLst>
            <pc:docMk/>
            <pc:sldMk cId="3056946619" sldId="2144328235"/>
            <ac:spMk id="88" creationId="{EF0BB25E-1421-48BD-A5F0-6AF76291BD8A}"/>
          </ac:spMkLst>
        </pc:spChg>
        <pc:spChg chg="mod">
          <ac:chgData name="Karolina Guillen" userId="c1c08796-a0be-47c6-af52-5d31fd96ec50" providerId="ADAL" clId="{1C3A7D32-7FEA-40B9-9B38-5758C08CC68A}" dt="2022-03-01T22:18:14.631" v="2285" actId="20577"/>
          <ac:spMkLst>
            <pc:docMk/>
            <pc:sldMk cId="3056946619" sldId="2144328235"/>
            <ac:spMk id="90" creationId="{B21FB84B-706C-4272-BB1C-149F28E96A84}"/>
          </ac:spMkLst>
        </pc:spChg>
      </pc:sldChg>
      <pc:sldChg chg="addSp delSp modSp add mod">
        <pc:chgData name="Karolina Guillen" userId="c1c08796-a0be-47c6-af52-5d31fd96ec50" providerId="ADAL" clId="{1C3A7D32-7FEA-40B9-9B38-5758C08CC68A}" dt="2022-03-01T22:41:08.048" v="2921" actId="1037"/>
        <pc:sldMkLst>
          <pc:docMk/>
          <pc:sldMk cId="807998968" sldId="2144328236"/>
        </pc:sldMkLst>
        <pc:spChg chg="add mod">
          <ac:chgData name="Karolina Guillen" userId="c1c08796-a0be-47c6-af52-5d31fd96ec50" providerId="ADAL" clId="{1C3A7D32-7FEA-40B9-9B38-5758C08CC68A}" dt="2022-03-01T22:41:08.048" v="2921" actId="1037"/>
          <ac:spMkLst>
            <pc:docMk/>
            <pc:sldMk cId="807998968" sldId="2144328236"/>
            <ac:spMk id="3" creationId="{13ED7106-3237-4CD7-8860-007238A56B98}"/>
          </ac:spMkLst>
        </pc:spChg>
        <pc:spChg chg="mod">
          <ac:chgData name="Karolina Guillen" userId="c1c08796-a0be-47c6-af52-5d31fd96ec50" providerId="ADAL" clId="{1C3A7D32-7FEA-40B9-9B38-5758C08CC68A}" dt="2022-03-01T22:40:59.201" v="2909" actId="1036"/>
          <ac:spMkLst>
            <pc:docMk/>
            <pc:sldMk cId="807998968" sldId="2144328236"/>
            <ac:spMk id="10" creationId="{E3D88B66-E87E-424D-8CCE-314107D81A14}"/>
          </ac:spMkLst>
        </pc:spChg>
        <pc:spChg chg="del">
          <ac:chgData name="Karolina Guillen" userId="c1c08796-a0be-47c6-af52-5d31fd96ec50" providerId="ADAL" clId="{1C3A7D32-7FEA-40B9-9B38-5758C08CC68A}" dt="2022-03-01T20:14:07.462" v="3" actId="478"/>
          <ac:spMkLst>
            <pc:docMk/>
            <pc:sldMk cId="807998968" sldId="2144328236"/>
            <ac:spMk id="14" creationId="{7D1D13CB-F38F-43A9-938E-82693FD83183}"/>
          </ac:spMkLst>
        </pc:spChg>
        <pc:grpChg chg="del mod">
          <ac:chgData name="Karolina Guillen" userId="c1c08796-a0be-47c6-af52-5d31fd96ec50" providerId="ADAL" clId="{1C3A7D32-7FEA-40B9-9B38-5758C08CC68A}" dt="2022-03-01T20:14:19.444" v="6" actId="478"/>
          <ac:grpSpMkLst>
            <pc:docMk/>
            <pc:sldMk cId="807998968" sldId="2144328236"/>
            <ac:grpSpMk id="8" creationId="{ECE9BD09-27E1-46AD-8094-ADADAFCE55E8}"/>
          </ac:grpSpMkLst>
        </pc:grpChg>
        <pc:grpChg chg="del">
          <ac:chgData name="Karolina Guillen" userId="c1c08796-a0be-47c6-af52-5d31fd96ec50" providerId="ADAL" clId="{1C3A7D32-7FEA-40B9-9B38-5758C08CC68A}" dt="2022-03-01T20:14:07.462" v="3" actId="478"/>
          <ac:grpSpMkLst>
            <pc:docMk/>
            <pc:sldMk cId="807998968" sldId="2144328236"/>
            <ac:grpSpMk id="12" creationId="{60263438-27D5-41C8-89EA-7B37A61DA784}"/>
          </ac:grpSpMkLst>
        </pc:grpChg>
        <pc:picChg chg="del">
          <ac:chgData name="Karolina Guillen" userId="c1c08796-a0be-47c6-af52-5d31fd96ec50" providerId="ADAL" clId="{1C3A7D32-7FEA-40B9-9B38-5758C08CC68A}" dt="2022-03-01T20:14:04.991" v="2" actId="478"/>
          <ac:picMkLst>
            <pc:docMk/>
            <pc:sldMk cId="807998968" sldId="2144328236"/>
            <ac:picMk id="16" creationId="{CC357189-BCB4-4667-AA8F-352322E6EA53}"/>
          </ac:picMkLst>
        </pc:picChg>
      </pc:sldChg>
      <pc:sldChg chg="modSp add mod ord">
        <pc:chgData name="Karolina Guillen" userId="c1c08796-a0be-47c6-af52-5d31fd96ec50" providerId="ADAL" clId="{1C3A7D32-7FEA-40B9-9B38-5758C08CC68A}" dt="2022-03-01T22:24:08.766" v="2533"/>
        <pc:sldMkLst>
          <pc:docMk/>
          <pc:sldMk cId="3029302512" sldId="2144328237"/>
        </pc:sldMkLst>
        <pc:spChg chg="mod">
          <ac:chgData name="Karolina Guillen" userId="c1c08796-a0be-47c6-af52-5d31fd96ec50" providerId="ADAL" clId="{1C3A7D32-7FEA-40B9-9B38-5758C08CC68A}" dt="2022-03-01T22:23:37.350" v="2530" actId="1038"/>
          <ac:spMkLst>
            <pc:docMk/>
            <pc:sldMk cId="3029302512" sldId="2144328237"/>
            <ac:spMk id="10" creationId="{FD5B8013-38E7-4530-91E2-76B178207FD8}"/>
          </ac:spMkLst>
        </pc:spChg>
        <pc:spChg chg="mod">
          <ac:chgData name="Karolina Guillen" userId="c1c08796-a0be-47c6-af52-5d31fd96ec50" providerId="ADAL" clId="{1C3A7D32-7FEA-40B9-9B38-5758C08CC68A}" dt="2022-03-01T22:23:45.496" v="2531" actId="1076"/>
          <ac:spMkLst>
            <pc:docMk/>
            <pc:sldMk cId="3029302512" sldId="2144328237"/>
            <ac:spMk id="13" creationId="{F2549165-0953-44EA-9111-A62F74631E9D}"/>
          </ac:spMkLst>
        </pc:spChg>
      </pc:sldChg>
      <pc:sldChg chg="modSp add mod ord">
        <pc:chgData name="Karolina Guillen" userId="c1c08796-a0be-47c6-af52-5d31fd96ec50" providerId="ADAL" clId="{1C3A7D32-7FEA-40B9-9B38-5758C08CC68A}" dt="2022-03-01T22:32:17.783" v="2718" actId="14100"/>
        <pc:sldMkLst>
          <pc:docMk/>
          <pc:sldMk cId="181984980" sldId="2144328238"/>
        </pc:sldMkLst>
        <pc:spChg chg="mod">
          <ac:chgData name="Karolina Guillen" userId="c1c08796-a0be-47c6-af52-5d31fd96ec50" providerId="ADAL" clId="{1C3A7D32-7FEA-40B9-9B38-5758C08CC68A}" dt="2022-03-01T22:32:17.783" v="2718" actId="14100"/>
          <ac:spMkLst>
            <pc:docMk/>
            <pc:sldMk cId="181984980" sldId="2144328238"/>
            <ac:spMk id="12" creationId="{B0BEA4CE-E04C-4373-95A5-BD90E6D1C9BC}"/>
          </ac:spMkLst>
        </pc:spChg>
      </pc:sldChg>
      <pc:sldChg chg="add del">
        <pc:chgData name="Karolina Guillen" userId="c1c08796-a0be-47c6-af52-5d31fd96ec50" providerId="ADAL" clId="{1C3A7D32-7FEA-40B9-9B38-5758C08CC68A}" dt="2022-03-01T22:37:50" v="2774" actId="47"/>
        <pc:sldMkLst>
          <pc:docMk/>
          <pc:sldMk cId="347093621" sldId="2144328239"/>
        </pc:sldMkLst>
      </pc:sldChg>
    </pc:docChg>
  </pc:docChgLst>
  <pc:docChgLst>
    <pc:chgData name="Karolina Guillen" userId="c1c08796-a0be-47c6-af52-5d31fd96ec50" providerId="ADAL" clId="{7AB60743-FDA5-4489-8250-A7CEFC005B90}"/>
    <pc:docChg chg="undo custSel addSld delSld modSld">
      <pc:chgData name="Karolina Guillen" userId="c1c08796-a0be-47c6-af52-5d31fd96ec50" providerId="ADAL" clId="{7AB60743-FDA5-4489-8250-A7CEFC005B90}" dt="2022-02-14T17:36:32.044" v="3134" actId="20577"/>
      <pc:docMkLst>
        <pc:docMk/>
      </pc:docMkLst>
      <pc:sldChg chg="modSp mod delCm modCm">
        <pc:chgData name="Karolina Guillen" userId="c1c08796-a0be-47c6-af52-5d31fd96ec50" providerId="ADAL" clId="{7AB60743-FDA5-4489-8250-A7CEFC005B90}" dt="2022-02-09T18:18:58.042" v="1818"/>
        <pc:sldMkLst>
          <pc:docMk/>
          <pc:sldMk cId="586544117" sldId="259"/>
        </pc:sldMkLst>
        <pc:spChg chg="mod">
          <ac:chgData name="Karolina Guillen" userId="c1c08796-a0be-47c6-af52-5d31fd96ec50" providerId="ADAL" clId="{7AB60743-FDA5-4489-8250-A7CEFC005B90}" dt="2022-02-08T22:24:45.749" v="112" actId="1037"/>
          <ac:spMkLst>
            <pc:docMk/>
            <pc:sldMk cId="586544117" sldId="259"/>
            <ac:spMk id="12" creationId="{D3ED8F18-80E6-D449-A031-541661F2A42F}"/>
          </ac:spMkLst>
        </pc:spChg>
        <pc:grpChg chg="mod">
          <ac:chgData name="Karolina Guillen" userId="c1c08796-a0be-47c6-af52-5d31fd96ec50" providerId="ADAL" clId="{7AB60743-FDA5-4489-8250-A7CEFC005B90}" dt="2022-02-08T22:24:36.126" v="83" actId="1035"/>
          <ac:grpSpMkLst>
            <pc:docMk/>
            <pc:sldMk cId="586544117" sldId="259"/>
            <ac:grpSpMk id="16" creationId="{E17CFBF6-B7D8-405C-9545-CF1A3379D48B}"/>
          </ac:grpSpMkLst>
        </pc:grpChg>
        <pc:picChg chg="mod modCrop">
          <ac:chgData name="Karolina Guillen" userId="c1c08796-a0be-47c6-af52-5d31fd96ec50" providerId="ADAL" clId="{7AB60743-FDA5-4489-8250-A7CEFC005B90}" dt="2022-02-08T22:24:17.516" v="59" actId="18131"/>
          <ac:picMkLst>
            <pc:docMk/>
            <pc:sldMk cId="586544117" sldId="259"/>
            <ac:picMk id="3" creationId="{FCB1F56E-C1E3-459E-9AA1-9F11A61A7F52}"/>
          </ac:picMkLst>
        </pc:picChg>
        <pc:picChg chg="mod">
          <ac:chgData name="Karolina Guillen" userId="c1c08796-a0be-47c6-af52-5d31fd96ec50" providerId="ADAL" clId="{7AB60743-FDA5-4489-8250-A7CEFC005B90}" dt="2022-02-08T22:23:44.428" v="56" actId="14100"/>
          <ac:picMkLst>
            <pc:docMk/>
            <pc:sldMk cId="586544117" sldId="259"/>
            <ac:picMk id="11" creationId="{111393FC-9481-FB48-9526-7965943C5C59}"/>
          </ac:picMkLst>
        </pc:picChg>
      </pc:sldChg>
      <pc:sldChg chg="modSp mod">
        <pc:chgData name="Karolina Guillen" userId="c1c08796-a0be-47c6-af52-5d31fd96ec50" providerId="ADAL" clId="{7AB60743-FDA5-4489-8250-A7CEFC005B90}" dt="2022-02-14T15:45:39.885" v="2573" actId="14100"/>
        <pc:sldMkLst>
          <pc:docMk/>
          <pc:sldMk cId="2721652440" sldId="2144327350"/>
        </pc:sldMkLst>
        <pc:spChg chg="mod">
          <ac:chgData name="Karolina Guillen" userId="c1c08796-a0be-47c6-af52-5d31fd96ec50" providerId="ADAL" clId="{7AB60743-FDA5-4489-8250-A7CEFC005B90}" dt="2022-02-14T15:45:39.885" v="2573" actId="14100"/>
          <ac:spMkLst>
            <pc:docMk/>
            <pc:sldMk cId="2721652440" sldId="2144327350"/>
            <ac:spMk id="15" creationId="{EA083B3D-1AD1-42B7-ADCE-1EC3F2E8E23A}"/>
          </ac:spMkLst>
        </pc:spChg>
        <pc:spChg chg="mod">
          <ac:chgData name="Karolina Guillen" userId="c1c08796-a0be-47c6-af52-5d31fd96ec50" providerId="ADAL" clId="{7AB60743-FDA5-4489-8250-A7CEFC005B90}" dt="2022-02-14T15:44:52.524" v="2551" actId="14100"/>
          <ac:spMkLst>
            <pc:docMk/>
            <pc:sldMk cId="2721652440" sldId="2144327350"/>
            <ac:spMk id="16" creationId="{84CFDBB4-5B89-4B68-B792-C7A2E45C2BE2}"/>
          </ac:spMkLst>
        </pc:spChg>
        <pc:picChg chg="mod">
          <ac:chgData name="Karolina Guillen" userId="c1c08796-a0be-47c6-af52-5d31fd96ec50" providerId="ADAL" clId="{7AB60743-FDA5-4489-8250-A7CEFC005B90}" dt="2022-02-14T15:44:20.530" v="2510" actId="14100"/>
          <ac:picMkLst>
            <pc:docMk/>
            <pc:sldMk cId="2721652440" sldId="2144327350"/>
            <ac:picMk id="2050" creationId="{BB516255-AC78-4287-92F4-BB101B7D83AC}"/>
          </ac:picMkLst>
        </pc:picChg>
      </pc:sldChg>
      <pc:sldChg chg="del">
        <pc:chgData name="Karolina Guillen" userId="c1c08796-a0be-47c6-af52-5d31fd96ec50" providerId="ADAL" clId="{7AB60743-FDA5-4489-8250-A7CEFC005B90}" dt="2022-02-14T15:41:54.677" v="2478" actId="47"/>
        <pc:sldMkLst>
          <pc:docMk/>
          <pc:sldMk cId="770617899" sldId="2144327352"/>
        </pc:sldMkLst>
      </pc:sldChg>
      <pc:sldChg chg="modSp mod delCm modCm">
        <pc:chgData name="Karolina Guillen" userId="c1c08796-a0be-47c6-af52-5d31fd96ec50" providerId="ADAL" clId="{7AB60743-FDA5-4489-8250-A7CEFC005B90}" dt="2022-02-09T18:18:58.042" v="1818"/>
        <pc:sldMkLst>
          <pc:docMk/>
          <pc:sldMk cId="2506243694" sldId="2144327391"/>
        </pc:sldMkLst>
        <pc:spChg chg="mod">
          <ac:chgData name="Karolina Guillen" userId="c1c08796-a0be-47c6-af52-5d31fd96ec50" providerId="ADAL" clId="{7AB60743-FDA5-4489-8250-A7CEFC005B90}" dt="2022-02-08T22:36:50.348" v="131" actId="20577"/>
          <ac:spMkLst>
            <pc:docMk/>
            <pc:sldMk cId="2506243694" sldId="2144327391"/>
            <ac:spMk id="10" creationId="{E3D88B66-E87E-424D-8CCE-314107D81A14}"/>
          </ac:spMkLst>
        </pc:spChg>
      </pc:sldChg>
      <pc:sldChg chg="addSp modSp add del mod delCm">
        <pc:chgData name="Karolina Guillen" userId="c1c08796-a0be-47c6-af52-5d31fd96ec50" providerId="ADAL" clId="{7AB60743-FDA5-4489-8250-A7CEFC005B90}" dt="2022-02-14T17:36:32.044" v="3134" actId="20577"/>
        <pc:sldMkLst>
          <pc:docMk/>
          <pc:sldMk cId="1622541504" sldId="2144327906"/>
        </pc:sldMkLst>
        <pc:spChg chg="mod">
          <ac:chgData name="Karolina Guillen" userId="c1c08796-a0be-47c6-af52-5d31fd96ec50" providerId="ADAL" clId="{7AB60743-FDA5-4489-8250-A7CEFC005B90}" dt="2022-02-14T17:21:49.505" v="2583" actId="1076"/>
          <ac:spMkLst>
            <pc:docMk/>
            <pc:sldMk cId="1622541504" sldId="2144327906"/>
            <ac:spMk id="2" creationId="{CE7ED7BC-2B64-4A70-A33B-8F9986F414C2}"/>
          </ac:spMkLst>
        </pc:spChg>
        <pc:spChg chg="mod">
          <ac:chgData name="Karolina Guillen" userId="c1c08796-a0be-47c6-af52-5d31fd96ec50" providerId="ADAL" clId="{7AB60743-FDA5-4489-8250-A7CEFC005B90}" dt="2022-02-14T17:36:32.044" v="3134" actId="20577"/>
          <ac:spMkLst>
            <pc:docMk/>
            <pc:sldMk cId="1622541504" sldId="2144327906"/>
            <ac:spMk id="10" creationId="{49CDD361-5444-492D-8292-535A7F746D6E}"/>
          </ac:spMkLst>
        </pc:spChg>
        <pc:spChg chg="add mod">
          <ac:chgData name="Karolina Guillen" userId="c1c08796-a0be-47c6-af52-5d31fd96ec50" providerId="ADAL" clId="{7AB60743-FDA5-4489-8250-A7CEFC005B90}" dt="2022-02-14T17:35:20.069" v="3106" actId="20577"/>
          <ac:spMkLst>
            <pc:docMk/>
            <pc:sldMk cId="1622541504" sldId="2144327906"/>
            <ac:spMk id="16" creationId="{C57D90DC-DDFA-45DC-8781-5D55EA449DCD}"/>
          </ac:spMkLst>
        </pc:spChg>
      </pc:sldChg>
      <pc:sldChg chg="modSp mod delCm modCm">
        <pc:chgData name="Karolina Guillen" userId="c1c08796-a0be-47c6-af52-5d31fd96ec50" providerId="ADAL" clId="{7AB60743-FDA5-4489-8250-A7CEFC005B90}" dt="2022-02-09T18:18:58.042" v="1818"/>
        <pc:sldMkLst>
          <pc:docMk/>
          <pc:sldMk cId="732019880" sldId="2144328106"/>
        </pc:sldMkLst>
        <pc:spChg chg="mod">
          <ac:chgData name="Karolina Guillen" userId="c1c08796-a0be-47c6-af52-5d31fd96ec50" providerId="ADAL" clId="{7AB60743-FDA5-4489-8250-A7CEFC005B90}" dt="2022-02-09T18:17:55.622" v="1817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 delCm modCm">
        <pc:chgData name="Karolina Guillen" userId="c1c08796-a0be-47c6-af52-5d31fd96ec50" providerId="ADAL" clId="{7AB60743-FDA5-4489-8250-A7CEFC005B90}" dt="2022-02-09T18:18:58.042" v="1818"/>
        <pc:sldMkLst>
          <pc:docMk/>
          <pc:sldMk cId="82178466" sldId="2144328216"/>
        </pc:sldMkLst>
        <pc:spChg chg="mod">
          <ac:chgData name="Karolina Guillen" userId="c1c08796-a0be-47c6-af52-5d31fd96ec50" providerId="ADAL" clId="{7AB60743-FDA5-4489-8250-A7CEFC005B90}" dt="2022-02-09T14:32:03.151" v="685" actId="207"/>
          <ac:spMkLst>
            <pc:docMk/>
            <pc:sldMk cId="82178466" sldId="2144328216"/>
            <ac:spMk id="10" creationId="{1F5544B4-64B7-4E00-A1B6-76422658B8ED}"/>
          </ac:spMkLst>
        </pc:spChg>
        <pc:spChg chg="mod">
          <ac:chgData name="Karolina Guillen" userId="c1c08796-a0be-47c6-af52-5d31fd96ec50" providerId="ADAL" clId="{7AB60743-FDA5-4489-8250-A7CEFC005B90}" dt="2022-02-09T18:11:09.840" v="1781" actId="1035"/>
          <ac:spMkLst>
            <pc:docMk/>
            <pc:sldMk cId="82178466" sldId="2144328216"/>
            <ac:spMk id="25" creationId="{256EFC29-4811-4C2C-96D0-112123C3F8D1}"/>
          </ac:spMkLst>
        </pc:spChg>
        <pc:picChg chg="mod">
          <ac:chgData name="Karolina Guillen" userId="c1c08796-a0be-47c6-af52-5d31fd96ec50" providerId="ADAL" clId="{7AB60743-FDA5-4489-8250-A7CEFC005B90}" dt="2022-02-09T18:10:57.092" v="1780" actId="14100"/>
          <ac:picMkLst>
            <pc:docMk/>
            <pc:sldMk cId="82178466" sldId="2144328216"/>
            <ac:picMk id="53" creationId="{EA3C9AFF-21CE-4C99-B9B8-0A1080BB347E}"/>
          </ac:picMkLst>
        </pc:picChg>
      </pc:sldChg>
      <pc:sldChg chg="modSp mod delCm modCm">
        <pc:chgData name="Karolina Guillen" userId="c1c08796-a0be-47c6-af52-5d31fd96ec50" providerId="ADAL" clId="{7AB60743-FDA5-4489-8250-A7CEFC005B90}" dt="2022-02-09T18:18:58.042" v="1818"/>
        <pc:sldMkLst>
          <pc:docMk/>
          <pc:sldMk cId="1474712545" sldId="2144328217"/>
        </pc:sldMkLst>
        <pc:spChg chg="mod">
          <ac:chgData name="Karolina Guillen" userId="c1c08796-a0be-47c6-af52-5d31fd96ec50" providerId="ADAL" clId="{7AB60743-FDA5-4489-8250-A7CEFC005B90}" dt="2022-02-09T15:50:18.144" v="1608" actId="20577"/>
          <ac:spMkLst>
            <pc:docMk/>
            <pc:sldMk cId="1474712545" sldId="2144328217"/>
            <ac:spMk id="32" creationId="{68ED7A75-1695-47B5-B6CC-FEE5BE0CC92E}"/>
          </ac:spMkLst>
        </pc:spChg>
      </pc:sldChg>
      <pc:sldChg chg="modSp mod delCm modCm">
        <pc:chgData name="Karolina Guillen" userId="c1c08796-a0be-47c6-af52-5d31fd96ec50" providerId="ADAL" clId="{7AB60743-FDA5-4489-8250-A7CEFC005B90}" dt="2022-02-09T18:18:58.042" v="1818"/>
        <pc:sldMkLst>
          <pc:docMk/>
          <pc:sldMk cId="612656646" sldId="2144328219"/>
        </pc:sldMkLst>
        <pc:spChg chg="mod">
          <ac:chgData name="Karolina Guillen" userId="c1c08796-a0be-47c6-af52-5d31fd96ec50" providerId="ADAL" clId="{7AB60743-FDA5-4489-8250-A7CEFC005B90}" dt="2022-02-08T22:43:37.112" v="681" actId="14100"/>
          <ac:spMkLst>
            <pc:docMk/>
            <pc:sldMk cId="612656646" sldId="2144328219"/>
            <ac:spMk id="12" creationId="{B0BEA4CE-E04C-4373-95A5-BD90E6D1C9BC}"/>
          </ac:spMkLst>
        </pc:spChg>
      </pc:sldChg>
      <pc:sldChg chg="modSp mod">
        <pc:chgData name="Karolina Guillen" userId="c1c08796-a0be-47c6-af52-5d31fd96ec50" providerId="ADAL" clId="{7AB60743-FDA5-4489-8250-A7CEFC005B90}" dt="2022-02-09T14:31:14.773" v="682" actId="207"/>
        <pc:sldMkLst>
          <pc:docMk/>
          <pc:sldMk cId="3810439932" sldId="2144328223"/>
        </pc:sldMkLst>
        <pc:spChg chg="mod">
          <ac:chgData name="Karolina Guillen" userId="c1c08796-a0be-47c6-af52-5d31fd96ec50" providerId="ADAL" clId="{7AB60743-FDA5-4489-8250-A7CEFC005B90}" dt="2022-02-09T14:31:14.773" v="682" actId="207"/>
          <ac:spMkLst>
            <pc:docMk/>
            <pc:sldMk cId="3810439932" sldId="2144328223"/>
            <ac:spMk id="12" creationId="{90114B43-5ED0-40D3-8270-C66AD9B7205B}"/>
          </ac:spMkLst>
        </pc:spChg>
      </pc:sldChg>
      <pc:sldChg chg="modSp mod delCm modCm">
        <pc:chgData name="Karolina Guillen" userId="c1c08796-a0be-47c6-af52-5d31fd96ec50" providerId="ADAL" clId="{7AB60743-FDA5-4489-8250-A7CEFC005B90}" dt="2022-02-09T18:18:58.042" v="1818"/>
        <pc:sldMkLst>
          <pc:docMk/>
          <pc:sldMk cId="3539538780" sldId="2144328225"/>
        </pc:sldMkLst>
        <pc:spChg chg="mod">
          <ac:chgData name="Karolina Guillen" userId="c1c08796-a0be-47c6-af52-5d31fd96ec50" providerId="ADAL" clId="{7AB60743-FDA5-4489-8250-A7CEFC005B90}" dt="2022-02-09T14:31:35.431" v="683" actId="207"/>
          <ac:spMkLst>
            <pc:docMk/>
            <pc:sldMk cId="3539538780" sldId="2144328225"/>
            <ac:spMk id="12" creationId="{90114B43-5ED0-40D3-8270-C66AD9B7205B}"/>
          </ac:spMkLst>
        </pc:spChg>
        <pc:spChg chg="mod">
          <ac:chgData name="Karolina Guillen" userId="c1c08796-a0be-47c6-af52-5d31fd96ec50" providerId="ADAL" clId="{7AB60743-FDA5-4489-8250-A7CEFC005B90}" dt="2022-02-08T22:37:13.069" v="154" actId="20577"/>
          <ac:spMkLst>
            <pc:docMk/>
            <pc:sldMk cId="3539538780" sldId="2144328225"/>
            <ac:spMk id="21" creationId="{21CD6564-EAF7-4854-A328-13F35CA51593}"/>
          </ac:spMkLst>
        </pc:spChg>
      </pc:sldChg>
    </pc:docChg>
  </pc:docChgLst>
  <pc:docChgLst>
    <pc:chgData name="Reed Kiely" userId="768be38e-2fb5-40ce-925d-bd8e9d9e3c31" providerId="ADAL" clId="{0FF23030-91FB-4E02-B82F-08E599248D62}"/>
    <pc:docChg chg="undo redo custSel addSld delSld modSld sldOrd">
      <pc:chgData name="Reed Kiely" userId="768be38e-2fb5-40ce-925d-bd8e9d9e3c31" providerId="ADAL" clId="{0FF23030-91FB-4E02-B82F-08E599248D62}" dt="2022-04-12T18:02:29.393" v="5804" actId="478"/>
      <pc:docMkLst>
        <pc:docMk/>
      </pc:docMkLst>
      <pc:sldChg chg="modSp mod">
        <pc:chgData name="Reed Kiely" userId="768be38e-2fb5-40ce-925d-bd8e9d9e3c31" providerId="ADAL" clId="{0FF23030-91FB-4E02-B82F-08E599248D62}" dt="2022-04-12T13:17:40.713" v="3258" actId="1076"/>
        <pc:sldMkLst>
          <pc:docMk/>
          <pc:sldMk cId="586544117" sldId="259"/>
        </pc:sldMkLst>
        <pc:spChg chg="mod">
          <ac:chgData name="Reed Kiely" userId="768be38e-2fb5-40ce-925d-bd8e9d9e3c31" providerId="ADAL" clId="{0FF23030-91FB-4E02-B82F-08E599248D62}" dt="2022-04-12T13:17:40.713" v="3258" actId="1076"/>
          <ac:spMkLst>
            <pc:docMk/>
            <pc:sldMk cId="586544117" sldId="259"/>
            <ac:spMk id="12" creationId="{D3ED8F18-80E6-D449-A031-541661F2A42F}"/>
          </ac:spMkLst>
        </pc:spChg>
      </pc:sldChg>
      <pc:sldChg chg="modSp mod">
        <pc:chgData name="Reed Kiely" userId="768be38e-2fb5-40ce-925d-bd8e9d9e3c31" providerId="ADAL" clId="{0FF23030-91FB-4E02-B82F-08E599248D62}" dt="2022-04-12T15:32:09.156" v="4302" actId="207"/>
        <pc:sldMkLst>
          <pc:docMk/>
          <pc:sldMk cId="2506243694" sldId="2144327391"/>
        </pc:sldMkLst>
        <pc:spChg chg="mod">
          <ac:chgData name="Reed Kiely" userId="768be38e-2fb5-40ce-925d-bd8e9d9e3c31" providerId="ADAL" clId="{0FF23030-91FB-4E02-B82F-08E599248D62}" dt="2022-04-12T15:32:09.156" v="4302" actId="207"/>
          <ac:spMkLst>
            <pc:docMk/>
            <pc:sldMk cId="2506243694" sldId="2144327391"/>
            <ac:spMk id="10" creationId="{E3D88B66-E87E-424D-8CCE-314107D81A14}"/>
          </ac:spMkLst>
        </pc:spChg>
      </pc:sldChg>
      <pc:sldChg chg="delSp modSp mod">
        <pc:chgData name="Reed Kiely" userId="768be38e-2fb5-40ce-925d-bd8e9d9e3c31" providerId="ADAL" clId="{0FF23030-91FB-4E02-B82F-08E599248D62}" dt="2022-04-12T15:38:24.332" v="4322" actId="207"/>
        <pc:sldMkLst>
          <pc:docMk/>
          <pc:sldMk cId="1622541504" sldId="2144327906"/>
        </pc:sldMkLst>
        <pc:spChg chg="mod">
          <ac:chgData name="Reed Kiely" userId="768be38e-2fb5-40ce-925d-bd8e9d9e3c31" providerId="ADAL" clId="{0FF23030-91FB-4E02-B82F-08E599248D62}" dt="2022-04-08T14:52:20.860" v="248" actId="12788"/>
          <ac:spMkLst>
            <pc:docMk/>
            <pc:sldMk cId="1622541504" sldId="2144327906"/>
            <ac:spMk id="2" creationId="{CE7ED7BC-2B64-4A70-A33B-8F9986F414C2}"/>
          </ac:spMkLst>
        </pc:spChg>
        <pc:spChg chg="mod">
          <ac:chgData name="Reed Kiely" userId="768be38e-2fb5-40ce-925d-bd8e9d9e3c31" providerId="ADAL" clId="{0FF23030-91FB-4E02-B82F-08E599248D62}" dt="2022-04-12T01:47:09.303" v="2319" actId="14100"/>
          <ac:spMkLst>
            <pc:docMk/>
            <pc:sldMk cId="1622541504" sldId="2144327906"/>
            <ac:spMk id="3" creationId="{68CCFD4B-97ED-4300-B91B-E66A8126DF51}"/>
          </ac:spMkLst>
        </pc:spChg>
        <pc:spChg chg="del mod">
          <ac:chgData name="Reed Kiely" userId="768be38e-2fb5-40ce-925d-bd8e9d9e3c31" providerId="ADAL" clId="{0FF23030-91FB-4E02-B82F-08E599248D62}" dt="2022-04-08T14:52:22.828" v="249" actId="478"/>
          <ac:spMkLst>
            <pc:docMk/>
            <pc:sldMk cId="1622541504" sldId="2144327906"/>
            <ac:spMk id="5" creationId="{C7E9E571-BBB6-474E-A90E-9BBF74449987}"/>
          </ac:spMkLst>
        </pc:spChg>
        <pc:spChg chg="mod">
          <ac:chgData name="Reed Kiely" userId="768be38e-2fb5-40ce-925d-bd8e9d9e3c31" providerId="ADAL" clId="{0FF23030-91FB-4E02-B82F-08E599248D62}" dt="2022-04-08T14:53:47.900" v="294" actId="207"/>
          <ac:spMkLst>
            <pc:docMk/>
            <pc:sldMk cId="1622541504" sldId="2144327906"/>
            <ac:spMk id="10" creationId="{49CDD361-5444-492D-8292-535A7F746D6E}"/>
          </ac:spMkLst>
        </pc:spChg>
        <pc:spChg chg="mod">
          <ac:chgData name="Reed Kiely" userId="768be38e-2fb5-40ce-925d-bd8e9d9e3c31" providerId="ADAL" clId="{0FF23030-91FB-4E02-B82F-08E599248D62}" dt="2022-04-12T15:38:21.242" v="4321" actId="207"/>
          <ac:spMkLst>
            <pc:docMk/>
            <pc:sldMk cId="1622541504" sldId="2144327906"/>
            <ac:spMk id="13" creationId="{5F2AF242-F1BE-47D3-ACB3-64DEF50F0A80}"/>
          </ac:spMkLst>
        </pc:spChg>
        <pc:spChg chg="mod">
          <ac:chgData name="Reed Kiely" userId="768be38e-2fb5-40ce-925d-bd8e9d9e3c31" providerId="ADAL" clId="{0FF23030-91FB-4E02-B82F-08E599248D62}" dt="2022-04-12T15:38:18.977" v="4320" actId="207"/>
          <ac:spMkLst>
            <pc:docMk/>
            <pc:sldMk cId="1622541504" sldId="2144327906"/>
            <ac:spMk id="14" creationId="{ABD7C610-04ED-4C00-957A-CE02DACF0454}"/>
          </ac:spMkLst>
        </pc:spChg>
        <pc:spChg chg="del">
          <ac:chgData name="Reed Kiely" userId="768be38e-2fb5-40ce-925d-bd8e9d9e3c31" providerId="ADAL" clId="{0FF23030-91FB-4E02-B82F-08E599248D62}" dt="2022-04-08T14:52:25.439" v="250" actId="478"/>
          <ac:spMkLst>
            <pc:docMk/>
            <pc:sldMk cId="1622541504" sldId="2144327906"/>
            <ac:spMk id="16" creationId="{9B221985-6788-40B9-9422-00A44F3D15EE}"/>
          </ac:spMkLst>
        </pc:spChg>
        <pc:spChg chg="mod">
          <ac:chgData name="Reed Kiely" userId="768be38e-2fb5-40ce-925d-bd8e9d9e3c31" providerId="ADAL" clId="{0FF23030-91FB-4E02-B82F-08E599248D62}" dt="2022-04-12T15:38:24.332" v="4322" actId="207"/>
          <ac:spMkLst>
            <pc:docMk/>
            <pc:sldMk cId="1622541504" sldId="2144327906"/>
            <ac:spMk id="17" creationId="{942C5A46-882E-40DA-86F5-FFD92C2A066B}"/>
          </ac:spMkLst>
        </pc:spChg>
      </pc:sldChg>
      <pc:sldChg chg="addSp delSp modSp mod">
        <pc:chgData name="Reed Kiely" userId="768be38e-2fb5-40ce-925d-bd8e9d9e3c31" providerId="ADAL" clId="{0FF23030-91FB-4E02-B82F-08E599248D62}" dt="2022-04-12T17:38:58.055" v="4938" actId="478"/>
        <pc:sldMkLst>
          <pc:docMk/>
          <pc:sldMk cId="1888811671" sldId="2144328095"/>
        </pc:sldMkLst>
        <pc:spChg chg="mod">
          <ac:chgData name="Reed Kiely" userId="768be38e-2fb5-40ce-925d-bd8e9d9e3c31" providerId="ADAL" clId="{0FF23030-91FB-4E02-B82F-08E599248D62}" dt="2022-04-08T20:37:02.989" v="1471" actId="1076"/>
          <ac:spMkLst>
            <pc:docMk/>
            <pc:sldMk cId="1888811671" sldId="2144328095"/>
            <ac:spMk id="2" creationId="{29680266-3A60-458B-88E5-C810A5F026EC}"/>
          </ac:spMkLst>
        </pc:spChg>
        <pc:spChg chg="add del mod">
          <ac:chgData name="Reed Kiely" userId="768be38e-2fb5-40ce-925d-bd8e9d9e3c31" providerId="ADAL" clId="{0FF23030-91FB-4E02-B82F-08E599248D62}" dt="2022-04-12T15:23:38.738" v="3992" actId="478"/>
          <ac:spMkLst>
            <pc:docMk/>
            <pc:sldMk cId="1888811671" sldId="2144328095"/>
            <ac:spMk id="2" creationId="{B9C549E2-4B0C-4B29-BE38-88D62D5E610A}"/>
          </ac:spMkLst>
        </pc:spChg>
        <pc:spChg chg="add del mod">
          <ac:chgData name="Reed Kiely" userId="768be38e-2fb5-40ce-925d-bd8e9d9e3c31" providerId="ADAL" clId="{0FF23030-91FB-4E02-B82F-08E599248D62}" dt="2022-04-12T17:38:58.055" v="4938" actId="478"/>
          <ac:spMkLst>
            <pc:docMk/>
            <pc:sldMk cId="1888811671" sldId="2144328095"/>
            <ac:spMk id="4" creationId="{2244B023-582F-4190-ACEB-DF6FC2706D35}"/>
          </ac:spMkLst>
        </pc:spChg>
        <pc:spChg chg="add mod">
          <ac:chgData name="Reed Kiely" userId="768be38e-2fb5-40ce-925d-bd8e9d9e3c31" providerId="ADAL" clId="{0FF23030-91FB-4E02-B82F-08E599248D62}" dt="2022-04-12T17:38:47.298" v="4920"/>
          <ac:spMkLst>
            <pc:docMk/>
            <pc:sldMk cId="1888811671" sldId="2144328095"/>
            <ac:spMk id="30" creationId="{00B668D5-2D74-47C6-95AC-336BC080AA53}"/>
          </ac:spMkLst>
        </pc:spChg>
        <pc:spChg chg="mod">
          <ac:chgData name="Reed Kiely" userId="768be38e-2fb5-40ce-925d-bd8e9d9e3c31" providerId="ADAL" clId="{0FF23030-91FB-4E02-B82F-08E599248D62}" dt="2022-04-12T01:54:15.346" v="2934" actId="20577"/>
          <ac:spMkLst>
            <pc:docMk/>
            <pc:sldMk cId="1888811671" sldId="2144328095"/>
            <ac:spMk id="32" creationId="{68ED7A75-1695-47B5-B6CC-FEE5BE0CC92E}"/>
          </ac:spMkLst>
        </pc:spChg>
        <pc:spChg chg="mod">
          <ac:chgData name="Reed Kiely" userId="768be38e-2fb5-40ce-925d-bd8e9d9e3c31" providerId="ADAL" clId="{0FF23030-91FB-4E02-B82F-08E599248D62}" dt="2022-04-12T15:40:28.420" v="4353" actId="207"/>
          <ac:spMkLst>
            <pc:docMk/>
            <pc:sldMk cId="1888811671" sldId="2144328095"/>
            <ac:spMk id="38" creationId="{DEE84BE2-2AD3-44D7-9D74-71A0437274EA}"/>
          </ac:spMkLst>
        </pc:spChg>
        <pc:spChg chg="mod">
          <ac:chgData name="Reed Kiely" userId="768be38e-2fb5-40ce-925d-bd8e9d9e3c31" providerId="ADAL" clId="{0FF23030-91FB-4E02-B82F-08E599248D62}" dt="2022-04-12T15:40:26.780" v="4352" actId="207"/>
          <ac:spMkLst>
            <pc:docMk/>
            <pc:sldMk cId="1888811671" sldId="2144328095"/>
            <ac:spMk id="42" creationId="{43D6A640-6E6C-44B6-9F1B-72FB87438383}"/>
          </ac:spMkLst>
        </pc:spChg>
        <pc:spChg chg="mod">
          <ac:chgData name="Reed Kiely" userId="768be38e-2fb5-40ce-925d-bd8e9d9e3c31" providerId="ADAL" clId="{0FF23030-91FB-4E02-B82F-08E599248D62}" dt="2022-04-12T15:40:24.950" v="4351" actId="207"/>
          <ac:spMkLst>
            <pc:docMk/>
            <pc:sldMk cId="1888811671" sldId="2144328095"/>
            <ac:spMk id="44" creationId="{0EA5BAFC-9AF0-46AF-986C-3F5BEA526F5E}"/>
          </ac:spMkLst>
        </pc:spChg>
        <pc:spChg chg="mod">
          <ac:chgData name="Reed Kiely" userId="768be38e-2fb5-40ce-925d-bd8e9d9e3c31" providerId="ADAL" clId="{0FF23030-91FB-4E02-B82F-08E599248D62}" dt="2022-04-12T15:40:23.217" v="4350" actId="207"/>
          <ac:spMkLst>
            <pc:docMk/>
            <pc:sldMk cId="1888811671" sldId="2144328095"/>
            <ac:spMk id="49" creationId="{2A6520DD-54DF-486E-9579-CB9A11076D02}"/>
          </ac:spMkLst>
        </pc:spChg>
        <pc:spChg chg="mod">
          <ac:chgData name="Reed Kiely" userId="768be38e-2fb5-40ce-925d-bd8e9d9e3c31" providerId="ADAL" clId="{0FF23030-91FB-4E02-B82F-08E599248D62}" dt="2022-04-12T15:40:21.141" v="4349" actId="207"/>
          <ac:spMkLst>
            <pc:docMk/>
            <pc:sldMk cId="1888811671" sldId="2144328095"/>
            <ac:spMk id="51" creationId="{CA6F1B4B-6800-4C50-A23E-B919614844F5}"/>
          </ac:spMkLst>
        </pc:spChg>
      </pc:sldChg>
      <pc:sldChg chg="addSp modSp mod">
        <pc:chgData name="Reed Kiely" userId="768be38e-2fb5-40ce-925d-bd8e9d9e3c31" providerId="ADAL" clId="{0FF23030-91FB-4E02-B82F-08E599248D62}" dt="2022-04-12T15:29:45.719" v="4266" actId="1076"/>
        <pc:sldMkLst>
          <pc:docMk/>
          <pc:sldMk cId="826583887" sldId="2144328105"/>
        </pc:sldMkLst>
        <pc:spChg chg="add mod">
          <ac:chgData name="Reed Kiely" userId="768be38e-2fb5-40ce-925d-bd8e9d9e3c31" providerId="ADAL" clId="{0FF23030-91FB-4E02-B82F-08E599248D62}" dt="2022-04-12T15:29:45.719" v="4266" actId="1076"/>
          <ac:spMkLst>
            <pc:docMk/>
            <pc:sldMk cId="826583887" sldId="2144328105"/>
            <ac:spMk id="2" creationId="{7FE4A2A9-57AB-459F-90F3-831FAE004A9E}"/>
          </ac:spMkLst>
        </pc:spChg>
      </pc:sldChg>
      <pc:sldChg chg="addSp delSp modSp mod">
        <pc:chgData name="Reed Kiely" userId="768be38e-2fb5-40ce-925d-bd8e9d9e3c31" providerId="ADAL" clId="{0FF23030-91FB-4E02-B82F-08E599248D62}" dt="2022-04-12T18:02:29.393" v="5804" actId="478"/>
        <pc:sldMkLst>
          <pc:docMk/>
          <pc:sldMk cId="732019880" sldId="2144328106"/>
        </pc:sldMkLst>
        <pc:spChg chg="add del mod">
          <ac:chgData name="Reed Kiely" userId="768be38e-2fb5-40ce-925d-bd8e9d9e3c31" providerId="ADAL" clId="{0FF23030-91FB-4E02-B82F-08E599248D62}" dt="2022-04-12T18:02:29.393" v="5804" actId="478"/>
          <ac:spMkLst>
            <pc:docMk/>
            <pc:sldMk cId="732019880" sldId="2144328106"/>
            <ac:spMk id="3" creationId="{844AB7AA-9F5A-47D8-9B3E-2276C26DF841}"/>
          </ac:spMkLst>
        </pc:spChg>
        <pc:spChg chg="mod">
          <ac:chgData name="Reed Kiely" userId="768be38e-2fb5-40ce-925d-bd8e9d9e3c31" providerId="ADAL" clId="{0FF23030-91FB-4E02-B82F-08E599248D62}" dt="2022-04-12T18:02:24.354" v="5803" actId="20577"/>
          <ac:spMkLst>
            <pc:docMk/>
            <pc:sldMk cId="732019880" sldId="2144328106"/>
            <ac:spMk id="7" creationId="{F25B641F-1744-45AC-B343-CA9AA9737A1D}"/>
          </ac:spMkLst>
        </pc:spChg>
        <pc:spChg chg="add del mod">
          <ac:chgData name="Reed Kiely" userId="768be38e-2fb5-40ce-925d-bd8e9d9e3c31" providerId="ADAL" clId="{0FF23030-91FB-4E02-B82F-08E599248D62}" dt="2022-04-12T18:02:29.393" v="5804" actId="478"/>
          <ac:spMkLst>
            <pc:docMk/>
            <pc:sldMk cId="732019880" sldId="2144328106"/>
            <ac:spMk id="11" creationId="{A2073149-549D-4D37-A739-1A7A7DAD902C}"/>
          </ac:spMkLst>
        </pc:spChg>
      </pc:sldChg>
      <pc:sldChg chg="modSp mod">
        <pc:chgData name="Reed Kiely" userId="768be38e-2fb5-40ce-925d-bd8e9d9e3c31" providerId="ADAL" clId="{0FF23030-91FB-4E02-B82F-08E599248D62}" dt="2022-04-12T17:15:44.544" v="4625" actId="207"/>
        <pc:sldMkLst>
          <pc:docMk/>
          <pc:sldMk cId="3978689545" sldId="2144328219"/>
        </pc:sldMkLst>
        <pc:spChg chg="mod">
          <ac:chgData name="Reed Kiely" userId="768be38e-2fb5-40ce-925d-bd8e9d9e3c31" providerId="ADAL" clId="{0FF23030-91FB-4E02-B82F-08E599248D62}" dt="2022-04-12T15:06:24.666" v="3380"/>
          <ac:spMkLst>
            <pc:docMk/>
            <pc:sldMk cId="3978689545" sldId="2144328219"/>
            <ac:spMk id="8" creationId="{711DC189-C7D8-4CE6-A679-7F1150374600}"/>
          </ac:spMkLst>
        </pc:spChg>
        <pc:spChg chg="mod">
          <ac:chgData name="Reed Kiely" userId="768be38e-2fb5-40ce-925d-bd8e9d9e3c31" providerId="ADAL" clId="{0FF23030-91FB-4E02-B82F-08E599248D62}" dt="2022-04-12T13:18:22.630" v="3265" actId="1035"/>
          <ac:spMkLst>
            <pc:docMk/>
            <pc:sldMk cId="3978689545" sldId="2144328219"/>
            <ac:spMk id="10" creationId="{1F5544B4-64B7-4E00-A1B6-76422658B8ED}"/>
          </ac:spMkLst>
        </pc:spChg>
        <pc:spChg chg="mod">
          <ac:chgData name="Reed Kiely" userId="768be38e-2fb5-40ce-925d-bd8e9d9e3c31" providerId="ADAL" clId="{0FF23030-91FB-4E02-B82F-08E599248D62}" dt="2022-04-12T15:40:10.514" v="4348" actId="207"/>
          <ac:spMkLst>
            <pc:docMk/>
            <pc:sldMk cId="3978689545" sldId="2144328219"/>
            <ac:spMk id="14" creationId="{0C230DF3-0012-4546-86FB-881CA928CA37}"/>
          </ac:spMkLst>
        </pc:spChg>
        <pc:spChg chg="mod">
          <ac:chgData name="Reed Kiely" userId="768be38e-2fb5-40ce-925d-bd8e9d9e3c31" providerId="ADAL" clId="{0FF23030-91FB-4E02-B82F-08E599248D62}" dt="2022-04-12T15:32:31.542" v="4309" actId="207"/>
          <ac:spMkLst>
            <pc:docMk/>
            <pc:sldMk cId="3978689545" sldId="2144328219"/>
            <ac:spMk id="21" creationId="{915F4630-4C7A-4829-AB17-FCD880FD3F26}"/>
          </ac:spMkLst>
        </pc:spChg>
        <pc:spChg chg="mod">
          <ac:chgData name="Reed Kiely" userId="768be38e-2fb5-40ce-925d-bd8e9d9e3c31" providerId="ADAL" clId="{0FF23030-91FB-4E02-B82F-08E599248D62}" dt="2022-04-12T15:32:31.542" v="4309" actId="207"/>
          <ac:spMkLst>
            <pc:docMk/>
            <pc:sldMk cId="3978689545" sldId="2144328219"/>
            <ac:spMk id="23" creationId="{8589FC39-9CD8-4AB3-BE66-270FA7369F71}"/>
          </ac:spMkLst>
        </pc:spChg>
        <pc:spChg chg="mod">
          <ac:chgData name="Reed Kiely" userId="768be38e-2fb5-40ce-925d-bd8e9d9e3c31" providerId="ADAL" clId="{0FF23030-91FB-4E02-B82F-08E599248D62}" dt="2022-04-12T15:32:31.542" v="4309" actId="207"/>
          <ac:spMkLst>
            <pc:docMk/>
            <pc:sldMk cId="3978689545" sldId="2144328219"/>
            <ac:spMk id="25" creationId="{9F695D3D-0324-49E9-BB91-C56CBD51E24D}"/>
          </ac:spMkLst>
        </pc:spChg>
        <pc:spChg chg="mod">
          <ac:chgData name="Reed Kiely" userId="768be38e-2fb5-40ce-925d-bd8e9d9e3c31" providerId="ADAL" clId="{0FF23030-91FB-4E02-B82F-08E599248D62}" dt="2022-04-12T15:32:31.542" v="4309" actId="207"/>
          <ac:spMkLst>
            <pc:docMk/>
            <pc:sldMk cId="3978689545" sldId="2144328219"/>
            <ac:spMk id="27" creationId="{BF0AD26D-0CE8-4AE7-84C7-3EB2F991C2D4}"/>
          </ac:spMkLst>
        </pc:spChg>
        <pc:spChg chg="mod">
          <ac:chgData name="Reed Kiely" userId="768be38e-2fb5-40ce-925d-bd8e9d9e3c31" providerId="ADAL" clId="{0FF23030-91FB-4E02-B82F-08E599248D62}" dt="2022-04-12T17:15:44.544" v="4625" actId="207"/>
          <ac:spMkLst>
            <pc:docMk/>
            <pc:sldMk cId="3978689545" sldId="2144328219"/>
            <ac:spMk id="39" creationId="{EA786D6E-E0EB-46C0-BF9C-58799E9A2122}"/>
          </ac:spMkLst>
        </pc:spChg>
        <pc:graphicFrameChg chg="mod">
          <ac:chgData name="Reed Kiely" userId="768be38e-2fb5-40ce-925d-bd8e9d9e3c31" providerId="ADAL" clId="{0FF23030-91FB-4E02-B82F-08E599248D62}" dt="2022-04-12T15:40:01.466" v="4347" actId="207"/>
          <ac:graphicFrameMkLst>
            <pc:docMk/>
            <pc:sldMk cId="3978689545" sldId="2144328219"/>
            <ac:graphicFrameMk id="12" creationId="{C12246FA-D64B-4EDC-8B7F-8172320C598D}"/>
          </ac:graphicFrameMkLst>
        </pc:graphicFrameChg>
      </pc:sldChg>
      <pc:sldChg chg="addSp delSp modSp add mod">
        <pc:chgData name="Reed Kiely" userId="768be38e-2fb5-40ce-925d-bd8e9d9e3c31" providerId="ADAL" clId="{0FF23030-91FB-4E02-B82F-08E599248D62}" dt="2022-04-12T17:59:48.927" v="5671" actId="1036"/>
        <pc:sldMkLst>
          <pc:docMk/>
          <pc:sldMk cId="4074485824" sldId="2144328225"/>
        </pc:sldMkLst>
        <pc:spChg chg="mod">
          <ac:chgData name="Reed Kiely" userId="768be38e-2fb5-40ce-925d-bd8e9d9e3c31" providerId="ADAL" clId="{0FF23030-91FB-4E02-B82F-08E599248D62}" dt="2022-04-12T17:59:48.927" v="5671" actId="1036"/>
          <ac:spMkLst>
            <pc:docMk/>
            <pc:sldMk cId="4074485824" sldId="2144328225"/>
            <ac:spMk id="10" creationId="{1F5544B4-64B7-4E00-A1B6-76422658B8ED}"/>
          </ac:spMkLst>
        </pc:spChg>
        <pc:spChg chg="del">
          <ac:chgData name="Reed Kiely" userId="768be38e-2fb5-40ce-925d-bd8e9d9e3c31" providerId="ADAL" clId="{0FF23030-91FB-4E02-B82F-08E599248D62}" dt="2022-04-08T15:00:03.600" v="319" actId="478"/>
          <ac:spMkLst>
            <pc:docMk/>
            <pc:sldMk cId="4074485824" sldId="2144328225"/>
            <ac:spMk id="19" creationId="{B17C00D0-7F10-4F8D-9DBD-040B0A3EEB48}"/>
          </ac:spMkLst>
        </pc:spChg>
        <pc:spChg chg="add mod">
          <ac:chgData name="Reed Kiely" userId="768be38e-2fb5-40ce-925d-bd8e9d9e3c31" providerId="ADAL" clId="{0FF23030-91FB-4E02-B82F-08E599248D62}" dt="2022-04-12T17:59:48.927" v="5671" actId="1036"/>
          <ac:spMkLst>
            <pc:docMk/>
            <pc:sldMk cId="4074485824" sldId="2144328225"/>
            <ac:spMk id="19" creationId="{FC772370-290B-4957-B948-093B71A16ABF}"/>
          </ac:spMkLst>
        </pc:spChg>
        <pc:spChg chg="add del mod">
          <ac:chgData name="Reed Kiely" userId="768be38e-2fb5-40ce-925d-bd8e9d9e3c31" providerId="ADAL" clId="{0FF23030-91FB-4E02-B82F-08E599248D62}" dt="2022-04-08T15:01:12.213" v="358" actId="478"/>
          <ac:spMkLst>
            <pc:docMk/>
            <pc:sldMk cId="4074485824" sldId="2144328225"/>
            <ac:spMk id="20" creationId="{2B446E34-D82B-4D5D-AD4D-E1EFBA678A56}"/>
          </ac:spMkLst>
        </pc:spChg>
        <pc:spChg chg="mod">
          <ac:chgData name="Reed Kiely" userId="768be38e-2fb5-40ce-925d-bd8e9d9e3c31" providerId="ADAL" clId="{0FF23030-91FB-4E02-B82F-08E599248D62}" dt="2022-04-12T15:30:40.448" v="4267" actId="207"/>
          <ac:spMkLst>
            <pc:docMk/>
            <pc:sldMk cId="4074485824" sldId="2144328225"/>
            <ac:spMk id="23" creationId="{22A3BF73-0CEE-4D50-8ABF-2697AE2D995B}"/>
          </ac:spMkLst>
        </pc:spChg>
        <pc:spChg chg="mod">
          <ac:chgData name="Reed Kiely" userId="768be38e-2fb5-40ce-925d-bd8e9d9e3c31" providerId="ADAL" clId="{0FF23030-91FB-4E02-B82F-08E599248D62}" dt="2022-04-08T15:01:08.269" v="357" actId="20577"/>
          <ac:spMkLst>
            <pc:docMk/>
            <pc:sldMk cId="4074485824" sldId="2144328225"/>
            <ac:spMk id="27" creationId="{77D90C63-4170-4419-8AE9-EC6AC982D922}"/>
          </ac:spMkLst>
        </pc:spChg>
        <pc:spChg chg="mod">
          <ac:chgData name="Reed Kiely" userId="768be38e-2fb5-40ce-925d-bd8e9d9e3c31" providerId="ADAL" clId="{0FF23030-91FB-4E02-B82F-08E599248D62}" dt="2022-04-08T15:00:36.243" v="335" actId="20577"/>
          <ac:spMkLst>
            <pc:docMk/>
            <pc:sldMk cId="4074485824" sldId="2144328225"/>
            <ac:spMk id="30" creationId="{84BCF678-3FB3-41A7-A3A8-A5C1A2E5AF07}"/>
          </ac:spMkLst>
        </pc:spChg>
        <pc:spChg chg="mod">
          <ac:chgData name="Reed Kiely" userId="768be38e-2fb5-40ce-925d-bd8e9d9e3c31" providerId="ADAL" clId="{0FF23030-91FB-4E02-B82F-08E599248D62}" dt="2022-04-12T15:38:39.145" v="4326" actId="207"/>
          <ac:spMkLst>
            <pc:docMk/>
            <pc:sldMk cId="4074485824" sldId="2144328225"/>
            <ac:spMk id="35" creationId="{37928F13-3119-457C-8BFC-5566B25B50FD}"/>
          </ac:spMkLst>
        </pc:spChg>
        <pc:spChg chg="mod">
          <ac:chgData name="Reed Kiely" userId="768be38e-2fb5-40ce-925d-bd8e9d9e3c31" providerId="ADAL" clId="{0FF23030-91FB-4E02-B82F-08E599248D62}" dt="2022-04-12T15:38:39.145" v="4326" actId="207"/>
          <ac:spMkLst>
            <pc:docMk/>
            <pc:sldMk cId="4074485824" sldId="2144328225"/>
            <ac:spMk id="36" creationId="{BC70664E-B014-479E-A0D7-1FB46AE75D04}"/>
          </ac:spMkLst>
        </pc:spChg>
        <pc:spChg chg="mod">
          <ac:chgData name="Reed Kiely" userId="768be38e-2fb5-40ce-925d-bd8e9d9e3c31" providerId="ADAL" clId="{0FF23030-91FB-4E02-B82F-08E599248D62}" dt="2022-04-12T15:40:33.018" v="4354" actId="207"/>
          <ac:spMkLst>
            <pc:docMk/>
            <pc:sldMk cId="4074485824" sldId="2144328225"/>
            <ac:spMk id="39" creationId="{E20BC6C1-B098-4C79-81E7-E4AABDE6AA98}"/>
          </ac:spMkLst>
        </pc:spChg>
        <pc:graphicFrameChg chg="mod">
          <ac:chgData name="Reed Kiely" userId="768be38e-2fb5-40ce-925d-bd8e9d9e3c31" providerId="ADAL" clId="{0FF23030-91FB-4E02-B82F-08E599248D62}" dt="2022-04-12T15:38:34.809" v="4324" actId="207"/>
          <ac:graphicFrameMkLst>
            <pc:docMk/>
            <pc:sldMk cId="4074485824" sldId="2144328225"/>
            <ac:graphicFrameMk id="31" creationId="{07338BA0-6255-4C90-BEA4-5587D9B71FAC}"/>
          </ac:graphicFrameMkLst>
        </pc:graphicFrameChg>
        <pc:graphicFrameChg chg="mod">
          <ac:chgData name="Reed Kiely" userId="768be38e-2fb5-40ce-925d-bd8e9d9e3c31" providerId="ADAL" clId="{0FF23030-91FB-4E02-B82F-08E599248D62}" dt="2022-04-12T15:38:37.053" v="4325" actId="207"/>
          <ac:graphicFrameMkLst>
            <pc:docMk/>
            <pc:sldMk cId="4074485824" sldId="2144328225"/>
            <ac:graphicFrameMk id="34" creationId="{4567F177-6514-4B64-B75F-12E8F49B9569}"/>
          </ac:graphicFrameMkLst>
        </pc:graphicFrameChg>
      </pc:sldChg>
      <pc:sldChg chg="modSp del mod">
        <pc:chgData name="Reed Kiely" userId="768be38e-2fb5-40ce-925d-bd8e9d9e3c31" providerId="ADAL" clId="{0FF23030-91FB-4E02-B82F-08E599248D62}" dt="2022-04-08T13:57:52.227" v="3" actId="47"/>
        <pc:sldMkLst>
          <pc:docMk/>
          <pc:sldMk cId="2344359341" sldId="2144328227"/>
        </pc:sldMkLst>
        <pc:spChg chg="mod">
          <ac:chgData name="Reed Kiely" userId="768be38e-2fb5-40ce-925d-bd8e9d9e3c31" providerId="ADAL" clId="{0FF23030-91FB-4E02-B82F-08E599248D62}" dt="2022-04-08T13:55:16.394" v="1" actId="1076"/>
          <ac:spMkLst>
            <pc:docMk/>
            <pc:sldMk cId="2344359341" sldId="2144328227"/>
            <ac:spMk id="49" creationId="{6D25F761-69AB-4333-939C-32B5DCDA719E}"/>
          </ac:spMkLst>
        </pc:spChg>
      </pc:sldChg>
      <pc:sldChg chg="del">
        <pc:chgData name="Reed Kiely" userId="768be38e-2fb5-40ce-925d-bd8e9d9e3c31" providerId="ADAL" clId="{0FF23030-91FB-4E02-B82F-08E599248D62}" dt="2022-04-08T20:42:57.893" v="1595" actId="47"/>
        <pc:sldMkLst>
          <pc:docMk/>
          <pc:sldMk cId="1078967342" sldId="2144328233"/>
        </pc:sldMkLst>
      </pc:sldChg>
      <pc:sldChg chg="addSp delSp modSp mod">
        <pc:chgData name="Reed Kiely" userId="768be38e-2fb5-40ce-925d-bd8e9d9e3c31" providerId="ADAL" clId="{0FF23030-91FB-4E02-B82F-08E599248D62}" dt="2022-04-12T13:22:13.932" v="3336" actId="478"/>
        <pc:sldMkLst>
          <pc:docMk/>
          <pc:sldMk cId="181984980" sldId="2144328238"/>
        </pc:sldMkLst>
        <pc:spChg chg="add del mod">
          <ac:chgData name="Reed Kiely" userId="768be38e-2fb5-40ce-925d-bd8e9d9e3c31" providerId="ADAL" clId="{0FF23030-91FB-4E02-B82F-08E599248D62}" dt="2022-04-12T13:22:13.932" v="3336" actId="478"/>
          <ac:spMkLst>
            <pc:docMk/>
            <pc:sldMk cId="181984980" sldId="2144328238"/>
            <ac:spMk id="2" creationId="{75EF1E6B-8306-497C-96B1-1AAF91CBF95D}"/>
          </ac:spMkLst>
        </pc:spChg>
        <pc:spChg chg="mod">
          <ac:chgData name="Reed Kiely" userId="768be38e-2fb5-40ce-925d-bd8e9d9e3c31" providerId="ADAL" clId="{0FF23030-91FB-4E02-B82F-08E599248D62}" dt="2022-04-08T20:43:33.375" v="1599" actId="1076"/>
          <ac:spMkLst>
            <pc:docMk/>
            <pc:sldMk cId="181984980" sldId="2144328238"/>
            <ac:spMk id="5" creationId="{BDB61071-29AC-46E0-8DE9-C6BDCBE3C05C}"/>
          </ac:spMkLst>
        </pc:spChg>
        <pc:spChg chg="mod">
          <ac:chgData name="Reed Kiely" userId="768be38e-2fb5-40ce-925d-bd8e9d9e3c31" providerId="ADAL" clId="{0FF23030-91FB-4E02-B82F-08E599248D62}" dt="2022-04-12T01:59:32.479" v="3239" actId="20577"/>
          <ac:spMkLst>
            <pc:docMk/>
            <pc:sldMk cId="181984980" sldId="2144328238"/>
            <ac:spMk id="12" creationId="{B0BEA4CE-E04C-4373-95A5-BD90E6D1C9BC}"/>
          </ac:spMkLst>
        </pc:spChg>
      </pc:sldChg>
      <pc:sldChg chg="addSp delSp modSp mod">
        <pc:chgData name="Reed Kiely" userId="768be38e-2fb5-40ce-925d-bd8e9d9e3c31" providerId="ADAL" clId="{0FF23030-91FB-4E02-B82F-08E599248D62}" dt="2022-04-12T15:32:25.556" v="4306" actId="208"/>
        <pc:sldMkLst>
          <pc:docMk/>
          <pc:sldMk cId="2089898149" sldId="2144328243"/>
        </pc:sldMkLst>
        <pc:spChg chg="mod">
          <ac:chgData name="Reed Kiely" userId="768be38e-2fb5-40ce-925d-bd8e9d9e3c31" providerId="ADAL" clId="{0FF23030-91FB-4E02-B82F-08E599248D62}" dt="2022-04-12T02:01:22.496" v="3248" actId="207"/>
          <ac:spMkLst>
            <pc:docMk/>
            <pc:sldMk cId="2089898149" sldId="2144328243"/>
            <ac:spMk id="10" creationId="{1F5544B4-64B7-4E00-A1B6-76422658B8ED}"/>
          </ac:spMkLst>
        </pc:spChg>
        <pc:spChg chg="del">
          <ac:chgData name="Reed Kiely" userId="768be38e-2fb5-40ce-925d-bd8e9d9e3c31" providerId="ADAL" clId="{0FF23030-91FB-4E02-B82F-08E599248D62}" dt="2022-04-08T17:37:37.019" v="382" actId="478"/>
          <ac:spMkLst>
            <pc:docMk/>
            <pc:sldMk cId="2089898149" sldId="2144328243"/>
            <ac:spMk id="33" creationId="{2BAA69EA-6710-42D0-9072-67B4C0BEE4AF}"/>
          </ac:spMkLst>
        </pc:spChg>
        <pc:spChg chg="del">
          <ac:chgData name="Reed Kiely" userId="768be38e-2fb5-40ce-925d-bd8e9d9e3c31" providerId="ADAL" clId="{0FF23030-91FB-4E02-B82F-08E599248D62}" dt="2022-04-08T17:37:37.019" v="382" actId="478"/>
          <ac:spMkLst>
            <pc:docMk/>
            <pc:sldMk cId="2089898149" sldId="2144328243"/>
            <ac:spMk id="34" creationId="{EFD6DFD1-1FC2-4159-8C8A-4E3EFEFD66AA}"/>
          </ac:spMkLst>
        </pc:spChg>
        <pc:spChg chg="mod">
          <ac:chgData name="Reed Kiely" userId="768be38e-2fb5-40ce-925d-bd8e9d9e3c31" providerId="ADAL" clId="{0FF23030-91FB-4E02-B82F-08E599248D62}" dt="2022-04-08T17:25:11.101" v="376" actId="207"/>
          <ac:spMkLst>
            <pc:docMk/>
            <pc:sldMk cId="2089898149" sldId="2144328243"/>
            <ac:spMk id="41" creationId="{84B27A4D-D40F-4E30-9D4B-F45E8959D04C}"/>
          </ac:spMkLst>
        </pc:spChg>
        <pc:spChg chg="del mod">
          <ac:chgData name="Reed Kiely" userId="768be38e-2fb5-40ce-925d-bd8e9d9e3c31" providerId="ADAL" clId="{0FF23030-91FB-4E02-B82F-08E599248D62}" dt="2022-04-08T17:25:18.847" v="380" actId="478"/>
          <ac:spMkLst>
            <pc:docMk/>
            <pc:sldMk cId="2089898149" sldId="2144328243"/>
            <ac:spMk id="43" creationId="{21C12664-D2CB-4274-B2C8-43D552AF9284}"/>
          </ac:spMkLst>
        </pc:spChg>
        <pc:spChg chg="mod">
          <ac:chgData name="Reed Kiely" userId="768be38e-2fb5-40ce-925d-bd8e9d9e3c31" providerId="ADAL" clId="{0FF23030-91FB-4E02-B82F-08E599248D62}" dt="2022-04-08T17:25:17.437" v="379"/>
          <ac:spMkLst>
            <pc:docMk/>
            <pc:sldMk cId="2089898149" sldId="2144328243"/>
            <ac:spMk id="56" creationId="{8CF05E1D-1499-4D15-A058-3706E45536E1}"/>
          </ac:spMkLst>
        </pc:spChg>
        <pc:picChg chg="add mod">
          <ac:chgData name="Reed Kiely" userId="768be38e-2fb5-40ce-925d-bd8e9d9e3c31" providerId="ADAL" clId="{0FF23030-91FB-4E02-B82F-08E599248D62}" dt="2022-04-08T17:37:58.546" v="391" actId="1076"/>
          <ac:picMkLst>
            <pc:docMk/>
            <pc:sldMk cId="2089898149" sldId="2144328243"/>
            <ac:picMk id="3" creationId="{EBF3E9FB-A6A2-4B0C-9A07-D0262A57E977}"/>
          </ac:picMkLst>
        </pc:picChg>
        <pc:picChg chg="add mod">
          <ac:chgData name="Reed Kiely" userId="768be38e-2fb5-40ce-925d-bd8e9d9e3c31" providerId="ADAL" clId="{0FF23030-91FB-4E02-B82F-08E599248D62}" dt="2022-04-08T17:38:13.488" v="399" actId="1076"/>
          <ac:picMkLst>
            <pc:docMk/>
            <pc:sldMk cId="2089898149" sldId="2144328243"/>
            <ac:picMk id="5" creationId="{B5239626-D121-4AB9-880E-79E4E1B8B37A}"/>
          </ac:picMkLst>
        </pc:picChg>
        <pc:picChg chg="add mod">
          <ac:chgData name="Reed Kiely" userId="768be38e-2fb5-40ce-925d-bd8e9d9e3c31" providerId="ADAL" clId="{0FF23030-91FB-4E02-B82F-08E599248D62}" dt="2022-04-08T17:38:42.468" v="411" actId="1076"/>
          <ac:picMkLst>
            <pc:docMk/>
            <pc:sldMk cId="2089898149" sldId="2144328243"/>
            <ac:picMk id="8" creationId="{A99011C0-2864-4EA0-B481-28E2B14B3E76}"/>
          </ac:picMkLst>
        </pc:picChg>
        <pc:picChg chg="del">
          <ac:chgData name="Reed Kiely" userId="768be38e-2fb5-40ce-925d-bd8e9d9e3c31" providerId="ADAL" clId="{0FF23030-91FB-4E02-B82F-08E599248D62}" dt="2022-04-08T17:25:21.358" v="381" actId="478"/>
          <ac:picMkLst>
            <pc:docMk/>
            <pc:sldMk cId="2089898149" sldId="2144328243"/>
            <ac:picMk id="14" creationId="{F44FCFBD-7D23-4894-902C-F5BF3ED70B2C}"/>
          </ac:picMkLst>
        </pc:picChg>
        <pc:cxnChg chg="mod">
          <ac:chgData name="Reed Kiely" userId="768be38e-2fb5-40ce-925d-bd8e9d9e3c31" providerId="ADAL" clId="{0FF23030-91FB-4E02-B82F-08E599248D62}" dt="2022-04-12T15:32:25.556" v="4306" actId="208"/>
          <ac:cxnSpMkLst>
            <pc:docMk/>
            <pc:sldMk cId="2089898149" sldId="2144328243"/>
            <ac:cxnSpMk id="44" creationId="{8386D883-E388-445D-825E-B1E9DD674EF6}"/>
          </ac:cxnSpMkLst>
        </pc:cxnChg>
        <pc:cxnChg chg="mod">
          <ac:chgData name="Reed Kiely" userId="768be38e-2fb5-40ce-925d-bd8e9d9e3c31" providerId="ADAL" clId="{0FF23030-91FB-4E02-B82F-08E599248D62}" dt="2022-04-12T15:32:25.556" v="4306" actId="208"/>
          <ac:cxnSpMkLst>
            <pc:docMk/>
            <pc:sldMk cId="2089898149" sldId="2144328243"/>
            <ac:cxnSpMk id="45" creationId="{DFCB2C5E-A85C-45D1-9CC4-3E8E311954D5}"/>
          </ac:cxnSpMkLst>
        </pc:cxnChg>
        <pc:cxnChg chg="mod">
          <ac:chgData name="Reed Kiely" userId="768be38e-2fb5-40ce-925d-bd8e9d9e3c31" providerId="ADAL" clId="{0FF23030-91FB-4E02-B82F-08E599248D62}" dt="2022-04-12T15:32:25.556" v="4306" actId="208"/>
          <ac:cxnSpMkLst>
            <pc:docMk/>
            <pc:sldMk cId="2089898149" sldId="2144328243"/>
            <ac:cxnSpMk id="46" creationId="{B24B8140-D297-4806-8B98-92D49EE2D490}"/>
          </ac:cxnSpMkLst>
        </pc:cxnChg>
        <pc:cxnChg chg="mod">
          <ac:chgData name="Reed Kiely" userId="768be38e-2fb5-40ce-925d-bd8e9d9e3c31" providerId="ADAL" clId="{0FF23030-91FB-4E02-B82F-08E599248D62}" dt="2022-04-12T15:32:25.556" v="4306" actId="208"/>
          <ac:cxnSpMkLst>
            <pc:docMk/>
            <pc:sldMk cId="2089898149" sldId="2144328243"/>
            <ac:cxnSpMk id="47" creationId="{BC8B9971-1463-4C12-B4F1-7282CAE38C87}"/>
          </ac:cxnSpMkLst>
        </pc:cxnChg>
        <pc:cxnChg chg="mod">
          <ac:chgData name="Reed Kiely" userId="768be38e-2fb5-40ce-925d-bd8e9d9e3c31" providerId="ADAL" clId="{0FF23030-91FB-4E02-B82F-08E599248D62}" dt="2022-04-12T15:32:25.556" v="4306" actId="208"/>
          <ac:cxnSpMkLst>
            <pc:docMk/>
            <pc:sldMk cId="2089898149" sldId="2144328243"/>
            <ac:cxnSpMk id="50" creationId="{0E6CAEF9-B97D-45EF-85CB-59C0AC4D3815}"/>
          </ac:cxnSpMkLst>
        </pc:cxnChg>
      </pc:sldChg>
      <pc:sldChg chg="addSp delSp modSp mod">
        <pc:chgData name="Reed Kiely" userId="768be38e-2fb5-40ce-925d-bd8e9d9e3c31" providerId="ADAL" clId="{0FF23030-91FB-4E02-B82F-08E599248D62}" dt="2022-04-12T15:31:09.999" v="4269" actId="207"/>
        <pc:sldMkLst>
          <pc:docMk/>
          <pc:sldMk cId="3475163508" sldId="2144328244"/>
        </pc:sldMkLst>
        <pc:spChg chg="add del mod">
          <ac:chgData name="Reed Kiely" userId="768be38e-2fb5-40ce-925d-bd8e9d9e3c31" providerId="ADAL" clId="{0FF23030-91FB-4E02-B82F-08E599248D62}" dt="2022-04-08T19:55:12.479" v="540"/>
          <ac:spMkLst>
            <pc:docMk/>
            <pc:sldMk cId="3475163508" sldId="2144328244"/>
            <ac:spMk id="6" creationId="{96CC1AE0-D58C-4689-B4C9-D2B7C2D2320D}"/>
          </ac:spMkLst>
        </pc:spChg>
        <pc:spChg chg="add del mod ord">
          <ac:chgData name="Reed Kiely" userId="768be38e-2fb5-40ce-925d-bd8e9d9e3c31" providerId="ADAL" clId="{0FF23030-91FB-4E02-B82F-08E599248D62}" dt="2022-04-08T20:01:38.134" v="819" actId="478"/>
          <ac:spMkLst>
            <pc:docMk/>
            <pc:sldMk cId="3475163508" sldId="2144328244"/>
            <ac:spMk id="9" creationId="{0646FB3C-5187-45EA-8915-DE6F26D37B2A}"/>
          </ac:spMkLst>
        </pc:spChg>
        <pc:spChg chg="mod">
          <ac:chgData name="Reed Kiely" userId="768be38e-2fb5-40ce-925d-bd8e9d9e3c31" providerId="ADAL" clId="{0FF23030-91FB-4E02-B82F-08E599248D62}" dt="2022-04-12T15:10:17.249" v="3429" actId="20577"/>
          <ac:spMkLst>
            <pc:docMk/>
            <pc:sldMk cId="3475163508" sldId="2144328244"/>
            <ac:spMk id="10" creationId="{1F5544B4-64B7-4E00-A1B6-76422658B8ED}"/>
          </ac:spMkLst>
        </pc:spChg>
        <pc:spChg chg="del">
          <ac:chgData name="Reed Kiely" userId="768be38e-2fb5-40ce-925d-bd8e9d9e3c31" providerId="ADAL" clId="{0FF23030-91FB-4E02-B82F-08E599248D62}" dt="2022-04-08T19:52:01.849" v="496" actId="478"/>
          <ac:spMkLst>
            <pc:docMk/>
            <pc:sldMk cId="3475163508" sldId="2144328244"/>
            <ac:spMk id="11" creationId="{710DE642-1F83-4A96-AEDB-AE6D3A6C3D7D}"/>
          </ac:spMkLst>
        </pc:spChg>
        <pc:spChg chg="mod">
          <ac:chgData name="Reed Kiely" userId="768be38e-2fb5-40ce-925d-bd8e9d9e3c31" providerId="ADAL" clId="{0FF23030-91FB-4E02-B82F-08E599248D62}" dt="2022-04-08T20:02:29.671" v="826" actId="207"/>
          <ac:spMkLst>
            <pc:docMk/>
            <pc:sldMk cId="3475163508" sldId="2144328244"/>
            <ac:spMk id="12" creationId="{27760E02-2E78-4A64-A402-918E59FD37FF}"/>
          </ac:spMkLst>
        </pc:spChg>
        <pc:spChg chg="add del mod">
          <ac:chgData name="Reed Kiely" userId="768be38e-2fb5-40ce-925d-bd8e9d9e3c31" providerId="ADAL" clId="{0FF23030-91FB-4E02-B82F-08E599248D62}" dt="2022-04-08T19:56:47.311" v="571" actId="767"/>
          <ac:spMkLst>
            <pc:docMk/>
            <pc:sldMk cId="3475163508" sldId="2144328244"/>
            <ac:spMk id="15" creationId="{DA2A405D-C191-489D-8F39-4A9DCC278ECF}"/>
          </ac:spMkLst>
        </pc:spChg>
        <pc:spChg chg="add del mod">
          <ac:chgData name="Reed Kiely" userId="768be38e-2fb5-40ce-925d-bd8e9d9e3c31" providerId="ADAL" clId="{0FF23030-91FB-4E02-B82F-08E599248D62}" dt="2022-04-08T19:58:14.756" v="687" actId="478"/>
          <ac:spMkLst>
            <pc:docMk/>
            <pc:sldMk cId="3475163508" sldId="2144328244"/>
            <ac:spMk id="16" creationId="{3390F582-E1C4-4325-A56D-04FA90340150}"/>
          </ac:spMkLst>
        </pc:spChg>
        <pc:spChg chg="add mod">
          <ac:chgData name="Reed Kiely" userId="768be38e-2fb5-40ce-925d-bd8e9d9e3c31" providerId="ADAL" clId="{0FF23030-91FB-4E02-B82F-08E599248D62}" dt="2022-04-08T19:59:01.766" v="727" actId="113"/>
          <ac:spMkLst>
            <pc:docMk/>
            <pc:sldMk cId="3475163508" sldId="2144328244"/>
            <ac:spMk id="20" creationId="{029A1611-DC15-4BCC-A2BA-BAFFDBA828B4}"/>
          </ac:spMkLst>
        </pc:spChg>
        <pc:spChg chg="add mod">
          <ac:chgData name="Reed Kiely" userId="768be38e-2fb5-40ce-925d-bd8e9d9e3c31" providerId="ADAL" clId="{0FF23030-91FB-4E02-B82F-08E599248D62}" dt="2022-04-08T19:58:28.639" v="692" actId="404"/>
          <ac:spMkLst>
            <pc:docMk/>
            <pc:sldMk cId="3475163508" sldId="2144328244"/>
            <ac:spMk id="23" creationId="{6603AEDC-9536-426E-8E96-A1D6C666DF7A}"/>
          </ac:spMkLst>
        </pc:spChg>
        <pc:spChg chg="add mod">
          <ac:chgData name="Reed Kiely" userId="768be38e-2fb5-40ce-925d-bd8e9d9e3c31" providerId="ADAL" clId="{0FF23030-91FB-4E02-B82F-08E599248D62}" dt="2022-04-08T19:58:33.733" v="709" actId="20577"/>
          <ac:spMkLst>
            <pc:docMk/>
            <pc:sldMk cId="3475163508" sldId="2144328244"/>
            <ac:spMk id="26" creationId="{B13BFEDB-8877-4D78-919B-1BCBBE694D31}"/>
          </ac:spMkLst>
        </pc:spChg>
        <pc:spChg chg="add mod">
          <ac:chgData name="Reed Kiely" userId="768be38e-2fb5-40ce-925d-bd8e9d9e3c31" providerId="ADAL" clId="{0FF23030-91FB-4E02-B82F-08E599248D62}" dt="2022-04-08T20:00:13.772" v="741" actId="20577"/>
          <ac:spMkLst>
            <pc:docMk/>
            <pc:sldMk cId="3475163508" sldId="2144328244"/>
            <ac:spMk id="28" creationId="{43342B7F-7875-4E9F-A9EB-1BFE12F4D9FD}"/>
          </ac:spMkLst>
        </pc:spChg>
        <pc:spChg chg="add mod">
          <ac:chgData name="Reed Kiely" userId="768be38e-2fb5-40ce-925d-bd8e9d9e3c31" providerId="ADAL" clId="{0FF23030-91FB-4E02-B82F-08E599248D62}" dt="2022-04-08T20:00:28.205" v="758" actId="20577"/>
          <ac:spMkLst>
            <pc:docMk/>
            <pc:sldMk cId="3475163508" sldId="2144328244"/>
            <ac:spMk id="29" creationId="{45CF3512-66E2-4B45-9BF0-70B9B626DEA8}"/>
          </ac:spMkLst>
        </pc:spChg>
        <pc:spChg chg="add mod">
          <ac:chgData name="Reed Kiely" userId="768be38e-2fb5-40ce-925d-bd8e9d9e3c31" providerId="ADAL" clId="{0FF23030-91FB-4E02-B82F-08E599248D62}" dt="2022-04-08T20:00:36.301" v="767" actId="1038"/>
          <ac:spMkLst>
            <pc:docMk/>
            <pc:sldMk cId="3475163508" sldId="2144328244"/>
            <ac:spMk id="30" creationId="{25B1914F-C933-4F1E-B93F-D7D1B161F73C}"/>
          </ac:spMkLst>
        </pc:spChg>
        <pc:spChg chg="add mod">
          <ac:chgData name="Reed Kiely" userId="768be38e-2fb5-40ce-925d-bd8e9d9e3c31" providerId="ADAL" clId="{0FF23030-91FB-4E02-B82F-08E599248D62}" dt="2022-04-08T20:00:54.122" v="781" actId="20577"/>
          <ac:spMkLst>
            <pc:docMk/>
            <pc:sldMk cId="3475163508" sldId="2144328244"/>
            <ac:spMk id="31" creationId="{F8F92780-5FCB-4509-AEE7-8BF60824BCF6}"/>
          </ac:spMkLst>
        </pc:spChg>
        <pc:spChg chg="add mod">
          <ac:chgData name="Reed Kiely" userId="768be38e-2fb5-40ce-925d-bd8e9d9e3c31" providerId="ADAL" clId="{0FF23030-91FB-4E02-B82F-08E599248D62}" dt="2022-04-08T20:00:55.727" v="785" actId="20577"/>
          <ac:spMkLst>
            <pc:docMk/>
            <pc:sldMk cId="3475163508" sldId="2144328244"/>
            <ac:spMk id="32" creationId="{D4CEE627-9BEB-4193-88C1-5875628E31BF}"/>
          </ac:spMkLst>
        </pc:spChg>
        <pc:spChg chg="add mod">
          <ac:chgData name="Reed Kiely" userId="768be38e-2fb5-40ce-925d-bd8e9d9e3c31" providerId="ADAL" clId="{0FF23030-91FB-4E02-B82F-08E599248D62}" dt="2022-04-08T20:01:29.828" v="812" actId="20577"/>
          <ac:spMkLst>
            <pc:docMk/>
            <pc:sldMk cId="3475163508" sldId="2144328244"/>
            <ac:spMk id="33" creationId="{12A4F36E-DA75-427F-89A3-70685E4FD20D}"/>
          </ac:spMkLst>
        </pc:spChg>
        <pc:spChg chg="add mod">
          <ac:chgData name="Reed Kiely" userId="768be38e-2fb5-40ce-925d-bd8e9d9e3c31" providerId="ADAL" clId="{0FF23030-91FB-4E02-B82F-08E599248D62}" dt="2022-04-08T20:01:32.797" v="818" actId="20577"/>
          <ac:spMkLst>
            <pc:docMk/>
            <pc:sldMk cId="3475163508" sldId="2144328244"/>
            <ac:spMk id="34" creationId="{973A5388-1458-4326-85C0-DE27AD205DF0}"/>
          </ac:spMkLst>
        </pc:spChg>
        <pc:spChg chg="mod">
          <ac:chgData name="Reed Kiely" userId="768be38e-2fb5-40ce-925d-bd8e9d9e3c31" providerId="ADAL" clId="{0FF23030-91FB-4E02-B82F-08E599248D62}" dt="2022-04-12T15:08:50.697" v="3419" actId="1036"/>
          <ac:spMkLst>
            <pc:docMk/>
            <pc:sldMk cId="3475163508" sldId="2144328244"/>
            <ac:spMk id="114" creationId="{808F33F0-8FE8-4CA3-ADCC-DF78506D3A79}"/>
          </ac:spMkLst>
        </pc:spChg>
        <pc:graphicFrameChg chg="add mod">
          <ac:chgData name="Reed Kiely" userId="768be38e-2fb5-40ce-925d-bd8e9d9e3c31" providerId="ADAL" clId="{0FF23030-91FB-4E02-B82F-08E599248D62}" dt="2022-04-12T15:31:09.999" v="4269" actId="207"/>
          <ac:graphicFrameMkLst>
            <pc:docMk/>
            <pc:sldMk cId="3475163508" sldId="2144328244"/>
            <ac:graphicFrameMk id="13" creationId="{6101D093-B24D-4B9C-93A4-7ED7ECC6A792}"/>
          </ac:graphicFrameMkLst>
        </pc:graphicFrameChg>
        <pc:graphicFrameChg chg="add mod">
          <ac:chgData name="Reed Kiely" userId="768be38e-2fb5-40ce-925d-bd8e9d9e3c31" providerId="ADAL" clId="{0FF23030-91FB-4E02-B82F-08E599248D62}" dt="2022-04-12T15:31:07.322" v="4268" actId="207"/>
          <ac:graphicFrameMkLst>
            <pc:docMk/>
            <pc:sldMk cId="3475163508" sldId="2144328244"/>
            <ac:graphicFrameMk id="14" creationId="{9DB28E23-EE6A-4FDC-81B3-0129DDBB7AB5}"/>
          </ac:graphicFrameMkLst>
        </pc:graphicFrameChg>
        <pc:picChg chg="add del mod">
          <ac:chgData name="Reed Kiely" userId="768be38e-2fb5-40ce-925d-bd8e9d9e3c31" providerId="ADAL" clId="{0FF23030-91FB-4E02-B82F-08E599248D62}" dt="2022-04-08T19:57:51.307" v="686" actId="478"/>
          <ac:picMkLst>
            <pc:docMk/>
            <pc:sldMk cId="3475163508" sldId="2144328244"/>
            <ac:picMk id="8" creationId="{6324A2F8-FBE8-4A2C-B402-C8CD897691EC}"/>
          </ac:picMkLst>
        </pc:picChg>
        <pc:cxnChg chg="add mod">
          <ac:chgData name="Reed Kiely" userId="768be38e-2fb5-40ce-925d-bd8e9d9e3c31" providerId="ADAL" clId="{0FF23030-91FB-4E02-B82F-08E599248D62}" dt="2022-04-08T20:02:03.254" v="823" actId="14100"/>
          <ac:cxnSpMkLst>
            <pc:docMk/>
            <pc:sldMk cId="3475163508" sldId="2144328244"/>
            <ac:cxnSpMk id="5" creationId="{903084F1-F011-452F-AA7C-D6E90AF613B3}"/>
          </ac:cxnSpMkLst>
        </pc:cxnChg>
      </pc:sldChg>
      <pc:sldChg chg="modSp mod">
        <pc:chgData name="Reed Kiely" userId="768be38e-2fb5-40ce-925d-bd8e9d9e3c31" providerId="ADAL" clId="{0FF23030-91FB-4E02-B82F-08E599248D62}" dt="2022-04-12T15:34:55.411" v="4313" actId="207"/>
        <pc:sldMkLst>
          <pc:docMk/>
          <pc:sldMk cId="1216546155" sldId="2144328251"/>
        </pc:sldMkLst>
        <pc:spChg chg="mod">
          <ac:chgData name="Reed Kiely" userId="768be38e-2fb5-40ce-925d-bd8e9d9e3c31" providerId="ADAL" clId="{0FF23030-91FB-4E02-B82F-08E599248D62}" dt="2022-04-12T15:08:14.858" v="3415" actId="20577"/>
          <ac:spMkLst>
            <pc:docMk/>
            <pc:sldMk cId="1216546155" sldId="2144328251"/>
            <ac:spMk id="10" creationId="{FD5B8013-38E7-4530-91E2-76B178207FD8}"/>
          </ac:spMkLst>
        </pc:spChg>
        <pc:spChg chg="mod">
          <ac:chgData name="Reed Kiely" userId="768be38e-2fb5-40ce-925d-bd8e9d9e3c31" providerId="ADAL" clId="{0FF23030-91FB-4E02-B82F-08E599248D62}" dt="2022-04-12T02:02:42.170" v="3254" actId="14100"/>
          <ac:spMkLst>
            <pc:docMk/>
            <pc:sldMk cId="1216546155" sldId="2144328251"/>
            <ac:spMk id="12" creationId="{D668E0E9-7E70-46A6-AA8E-7C4A3C3BFBF8}"/>
          </ac:spMkLst>
        </pc:spChg>
        <pc:spChg chg="mod">
          <ac:chgData name="Reed Kiely" userId="768be38e-2fb5-40ce-925d-bd8e9d9e3c31" providerId="ADAL" clId="{0FF23030-91FB-4E02-B82F-08E599248D62}" dt="2022-04-12T15:34:55.411" v="4313" actId="207"/>
          <ac:spMkLst>
            <pc:docMk/>
            <pc:sldMk cId="1216546155" sldId="2144328251"/>
            <ac:spMk id="13" creationId="{F2549165-0953-44EA-9111-A62F74631E9D}"/>
          </ac:spMkLst>
        </pc:spChg>
        <pc:spChg chg="mod">
          <ac:chgData name="Reed Kiely" userId="768be38e-2fb5-40ce-925d-bd8e9d9e3c31" providerId="ADAL" clId="{0FF23030-91FB-4E02-B82F-08E599248D62}" dt="2022-04-12T01:45:22.210" v="2278" actId="14100"/>
          <ac:spMkLst>
            <pc:docMk/>
            <pc:sldMk cId="1216546155" sldId="2144328251"/>
            <ac:spMk id="18" creationId="{A374811C-BF28-4E38-A712-6331E36CF1C9}"/>
          </ac:spMkLst>
        </pc:spChg>
      </pc:sldChg>
      <pc:sldChg chg="addSp delSp modSp mod ord">
        <pc:chgData name="Reed Kiely" userId="768be38e-2fb5-40ce-925d-bd8e9d9e3c31" providerId="ADAL" clId="{0FF23030-91FB-4E02-B82F-08E599248D62}" dt="2022-04-12T17:45:03.038" v="5026" actId="404"/>
        <pc:sldMkLst>
          <pc:docMk/>
          <pc:sldMk cId="1299479755" sldId="2144328252"/>
        </pc:sldMkLst>
        <pc:spChg chg="mod ord">
          <ac:chgData name="Reed Kiely" userId="768be38e-2fb5-40ce-925d-bd8e9d9e3c31" providerId="ADAL" clId="{0FF23030-91FB-4E02-B82F-08E599248D62}" dt="2022-04-08T20:36:56.342" v="1470" actId="166"/>
          <ac:spMkLst>
            <pc:docMk/>
            <pc:sldMk cId="1299479755" sldId="2144328252"/>
            <ac:spMk id="2" creationId="{67EE2386-0FFC-4C66-B20D-53559148F3AF}"/>
          </ac:spMkLst>
        </pc:spChg>
        <pc:spChg chg="add del mod">
          <ac:chgData name="Reed Kiely" userId="768be38e-2fb5-40ce-925d-bd8e9d9e3c31" providerId="ADAL" clId="{0FF23030-91FB-4E02-B82F-08E599248D62}" dt="2022-04-12T17:06:03.349" v="4585" actId="478"/>
          <ac:spMkLst>
            <pc:docMk/>
            <pc:sldMk cId="1299479755" sldId="2144328252"/>
            <ac:spMk id="2" creationId="{F6BF8C9B-17AE-42D9-AD19-17BF47D2C33C}"/>
          </ac:spMkLst>
        </pc:spChg>
        <pc:spChg chg="mod">
          <ac:chgData name="Reed Kiely" userId="768be38e-2fb5-40ce-925d-bd8e9d9e3c31" providerId="ADAL" clId="{0FF23030-91FB-4E02-B82F-08E599248D62}" dt="2022-04-12T17:02:31.540" v="4457" actId="1076"/>
          <ac:spMkLst>
            <pc:docMk/>
            <pc:sldMk cId="1299479755" sldId="2144328252"/>
            <ac:spMk id="3" creationId="{0B44227A-777A-40F0-87E3-02D875BC50F9}"/>
          </ac:spMkLst>
        </pc:spChg>
        <pc:spChg chg="add del mod">
          <ac:chgData name="Reed Kiely" userId="768be38e-2fb5-40ce-925d-bd8e9d9e3c31" providerId="ADAL" clId="{0FF23030-91FB-4E02-B82F-08E599248D62}" dt="2022-04-12T17:07:52.404" v="4623" actId="478"/>
          <ac:spMkLst>
            <pc:docMk/>
            <pc:sldMk cId="1299479755" sldId="2144328252"/>
            <ac:spMk id="5" creationId="{65CAB5BB-0ABB-4204-942D-2C1643B35D8F}"/>
          </ac:spMkLst>
        </pc:spChg>
        <pc:spChg chg="add del mod">
          <ac:chgData name="Reed Kiely" userId="768be38e-2fb5-40ce-925d-bd8e9d9e3c31" providerId="ADAL" clId="{0FF23030-91FB-4E02-B82F-08E599248D62}" dt="2022-04-12T15:31:40.307" v="4297" actId="478"/>
          <ac:spMkLst>
            <pc:docMk/>
            <pc:sldMk cId="1299479755" sldId="2144328252"/>
            <ac:spMk id="7" creationId="{4A5004D2-B5D3-4FD8-B59B-0A3773BB935D}"/>
          </ac:spMkLst>
        </pc:spChg>
        <pc:spChg chg="del">
          <ac:chgData name="Reed Kiely" userId="768be38e-2fb5-40ce-925d-bd8e9d9e3c31" providerId="ADAL" clId="{0FF23030-91FB-4E02-B82F-08E599248D62}" dt="2022-04-08T20:18:02.235" v="1098" actId="478"/>
          <ac:spMkLst>
            <pc:docMk/>
            <pc:sldMk cId="1299479755" sldId="2144328252"/>
            <ac:spMk id="8" creationId="{93354143-F079-4E9B-9734-0740D104850C}"/>
          </ac:spMkLst>
        </pc:spChg>
        <pc:spChg chg="mod">
          <ac:chgData name="Reed Kiely" userId="768be38e-2fb5-40ce-925d-bd8e9d9e3c31" providerId="ADAL" clId="{0FF23030-91FB-4E02-B82F-08E599248D62}" dt="2022-04-12T13:18:55.441" v="3266" actId="20577"/>
          <ac:spMkLst>
            <pc:docMk/>
            <pc:sldMk cId="1299479755" sldId="2144328252"/>
            <ac:spMk id="10" creationId="{1F5544B4-64B7-4E00-A1B6-76422658B8ED}"/>
          </ac:spMkLst>
        </pc:spChg>
        <pc:spChg chg="del mod">
          <ac:chgData name="Reed Kiely" userId="768be38e-2fb5-40ce-925d-bd8e9d9e3c31" providerId="ADAL" clId="{0FF23030-91FB-4E02-B82F-08E599248D62}" dt="2022-04-08T20:36:48.137" v="1466" actId="478"/>
          <ac:spMkLst>
            <pc:docMk/>
            <pc:sldMk cId="1299479755" sldId="2144328252"/>
            <ac:spMk id="11" creationId="{8E0690D2-39C0-4CD6-852B-A5408A13D28B}"/>
          </ac:spMkLst>
        </pc:spChg>
        <pc:spChg chg="add del mod">
          <ac:chgData name="Reed Kiely" userId="768be38e-2fb5-40ce-925d-bd8e9d9e3c31" providerId="ADAL" clId="{0FF23030-91FB-4E02-B82F-08E599248D62}" dt="2022-04-12T17:02:11.684" v="4455" actId="478"/>
          <ac:spMkLst>
            <pc:docMk/>
            <pc:sldMk cId="1299479755" sldId="2144328252"/>
            <ac:spMk id="18" creationId="{6BCC0849-DD7C-4C11-8745-AB4488EF6493}"/>
          </ac:spMkLst>
        </pc:spChg>
        <pc:spChg chg="add mod ord">
          <ac:chgData name="Reed Kiely" userId="768be38e-2fb5-40ce-925d-bd8e9d9e3c31" providerId="ADAL" clId="{0FF23030-91FB-4E02-B82F-08E599248D62}" dt="2022-04-08T20:33:28.814" v="1378" actId="14100"/>
          <ac:spMkLst>
            <pc:docMk/>
            <pc:sldMk cId="1299479755" sldId="2144328252"/>
            <ac:spMk id="19" creationId="{82CD05C8-9422-4250-ACD3-6355128E7867}"/>
          </ac:spMkLst>
        </pc:spChg>
        <pc:spChg chg="add del mod">
          <ac:chgData name="Reed Kiely" userId="768be38e-2fb5-40ce-925d-bd8e9d9e3c31" providerId="ADAL" clId="{0FF23030-91FB-4E02-B82F-08E599248D62}" dt="2022-04-08T20:18:09.590" v="1103" actId="22"/>
          <ac:spMkLst>
            <pc:docMk/>
            <pc:sldMk cId="1299479755" sldId="2144328252"/>
            <ac:spMk id="20" creationId="{75130C8E-763B-444F-8E7F-0746E97C7B67}"/>
          </ac:spMkLst>
        </pc:spChg>
        <pc:spChg chg="add mod">
          <ac:chgData name="Reed Kiely" userId="768be38e-2fb5-40ce-925d-bd8e9d9e3c31" providerId="ADAL" clId="{0FF23030-91FB-4E02-B82F-08E599248D62}" dt="2022-04-12T17:45:03.038" v="5026" actId="404"/>
          <ac:spMkLst>
            <pc:docMk/>
            <pc:sldMk cId="1299479755" sldId="2144328252"/>
            <ac:spMk id="22" creationId="{68AB574B-06B8-4455-805E-9C84A6874FA3}"/>
          </ac:spMkLst>
        </pc:spChg>
        <pc:spChg chg="add del">
          <ac:chgData name="Reed Kiely" userId="768be38e-2fb5-40ce-925d-bd8e9d9e3c31" providerId="ADAL" clId="{0FF23030-91FB-4E02-B82F-08E599248D62}" dt="2022-04-08T20:18:33.890" v="1116" actId="22"/>
          <ac:spMkLst>
            <pc:docMk/>
            <pc:sldMk cId="1299479755" sldId="2144328252"/>
            <ac:spMk id="24" creationId="{E89A1F9D-ABA1-40C5-9519-000EA4273593}"/>
          </ac:spMkLst>
        </pc:spChg>
        <pc:spChg chg="ord">
          <ac:chgData name="Reed Kiely" userId="768be38e-2fb5-40ce-925d-bd8e9d9e3c31" providerId="ADAL" clId="{0FF23030-91FB-4E02-B82F-08E599248D62}" dt="2022-04-08T20:32:35.855" v="1355" actId="167"/>
          <ac:spMkLst>
            <pc:docMk/>
            <pc:sldMk cId="1299479755" sldId="2144328252"/>
            <ac:spMk id="25" creationId="{256EFC29-4811-4C2C-96D0-112123C3F8D1}"/>
          </ac:spMkLst>
        </pc:spChg>
        <pc:spChg chg="add del mod">
          <ac:chgData name="Reed Kiely" userId="768be38e-2fb5-40ce-925d-bd8e9d9e3c31" providerId="ADAL" clId="{0FF23030-91FB-4E02-B82F-08E599248D62}" dt="2022-04-12T17:02:11.684" v="4455" actId="478"/>
          <ac:spMkLst>
            <pc:docMk/>
            <pc:sldMk cId="1299479755" sldId="2144328252"/>
            <ac:spMk id="26" creationId="{CD29C78C-2A2A-40A0-8B73-449873B05B54}"/>
          </ac:spMkLst>
        </pc:spChg>
        <pc:spChg chg="mod">
          <ac:chgData name="Reed Kiely" userId="768be38e-2fb5-40ce-925d-bd8e9d9e3c31" providerId="ADAL" clId="{0FF23030-91FB-4E02-B82F-08E599248D62}" dt="2022-04-12T17:02:31.540" v="4457" actId="1076"/>
          <ac:spMkLst>
            <pc:docMk/>
            <pc:sldMk cId="1299479755" sldId="2144328252"/>
            <ac:spMk id="27" creationId="{61169C20-1223-4860-B38C-013D31D62B2F}"/>
          </ac:spMkLst>
        </pc:spChg>
        <pc:spChg chg="add del mod">
          <ac:chgData name="Reed Kiely" userId="768be38e-2fb5-40ce-925d-bd8e9d9e3c31" providerId="ADAL" clId="{0FF23030-91FB-4E02-B82F-08E599248D62}" dt="2022-04-12T17:03:23.811" v="4465" actId="20577"/>
          <ac:spMkLst>
            <pc:docMk/>
            <pc:sldMk cId="1299479755" sldId="2144328252"/>
            <ac:spMk id="28" creationId="{68A689A5-73AE-4767-82B3-9751DA30F9A8}"/>
          </ac:spMkLst>
        </pc:spChg>
        <pc:spChg chg="add del mod">
          <ac:chgData name="Reed Kiely" userId="768be38e-2fb5-40ce-925d-bd8e9d9e3c31" providerId="ADAL" clId="{0FF23030-91FB-4E02-B82F-08E599248D62}" dt="2022-04-12T16:55:52.988" v="4405" actId="478"/>
          <ac:spMkLst>
            <pc:docMk/>
            <pc:sldMk cId="1299479755" sldId="2144328252"/>
            <ac:spMk id="29" creationId="{14558B92-A66C-4048-8CE3-C31512A027F5}"/>
          </ac:spMkLst>
        </pc:spChg>
        <pc:spChg chg="add mod">
          <ac:chgData name="Reed Kiely" userId="768be38e-2fb5-40ce-925d-bd8e9d9e3c31" providerId="ADAL" clId="{0FF23030-91FB-4E02-B82F-08E599248D62}" dt="2022-04-12T17:03:28.187" v="4469" actId="20577"/>
          <ac:spMkLst>
            <pc:docMk/>
            <pc:sldMk cId="1299479755" sldId="2144328252"/>
            <ac:spMk id="30" creationId="{69FDC26B-6888-4EB9-B6A5-CDD36206C0EF}"/>
          </ac:spMkLst>
        </pc:spChg>
        <pc:spChg chg="add del mod">
          <ac:chgData name="Reed Kiely" userId="768be38e-2fb5-40ce-925d-bd8e9d9e3c31" providerId="ADAL" clId="{0FF23030-91FB-4E02-B82F-08E599248D62}" dt="2022-04-12T16:56:35.187" v="4417" actId="478"/>
          <ac:spMkLst>
            <pc:docMk/>
            <pc:sldMk cId="1299479755" sldId="2144328252"/>
            <ac:spMk id="31" creationId="{51F98566-8794-4AB5-8BCF-264E030BC513}"/>
          </ac:spMkLst>
        </pc:spChg>
        <pc:spChg chg="add del mod">
          <ac:chgData name="Reed Kiely" userId="768be38e-2fb5-40ce-925d-bd8e9d9e3c31" providerId="ADAL" clId="{0FF23030-91FB-4E02-B82F-08E599248D62}" dt="2022-04-12T17:02:11.684" v="4455" actId="478"/>
          <ac:spMkLst>
            <pc:docMk/>
            <pc:sldMk cId="1299479755" sldId="2144328252"/>
            <ac:spMk id="32" creationId="{304E9F63-D0CB-479D-8554-FFF617F5C3E4}"/>
          </ac:spMkLst>
        </pc:spChg>
        <pc:spChg chg="add del mod">
          <ac:chgData name="Reed Kiely" userId="768be38e-2fb5-40ce-925d-bd8e9d9e3c31" providerId="ADAL" clId="{0FF23030-91FB-4E02-B82F-08E599248D62}" dt="2022-04-12T17:02:11.684" v="4455" actId="478"/>
          <ac:spMkLst>
            <pc:docMk/>
            <pc:sldMk cId="1299479755" sldId="2144328252"/>
            <ac:spMk id="33" creationId="{0EB1F364-713F-4019-9366-3D38E7D115DF}"/>
          </ac:spMkLst>
        </pc:spChg>
        <pc:spChg chg="mod">
          <ac:chgData name="Reed Kiely" userId="768be38e-2fb5-40ce-925d-bd8e9d9e3c31" providerId="ADAL" clId="{0FF23030-91FB-4E02-B82F-08E599248D62}" dt="2022-04-12T17:02:34.943" v="4458" actId="1076"/>
          <ac:spMkLst>
            <pc:docMk/>
            <pc:sldMk cId="1299479755" sldId="2144328252"/>
            <ac:spMk id="34" creationId="{96C8224A-DCE9-4181-95C8-ED2232F553E0}"/>
          </ac:spMkLst>
        </pc:spChg>
        <pc:spChg chg="add del mod">
          <ac:chgData name="Reed Kiely" userId="768be38e-2fb5-40ce-925d-bd8e9d9e3c31" providerId="ADAL" clId="{0FF23030-91FB-4E02-B82F-08E599248D62}" dt="2022-04-12T17:02:09.612" v="4454" actId="478"/>
          <ac:spMkLst>
            <pc:docMk/>
            <pc:sldMk cId="1299479755" sldId="2144328252"/>
            <ac:spMk id="35" creationId="{05950C68-7406-451A-BEBB-238FD46244C2}"/>
          </ac:spMkLst>
        </pc:spChg>
        <pc:spChg chg="add mod ord">
          <ac:chgData name="Reed Kiely" userId="768be38e-2fb5-40ce-925d-bd8e9d9e3c31" providerId="ADAL" clId="{0FF23030-91FB-4E02-B82F-08E599248D62}" dt="2022-04-08T20:33:28.814" v="1378" actId="14100"/>
          <ac:spMkLst>
            <pc:docMk/>
            <pc:sldMk cId="1299479755" sldId="2144328252"/>
            <ac:spMk id="35" creationId="{1173C82A-CC2A-456F-889C-75777C2C5849}"/>
          </ac:spMkLst>
        </pc:spChg>
        <pc:spChg chg="add del mod">
          <ac:chgData name="Reed Kiely" userId="768be38e-2fb5-40ce-925d-bd8e9d9e3c31" providerId="ADAL" clId="{0FF23030-91FB-4E02-B82F-08E599248D62}" dt="2022-04-12T17:02:09.612" v="4454" actId="478"/>
          <ac:spMkLst>
            <pc:docMk/>
            <pc:sldMk cId="1299479755" sldId="2144328252"/>
            <ac:spMk id="36" creationId="{A1891489-E396-471F-91CF-B03894DE2027}"/>
          </ac:spMkLst>
        </pc:spChg>
        <pc:spChg chg="add mod ord">
          <ac:chgData name="Reed Kiely" userId="768be38e-2fb5-40ce-925d-bd8e9d9e3c31" providerId="ADAL" clId="{0FF23030-91FB-4E02-B82F-08E599248D62}" dt="2022-04-08T20:33:28.814" v="1378" actId="14100"/>
          <ac:spMkLst>
            <pc:docMk/>
            <pc:sldMk cId="1299479755" sldId="2144328252"/>
            <ac:spMk id="36" creationId="{B7E7203A-A68C-453E-A75B-07BC81EA46F9}"/>
          </ac:spMkLst>
        </pc:spChg>
        <pc:spChg chg="add del mod">
          <ac:chgData name="Reed Kiely" userId="768be38e-2fb5-40ce-925d-bd8e9d9e3c31" providerId="ADAL" clId="{0FF23030-91FB-4E02-B82F-08E599248D62}" dt="2022-04-12T17:02:09.612" v="4454" actId="478"/>
          <ac:spMkLst>
            <pc:docMk/>
            <pc:sldMk cId="1299479755" sldId="2144328252"/>
            <ac:spMk id="37" creationId="{562AAA80-BF9C-4416-A898-585F82C1C294}"/>
          </ac:spMkLst>
        </pc:spChg>
        <pc:spChg chg="add mod ord">
          <ac:chgData name="Reed Kiely" userId="768be38e-2fb5-40ce-925d-bd8e9d9e3c31" providerId="ADAL" clId="{0FF23030-91FB-4E02-B82F-08E599248D62}" dt="2022-04-08T20:33:28.814" v="1378" actId="14100"/>
          <ac:spMkLst>
            <pc:docMk/>
            <pc:sldMk cId="1299479755" sldId="2144328252"/>
            <ac:spMk id="37" creationId="{77FB05B4-E7F9-4549-B24A-07072F9CB31A}"/>
          </ac:spMkLst>
        </pc:spChg>
        <pc:spChg chg="mod">
          <ac:chgData name="Reed Kiely" userId="768be38e-2fb5-40ce-925d-bd8e9d9e3c31" providerId="ADAL" clId="{0FF23030-91FB-4E02-B82F-08E599248D62}" dt="2022-04-12T17:06:12.887" v="4586" actId="12788"/>
          <ac:spMkLst>
            <pc:docMk/>
            <pc:sldMk cId="1299479755" sldId="2144328252"/>
            <ac:spMk id="38" creationId="{A2E67F95-C4C6-4DE6-ACE1-9D664A92F2F9}"/>
          </ac:spMkLst>
        </pc:spChg>
        <pc:spChg chg="add del mod">
          <ac:chgData name="Reed Kiely" userId="768be38e-2fb5-40ce-925d-bd8e9d9e3c31" providerId="ADAL" clId="{0FF23030-91FB-4E02-B82F-08E599248D62}" dt="2022-04-12T17:02:09.612" v="4454" actId="478"/>
          <ac:spMkLst>
            <pc:docMk/>
            <pc:sldMk cId="1299479755" sldId="2144328252"/>
            <ac:spMk id="39" creationId="{85BD7F8D-C761-4C8B-99B1-5964763D2F5A}"/>
          </ac:spMkLst>
        </pc:spChg>
        <pc:spChg chg="add del mod">
          <ac:chgData name="Reed Kiely" userId="768be38e-2fb5-40ce-925d-bd8e9d9e3c31" providerId="ADAL" clId="{0FF23030-91FB-4E02-B82F-08E599248D62}" dt="2022-04-12T17:01:25.758" v="4437"/>
          <ac:spMkLst>
            <pc:docMk/>
            <pc:sldMk cId="1299479755" sldId="2144328252"/>
            <ac:spMk id="40" creationId="{306C5414-0DBF-4490-8571-98CEC35A5244}"/>
          </ac:spMkLst>
        </pc:spChg>
        <pc:spChg chg="add del mod">
          <ac:chgData name="Reed Kiely" userId="768be38e-2fb5-40ce-925d-bd8e9d9e3c31" providerId="ADAL" clId="{0FF23030-91FB-4E02-B82F-08E599248D62}" dt="2022-04-12T17:01:25.758" v="4437"/>
          <ac:spMkLst>
            <pc:docMk/>
            <pc:sldMk cId="1299479755" sldId="2144328252"/>
            <ac:spMk id="41" creationId="{9EEE4270-6451-4CB8-BEAA-5063F1E15C28}"/>
          </ac:spMkLst>
        </pc:spChg>
        <pc:spChg chg="add mod">
          <ac:chgData name="Reed Kiely" userId="768be38e-2fb5-40ce-925d-bd8e9d9e3c31" providerId="ADAL" clId="{0FF23030-91FB-4E02-B82F-08E599248D62}" dt="2022-04-12T17:03:18.830" v="4463" actId="20577"/>
          <ac:spMkLst>
            <pc:docMk/>
            <pc:sldMk cId="1299479755" sldId="2144328252"/>
            <ac:spMk id="42" creationId="{90B389F5-2FA9-4F55-B937-DD59D014424E}"/>
          </ac:spMkLst>
        </pc:spChg>
        <pc:spChg chg="add mod">
          <ac:chgData name="Reed Kiely" userId="768be38e-2fb5-40ce-925d-bd8e9d9e3c31" providerId="ADAL" clId="{0FF23030-91FB-4E02-B82F-08E599248D62}" dt="2022-04-12T17:06:12.887" v="4586" actId="12788"/>
          <ac:spMkLst>
            <pc:docMk/>
            <pc:sldMk cId="1299479755" sldId="2144328252"/>
            <ac:spMk id="43" creationId="{A000F066-E7B0-4737-B946-C0CA42EBDBF8}"/>
          </ac:spMkLst>
        </pc:spChg>
        <pc:spChg chg="mod">
          <ac:chgData name="Reed Kiely" userId="768be38e-2fb5-40ce-925d-bd8e9d9e3c31" providerId="ADAL" clId="{0FF23030-91FB-4E02-B82F-08E599248D62}" dt="2022-04-12T17:05:59.773" v="4584" actId="20577"/>
          <ac:spMkLst>
            <pc:docMk/>
            <pc:sldMk cId="1299479755" sldId="2144328252"/>
            <ac:spMk id="114" creationId="{808F33F0-8FE8-4CA3-ADCC-DF78506D3A79}"/>
          </ac:spMkLst>
        </pc:spChg>
        <pc:picChg chg="add mod">
          <ac:chgData name="Reed Kiely" userId="768be38e-2fb5-40ce-925d-bd8e9d9e3c31" providerId="ADAL" clId="{0FF23030-91FB-4E02-B82F-08E599248D62}" dt="2022-04-12T17:02:34.943" v="4458" actId="1076"/>
          <ac:picMkLst>
            <pc:docMk/>
            <pc:sldMk cId="1299479755" sldId="2144328252"/>
            <ac:picMk id="4" creationId="{5D027FAA-C8D4-4A4F-8340-B882BA57EE5B}"/>
          </ac:picMkLst>
        </pc:picChg>
        <pc:picChg chg="add mod">
          <ac:chgData name="Reed Kiely" userId="768be38e-2fb5-40ce-925d-bd8e9d9e3c31" providerId="ADAL" clId="{0FF23030-91FB-4E02-B82F-08E599248D62}" dt="2022-04-12T17:02:31.540" v="4457" actId="1076"/>
          <ac:picMkLst>
            <pc:docMk/>
            <pc:sldMk cId="1299479755" sldId="2144328252"/>
            <ac:picMk id="6" creationId="{E11A1ACB-507B-4513-938C-2DBEA2A41DC2}"/>
          </ac:picMkLst>
        </pc:picChg>
        <pc:picChg chg="add mod">
          <ac:chgData name="Reed Kiely" userId="768be38e-2fb5-40ce-925d-bd8e9d9e3c31" providerId="ADAL" clId="{0FF23030-91FB-4E02-B82F-08E599248D62}" dt="2022-04-12T17:02:31.540" v="4457" actId="1076"/>
          <ac:picMkLst>
            <pc:docMk/>
            <pc:sldMk cId="1299479755" sldId="2144328252"/>
            <ac:picMk id="9" creationId="{AFD7DC99-98D9-4B0C-8146-B68BBA58D641}"/>
          </ac:picMkLst>
        </pc:picChg>
        <pc:picChg chg="add mod">
          <ac:chgData name="Reed Kiely" userId="768be38e-2fb5-40ce-925d-bd8e9d9e3c31" providerId="ADAL" clId="{0FF23030-91FB-4E02-B82F-08E599248D62}" dt="2022-04-12T17:06:12.887" v="4586" actId="12788"/>
          <ac:picMkLst>
            <pc:docMk/>
            <pc:sldMk cId="1299479755" sldId="2144328252"/>
            <ac:picMk id="13" creationId="{9D49C031-23F5-43B0-8043-B2A3B20807FB}"/>
          </ac:picMkLst>
        </pc:picChg>
      </pc:sldChg>
      <pc:sldChg chg="del">
        <pc:chgData name="Reed Kiely" userId="768be38e-2fb5-40ce-925d-bd8e9d9e3c31" providerId="ADAL" clId="{0FF23030-91FB-4E02-B82F-08E599248D62}" dt="2022-04-08T14:54:16.737" v="300" actId="47"/>
        <pc:sldMkLst>
          <pc:docMk/>
          <pc:sldMk cId="1983676051" sldId="2144328253"/>
        </pc:sldMkLst>
      </pc:sldChg>
      <pc:sldChg chg="del">
        <pc:chgData name="Reed Kiely" userId="768be38e-2fb5-40ce-925d-bd8e9d9e3c31" providerId="ADAL" clId="{0FF23030-91FB-4E02-B82F-08E599248D62}" dt="2022-04-08T15:01:24.959" v="359" actId="47"/>
        <pc:sldMkLst>
          <pc:docMk/>
          <pc:sldMk cId="676574474" sldId="2144328257"/>
        </pc:sldMkLst>
      </pc:sldChg>
      <pc:sldChg chg="addSp delSp modSp mod">
        <pc:chgData name="Reed Kiely" userId="768be38e-2fb5-40ce-925d-bd8e9d9e3c31" providerId="ADAL" clId="{0FF23030-91FB-4E02-B82F-08E599248D62}" dt="2022-04-12T15:39:16.480" v="4337" actId="208"/>
        <pc:sldMkLst>
          <pc:docMk/>
          <pc:sldMk cId="3957022918" sldId="2144328258"/>
        </pc:sldMkLst>
        <pc:spChg chg="mod">
          <ac:chgData name="Reed Kiely" userId="768be38e-2fb5-40ce-925d-bd8e9d9e3c31" providerId="ADAL" clId="{0FF23030-91FB-4E02-B82F-08E599248D62}" dt="2022-04-08T13:58:55.350" v="10" actId="14100"/>
          <ac:spMkLst>
            <pc:docMk/>
            <pc:sldMk cId="3957022918" sldId="2144328258"/>
            <ac:spMk id="8" creationId="{1D10B83E-ED6E-43E0-807B-83CEC651E664}"/>
          </ac:spMkLst>
        </pc:spChg>
        <pc:spChg chg="mod">
          <ac:chgData name="Reed Kiely" userId="768be38e-2fb5-40ce-925d-bd8e9d9e3c31" providerId="ADAL" clId="{0FF23030-91FB-4E02-B82F-08E599248D62}" dt="2022-04-12T15:39:08.163" v="4335" actId="207"/>
          <ac:spMkLst>
            <pc:docMk/>
            <pc:sldMk cId="3957022918" sldId="2144328258"/>
            <ac:spMk id="9" creationId="{D4B939D5-3532-482B-8200-44599DFFBE48}"/>
          </ac:spMkLst>
        </pc:spChg>
        <pc:spChg chg="mod">
          <ac:chgData name="Reed Kiely" userId="768be38e-2fb5-40ce-925d-bd8e9d9e3c31" providerId="ADAL" clId="{0FF23030-91FB-4E02-B82F-08E599248D62}" dt="2022-04-12T13:21:00.973" v="3324" actId="20577"/>
          <ac:spMkLst>
            <pc:docMk/>
            <pc:sldMk cId="3957022918" sldId="2144328258"/>
            <ac:spMk id="10" creationId="{1F5544B4-64B7-4E00-A1B6-76422658B8ED}"/>
          </ac:spMkLst>
        </pc:spChg>
        <pc:spChg chg="mod">
          <ac:chgData name="Reed Kiely" userId="768be38e-2fb5-40ce-925d-bd8e9d9e3c31" providerId="ADAL" clId="{0FF23030-91FB-4E02-B82F-08E599248D62}" dt="2022-04-12T15:39:02.299" v="4333" actId="207"/>
          <ac:spMkLst>
            <pc:docMk/>
            <pc:sldMk cId="3957022918" sldId="2144328258"/>
            <ac:spMk id="11" creationId="{87EBD361-FF4F-4CB4-AAA2-6B3233B65C9E}"/>
          </ac:spMkLst>
        </pc:spChg>
        <pc:spChg chg="del mod">
          <ac:chgData name="Reed Kiely" userId="768be38e-2fb5-40ce-925d-bd8e9d9e3c31" providerId="ADAL" clId="{0FF23030-91FB-4E02-B82F-08E599248D62}" dt="2022-04-08T14:01:35.833" v="45" actId="478"/>
          <ac:spMkLst>
            <pc:docMk/>
            <pc:sldMk cId="3957022918" sldId="2144328258"/>
            <ac:spMk id="12" creationId="{5DC472B5-4E28-42F6-B37E-E7CF06F3417A}"/>
          </ac:spMkLst>
        </pc:spChg>
        <pc:spChg chg="del mod">
          <ac:chgData name="Reed Kiely" userId="768be38e-2fb5-40ce-925d-bd8e9d9e3c31" providerId="ADAL" clId="{0FF23030-91FB-4E02-B82F-08E599248D62}" dt="2022-04-08T14:04:04.460" v="107" actId="478"/>
          <ac:spMkLst>
            <pc:docMk/>
            <pc:sldMk cId="3957022918" sldId="2144328258"/>
            <ac:spMk id="13" creationId="{392B134F-E2B6-4937-8BC2-12FD8A090142}"/>
          </ac:spMkLst>
        </pc:spChg>
        <pc:spChg chg="add mod">
          <ac:chgData name="Reed Kiely" userId="768be38e-2fb5-40ce-925d-bd8e9d9e3c31" providerId="ADAL" clId="{0FF23030-91FB-4E02-B82F-08E599248D62}" dt="2022-04-08T15:01:51.088" v="367" actId="1076"/>
          <ac:spMkLst>
            <pc:docMk/>
            <pc:sldMk cId="3957022918" sldId="2144328258"/>
            <ac:spMk id="14" creationId="{010BFE89-1070-42C2-81A5-44F1B7058835}"/>
          </ac:spMkLst>
        </pc:spChg>
        <pc:spChg chg="add mod ord">
          <ac:chgData name="Reed Kiely" userId="768be38e-2fb5-40ce-925d-bd8e9d9e3c31" providerId="ADAL" clId="{0FF23030-91FB-4E02-B82F-08E599248D62}" dt="2022-04-08T15:01:44.316" v="366" actId="1036"/>
          <ac:spMkLst>
            <pc:docMk/>
            <pc:sldMk cId="3957022918" sldId="2144328258"/>
            <ac:spMk id="15" creationId="{1382CD33-4AB1-40A4-B7A4-0D949C0D6F4A}"/>
          </ac:spMkLst>
        </pc:spChg>
        <pc:spChg chg="add mod ord">
          <ac:chgData name="Reed Kiely" userId="768be38e-2fb5-40ce-925d-bd8e9d9e3c31" providerId="ADAL" clId="{0FF23030-91FB-4E02-B82F-08E599248D62}" dt="2022-04-12T15:38:48.581" v="4327" actId="207"/>
          <ac:spMkLst>
            <pc:docMk/>
            <pc:sldMk cId="3957022918" sldId="2144328258"/>
            <ac:spMk id="16" creationId="{8CB37415-E63D-4BD0-8E28-302A833B2BBD}"/>
          </ac:spMkLst>
        </pc:spChg>
        <pc:spChg chg="add mod ord">
          <ac:chgData name="Reed Kiely" userId="768be38e-2fb5-40ce-925d-bd8e9d9e3c31" providerId="ADAL" clId="{0FF23030-91FB-4E02-B82F-08E599248D62}" dt="2022-04-12T15:39:12.122" v="4336" actId="208"/>
          <ac:spMkLst>
            <pc:docMk/>
            <pc:sldMk cId="3957022918" sldId="2144328258"/>
            <ac:spMk id="17" creationId="{3584BFEA-5412-4122-970A-E471A3A0C198}"/>
          </ac:spMkLst>
        </pc:spChg>
        <pc:spChg chg="add mod">
          <ac:chgData name="Reed Kiely" userId="768be38e-2fb5-40ce-925d-bd8e9d9e3c31" providerId="ADAL" clId="{0FF23030-91FB-4E02-B82F-08E599248D62}" dt="2022-04-08T15:01:44.316" v="366" actId="1036"/>
          <ac:spMkLst>
            <pc:docMk/>
            <pc:sldMk cId="3957022918" sldId="2144328258"/>
            <ac:spMk id="18" creationId="{CA30114F-4E21-42BD-8EB9-96341555ADEE}"/>
          </ac:spMkLst>
        </pc:spChg>
        <pc:spChg chg="add mod">
          <ac:chgData name="Reed Kiely" userId="768be38e-2fb5-40ce-925d-bd8e9d9e3c31" providerId="ADAL" clId="{0FF23030-91FB-4E02-B82F-08E599248D62}" dt="2022-04-08T15:02:14.852" v="370" actId="207"/>
          <ac:spMkLst>
            <pc:docMk/>
            <pc:sldMk cId="3957022918" sldId="2144328258"/>
            <ac:spMk id="19" creationId="{D41B48D1-8D1B-4457-8F69-2E1BD35E54A3}"/>
          </ac:spMkLst>
        </pc:spChg>
        <pc:spChg chg="add mod">
          <ac:chgData name="Reed Kiely" userId="768be38e-2fb5-40ce-925d-bd8e9d9e3c31" providerId="ADAL" clId="{0FF23030-91FB-4E02-B82F-08E599248D62}" dt="2022-04-08T15:02:20.101" v="372" actId="208"/>
          <ac:spMkLst>
            <pc:docMk/>
            <pc:sldMk cId="3957022918" sldId="2144328258"/>
            <ac:spMk id="20" creationId="{76EAE9EE-E2B9-4ECE-BD25-143B0E9556E8}"/>
          </ac:spMkLst>
        </pc:spChg>
        <pc:spChg chg="add mod">
          <ac:chgData name="Reed Kiely" userId="768be38e-2fb5-40ce-925d-bd8e9d9e3c31" providerId="ADAL" clId="{0FF23030-91FB-4E02-B82F-08E599248D62}" dt="2022-04-08T15:01:44.316" v="366" actId="1036"/>
          <ac:spMkLst>
            <pc:docMk/>
            <pc:sldMk cId="3957022918" sldId="2144328258"/>
            <ac:spMk id="21" creationId="{61573EE0-8645-48B8-A5B7-4602B33A6276}"/>
          </ac:spMkLst>
        </pc:spChg>
        <pc:spChg chg="add mod">
          <ac:chgData name="Reed Kiely" userId="768be38e-2fb5-40ce-925d-bd8e9d9e3c31" providerId="ADAL" clId="{0FF23030-91FB-4E02-B82F-08E599248D62}" dt="2022-04-12T15:38:54.410" v="4329" actId="207"/>
          <ac:spMkLst>
            <pc:docMk/>
            <pc:sldMk cId="3957022918" sldId="2144328258"/>
            <ac:spMk id="22" creationId="{83FD6CB5-9CA7-45F4-837A-7BA7F29B8B50}"/>
          </ac:spMkLst>
        </pc:spChg>
        <pc:spChg chg="add mod">
          <ac:chgData name="Reed Kiely" userId="768be38e-2fb5-40ce-925d-bd8e9d9e3c31" providerId="ADAL" clId="{0FF23030-91FB-4E02-B82F-08E599248D62}" dt="2022-04-12T15:39:16.480" v="4337" actId="208"/>
          <ac:spMkLst>
            <pc:docMk/>
            <pc:sldMk cId="3957022918" sldId="2144328258"/>
            <ac:spMk id="23" creationId="{68E63B88-2923-4A7C-8384-1EC3D00CC14C}"/>
          </ac:spMkLst>
        </pc:spChg>
        <pc:spChg chg="add mod">
          <ac:chgData name="Reed Kiely" userId="768be38e-2fb5-40ce-925d-bd8e9d9e3c31" providerId="ADAL" clId="{0FF23030-91FB-4E02-B82F-08E599248D62}" dt="2022-04-08T15:01:44.316" v="366" actId="1036"/>
          <ac:spMkLst>
            <pc:docMk/>
            <pc:sldMk cId="3957022918" sldId="2144328258"/>
            <ac:spMk id="24" creationId="{8316C027-91F0-4D1E-B612-614EBAAC7873}"/>
          </ac:spMkLst>
        </pc:spChg>
        <pc:spChg chg="add mod">
          <ac:chgData name="Reed Kiely" userId="768be38e-2fb5-40ce-925d-bd8e9d9e3c31" providerId="ADAL" clId="{0FF23030-91FB-4E02-B82F-08E599248D62}" dt="2022-04-08T14:02:11.384" v="54" actId="1035"/>
          <ac:spMkLst>
            <pc:docMk/>
            <pc:sldMk cId="3957022918" sldId="2144328258"/>
            <ac:spMk id="26" creationId="{1A441A94-6E3F-4122-8FE9-12D9F8355F55}"/>
          </ac:spMkLst>
        </pc:spChg>
        <pc:spChg chg="add mod">
          <ac:chgData name="Reed Kiely" userId="768be38e-2fb5-40ce-925d-bd8e9d9e3c31" providerId="ADAL" clId="{0FF23030-91FB-4E02-B82F-08E599248D62}" dt="2022-04-08T14:02:11.384" v="54" actId="1035"/>
          <ac:spMkLst>
            <pc:docMk/>
            <pc:sldMk cId="3957022918" sldId="2144328258"/>
            <ac:spMk id="27" creationId="{9C415504-4BF0-4888-8F75-697F1F873A14}"/>
          </ac:spMkLst>
        </pc:spChg>
        <pc:spChg chg="add del mod">
          <ac:chgData name="Reed Kiely" userId="768be38e-2fb5-40ce-925d-bd8e9d9e3c31" providerId="ADAL" clId="{0FF23030-91FB-4E02-B82F-08E599248D62}" dt="2022-04-12T13:21:05.677" v="3325" actId="478"/>
          <ac:spMkLst>
            <pc:docMk/>
            <pc:sldMk cId="3957022918" sldId="2144328258"/>
            <ac:spMk id="28" creationId="{97E06AE1-0F1E-4B22-AB8A-D5FC8C6A4FCF}"/>
          </ac:spMkLst>
        </pc:spChg>
        <pc:spChg chg="mod">
          <ac:chgData name="Reed Kiely" userId="768be38e-2fb5-40ce-925d-bd8e9d9e3c31" providerId="ADAL" clId="{0FF23030-91FB-4E02-B82F-08E599248D62}" dt="2022-04-12T13:25:51.789" v="3377" actId="1076"/>
          <ac:spMkLst>
            <pc:docMk/>
            <pc:sldMk cId="3957022918" sldId="2144328258"/>
            <ac:spMk id="114" creationId="{808F33F0-8FE8-4CA3-ADCC-DF78506D3A79}"/>
          </ac:spMkLst>
        </pc:spChg>
      </pc:sldChg>
      <pc:sldChg chg="addSp delSp modSp mod">
        <pc:chgData name="Reed Kiely" userId="768be38e-2fb5-40ce-925d-bd8e9d9e3c31" providerId="ADAL" clId="{0FF23030-91FB-4E02-B82F-08E599248D62}" dt="2022-04-12T17:55:22.598" v="5334" actId="478"/>
        <pc:sldMkLst>
          <pc:docMk/>
          <pc:sldMk cId="2447617199" sldId="2144328259"/>
        </pc:sldMkLst>
        <pc:spChg chg="add del mod">
          <ac:chgData name="Reed Kiely" userId="768be38e-2fb5-40ce-925d-bd8e9d9e3c31" providerId="ADAL" clId="{0FF23030-91FB-4E02-B82F-08E599248D62}" dt="2022-04-12T17:55:22.598" v="5334" actId="478"/>
          <ac:spMkLst>
            <pc:docMk/>
            <pc:sldMk cId="2447617199" sldId="2144328259"/>
            <ac:spMk id="2" creationId="{C43CCDDE-0A12-4314-9651-A929ECD65AE6}"/>
          </ac:spMkLst>
        </pc:spChg>
        <pc:spChg chg="mod">
          <ac:chgData name="Reed Kiely" userId="768be38e-2fb5-40ce-925d-bd8e9d9e3c31" providerId="ADAL" clId="{0FF23030-91FB-4E02-B82F-08E599248D62}" dt="2022-04-08T20:40:30.333" v="1507" actId="207"/>
          <ac:spMkLst>
            <pc:docMk/>
            <pc:sldMk cId="2447617199" sldId="2144328259"/>
            <ac:spMk id="9" creationId="{91333FD8-50B4-4AE6-9991-23C884A7169B}"/>
          </ac:spMkLst>
        </pc:spChg>
        <pc:spChg chg="mod">
          <ac:chgData name="Reed Kiely" userId="768be38e-2fb5-40ce-925d-bd8e9d9e3c31" providerId="ADAL" clId="{0FF23030-91FB-4E02-B82F-08E599248D62}" dt="2022-04-12T13:20:30.121" v="3279" actId="20577"/>
          <ac:spMkLst>
            <pc:docMk/>
            <pc:sldMk cId="2447617199" sldId="2144328259"/>
            <ac:spMk id="10" creationId="{1F5544B4-64B7-4E00-A1B6-76422658B8ED}"/>
          </ac:spMkLst>
        </pc:spChg>
        <pc:spChg chg="add mod">
          <ac:chgData name="Reed Kiely" userId="768be38e-2fb5-40ce-925d-bd8e9d9e3c31" providerId="ADAL" clId="{0FF23030-91FB-4E02-B82F-08E599248D62}" dt="2022-04-12T17:54:58.113" v="5323" actId="1076"/>
          <ac:spMkLst>
            <pc:docMk/>
            <pc:sldMk cId="2447617199" sldId="2144328259"/>
            <ac:spMk id="13" creationId="{74104459-6163-4976-A71D-279C5EA292FF}"/>
          </ac:spMkLst>
        </pc:spChg>
        <pc:spChg chg="add mod">
          <ac:chgData name="Reed Kiely" userId="768be38e-2fb5-40ce-925d-bd8e9d9e3c31" providerId="ADAL" clId="{0FF23030-91FB-4E02-B82F-08E599248D62}" dt="2022-04-12T17:54:58.113" v="5323" actId="1076"/>
          <ac:spMkLst>
            <pc:docMk/>
            <pc:sldMk cId="2447617199" sldId="2144328259"/>
            <ac:spMk id="14" creationId="{FC941FAC-3883-4CDB-97B0-07910C82A089}"/>
          </ac:spMkLst>
        </pc:spChg>
        <pc:spChg chg="add mod">
          <ac:chgData name="Reed Kiely" userId="768be38e-2fb5-40ce-925d-bd8e9d9e3c31" providerId="ADAL" clId="{0FF23030-91FB-4E02-B82F-08E599248D62}" dt="2022-04-12T17:54:58.113" v="5323" actId="1076"/>
          <ac:spMkLst>
            <pc:docMk/>
            <pc:sldMk cId="2447617199" sldId="2144328259"/>
            <ac:spMk id="15" creationId="{F39FC2F9-5F67-44A5-87C2-46B7BE82ACBD}"/>
          </ac:spMkLst>
        </pc:spChg>
        <pc:spChg chg="add mod">
          <ac:chgData name="Reed Kiely" userId="768be38e-2fb5-40ce-925d-bd8e9d9e3c31" providerId="ADAL" clId="{0FF23030-91FB-4E02-B82F-08E599248D62}" dt="2022-04-12T17:54:58.113" v="5323" actId="1076"/>
          <ac:spMkLst>
            <pc:docMk/>
            <pc:sldMk cId="2447617199" sldId="2144328259"/>
            <ac:spMk id="16" creationId="{8860168B-8A8F-4931-AD75-F8CB43D7EBA1}"/>
          </ac:spMkLst>
        </pc:spChg>
        <pc:spChg chg="add mod ord">
          <ac:chgData name="Reed Kiely" userId="768be38e-2fb5-40ce-925d-bd8e9d9e3c31" providerId="ADAL" clId="{0FF23030-91FB-4E02-B82F-08E599248D62}" dt="2022-04-12T17:55:12.174" v="5333" actId="1035"/>
          <ac:spMkLst>
            <pc:docMk/>
            <pc:sldMk cId="2447617199" sldId="2144328259"/>
            <ac:spMk id="17" creationId="{CF3C1A85-C5AF-4E50-924D-188B5F40FD1B}"/>
          </ac:spMkLst>
        </pc:spChg>
        <pc:spChg chg="add del mod">
          <ac:chgData name="Reed Kiely" userId="768be38e-2fb5-40ce-925d-bd8e9d9e3c31" providerId="ADAL" clId="{0FF23030-91FB-4E02-B82F-08E599248D62}" dt="2022-04-08T20:42:05.990" v="1547" actId="478"/>
          <ac:spMkLst>
            <pc:docMk/>
            <pc:sldMk cId="2447617199" sldId="2144328259"/>
            <ac:spMk id="17" creationId="{D21E366C-B9EA-4EF3-82AD-AAFECF64082F}"/>
          </ac:spMkLst>
        </pc:spChg>
        <pc:spChg chg="add mod">
          <ac:chgData name="Reed Kiely" userId="768be38e-2fb5-40ce-925d-bd8e9d9e3c31" providerId="ADAL" clId="{0FF23030-91FB-4E02-B82F-08E599248D62}" dt="2022-04-12T17:54:33.312" v="5314" actId="1076"/>
          <ac:spMkLst>
            <pc:docMk/>
            <pc:sldMk cId="2447617199" sldId="2144328259"/>
            <ac:spMk id="18" creationId="{EA79D260-26FA-492E-BC71-549DFE8DE04D}"/>
          </ac:spMkLst>
        </pc:spChg>
        <pc:spChg chg="add mod ord">
          <ac:chgData name="Reed Kiely" userId="768be38e-2fb5-40ce-925d-bd8e9d9e3c31" providerId="ADAL" clId="{0FF23030-91FB-4E02-B82F-08E599248D62}" dt="2022-04-12T17:55:12.174" v="5333" actId="1035"/>
          <ac:spMkLst>
            <pc:docMk/>
            <pc:sldMk cId="2447617199" sldId="2144328259"/>
            <ac:spMk id="19" creationId="{15C800D5-975C-490E-B3AA-7BFDED7F4EC7}"/>
          </ac:spMkLst>
        </pc:spChg>
        <pc:spChg chg="ord">
          <ac:chgData name="Reed Kiely" userId="768be38e-2fb5-40ce-925d-bd8e9d9e3c31" providerId="ADAL" clId="{0FF23030-91FB-4E02-B82F-08E599248D62}" dt="2022-04-12T15:25:49.802" v="4004" actId="167"/>
          <ac:spMkLst>
            <pc:docMk/>
            <pc:sldMk cId="2447617199" sldId="2144328259"/>
            <ac:spMk id="25" creationId="{256EFC29-4811-4C2C-96D0-112123C3F8D1}"/>
          </ac:spMkLst>
        </pc:spChg>
        <pc:picChg chg="add mod">
          <ac:chgData name="Reed Kiely" userId="768be38e-2fb5-40ce-925d-bd8e9d9e3c31" providerId="ADAL" clId="{0FF23030-91FB-4E02-B82F-08E599248D62}" dt="2022-04-12T17:55:00.919" v="5325" actId="1036"/>
          <ac:picMkLst>
            <pc:docMk/>
            <pc:sldMk cId="2447617199" sldId="2144328259"/>
            <ac:picMk id="3" creationId="{4CE898E6-2FB0-4504-8360-C9DAD0A11E99}"/>
          </ac:picMkLst>
        </pc:picChg>
        <pc:picChg chg="add mod">
          <ac:chgData name="Reed Kiely" userId="768be38e-2fb5-40ce-925d-bd8e9d9e3c31" providerId="ADAL" clId="{0FF23030-91FB-4E02-B82F-08E599248D62}" dt="2022-04-12T17:55:00.919" v="5325" actId="1036"/>
          <ac:picMkLst>
            <pc:docMk/>
            <pc:sldMk cId="2447617199" sldId="2144328259"/>
            <ac:picMk id="5" creationId="{EF57EAB6-F430-491C-862E-C514D9C9A5CA}"/>
          </ac:picMkLst>
        </pc:picChg>
      </pc:sldChg>
      <pc:sldChg chg="modSp del mod">
        <pc:chgData name="Reed Kiely" userId="768be38e-2fb5-40ce-925d-bd8e9d9e3c31" providerId="ADAL" clId="{0FF23030-91FB-4E02-B82F-08E599248D62}" dt="2022-04-08T20:09:55.832" v="856" actId="2696"/>
        <pc:sldMkLst>
          <pc:docMk/>
          <pc:sldMk cId="1273234182" sldId="2144328260"/>
        </pc:sldMkLst>
        <pc:spChg chg="mod">
          <ac:chgData name="Reed Kiely" userId="768be38e-2fb5-40ce-925d-bd8e9d9e3c31" providerId="ADAL" clId="{0FF23030-91FB-4E02-B82F-08E599248D62}" dt="2022-04-08T20:02:37.536" v="827" actId="1076"/>
          <ac:spMkLst>
            <pc:docMk/>
            <pc:sldMk cId="1273234182" sldId="2144328260"/>
            <ac:spMk id="11" creationId="{8A7ACF23-84CD-4303-9D0B-CC523259F40E}"/>
          </ac:spMkLst>
        </pc:spChg>
      </pc:sldChg>
      <pc:sldChg chg="add del">
        <pc:chgData name="Reed Kiely" userId="768be38e-2fb5-40ce-925d-bd8e9d9e3c31" providerId="ADAL" clId="{0FF23030-91FB-4E02-B82F-08E599248D62}" dt="2022-04-08T20:02:54.216" v="829"/>
        <pc:sldMkLst>
          <pc:docMk/>
          <pc:sldMk cId="1514518587" sldId="2144328261"/>
        </pc:sldMkLst>
      </pc:sldChg>
      <pc:sldChg chg="addSp delSp modSp add mod ord">
        <pc:chgData name="Reed Kiely" userId="768be38e-2fb5-40ce-925d-bd8e9d9e3c31" providerId="ADAL" clId="{0FF23030-91FB-4E02-B82F-08E599248D62}" dt="2022-04-12T17:45:36.607" v="5050" actId="1036"/>
        <pc:sldMkLst>
          <pc:docMk/>
          <pc:sldMk cId="2223038282" sldId="2144328261"/>
        </pc:sldMkLst>
        <pc:spChg chg="add del mod">
          <ac:chgData name="Reed Kiely" userId="768be38e-2fb5-40ce-925d-bd8e9d9e3c31" providerId="ADAL" clId="{0FF23030-91FB-4E02-B82F-08E599248D62}" dt="2022-04-12T17:38:11.902" v="4887" actId="478"/>
          <ac:spMkLst>
            <pc:docMk/>
            <pc:sldMk cId="2223038282" sldId="2144328261"/>
            <ac:spMk id="2" creationId="{8AFA18C1-D2B1-4C90-8A18-8CE65F26C1E6}"/>
          </ac:spMkLst>
        </pc:spChg>
        <pc:spChg chg="add mod ord">
          <ac:chgData name="Reed Kiely" userId="768be38e-2fb5-40ce-925d-bd8e9d9e3c31" providerId="ADAL" clId="{0FF23030-91FB-4E02-B82F-08E599248D62}" dt="2022-04-12T17:45:19.401" v="5033" actId="1036"/>
          <ac:spMkLst>
            <pc:docMk/>
            <pc:sldMk cId="2223038282" sldId="2144328261"/>
            <ac:spMk id="5" creationId="{EEF4A53B-E5F2-4885-9CA5-30D55B74DD47}"/>
          </ac:spMkLst>
        </pc:spChg>
        <pc:spChg chg="del">
          <ac:chgData name="Reed Kiely" userId="768be38e-2fb5-40ce-925d-bd8e9d9e3c31" providerId="ADAL" clId="{0FF23030-91FB-4E02-B82F-08E599248D62}" dt="2022-04-12T17:15:58.931" v="4627" actId="478"/>
          <ac:spMkLst>
            <pc:docMk/>
            <pc:sldMk cId="2223038282" sldId="2144328261"/>
            <ac:spMk id="6" creationId="{77228471-96D2-497C-B765-F66074C151B3}"/>
          </ac:spMkLst>
        </pc:spChg>
        <pc:spChg chg="del">
          <ac:chgData name="Reed Kiely" userId="768be38e-2fb5-40ce-925d-bd8e9d9e3c31" providerId="ADAL" clId="{0FF23030-91FB-4E02-B82F-08E599248D62}" dt="2022-04-08T20:05:36.356" v="845" actId="478"/>
          <ac:spMkLst>
            <pc:docMk/>
            <pc:sldMk cId="2223038282" sldId="2144328261"/>
            <ac:spMk id="10" creationId="{56AF880E-30B2-41DA-96F3-87FFC6A5FA16}"/>
          </ac:spMkLst>
        </pc:spChg>
        <pc:spChg chg="add mod">
          <ac:chgData name="Reed Kiely" userId="768be38e-2fb5-40ce-925d-bd8e9d9e3c31" providerId="ADAL" clId="{0FF23030-91FB-4E02-B82F-08E599248D62}" dt="2022-04-08T20:17:32.701" v="1089" actId="207"/>
          <ac:spMkLst>
            <pc:docMk/>
            <pc:sldMk cId="2223038282" sldId="2144328261"/>
            <ac:spMk id="11" creationId="{A9F3AB17-C5FD-4B4C-9299-24585F387C0D}"/>
          </ac:spMkLst>
        </pc:spChg>
        <pc:spChg chg="mod">
          <ac:chgData name="Reed Kiely" userId="768be38e-2fb5-40ce-925d-bd8e9d9e3c31" providerId="ADAL" clId="{0FF23030-91FB-4E02-B82F-08E599248D62}" dt="2022-04-08T20:03:20.483" v="834" actId="207"/>
          <ac:spMkLst>
            <pc:docMk/>
            <pc:sldMk cId="2223038282" sldId="2144328261"/>
            <ac:spMk id="12" creationId="{90114B43-5ED0-40D3-8270-C66AD9B7205B}"/>
          </ac:spMkLst>
        </pc:spChg>
        <pc:spChg chg="add del mod">
          <ac:chgData name="Reed Kiely" userId="768be38e-2fb5-40ce-925d-bd8e9d9e3c31" providerId="ADAL" clId="{0FF23030-91FB-4E02-B82F-08E599248D62}" dt="2022-04-08T20:17:49.130" v="1095" actId="478"/>
          <ac:spMkLst>
            <pc:docMk/>
            <pc:sldMk cId="2223038282" sldId="2144328261"/>
            <ac:spMk id="13" creationId="{1B155839-4A15-4936-B6A5-1C125E27574B}"/>
          </ac:spMkLst>
        </pc:spChg>
        <pc:spChg chg="del">
          <ac:chgData name="Reed Kiely" userId="768be38e-2fb5-40ce-925d-bd8e9d9e3c31" providerId="ADAL" clId="{0FF23030-91FB-4E02-B82F-08E599248D62}" dt="2022-04-08T20:05:34.517" v="844" actId="478"/>
          <ac:spMkLst>
            <pc:docMk/>
            <pc:sldMk cId="2223038282" sldId="2144328261"/>
            <ac:spMk id="15" creationId="{D29EC45E-5C90-4732-92ED-84D06DD20BF5}"/>
          </ac:spMkLst>
        </pc:spChg>
        <pc:spChg chg="add mod">
          <ac:chgData name="Reed Kiely" userId="768be38e-2fb5-40ce-925d-bd8e9d9e3c31" providerId="ADAL" clId="{0FF23030-91FB-4E02-B82F-08E599248D62}" dt="2022-04-12T17:45:36.607" v="5050" actId="1036"/>
          <ac:spMkLst>
            <pc:docMk/>
            <pc:sldMk cId="2223038282" sldId="2144328261"/>
            <ac:spMk id="16" creationId="{1FBC79A6-3CB5-4C20-9D9A-BF10A403C992}"/>
          </ac:spMkLst>
        </pc:spChg>
        <pc:spChg chg="add del mod ord">
          <ac:chgData name="Reed Kiely" userId="768be38e-2fb5-40ce-925d-bd8e9d9e3c31" providerId="ADAL" clId="{0FF23030-91FB-4E02-B82F-08E599248D62}" dt="2022-04-12T17:37:53.256" v="4882" actId="478"/>
          <ac:spMkLst>
            <pc:docMk/>
            <pc:sldMk cId="2223038282" sldId="2144328261"/>
            <ac:spMk id="17" creationId="{537D2A88-C932-4A50-8E21-2C85B0CBD81C}"/>
          </ac:spMkLst>
        </pc:spChg>
        <pc:spChg chg="del">
          <ac:chgData name="Reed Kiely" userId="768be38e-2fb5-40ce-925d-bd8e9d9e3c31" providerId="ADAL" clId="{0FF23030-91FB-4E02-B82F-08E599248D62}" dt="2022-04-08T20:03:16.015" v="832" actId="478"/>
          <ac:spMkLst>
            <pc:docMk/>
            <pc:sldMk cId="2223038282" sldId="2144328261"/>
            <ac:spMk id="18" creationId="{3EAB4A0F-73B2-45FB-B400-869018AA3F6E}"/>
          </ac:spMkLst>
        </pc:spChg>
        <pc:spChg chg="mod">
          <ac:chgData name="Reed Kiely" userId="768be38e-2fb5-40ce-925d-bd8e9d9e3c31" providerId="ADAL" clId="{0FF23030-91FB-4E02-B82F-08E599248D62}" dt="2022-04-08T20:15:43.109" v="1079" actId="1076"/>
          <ac:spMkLst>
            <pc:docMk/>
            <pc:sldMk cId="2223038282" sldId="2144328261"/>
            <ac:spMk id="19" creationId="{C603E89B-6C46-48A9-98FC-BA0518981E21}"/>
          </ac:spMkLst>
        </pc:spChg>
        <pc:spChg chg="add mod">
          <ac:chgData name="Reed Kiely" userId="768be38e-2fb5-40ce-925d-bd8e9d9e3c31" providerId="ADAL" clId="{0FF23030-91FB-4E02-B82F-08E599248D62}" dt="2022-04-12T17:45:29.038" v="5042" actId="1036"/>
          <ac:spMkLst>
            <pc:docMk/>
            <pc:sldMk cId="2223038282" sldId="2144328261"/>
            <ac:spMk id="20" creationId="{47FE3132-AC06-4AFC-9F18-8ED7F49B9ADA}"/>
          </ac:spMkLst>
        </pc:spChg>
        <pc:spChg chg="add del mod">
          <ac:chgData name="Reed Kiely" userId="768be38e-2fb5-40ce-925d-bd8e9d9e3c31" providerId="ADAL" clId="{0FF23030-91FB-4E02-B82F-08E599248D62}" dt="2022-04-08T20:14:43.459" v="1040" actId="478"/>
          <ac:spMkLst>
            <pc:docMk/>
            <pc:sldMk cId="2223038282" sldId="2144328261"/>
            <ac:spMk id="21" creationId="{69BE05B4-17A5-437D-8C8C-B1C2E217A9CE}"/>
          </ac:spMkLst>
        </pc:spChg>
        <pc:spChg chg="add del mod">
          <ac:chgData name="Reed Kiely" userId="768be38e-2fb5-40ce-925d-bd8e9d9e3c31" providerId="ADAL" clId="{0FF23030-91FB-4E02-B82F-08E599248D62}" dt="2022-04-08T20:14:43.459" v="1040" actId="478"/>
          <ac:spMkLst>
            <pc:docMk/>
            <pc:sldMk cId="2223038282" sldId="2144328261"/>
            <ac:spMk id="25" creationId="{A28A38D3-75E1-4E59-8BA4-99011F0CDD29}"/>
          </ac:spMkLst>
        </pc:spChg>
        <pc:spChg chg="add del mod">
          <ac:chgData name="Reed Kiely" userId="768be38e-2fb5-40ce-925d-bd8e9d9e3c31" providerId="ADAL" clId="{0FF23030-91FB-4E02-B82F-08E599248D62}" dt="2022-04-12T17:16:53.023" v="4641" actId="478"/>
          <ac:spMkLst>
            <pc:docMk/>
            <pc:sldMk cId="2223038282" sldId="2144328261"/>
            <ac:spMk id="26" creationId="{19C01D14-CD4A-4CBF-ADF8-06FE06CEEFC2}"/>
          </ac:spMkLst>
        </pc:spChg>
        <pc:spChg chg="add del mod">
          <ac:chgData name="Reed Kiely" userId="768be38e-2fb5-40ce-925d-bd8e9d9e3c31" providerId="ADAL" clId="{0FF23030-91FB-4E02-B82F-08E599248D62}" dt="2022-04-08T20:14:47.031" v="1042"/>
          <ac:spMkLst>
            <pc:docMk/>
            <pc:sldMk cId="2223038282" sldId="2144328261"/>
            <ac:spMk id="27" creationId="{8FDF19CC-2019-4B3D-B257-54BD691137B5}"/>
          </ac:spMkLst>
        </pc:spChg>
        <pc:spChg chg="add del mod">
          <ac:chgData name="Reed Kiely" userId="768be38e-2fb5-40ce-925d-bd8e9d9e3c31" providerId="ADAL" clId="{0FF23030-91FB-4E02-B82F-08E599248D62}" dt="2022-04-08T20:14:47.031" v="1042"/>
          <ac:spMkLst>
            <pc:docMk/>
            <pc:sldMk cId="2223038282" sldId="2144328261"/>
            <ac:spMk id="28" creationId="{FA211F82-CD11-4963-9633-A6C210D8E105}"/>
          </ac:spMkLst>
        </pc:spChg>
        <pc:spChg chg="add del mod">
          <ac:chgData name="Reed Kiely" userId="768be38e-2fb5-40ce-925d-bd8e9d9e3c31" providerId="ADAL" clId="{0FF23030-91FB-4E02-B82F-08E599248D62}" dt="2022-04-08T20:14:47.031" v="1042"/>
          <ac:spMkLst>
            <pc:docMk/>
            <pc:sldMk cId="2223038282" sldId="2144328261"/>
            <ac:spMk id="29" creationId="{FDA2FD9C-D44B-4EA5-8B30-4C3D57817ACE}"/>
          </ac:spMkLst>
        </pc:spChg>
        <pc:spChg chg="add del mod">
          <ac:chgData name="Reed Kiely" userId="768be38e-2fb5-40ce-925d-bd8e9d9e3c31" providerId="ADAL" clId="{0FF23030-91FB-4E02-B82F-08E599248D62}" dt="2022-04-08T20:14:47.031" v="1042"/>
          <ac:spMkLst>
            <pc:docMk/>
            <pc:sldMk cId="2223038282" sldId="2144328261"/>
            <ac:spMk id="30" creationId="{FD14AB36-4F93-4D60-AA49-76CD19BDDB55}"/>
          </ac:spMkLst>
        </pc:spChg>
        <pc:spChg chg="add mod">
          <ac:chgData name="Reed Kiely" userId="768be38e-2fb5-40ce-925d-bd8e9d9e3c31" providerId="ADAL" clId="{0FF23030-91FB-4E02-B82F-08E599248D62}" dt="2022-04-12T17:45:29.038" v="5042" actId="1036"/>
          <ac:spMkLst>
            <pc:docMk/>
            <pc:sldMk cId="2223038282" sldId="2144328261"/>
            <ac:spMk id="31" creationId="{96B8B830-E57E-4FC4-8C00-2F009C6B7864}"/>
          </ac:spMkLst>
        </pc:spChg>
        <pc:spChg chg="add mod">
          <ac:chgData name="Reed Kiely" userId="768be38e-2fb5-40ce-925d-bd8e9d9e3c31" providerId="ADAL" clId="{0FF23030-91FB-4E02-B82F-08E599248D62}" dt="2022-04-12T17:45:29.038" v="5042" actId="1036"/>
          <ac:spMkLst>
            <pc:docMk/>
            <pc:sldMk cId="2223038282" sldId="2144328261"/>
            <ac:spMk id="32" creationId="{6CD58C1B-3405-4509-9EDC-99F57EE982A5}"/>
          </ac:spMkLst>
        </pc:spChg>
        <pc:spChg chg="add mod">
          <ac:chgData name="Reed Kiely" userId="768be38e-2fb5-40ce-925d-bd8e9d9e3c31" providerId="ADAL" clId="{0FF23030-91FB-4E02-B82F-08E599248D62}" dt="2022-04-12T17:45:29.038" v="5042" actId="1036"/>
          <ac:spMkLst>
            <pc:docMk/>
            <pc:sldMk cId="2223038282" sldId="2144328261"/>
            <ac:spMk id="33" creationId="{6824603F-F08E-40EA-915C-96784D19955E}"/>
          </ac:spMkLst>
        </pc:spChg>
        <pc:spChg chg="add del mod">
          <ac:chgData name="Reed Kiely" userId="768be38e-2fb5-40ce-925d-bd8e9d9e3c31" providerId="ADAL" clId="{0FF23030-91FB-4E02-B82F-08E599248D62}" dt="2022-04-12T17:34:32.189" v="4842" actId="478"/>
          <ac:spMkLst>
            <pc:docMk/>
            <pc:sldMk cId="2223038282" sldId="2144328261"/>
            <ac:spMk id="34" creationId="{2680BFE5-DC95-4DF8-A36E-12B3BFB410EF}"/>
          </ac:spMkLst>
        </pc:spChg>
        <pc:spChg chg="add del mod">
          <ac:chgData name="Reed Kiely" userId="768be38e-2fb5-40ce-925d-bd8e9d9e3c31" providerId="ADAL" clId="{0FF23030-91FB-4E02-B82F-08E599248D62}" dt="2022-04-12T17:34:32.189" v="4842" actId="478"/>
          <ac:spMkLst>
            <pc:docMk/>
            <pc:sldMk cId="2223038282" sldId="2144328261"/>
            <ac:spMk id="35" creationId="{EFCD839D-E0B9-496D-BA6E-FABCB02015E5}"/>
          </ac:spMkLst>
        </pc:spChg>
        <pc:spChg chg="add del mod">
          <ac:chgData name="Reed Kiely" userId="768be38e-2fb5-40ce-925d-bd8e9d9e3c31" providerId="ADAL" clId="{0FF23030-91FB-4E02-B82F-08E599248D62}" dt="2022-04-12T17:34:32.189" v="4842" actId="478"/>
          <ac:spMkLst>
            <pc:docMk/>
            <pc:sldMk cId="2223038282" sldId="2144328261"/>
            <ac:spMk id="36" creationId="{C29A8DDA-E13D-4039-92D2-B3A0CB3D57A0}"/>
          </ac:spMkLst>
        </pc:spChg>
        <pc:spChg chg="add del mod">
          <ac:chgData name="Reed Kiely" userId="768be38e-2fb5-40ce-925d-bd8e9d9e3c31" providerId="ADAL" clId="{0FF23030-91FB-4E02-B82F-08E599248D62}" dt="2022-04-12T17:34:32.189" v="4842" actId="478"/>
          <ac:spMkLst>
            <pc:docMk/>
            <pc:sldMk cId="2223038282" sldId="2144328261"/>
            <ac:spMk id="37" creationId="{E35D64B7-B8FB-44A0-A802-8DEF6611D61C}"/>
          </ac:spMkLst>
        </pc:spChg>
        <pc:spChg chg="add del mod">
          <ac:chgData name="Reed Kiely" userId="768be38e-2fb5-40ce-925d-bd8e9d9e3c31" providerId="ADAL" clId="{0FF23030-91FB-4E02-B82F-08E599248D62}" dt="2022-04-12T17:37:53.256" v="4882" actId="478"/>
          <ac:spMkLst>
            <pc:docMk/>
            <pc:sldMk cId="2223038282" sldId="2144328261"/>
            <ac:spMk id="38" creationId="{2F949718-D0E6-4E72-B4DB-6179A696989A}"/>
          </ac:spMkLst>
        </pc:spChg>
        <pc:spChg chg="add del mod">
          <ac:chgData name="Reed Kiely" userId="768be38e-2fb5-40ce-925d-bd8e9d9e3c31" providerId="ADAL" clId="{0FF23030-91FB-4E02-B82F-08E599248D62}" dt="2022-04-12T17:21:41.729" v="4713"/>
          <ac:spMkLst>
            <pc:docMk/>
            <pc:sldMk cId="2223038282" sldId="2144328261"/>
            <ac:spMk id="39" creationId="{5EC57EF5-2FF3-45C0-BBB6-525688FC34DC}"/>
          </ac:spMkLst>
        </pc:spChg>
        <pc:spChg chg="add mod">
          <ac:chgData name="Reed Kiely" userId="768be38e-2fb5-40ce-925d-bd8e9d9e3c31" providerId="ADAL" clId="{0FF23030-91FB-4E02-B82F-08E599248D62}" dt="2022-04-08T20:17:47.528" v="1094" actId="1076"/>
          <ac:spMkLst>
            <pc:docMk/>
            <pc:sldMk cId="2223038282" sldId="2144328261"/>
            <ac:spMk id="39" creationId="{BD379DC2-C8D0-45BF-BFC0-A31C15B61CB4}"/>
          </ac:spMkLst>
        </pc:spChg>
        <pc:spChg chg="add del mod">
          <ac:chgData name="Reed Kiely" userId="768be38e-2fb5-40ce-925d-bd8e9d9e3c31" providerId="ADAL" clId="{0FF23030-91FB-4E02-B82F-08E599248D62}" dt="2022-04-12T17:21:41.729" v="4713"/>
          <ac:spMkLst>
            <pc:docMk/>
            <pc:sldMk cId="2223038282" sldId="2144328261"/>
            <ac:spMk id="40" creationId="{0E6D1456-3DA8-4A68-8BF4-D4B17D7E54EC}"/>
          </ac:spMkLst>
        </pc:spChg>
        <pc:spChg chg="add del mod">
          <ac:chgData name="Reed Kiely" userId="768be38e-2fb5-40ce-925d-bd8e9d9e3c31" providerId="ADAL" clId="{0FF23030-91FB-4E02-B82F-08E599248D62}" dt="2022-04-12T17:21:41.729" v="4713"/>
          <ac:spMkLst>
            <pc:docMk/>
            <pc:sldMk cId="2223038282" sldId="2144328261"/>
            <ac:spMk id="43" creationId="{A7BB83FA-49E9-4FB8-A68E-153EDC4CA85C}"/>
          </ac:spMkLst>
        </pc:spChg>
        <pc:spChg chg="mod">
          <ac:chgData name="Reed Kiely" userId="768be38e-2fb5-40ce-925d-bd8e9d9e3c31" providerId="ADAL" clId="{0FF23030-91FB-4E02-B82F-08E599248D62}" dt="2022-04-12T17:45:19.401" v="5033" actId="1036"/>
          <ac:spMkLst>
            <pc:docMk/>
            <pc:sldMk cId="2223038282" sldId="2144328261"/>
            <ac:spMk id="50" creationId="{D6EF761A-0003-4F41-B205-2CB9AE95AA7F}"/>
          </ac:spMkLst>
        </pc:spChg>
        <pc:spChg chg="mod">
          <ac:chgData name="Reed Kiely" userId="768be38e-2fb5-40ce-925d-bd8e9d9e3c31" providerId="ADAL" clId="{0FF23030-91FB-4E02-B82F-08E599248D62}" dt="2022-04-12T17:45:22.070" v="5037" actId="1036"/>
          <ac:spMkLst>
            <pc:docMk/>
            <pc:sldMk cId="2223038282" sldId="2144328261"/>
            <ac:spMk id="51" creationId="{27A868D7-6710-4134-B896-1DB5B627FEC3}"/>
          </ac:spMkLst>
        </pc:spChg>
        <pc:spChg chg="del mod">
          <ac:chgData name="Reed Kiely" userId="768be38e-2fb5-40ce-925d-bd8e9d9e3c31" providerId="ADAL" clId="{0FF23030-91FB-4E02-B82F-08E599248D62}" dt="2022-04-12T17:34:33.620" v="4843" actId="478"/>
          <ac:spMkLst>
            <pc:docMk/>
            <pc:sldMk cId="2223038282" sldId="2144328261"/>
            <ac:spMk id="52" creationId="{FCE7A92A-5F65-4225-967D-4B72B02E8267}"/>
          </ac:spMkLst>
        </pc:spChg>
        <pc:spChg chg="mod">
          <ac:chgData name="Reed Kiely" userId="768be38e-2fb5-40ce-925d-bd8e9d9e3c31" providerId="ADAL" clId="{0FF23030-91FB-4E02-B82F-08E599248D62}" dt="2022-04-12T17:45:09.065" v="5027" actId="404"/>
          <ac:spMkLst>
            <pc:docMk/>
            <pc:sldMk cId="2223038282" sldId="2144328261"/>
            <ac:spMk id="53" creationId="{578DE669-B67A-44A5-B1D2-B20F32752869}"/>
          </ac:spMkLst>
        </pc:spChg>
        <pc:spChg chg="add del mod">
          <ac:chgData name="Reed Kiely" userId="768be38e-2fb5-40ce-925d-bd8e9d9e3c31" providerId="ADAL" clId="{0FF23030-91FB-4E02-B82F-08E599248D62}" dt="2022-04-12T17:21:41.729" v="4713"/>
          <ac:spMkLst>
            <pc:docMk/>
            <pc:sldMk cId="2223038282" sldId="2144328261"/>
            <ac:spMk id="54" creationId="{90BE1AB3-F84A-4F30-99AF-C55192D3D68E}"/>
          </ac:spMkLst>
        </pc:spChg>
        <pc:spChg chg="add del mod">
          <ac:chgData name="Reed Kiely" userId="768be38e-2fb5-40ce-925d-bd8e9d9e3c31" providerId="ADAL" clId="{0FF23030-91FB-4E02-B82F-08E599248D62}" dt="2022-04-12T17:21:41.729" v="4713"/>
          <ac:spMkLst>
            <pc:docMk/>
            <pc:sldMk cId="2223038282" sldId="2144328261"/>
            <ac:spMk id="55" creationId="{4671F355-3BCC-46B3-AD98-35BE094BBBA8}"/>
          </ac:spMkLst>
        </pc:spChg>
        <pc:spChg chg="add del mod">
          <ac:chgData name="Reed Kiely" userId="768be38e-2fb5-40ce-925d-bd8e9d9e3c31" providerId="ADAL" clId="{0FF23030-91FB-4E02-B82F-08E599248D62}" dt="2022-04-12T17:23:53.495" v="4741" actId="478"/>
          <ac:spMkLst>
            <pc:docMk/>
            <pc:sldMk cId="2223038282" sldId="2144328261"/>
            <ac:spMk id="58" creationId="{39A291B3-4FD6-4C24-AD51-0946EDA0FDAB}"/>
          </ac:spMkLst>
        </pc:spChg>
        <pc:spChg chg="add del mod">
          <ac:chgData name="Reed Kiely" userId="768be38e-2fb5-40ce-925d-bd8e9d9e3c31" providerId="ADAL" clId="{0FF23030-91FB-4E02-B82F-08E599248D62}" dt="2022-04-12T17:23:53.495" v="4741" actId="478"/>
          <ac:spMkLst>
            <pc:docMk/>
            <pc:sldMk cId="2223038282" sldId="2144328261"/>
            <ac:spMk id="59" creationId="{8DE8E626-BBF1-46BD-A466-ADACF57FA1F6}"/>
          </ac:spMkLst>
        </pc:spChg>
        <pc:spChg chg="add del mod">
          <ac:chgData name="Reed Kiely" userId="768be38e-2fb5-40ce-925d-bd8e9d9e3c31" providerId="ADAL" clId="{0FF23030-91FB-4E02-B82F-08E599248D62}" dt="2022-04-12T17:23:53.495" v="4741" actId="478"/>
          <ac:spMkLst>
            <pc:docMk/>
            <pc:sldMk cId="2223038282" sldId="2144328261"/>
            <ac:spMk id="60" creationId="{E75E49B3-346A-4104-9E93-82C6A4291ED2}"/>
          </ac:spMkLst>
        </pc:spChg>
        <pc:spChg chg="add del mod">
          <ac:chgData name="Reed Kiely" userId="768be38e-2fb5-40ce-925d-bd8e9d9e3c31" providerId="ADAL" clId="{0FF23030-91FB-4E02-B82F-08E599248D62}" dt="2022-04-12T17:23:53.495" v="4741" actId="478"/>
          <ac:spMkLst>
            <pc:docMk/>
            <pc:sldMk cId="2223038282" sldId="2144328261"/>
            <ac:spMk id="61" creationId="{B5434205-DB5C-40ED-8AF2-BA44D00ED75D}"/>
          </ac:spMkLst>
        </pc:spChg>
        <pc:spChg chg="add del mod">
          <ac:chgData name="Reed Kiely" userId="768be38e-2fb5-40ce-925d-bd8e9d9e3c31" providerId="ADAL" clId="{0FF23030-91FB-4E02-B82F-08E599248D62}" dt="2022-04-12T17:23:53.495" v="4741" actId="478"/>
          <ac:spMkLst>
            <pc:docMk/>
            <pc:sldMk cId="2223038282" sldId="2144328261"/>
            <ac:spMk id="62" creationId="{CBD850D7-F3BA-4DC3-8C0E-7F87248B9D65}"/>
          </ac:spMkLst>
        </pc:spChg>
        <pc:spChg chg="add del mod">
          <ac:chgData name="Reed Kiely" userId="768be38e-2fb5-40ce-925d-bd8e9d9e3c31" providerId="ADAL" clId="{0FF23030-91FB-4E02-B82F-08E599248D62}" dt="2022-04-12T17:24:23.551" v="4748" actId="478"/>
          <ac:spMkLst>
            <pc:docMk/>
            <pc:sldMk cId="2223038282" sldId="2144328261"/>
            <ac:spMk id="65" creationId="{B8735FB0-CA4A-4C3C-9CE0-1CAF944C3131}"/>
          </ac:spMkLst>
        </pc:spChg>
        <pc:spChg chg="add del mod">
          <ac:chgData name="Reed Kiely" userId="768be38e-2fb5-40ce-925d-bd8e9d9e3c31" providerId="ADAL" clId="{0FF23030-91FB-4E02-B82F-08E599248D62}" dt="2022-04-12T17:24:23.551" v="4748" actId="478"/>
          <ac:spMkLst>
            <pc:docMk/>
            <pc:sldMk cId="2223038282" sldId="2144328261"/>
            <ac:spMk id="66" creationId="{A836AC3D-549F-4E86-8370-528DBFB0603B}"/>
          </ac:spMkLst>
        </pc:spChg>
        <pc:spChg chg="add del mod">
          <ac:chgData name="Reed Kiely" userId="768be38e-2fb5-40ce-925d-bd8e9d9e3c31" providerId="ADAL" clId="{0FF23030-91FB-4E02-B82F-08E599248D62}" dt="2022-04-12T17:24:23.551" v="4748" actId="478"/>
          <ac:spMkLst>
            <pc:docMk/>
            <pc:sldMk cId="2223038282" sldId="2144328261"/>
            <ac:spMk id="67" creationId="{E7F59B80-41D2-4530-9D0F-1EFC99CDF5AD}"/>
          </ac:spMkLst>
        </pc:spChg>
        <pc:spChg chg="add del mod">
          <ac:chgData name="Reed Kiely" userId="768be38e-2fb5-40ce-925d-bd8e9d9e3c31" providerId="ADAL" clId="{0FF23030-91FB-4E02-B82F-08E599248D62}" dt="2022-04-12T17:24:23.551" v="4748" actId="478"/>
          <ac:spMkLst>
            <pc:docMk/>
            <pc:sldMk cId="2223038282" sldId="2144328261"/>
            <ac:spMk id="68" creationId="{D57EEF76-D051-4F47-AD71-D1BFDE43EA91}"/>
          </ac:spMkLst>
        </pc:spChg>
        <pc:spChg chg="add del mod">
          <ac:chgData name="Reed Kiely" userId="768be38e-2fb5-40ce-925d-bd8e9d9e3c31" providerId="ADAL" clId="{0FF23030-91FB-4E02-B82F-08E599248D62}" dt="2022-04-12T17:24:23.551" v="4748" actId="478"/>
          <ac:spMkLst>
            <pc:docMk/>
            <pc:sldMk cId="2223038282" sldId="2144328261"/>
            <ac:spMk id="69" creationId="{3CD5A2DD-91F8-4E20-8DC2-CEEED428B10E}"/>
          </ac:spMkLst>
        </pc:spChg>
        <pc:spChg chg="add del mod">
          <ac:chgData name="Reed Kiely" userId="768be38e-2fb5-40ce-925d-bd8e9d9e3c31" providerId="ADAL" clId="{0FF23030-91FB-4E02-B82F-08E599248D62}" dt="2022-04-12T17:31:07.750" v="4789" actId="478"/>
          <ac:spMkLst>
            <pc:docMk/>
            <pc:sldMk cId="2223038282" sldId="2144328261"/>
            <ac:spMk id="72" creationId="{CD243A85-49E9-4C36-85DF-01BA9D4C4E68}"/>
          </ac:spMkLst>
        </pc:spChg>
        <pc:spChg chg="add mod">
          <ac:chgData name="Reed Kiely" userId="768be38e-2fb5-40ce-925d-bd8e9d9e3c31" providerId="ADAL" clId="{0FF23030-91FB-4E02-B82F-08E599248D62}" dt="2022-04-12T17:45:22.070" v="5037" actId="1036"/>
          <ac:spMkLst>
            <pc:docMk/>
            <pc:sldMk cId="2223038282" sldId="2144328261"/>
            <ac:spMk id="73" creationId="{D1706F14-AE28-4FF0-A048-C030019EF1CA}"/>
          </ac:spMkLst>
        </pc:spChg>
        <pc:spChg chg="add mod">
          <ac:chgData name="Reed Kiely" userId="768be38e-2fb5-40ce-925d-bd8e9d9e3c31" providerId="ADAL" clId="{0FF23030-91FB-4E02-B82F-08E599248D62}" dt="2022-04-12T17:45:29.038" v="5042" actId="1036"/>
          <ac:spMkLst>
            <pc:docMk/>
            <pc:sldMk cId="2223038282" sldId="2144328261"/>
            <ac:spMk id="74" creationId="{7F26C52E-5DF3-4B3B-9F15-5F5A8C19F0E1}"/>
          </ac:spMkLst>
        </pc:spChg>
        <pc:spChg chg="add mod">
          <ac:chgData name="Reed Kiely" userId="768be38e-2fb5-40ce-925d-bd8e9d9e3c31" providerId="ADAL" clId="{0FF23030-91FB-4E02-B82F-08E599248D62}" dt="2022-04-12T17:45:29.038" v="5042" actId="1036"/>
          <ac:spMkLst>
            <pc:docMk/>
            <pc:sldMk cId="2223038282" sldId="2144328261"/>
            <ac:spMk id="75" creationId="{0AA5AAAF-4A46-41C2-8E25-4D1CDCE67198}"/>
          </ac:spMkLst>
        </pc:spChg>
        <pc:spChg chg="add mod">
          <ac:chgData name="Reed Kiely" userId="768be38e-2fb5-40ce-925d-bd8e9d9e3c31" providerId="ADAL" clId="{0FF23030-91FB-4E02-B82F-08E599248D62}" dt="2022-04-12T17:45:29.038" v="5042" actId="1036"/>
          <ac:spMkLst>
            <pc:docMk/>
            <pc:sldMk cId="2223038282" sldId="2144328261"/>
            <ac:spMk id="76" creationId="{07070968-819F-4872-872D-F8DADE8A6240}"/>
          </ac:spMkLst>
        </pc:spChg>
        <pc:spChg chg="add mod">
          <ac:chgData name="Reed Kiely" userId="768be38e-2fb5-40ce-925d-bd8e9d9e3c31" providerId="ADAL" clId="{0FF23030-91FB-4E02-B82F-08E599248D62}" dt="2022-04-12T17:45:29.038" v="5042" actId="1036"/>
          <ac:spMkLst>
            <pc:docMk/>
            <pc:sldMk cId="2223038282" sldId="2144328261"/>
            <ac:spMk id="77" creationId="{62920F8A-8762-4F7A-89B4-8E85985E7F26}"/>
          </ac:spMkLst>
        </pc:spChg>
        <pc:spChg chg="add mod">
          <ac:chgData name="Reed Kiely" userId="768be38e-2fb5-40ce-925d-bd8e9d9e3c31" providerId="ADAL" clId="{0FF23030-91FB-4E02-B82F-08E599248D62}" dt="2022-04-12T17:45:19.401" v="5033" actId="1036"/>
          <ac:spMkLst>
            <pc:docMk/>
            <pc:sldMk cId="2223038282" sldId="2144328261"/>
            <ac:spMk id="81" creationId="{882D9A70-11A8-42A4-A1BB-36489B80A9FB}"/>
          </ac:spMkLst>
        </pc:spChg>
        <pc:spChg chg="add mod">
          <ac:chgData name="Reed Kiely" userId="768be38e-2fb5-40ce-925d-bd8e9d9e3c31" providerId="ADAL" clId="{0FF23030-91FB-4E02-B82F-08E599248D62}" dt="2022-04-12T17:45:19.401" v="5033" actId="1036"/>
          <ac:spMkLst>
            <pc:docMk/>
            <pc:sldMk cId="2223038282" sldId="2144328261"/>
            <ac:spMk id="82" creationId="{D9456534-9240-4E0F-803C-19D74DD2E3C4}"/>
          </ac:spMkLst>
        </pc:spChg>
        <pc:picChg chg="add mod modCrop">
          <ac:chgData name="Reed Kiely" userId="768be38e-2fb5-40ce-925d-bd8e9d9e3c31" providerId="ADAL" clId="{0FF23030-91FB-4E02-B82F-08E599248D62}" dt="2022-04-08T20:05:52.161" v="850" actId="14100"/>
          <ac:picMkLst>
            <pc:docMk/>
            <pc:sldMk cId="2223038282" sldId="2144328261"/>
            <ac:picMk id="3" creationId="{BF7F9E6F-62AA-4C81-8039-42C5DB38506C}"/>
          </ac:picMkLst>
        </pc:picChg>
        <pc:picChg chg="del">
          <ac:chgData name="Reed Kiely" userId="768be38e-2fb5-40ce-925d-bd8e9d9e3c31" providerId="ADAL" clId="{0FF23030-91FB-4E02-B82F-08E599248D62}" dt="2022-04-08T20:05:34.517" v="844" actId="478"/>
          <ac:picMkLst>
            <pc:docMk/>
            <pc:sldMk cId="2223038282" sldId="2144328261"/>
            <ac:picMk id="4" creationId="{064D19CE-714A-4B0D-9A2C-3092D9AEE9F4}"/>
          </ac:picMkLst>
        </pc:picChg>
        <pc:picChg chg="add mod">
          <ac:chgData name="Reed Kiely" userId="768be38e-2fb5-40ce-925d-bd8e9d9e3c31" providerId="ADAL" clId="{0FF23030-91FB-4E02-B82F-08E599248D62}" dt="2022-04-12T17:45:29.038" v="5042" actId="1036"/>
          <ac:picMkLst>
            <pc:docMk/>
            <pc:sldMk cId="2223038282" sldId="2144328261"/>
            <ac:picMk id="7" creationId="{8EBA2D38-8158-407E-B467-76CE1C6EF834}"/>
          </ac:picMkLst>
        </pc:picChg>
        <pc:picChg chg="mod">
          <ac:chgData name="Reed Kiely" userId="768be38e-2fb5-40ce-925d-bd8e9d9e3c31" providerId="ADAL" clId="{0FF23030-91FB-4E02-B82F-08E599248D62}" dt="2022-04-12T17:45:19.401" v="5033" actId="1036"/>
          <ac:picMkLst>
            <pc:docMk/>
            <pc:sldMk cId="2223038282" sldId="2144328261"/>
            <ac:picMk id="41" creationId="{EEAD8A0C-69E4-4DB0-89F6-38E96CE7AFA3}"/>
          </ac:picMkLst>
        </pc:picChg>
        <pc:picChg chg="mod">
          <ac:chgData name="Reed Kiely" userId="768be38e-2fb5-40ce-925d-bd8e9d9e3c31" providerId="ADAL" clId="{0FF23030-91FB-4E02-B82F-08E599248D62}" dt="2022-04-12T17:45:19.401" v="5033" actId="1036"/>
          <ac:picMkLst>
            <pc:docMk/>
            <pc:sldMk cId="2223038282" sldId="2144328261"/>
            <ac:picMk id="42" creationId="{F862F0CC-07E6-4FDE-B919-6476A90029EE}"/>
          </ac:picMkLst>
        </pc:picChg>
        <pc:picChg chg="del mod">
          <ac:chgData name="Reed Kiely" userId="768be38e-2fb5-40ce-925d-bd8e9d9e3c31" providerId="ADAL" clId="{0FF23030-91FB-4E02-B82F-08E599248D62}" dt="2022-04-12T17:34:35.980" v="4844" actId="478"/>
          <ac:picMkLst>
            <pc:docMk/>
            <pc:sldMk cId="2223038282" sldId="2144328261"/>
            <ac:picMk id="44" creationId="{AE82F723-1129-4848-B765-C00077AA506B}"/>
          </ac:picMkLst>
        </pc:picChg>
        <pc:picChg chg="mod">
          <ac:chgData name="Reed Kiely" userId="768be38e-2fb5-40ce-925d-bd8e9d9e3c31" providerId="ADAL" clId="{0FF23030-91FB-4E02-B82F-08E599248D62}" dt="2022-04-12T17:45:19.401" v="5033" actId="1036"/>
          <ac:picMkLst>
            <pc:docMk/>
            <pc:sldMk cId="2223038282" sldId="2144328261"/>
            <ac:picMk id="45" creationId="{DAEA3E7D-7BC9-494D-93DB-EDCABDDAA3D1}"/>
          </ac:picMkLst>
        </pc:picChg>
        <pc:picChg chg="mod">
          <ac:chgData name="Reed Kiely" userId="768be38e-2fb5-40ce-925d-bd8e9d9e3c31" providerId="ADAL" clId="{0FF23030-91FB-4E02-B82F-08E599248D62}" dt="2022-04-12T17:45:29.038" v="5042" actId="1036"/>
          <ac:picMkLst>
            <pc:docMk/>
            <pc:sldMk cId="2223038282" sldId="2144328261"/>
            <ac:picMk id="46" creationId="{DF3B6B3A-EE71-4109-8C22-DC579D704464}"/>
          </ac:picMkLst>
        </pc:picChg>
        <pc:picChg chg="mod">
          <ac:chgData name="Reed Kiely" userId="768be38e-2fb5-40ce-925d-bd8e9d9e3c31" providerId="ADAL" clId="{0FF23030-91FB-4E02-B82F-08E599248D62}" dt="2022-04-12T17:45:29.038" v="5042" actId="1036"/>
          <ac:picMkLst>
            <pc:docMk/>
            <pc:sldMk cId="2223038282" sldId="2144328261"/>
            <ac:picMk id="47" creationId="{98DB0B56-2F8A-4837-84DE-292D3CD6B606}"/>
          </ac:picMkLst>
        </pc:picChg>
        <pc:picChg chg="del mod">
          <ac:chgData name="Reed Kiely" userId="768be38e-2fb5-40ce-925d-bd8e9d9e3c31" providerId="ADAL" clId="{0FF23030-91FB-4E02-B82F-08E599248D62}" dt="2022-04-12T17:34:32.189" v="4842" actId="478"/>
          <ac:picMkLst>
            <pc:docMk/>
            <pc:sldMk cId="2223038282" sldId="2144328261"/>
            <ac:picMk id="48" creationId="{701E282F-266F-477A-86B7-AF16DD980E31}"/>
          </ac:picMkLst>
        </pc:picChg>
        <pc:picChg chg="del mod">
          <ac:chgData name="Reed Kiely" userId="768be38e-2fb5-40ce-925d-bd8e9d9e3c31" providerId="ADAL" clId="{0FF23030-91FB-4E02-B82F-08E599248D62}" dt="2022-04-12T17:34:32.189" v="4842" actId="478"/>
          <ac:picMkLst>
            <pc:docMk/>
            <pc:sldMk cId="2223038282" sldId="2144328261"/>
            <ac:picMk id="49" creationId="{42AD8E2C-ED3B-4101-9BB3-AB69E2E43316}"/>
          </ac:picMkLst>
        </pc:picChg>
        <pc:picChg chg="add del mod">
          <ac:chgData name="Reed Kiely" userId="768be38e-2fb5-40ce-925d-bd8e9d9e3c31" providerId="ADAL" clId="{0FF23030-91FB-4E02-B82F-08E599248D62}" dt="2022-04-12T17:21:41.729" v="4713"/>
          <ac:picMkLst>
            <pc:docMk/>
            <pc:sldMk cId="2223038282" sldId="2144328261"/>
            <ac:picMk id="56" creationId="{AE016850-85A4-431A-9451-3511C4110998}"/>
          </ac:picMkLst>
        </pc:picChg>
        <pc:picChg chg="add del mod">
          <ac:chgData name="Reed Kiely" userId="768be38e-2fb5-40ce-925d-bd8e9d9e3c31" providerId="ADAL" clId="{0FF23030-91FB-4E02-B82F-08E599248D62}" dt="2022-04-12T17:21:41.729" v="4713"/>
          <ac:picMkLst>
            <pc:docMk/>
            <pc:sldMk cId="2223038282" sldId="2144328261"/>
            <ac:picMk id="57" creationId="{65F25059-59AF-47C0-9CDD-87DA795CB020}"/>
          </ac:picMkLst>
        </pc:picChg>
        <pc:picChg chg="add del mod">
          <ac:chgData name="Reed Kiely" userId="768be38e-2fb5-40ce-925d-bd8e9d9e3c31" providerId="ADAL" clId="{0FF23030-91FB-4E02-B82F-08E599248D62}" dt="2022-04-12T17:23:53.495" v="4741" actId="478"/>
          <ac:picMkLst>
            <pc:docMk/>
            <pc:sldMk cId="2223038282" sldId="2144328261"/>
            <ac:picMk id="63" creationId="{4E3040BE-C720-42B7-B24B-A430CFB9CDD6}"/>
          </ac:picMkLst>
        </pc:picChg>
        <pc:picChg chg="add del mod">
          <ac:chgData name="Reed Kiely" userId="768be38e-2fb5-40ce-925d-bd8e9d9e3c31" providerId="ADAL" clId="{0FF23030-91FB-4E02-B82F-08E599248D62}" dt="2022-04-12T17:23:53.495" v="4741" actId="478"/>
          <ac:picMkLst>
            <pc:docMk/>
            <pc:sldMk cId="2223038282" sldId="2144328261"/>
            <ac:picMk id="64" creationId="{235A6A50-A295-4C4A-9E28-D91F30B26B9E}"/>
          </ac:picMkLst>
        </pc:picChg>
        <pc:picChg chg="add del mod">
          <ac:chgData name="Reed Kiely" userId="768be38e-2fb5-40ce-925d-bd8e9d9e3c31" providerId="ADAL" clId="{0FF23030-91FB-4E02-B82F-08E599248D62}" dt="2022-04-12T17:24:23.551" v="4748" actId="478"/>
          <ac:picMkLst>
            <pc:docMk/>
            <pc:sldMk cId="2223038282" sldId="2144328261"/>
            <ac:picMk id="70" creationId="{1411AE21-8D90-4E57-84C4-CD09B12F8CCD}"/>
          </ac:picMkLst>
        </pc:picChg>
        <pc:picChg chg="add del mod">
          <ac:chgData name="Reed Kiely" userId="768be38e-2fb5-40ce-925d-bd8e9d9e3c31" providerId="ADAL" clId="{0FF23030-91FB-4E02-B82F-08E599248D62}" dt="2022-04-12T17:24:23.551" v="4748" actId="478"/>
          <ac:picMkLst>
            <pc:docMk/>
            <pc:sldMk cId="2223038282" sldId="2144328261"/>
            <ac:picMk id="71" creationId="{F2FC8F09-6B07-45AC-AAA3-CB6C1F7E5A64}"/>
          </ac:picMkLst>
        </pc:picChg>
        <pc:picChg chg="add mod">
          <ac:chgData name="Reed Kiely" userId="768be38e-2fb5-40ce-925d-bd8e9d9e3c31" providerId="ADAL" clId="{0FF23030-91FB-4E02-B82F-08E599248D62}" dt="2022-04-12T17:45:29.038" v="5042" actId="1036"/>
          <ac:picMkLst>
            <pc:docMk/>
            <pc:sldMk cId="2223038282" sldId="2144328261"/>
            <ac:picMk id="78" creationId="{50F61D31-DBF5-4EE4-B30B-F6E04B30C0A1}"/>
          </ac:picMkLst>
        </pc:picChg>
        <pc:picChg chg="add del mod">
          <ac:chgData name="Reed Kiely" userId="768be38e-2fb5-40ce-925d-bd8e9d9e3c31" providerId="ADAL" clId="{0FF23030-91FB-4E02-B82F-08E599248D62}" dt="2022-04-12T17:33:42.406" v="4832" actId="478"/>
          <ac:picMkLst>
            <pc:docMk/>
            <pc:sldMk cId="2223038282" sldId="2144328261"/>
            <ac:picMk id="79" creationId="{D0827F9B-9C00-4D62-A45C-A090A4E30A15}"/>
          </ac:picMkLst>
        </pc:picChg>
        <pc:picChg chg="add mod">
          <ac:chgData name="Reed Kiely" userId="768be38e-2fb5-40ce-925d-bd8e9d9e3c31" providerId="ADAL" clId="{0FF23030-91FB-4E02-B82F-08E599248D62}" dt="2022-04-12T17:45:19.401" v="5033" actId="1036"/>
          <ac:picMkLst>
            <pc:docMk/>
            <pc:sldMk cId="2223038282" sldId="2144328261"/>
            <ac:picMk id="80" creationId="{A35F4858-5F91-42C9-B4BC-05AB93CB7B39}"/>
          </ac:picMkLst>
        </pc:picChg>
        <pc:cxnChg chg="add mod">
          <ac:chgData name="Reed Kiely" userId="768be38e-2fb5-40ce-925d-bd8e9d9e3c31" providerId="ADAL" clId="{0FF23030-91FB-4E02-B82F-08E599248D62}" dt="2022-04-08T20:15:56.807" v="1086" actId="1076"/>
          <ac:cxnSpMkLst>
            <pc:docMk/>
            <pc:sldMk cId="2223038282" sldId="2144328261"/>
            <ac:cxnSpMk id="8" creationId="{1239D97B-A541-4DF8-B05B-C3FDCF1A9597}"/>
          </ac:cxnSpMkLst>
        </pc:cxnChg>
      </pc:sldChg>
      <pc:sldChg chg="addSp delSp modSp add mod">
        <pc:chgData name="Reed Kiely" userId="768be38e-2fb5-40ce-925d-bd8e9d9e3c31" providerId="ADAL" clId="{0FF23030-91FB-4E02-B82F-08E599248D62}" dt="2022-04-12T17:54:10.942" v="5310" actId="478"/>
        <pc:sldMkLst>
          <pc:docMk/>
          <pc:sldMk cId="4250083064" sldId="2144328262"/>
        </pc:sldMkLst>
        <pc:spChg chg="add del mod">
          <ac:chgData name="Reed Kiely" userId="768be38e-2fb5-40ce-925d-bd8e9d9e3c31" providerId="ADAL" clId="{0FF23030-91FB-4E02-B82F-08E599248D62}" dt="2022-04-12T17:54:09.838" v="5309" actId="478"/>
          <ac:spMkLst>
            <pc:docMk/>
            <pc:sldMk cId="4250083064" sldId="2144328262"/>
            <ac:spMk id="2" creationId="{80B9BE69-4044-4ADC-9D03-7DB053696354}"/>
          </ac:spMkLst>
        </pc:spChg>
        <pc:spChg chg="del">
          <ac:chgData name="Reed Kiely" userId="768be38e-2fb5-40ce-925d-bd8e9d9e3c31" providerId="ADAL" clId="{0FF23030-91FB-4E02-B82F-08E599248D62}" dt="2022-04-12T17:54:10.942" v="5310" actId="478"/>
          <ac:spMkLst>
            <pc:docMk/>
            <pc:sldMk cId="4250083064" sldId="2144328262"/>
            <ac:spMk id="4" creationId="{2244B023-582F-4190-ACEB-DF6FC2706D35}"/>
          </ac:spMkLst>
        </pc:spChg>
        <pc:spChg chg="add 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10" creationId="{71DD688C-D2AA-4682-848A-35D406AFE699}"/>
          </ac:spMkLst>
        </pc:spChg>
        <pc:spChg chg="add mod">
          <ac:chgData name="Reed Kiely" userId="768be38e-2fb5-40ce-925d-bd8e9d9e3c31" providerId="ADAL" clId="{0FF23030-91FB-4E02-B82F-08E599248D62}" dt="2022-04-12T17:38:53.429" v="4937" actId="20577"/>
          <ac:spMkLst>
            <pc:docMk/>
            <pc:sldMk cId="4250083064" sldId="2144328262"/>
            <ac:spMk id="30" creationId="{0A818BF6-874E-43DF-A162-262872BA9E04}"/>
          </ac:spMkLst>
        </pc:spChg>
        <pc:spChg chg="add 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34" creationId="{3631E556-B75E-44CB-8C1C-E3A8859C05E1}"/>
          </ac:spMkLst>
        </pc:spChg>
        <pc:spChg chg="add del mod">
          <ac:chgData name="Reed Kiely" userId="768be38e-2fb5-40ce-925d-bd8e9d9e3c31" providerId="ADAL" clId="{0FF23030-91FB-4E02-B82F-08E599248D62}" dt="2022-04-12T17:52:22.238" v="5250" actId="478"/>
          <ac:spMkLst>
            <pc:docMk/>
            <pc:sldMk cId="4250083064" sldId="2144328262"/>
            <ac:spMk id="35" creationId="{23B366AF-26B2-41D4-98C0-FA3FCA77181F}"/>
          </ac:spMkLst>
        </pc:spChg>
        <pc:spChg chg="add del mod">
          <ac:chgData name="Reed Kiely" userId="768be38e-2fb5-40ce-925d-bd8e9d9e3c31" providerId="ADAL" clId="{0FF23030-91FB-4E02-B82F-08E599248D62}" dt="2022-04-12T17:52:22.238" v="5250" actId="478"/>
          <ac:spMkLst>
            <pc:docMk/>
            <pc:sldMk cId="4250083064" sldId="2144328262"/>
            <ac:spMk id="36" creationId="{61A804E1-FC95-42C8-843F-4E9E904B86BE}"/>
          </ac:spMkLst>
        </pc:spChg>
        <pc:spChg chg="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37" creationId="{068DF463-9B37-4867-AAFD-23B29C6A3BFE}"/>
          </ac:spMkLst>
        </pc:spChg>
        <pc:spChg chg="mod">
          <ac:chgData name="Reed Kiely" userId="768be38e-2fb5-40ce-925d-bd8e9d9e3c31" providerId="ADAL" clId="{0FF23030-91FB-4E02-B82F-08E599248D62}" dt="2022-04-12T17:54:03.735" v="5308" actId="1035"/>
          <ac:spMkLst>
            <pc:docMk/>
            <pc:sldMk cId="4250083064" sldId="2144328262"/>
            <ac:spMk id="38" creationId="{DEE84BE2-2AD3-44D7-9D74-71A0437274EA}"/>
          </ac:spMkLst>
        </pc:spChg>
        <pc:spChg chg="add del mod">
          <ac:chgData name="Reed Kiely" userId="768be38e-2fb5-40ce-925d-bd8e9d9e3c31" providerId="ADAL" clId="{0FF23030-91FB-4E02-B82F-08E599248D62}" dt="2022-04-12T17:51:57.129" v="5240"/>
          <ac:spMkLst>
            <pc:docMk/>
            <pc:sldMk cId="4250083064" sldId="2144328262"/>
            <ac:spMk id="39" creationId="{204BD602-9249-42A2-AEEA-DF7A5F95E56A}"/>
          </ac:spMkLst>
        </pc:spChg>
        <pc:spChg chg="add 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40" creationId="{AFF33B1C-05BC-4CFC-A39A-946CA7231E28}"/>
          </ac:spMkLst>
        </pc:spChg>
        <pc:spChg chg="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41" creationId="{B550BCC7-F280-4AAB-A157-DB0CCEEB6ABB}"/>
          </ac:spMkLst>
        </pc:spChg>
        <pc:spChg chg="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42" creationId="{43D6A640-6E6C-44B6-9F1B-72FB87438383}"/>
          </ac:spMkLst>
        </pc:spChg>
        <pc:spChg chg="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43" creationId="{808A01F8-F82F-486C-B2E8-EAD6044AE1F8}"/>
          </ac:spMkLst>
        </pc:spChg>
        <pc:spChg chg="mod">
          <ac:chgData name="Reed Kiely" userId="768be38e-2fb5-40ce-925d-bd8e9d9e3c31" providerId="ADAL" clId="{0FF23030-91FB-4E02-B82F-08E599248D62}" dt="2022-04-12T17:54:03.735" v="5308" actId="1035"/>
          <ac:spMkLst>
            <pc:docMk/>
            <pc:sldMk cId="4250083064" sldId="2144328262"/>
            <ac:spMk id="44" creationId="{0EA5BAFC-9AF0-46AF-986C-3F5BEA526F5E}"/>
          </ac:spMkLst>
        </pc:spChg>
        <pc:spChg chg="del">
          <ac:chgData name="Reed Kiely" userId="768be38e-2fb5-40ce-925d-bd8e9d9e3c31" providerId="ADAL" clId="{0FF23030-91FB-4E02-B82F-08E599248D62}" dt="2022-04-12T17:43:06.309" v="4969" actId="478"/>
          <ac:spMkLst>
            <pc:docMk/>
            <pc:sldMk cId="4250083064" sldId="2144328262"/>
            <ac:spMk id="48" creationId="{F641EC2F-88BF-4C2A-B9FA-51AE4AC21C41}"/>
          </ac:spMkLst>
        </pc:spChg>
        <pc:spChg chg="del">
          <ac:chgData name="Reed Kiely" userId="768be38e-2fb5-40ce-925d-bd8e9d9e3c31" providerId="ADAL" clId="{0FF23030-91FB-4E02-B82F-08E599248D62}" dt="2022-04-12T17:43:06.309" v="4969" actId="478"/>
          <ac:spMkLst>
            <pc:docMk/>
            <pc:sldMk cId="4250083064" sldId="2144328262"/>
            <ac:spMk id="49" creationId="{2A6520DD-54DF-486E-9579-CB9A11076D02}"/>
          </ac:spMkLst>
        </pc:spChg>
        <pc:spChg chg="del mod">
          <ac:chgData name="Reed Kiely" userId="768be38e-2fb5-40ce-925d-bd8e9d9e3c31" providerId="ADAL" clId="{0FF23030-91FB-4E02-B82F-08E599248D62}" dt="2022-04-12T17:51:58.774" v="5241" actId="478"/>
          <ac:spMkLst>
            <pc:docMk/>
            <pc:sldMk cId="4250083064" sldId="2144328262"/>
            <ac:spMk id="50" creationId="{49B9ACCD-AC90-450F-8CAD-D290D78B2E42}"/>
          </ac:spMkLst>
        </pc:spChg>
        <pc:spChg chg="mod">
          <ac:chgData name="Reed Kiely" userId="768be38e-2fb5-40ce-925d-bd8e9d9e3c31" providerId="ADAL" clId="{0FF23030-91FB-4E02-B82F-08E599248D62}" dt="2022-04-12T17:54:03.735" v="5308" actId="1035"/>
          <ac:spMkLst>
            <pc:docMk/>
            <pc:sldMk cId="4250083064" sldId="2144328262"/>
            <ac:spMk id="51" creationId="{CA6F1B4B-6800-4C50-A23E-B919614844F5}"/>
          </ac:spMkLst>
        </pc:spChg>
        <pc:spChg chg="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64" creationId="{D052FE13-A37F-4019-A29D-50AE3EBE4327}"/>
          </ac:spMkLst>
        </pc:spChg>
        <pc:spChg chg="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65" creationId="{37BAF790-387A-48E7-92AD-34BD7ACD0645}"/>
          </ac:spMkLst>
        </pc:spChg>
        <pc:spChg chg="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66" creationId="{4E0051BD-A127-4496-BA6E-49D61A2F3C20}"/>
          </ac:spMkLst>
        </pc:spChg>
        <pc:spChg chg="del">
          <ac:chgData name="Reed Kiely" userId="768be38e-2fb5-40ce-925d-bd8e9d9e3c31" providerId="ADAL" clId="{0FF23030-91FB-4E02-B82F-08E599248D62}" dt="2022-04-12T17:43:06.309" v="4969" actId="478"/>
          <ac:spMkLst>
            <pc:docMk/>
            <pc:sldMk cId="4250083064" sldId="2144328262"/>
            <ac:spMk id="67" creationId="{0E27DC9F-EAE9-41A6-AB52-BD47C0352690}"/>
          </ac:spMkLst>
        </pc:spChg>
        <pc:spChg chg="mod">
          <ac:chgData name="Reed Kiely" userId="768be38e-2fb5-40ce-925d-bd8e9d9e3c31" providerId="ADAL" clId="{0FF23030-91FB-4E02-B82F-08E599248D62}" dt="2022-04-12T17:53:11.406" v="5268" actId="1036"/>
          <ac:spMkLst>
            <pc:docMk/>
            <pc:sldMk cId="4250083064" sldId="2144328262"/>
            <ac:spMk id="68" creationId="{A8DB206B-D165-4121-B785-172E77182002}"/>
          </ac:spMkLst>
        </pc:spChg>
        <pc:spChg chg="mod">
          <ac:chgData name="Reed Kiely" userId="768be38e-2fb5-40ce-925d-bd8e9d9e3c31" providerId="ADAL" clId="{0FF23030-91FB-4E02-B82F-08E599248D62}" dt="2022-04-12T17:53:13.560" v="5269" actId="1076"/>
          <ac:spMkLst>
            <pc:docMk/>
            <pc:sldMk cId="4250083064" sldId="2144328262"/>
            <ac:spMk id="72" creationId="{B2CCEBBB-5E0F-49EC-8D18-66C98B17CF46}"/>
          </ac:spMkLst>
        </pc:spChg>
        <pc:picChg chg="del">
          <ac:chgData name="Reed Kiely" userId="768be38e-2fb5-40ce-925d-bd8e9d9e3c31" providerId="ADAL" clId="{0FF23030-91FB-4E02-B82F-08E599248D62}" dt="2022-04-12T17:43:06.309" v="4969" actId="478"/>
          <ac:picMkLst>
            <pc:docMk/>
            <pc:sldMk cId="4250083064" sldId="2144328262"/>
            <ac:picMk id="3" creationId="{0A88376B-E629-4B1C-8E85-B8A9962FD224}"/>
          </ac:picMkLst>
        </pc:picChg>
        <pc:picChg chg="mod">
          <ac:chgData name="Reed Kiely" userId="768be38e-2fb5-40ce-925d-bd8e9d9e3c31" providerId="ADAL" clId="{0FF23030-91FB-4E02-B82F-08E599248D62}" dt="2022-04-12T17:54:03.735" v="5308" actId="1035"/>
          <ac:picMkLst>
            <pc:docMk/>
            <pc:sldMk cId="4250083064" sldId="2144328262"/>
            <ac:picMk id="9" creationId="{108323B1-C5E2-4AE8-B5A0-B79C389F8B8C}"/>
          </ac:picMkLst>
        </pc:picChg>
        <pc:picChg chg="mod">
          <ac:chgData name="Reed Kiely" userId="768be38e-2fb5-40ce-925d-bd8e9d9e3c31" providerId="ADAL" clId="{0FF23030-91FB-4E02-B82F-08E599248D62}" dt="2022-04-12T17:54:03.735" v="5308" actId="1035"/>
          <ac:picMkLst>
            <pc:docMk/>
            <pc:sldMk cId="4250083064" sldId="2144328262"/>
            <ac:picMk id="28" creationId="{A0275503-015F-4BCB-BFD7-B321E25F140C}"/>
          </ac:picMkLst>
        </pc:picChg>
        <pc:picChg chg="mod">
          <ac:chgData name="Reed Kiely" userId="768be38e-2fb5-40ce-925d-bd8e9d9e3c31" providerId="ADAL" clId="{0FF23030-91FB-4E02-B82F-08E599248D62}" dt="2022-04-12T17:54:03.735" v="5308" actId="1035"/>
          <ac:picMkLst>
            <pc:docMk/>
            <pc:sldMk cId="4250083064" sldId="2144328262"/>
            <ac:picMk id="31" creationId="{66432ADF-6BE9-4328-B15C-31712F8212FB}"/>
          </ac:picMkLst>
        </pc:picChg>
        <pc:picChg chg="mod">
          <ac:chgData name="Reed Kiely" userId="768be38e-2fb5-40ce-925d-bd8e9d9e3c31" providerId="ADAL" clId="{0FF23030-91FB-4E02-B82F-08E599248D62}" dt="2022-04-12T17:54:03.735" v="5308" actId="1035"/>
          <ac:picMkLst>
            <pc:docMk/>
            <pc:sldMk cId="4250083064" sldId="2144328262"/>
            <ac:picMk id="33" creationId="{8AC14D86-CC3B-4CFA-8280-381DD971218F}"/>
          </ac:picMkLst>
        </pc:picChg>
        <pc:cxnChg chg="add mod">
          <ac:chgData name="Reed Kiely" userId="768be38e-2fb5-40ce-925d-bd8e9d9e3c31" providerId="ADAL" clId="{0FF23030-91FB-4E02-B82F-08E599248D62}" dt="2022-04-12T17:53:11.406" v="5268" actId="1036"/>
          <ac:cxnSpMkLst>
            <pc:docMk/>
            <pc:sldMk cId="4250083064" sldId="2144328262"/>
            <ac:cxnSpMk id="12" creationId="{1E20366F-10A9-43B9-A841-6C6CEF355C95}"/>
          </ac:cxnSpMkLst>
        </pc:cxnChg>
      </pc:sldChg>
    </pc:docChg>
  </pc:docChgLst>
  <pc:docChgLst>
    <pc:chgData name="Reed Kiely" userId="768be38e-2fb5-40ce-925d-bd8e9d9e3c31" providerId="ADAL" clId="{F5276E19-AA49-407E-970C-805FFDD18EB1}"/>
    <pc:docChg chg="modSld">
      <pc:chgData name="Reed Kiely" userId="768be38e-2fb5-40ce-925d-bd8e9d9e3c31" providerId="ADAL" clId="{F5276E19-AA49-407E-970C-805FFDD18EB1}" dt="2022-02-09T16:12:15.854" v="3" actId="20577"/>
      <pc:docMkLst>
        <pc:docMk/>
      </pc:docMkLst>
      <pc:sldChg chg="modSp mod">
        <pc:chgData name="Reed Kiely" userId="768be38e-2fb5-40ce-925d-bd8e9d9e3c31" providerId="ADAL" clId="{F5276E19-AA49-407E-970C-805FFDD18EB1}" dt="2022-02-09T16:12:15.854" v="3" actId="20577"/>
        <pc:sldMkLst>
          <pc:docMk/>
          <pc:sldMk cId="732019880" sldId="2144328106"/>
        </pc:sldMkLst>
        <pc:spChg chg="mod">
          <ac:chgData name="Reed Kiely" userId="768be38e-2fb5-40ce-925d-bd8e9d9e3c31" providerId="ADAL" clId="{F5276E19-AA49-407E-970C-805FFDD18EB1}" dt="2022-02-09T16:12:15.854" v="3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">
        <pc:chgData name="Reed Kiely" userId="768be38e-2fb5-40ce-925d-bd8e9d9e3c31" providerId="ADAL" clId="{F5276E19-AA49-407E-970C-805FFDD18EB1}" dt="2022-02-09T16:10:30.737" v="1" actId="1076"/>
        <pc:sldMkLst>
          <pc:docMk/>
          <pc:sldMk cId="82178466" sldId="2144328216"/>
        </pc:sldMkLst>
        <pc:grpChg chg="mod">
          <ac:chgData name="Reed Kiely" userId="768be38e-2fb5-40ce-925d-bd8e9d9e3c31" providerId="ADAL" clId="{F5276E19-AA49-407E-970C-805FFDD18EB1}" dt="2022-02-09T16:10:28.396" v="0" actId="1076"/>
          <ac:grpSpMkLst>
            <pc:docMk/>
            <pc:sldMk cId="82178466" sldId="2144328216"/>
            <ac:grpSpMk id="5" creationId="{A398BE0A-4DA0-439B-B6E7-ADF3D3D718B0}"/>
          </ac:grpSpMkLst>
        </pc:grpChg>
        <pc:grpChg chg="mod">
          <ac:chgData name="Reed Kiely" userId="768be38e-2fb5-40ce-925d-bd8e9d9e3c31" providerId="ADAL" clId="{F5276E19-AA49-407E-970C-805FFDD18EB1}" dt="2022-02-09T16:10:30.737" v="1" actId="1076"/>
          <ac:grpSpMkLst>
            <pc:docMk/>
            <pc:sldMk cId="82178466" sldId="2144328216"/>
            <ac:grpSpMk id="41" creationId="{8FE6D828-974F-4A55-AD5C-D50737B328D3}"/>
          </ac:grpSpMkLst>
        </pc:grpChg>
      </pc:sldChg>
    </pc:docChg>
  </pc:docChgLst>
  <pc:docChgLst>
    <pc:chgData name="Jason Wiese" userId="4bff8d5b-7de6-4655-b397-69b0afc81113" providerId="ADAL" clId="{27A0BE2C-67C2-41BC-B457-B3A336530ACD}"/>
    <pc:docChg chg="undo redo custSel delSld modSld sldOrd">
      <pc:chgData name="Jason Wiese" userId="4bff8d5b-7de6-4655-b397-69b0afc81113" providerId="ADAL" clId="{27A0BE2C-67C2-41BC-B457-B3A336530ACD}" dt="2022-03-09T06:28:33.368" v="2956" actId="20577"/>
      <pc:docMkLst>
        <pc:docMk/>
      </pc:docMkLst>
      <pc:sldChg chg="addSp delSp modSp mod">
        <pc:chgData name="Jason Wiese" userId="4bff8d5b-7de6-4655-b397-69b0afc81113" providerId="ADAL" clId="{27A0BE2C-67C2-41BC-B457-B3A336530ACD}" dt="2022-03-09T06:28:33.368" v="2956" actId="20577"/>
        <pc:sldMkLst>
          <pc:docMk/>
          <pc:sldMk cId="586544117" sldId="259"/>
        </pc:sldMkLst>
        <pc:spChg chg="add del mod">
          <ac:chgData name="Jason Wiese" userId="4bff8d5b-7de6-4655-b397-69b0afc81113" providerId="ADAL" clId="{27A0BE2C-67C2-41BC-B457-B3A336530ACD}" dt="2022-03-09T03:33:54.224" v="53" actId="478"/>
          <ac:spMkLst>
            <pc:docMk/>
            <pc:sldMk cId="586544117" sldId="259"/>
            <ac:spMk id="2" creationId="{1D10CC72-A87B-4486-887F-91E3C37B319D}"/>
          </ac:spMkLst>
        </pc:spChg>
        <pc:spChg chg="add mod">
          <ac:chgData name="Jason Wiese" userId="4bff8d5b-7de6-4655-b397-69b0afc81113" providerId="ADAL" clId="{27A0BE2C-67C2-41BC-B457-B3A336530ACD}" dt="2022-03-09T06:02:16.611" v="2406" actId="20577"/>
          <ac:spMkLst>
            <pc:docMk/>
            <pc:sldMk cId="586544117" sldId="259"/>
            <ac:spMk id="5" creationId="{3CA505E6-465B-468F-B0D1-671C72635F86}"/>
          </ac:spMkLst>
        </pc:spChg>
        <pc:spChg chg="mod">
          <ac:chgData name="Jason Wiese" userId="4bff8d5b-7de6-4655-b397-69b0afc81113" providerId="ADAL" clId="{27A0BE2C-67C2-41BC-B457-B3A336530ACD}" dt="2022-03-09T06:28:33.368" v="2956" actId="20577"/>
          <ac:spMkLst>
            <pc:docMk/>
            <pc:sldMk cId="586544117" sldId="259"/>
            <ac:spMk id="12" creationId="{D3ED8F18-80E6-D449-A031-541661F2A42F}"/>
          </ac:spMkLst>
        </pc:spChg>
      </pc:sldChg>
      <pc:sldChg chg="modSp mod">
        <pc:chgData name="Jason Wiese" userId="4bff8d5b-7de6-4655-b397-69b0afc81113" providerId="ADAL" clId="{27A0BE2C-67C2-41BC-B457-B3A336530ACD}" dt="2022-03-09T05:27:06.894" v="1356" actId="1036"/>
        <pc:sldMkLst>
          <pc:docMk/>
          <pc:sldMk cId="2822426074" sldId="2144327327"/>
        </pc:sldMkLst>
        <pc:spChg chg="mod">
          <ac:chgData name="Jason Wiese" userId="4bff8d5b-7de6-4655-b397-69b0afc81113" providerId="ADAL" clId="{27A0BE2C-67C2-41BC-B457-B3A336530ACD}" dt="2022-03-09T03:52:19.903" v="573" actId="403"/>
          <ac:spMkLst>
            <pc:docMk/>
            <pc:sldMk cId="2822426074" sldId="2144327327"/>
            <ac:spMk id="9" creationId="{FB3EABF4-443B-4155-A5FA-5A6AB756FC46}"/>
          </ac:spMkLst>
        </pc:spChg>
        <pc:spChg chg="mod">
          <ac:chgData name="Jason Wiese" userId="4bff8d5b-7de6-4655-b397-69b0afc81113" providerId="ADAL" clId="{27A0BE2C-67C2-41BC-B457-B3A336530ACD}" dt="2022-03-09T05:27:00.392" v="1350" actId="14100"/>
          <ac:spMkLst>
            <pc:docMk/>
            <pc:sldMk cId="2822426074" sldId="2144327327"/>
            <ac:spMk id="16" creationId="{8D01B401-0D06-4EA4-9A79-4A4520DFF1C1}"/>
          </ac:spMkLst>
        </pc:spChg>
        <pc:picChg chg="mod">
          <ac:chgData name="Jason Wiese" userId="4bff8d5b-7de6-4655-b397-69b0afc81113" providerId="ADAL" clId="{27A0BE2C-67C2-41BC-B457-B3A336530ACD}" dt="2022-03-09T05:27:06.894" v="1356" actId="1036"/>
          <ac:picMkLst>
            <pc:docMk/>
            <pc:sldMk cId="2822426074" sldId="2144327327"/>
            <ac:picMk id="3074" creationId="{97E80378-5648-4BC3-8796-F9229010D9AB}"/>
          </ac:picMkLst>
        </pc:picChg>
      </pc:sldChg>
      <pc:sldChg chg="modSp mod">
        <pc:chgData name="Jason Wiese" userId="4bff8d5b-7de6-4655-b397-69b0afc81113" providerId="ADAL" clId="{27A0BE2C-67C2-41BC-B457-B3A336530ACD}" dt="2022-03-09T05:27:15.248" v="1358" actId="6549"/>
        <pc:sldMkLst>
          <pc:docMk/>
          <pc:sldMk cId="4099370168" sldId="2144327328"/>
        </pc:sldMkLst>
        <pc:spChg chg="mod">
          <ac:chgData name="Jason Wiese" userId="4bff8d5b-7de6-4655-b397-69b0afc81113" providerId="ADAL" clId="{27A0BE2C-67C2-41BC-B457-B3A336530ACD}" dt="2022-03-09T05:27:15.248" v="1358" actId="6549"/>
          <ac:spMkLst>
            <pc:docMk/>
            <pc:sldMk cId="4099370168" sldId="2144327328"/>
            <ac:spMk id="26" creationId="{F4EEDE53-1CAE-4D4E-A18B-CA3725CB4E78}"/>
          </ac:spMkLst>
        </pc:spChg>
      </pc:sldChg>
      <pc:sldChg chg="modSp mod addCm">
        <pc:chgData name="Jason Wiese" userId="4bff8d5b-7de6-4655-b397-69b0afc81113" providerId="ADAL" clId="{27A0BE2C-67C2-41BC-B457-B3A336530ACD}" dt="2022-03-09T05:57:33.728" v="2278"/>
        <pc:sldMkLst>
          <pc:docMk/>
          <pc:sldMk cId="2506243694" sldId="2144327391"/>
        </pc:sldMkLst>
        <pc:spChg chg="mod">
          <ac:chgData name="Jason Wiese" userId="4bff8d5b-7de6-4655-b397-69b0afc81113" providerId="ADAL" clId="{27A0BE2C-67C2-41BC-B457-B3A336530ACD}" dt="2022-03-09T05:54:17.013" v="2277" actId="20577"/>
          <ac:spMkLst>
            <pc:docMk/>
            <pc:sldMk cId="2506243694" sldId="2144327391"/>
            <ac:spMk id="10" creationId="{E3D88B66-E87E-424D-8CCE-314107D81A14}"/>
          </ac:spMkLst>
        </pc:spChg>
      </pc:sldChg>
      <pc:sldChg chg="modSp mod">
        <pc:chgData name="Jason Wiese" userId="4bff8d5b-7de6-4655-b397-69b0afc81113" providerId="ADAL" clId="{27A0BE2C-67C2-41BC-B457-B3A336530ACD}" dt="2022-03-09T05:50:15.611" v="2068" actId="20577"/>
        <pc:sldMkLst>
          <pc:docMk/>
          <pc:sldMk cId="732019880" sldId="2144328106"/>
        </pc:sldMkLst>
        <pc:spChg chg="mod">
          <ac:chgData name="Jason Wiese" userId="4bff8d5b-7de6-4655-b397-69b0afc81113" providerId="ADAL" clId="{27A0BE2C-67C2-41BC-B457-B3A336530ACD}" dt="2022-03-09T05:50:15.611" v="2068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addCm">
        <pc:chgData name="Jason Wiese" userId="4bff8d5b-7de6-4655-b397-69b0afc81113" providerId="ADAL" clId="{27A0BE2C-67C2-41BC-B457-B3A336530ACD}" dt="2022-03-09T04:20:52.342" v="777"/>
        <pc:sldMkLst>
          <pc:docMk/>
          <pc:sldMk cId="612656646" sldId="2144328219"/>
        </pc:sldMkLst>
      </pc:sldChg>
      <pc:sldChg chg="modSp mod">
        <pc:chgData name="Jason Wiese" userId="4bff8d5b-7de6-4655-b397-69b0afc81113" providerId="ADAL" clId="{27A0BE2C-67C2-41BC-B457-B3A336530ACD}" dt="2022-03-09T05:39:05.997" v="1466" actId="114"/>
        <pc:sldMkLst>
          <pc:docMk/>
          <pc:sldMk cId="3044535531" sldId="2144328226"/>
        </pc:sldMkLst>
        <pc:spChg chg="mod">
          <ac:chgData name="Jason Wiese" userId="4bff8d5b-7de6-4655-b397-69b0afc81113" providerId="ADAL" clId="{27A0BE2C-67C2-41BC-B457-B3A336530ACD}" dt="2022-03-09T05:39:05.997" v="1466" actId="114"/>
          <ac:spMkLst>
            <pc:docMk/>
            <pc:sldMk cId="3044535531" sldId="2144328226"/>
            <ac:spMk id="10" creationId="{1F5544B4-64B7-4E00-A1B6-76422658B8ED}"/>
          </ac:spMkLst>
        </pc:spChg>
        <pc:spChg chg="mod">
          <ac:chgData name="Jason Wiese" userId="4bff8d5b-7de6-4655-b397-69b0afc81113" providerId="ADAL" clId="{27A0BE2C-67C2-41BC-B457-B3A336530ACD}" dt="2022-03-09T04:28:43.887" v="947" actId="1036"/>
          <ac:spMkLst>
            <pc:docMk/>
            <pc:sldMk cId="3044535531" sldId="2144328226"/>
            <ac:spMk id="25" creationId="{256EFC29-4811-4C2C-96D0-112123C3F8D1}"/>
          </ac:spMkLst>
        </pc:spChg>
        <pc:grpChg chg="mod">
          <ac:chgData name="Jason Wiese" userId="4bff8d5b-7de6-4655-b397-69b0afc81113" providerId="ADAL" clId="{27A0BE2C-67C2-41BC-B457-B3A336530ACD}" dt="2022-03-09T04:28:48.988" v="957" actId="1036"/>
          <ac:grpSpMkLst>
            <pc:docMk/>
            <pc:sldMk cId="3044535531" sldId="2144328226"/>
            <ac:grpSpMk id="46" creationId="{022C6730-5D85-416A-A7A3-8531EDB3A062}"/>
          </ac:grpSpMkLst>
        </pc:grpChg>
      </pc:sldChg>
      <pc:sldChg chg="modSp mod addCm">
        <pc:chgData name="Jason Wiese" userId="4bff8d5b-7de6-4655-b397-69b0afc81113" providerId="ADAL" clId="{27A0BE2C-67C2-41BC-B457-B3A336530ACD}" dt="2022-03-09T06:22:22.266" v="2868"/>
        <pc:sldMkLst>
          <pc:docMk/>
          <pc:sldMk cId="2344359341" sldId="2144328227"/>
        </pc:sldMkLst>
        <pc:spChg chg="mod">
          <ac:chgData name="Jason Wiese" userId="4bff8d5b-7de6-4655-b397-69b0afc81113" providerId="ADAL" clId="{27A0BE2C-67C2-41BC-B457-B3A336530ACD}" dt="2022-03-09T05:26:45.257" v="1348" actId="1038"/>
          <ac:spMkLst>
            <pc:docMk/>
            <pc:sldMk cId="2344359341" sldId="2144328227"/>
            <ac:spMk id="10" creationId="{1F5544B4-64B7-4E00-A1B6-76422658B8ED}"/>
          </ac:spMkLst>
        </pc:spChg>
        <pc:spChg chg="mod">
          <ac:chgData name="Jason Wiese" userId="4bff8d5b-7de6-4655-b397-69b0afc81113" providerId="ADAL" clId="{27A0BE2C-67C2-41BC-B457-B3A336530ACD}" dt="2022-03-09T03:34:00.350" v="55" actId="403"/>
          <ac:spMkLst>
            <pc:docMk/>
            <pc:sldMk cId="2344359341" sldId="2144328227"/>
            <ac:spMk id="81" creationId="{8ACAC760-F67C-4262-835D-0FFCA34768B3}"/>
          </ac:spMkLst>
        </pc:spChg>
        <pc:spChg chg="mod">
          <ac:chgData name="Jason Wiese" userId="4bff8d5b-7de6-4655-b397-69b0afc81113" providerId="ADAL" clId="{27A0BE2C-67C2-41BC-B457-B3A336530ACD}" dt="2022-03-09T03:49:39.736" v="570" actId="20577"/>
          <ac:spMkLst>
            <pc:docMk/>
            <pc:sldMk cId="2344359341" sldId="2144328227"/>
            <ac:spMk id="114" creationId="{808F33F0-8FE8-4CA3-ADCC-DF78506D3A79}"/>
          </ac:spMkLst>
        </pc:spChg>
      </pc:sldChg>
      <pc:sldChg chg="modSp mod addCm">
        <pc:chgData name="Jason Wiese" userId="4bff8d5b-7de6-4655-b397-69b0afc81113" providerId="ADAL" clId="{27A0BE2C-67C2-41BC-B457-B3A336530ACD}" dt="2022-03-09T05:45:03.069" v="1852" actId="6549"/>
        <pc:sldMkLst>
          <pc:docMk/>
          <pc:sldMk cId="4055304107" sldId="2144328229"/>
        </pc:sldMkLst>
        <pc:spChg chg="mod">
          <ac:chgData name="Jason Wiese" userId="4bff8d5b-7de6-4655-b397-69b0afc81113" providerId="ADAL" clId="{27A0BE2C-67C2-41BC-B457-B3A336530ACD}" dt="2022-03-09T04:27:44.102" v="945" actId="20577"/>
          <ac:spMkLst>
            <pc:docMk/>
            <pc:sldMk cId="4055304107" sldId="2144328229"/>
            <ac:spMk id="19" creationId="{36E6BE98-02F4-439B-8349-004B3A184B5A}"/>
          </ac:spMkLst>
        </pc:spChg>
        <pc:spChg chg="mod">
          <ac:chgData name="Jason Wiese" userId="4bff8d5b-7de6-4655-b397-69b0afc81113" providerId="ADAL" clId="{27A0BE2C-67C2-41BC-B457-B3A336530ACD}" dt="2022-03-09T04:27:28.566" v="915" actId="20577"/>
          <ac:spMkLst>
            <pc:docMk/>
            <pc:sldMk cId="4055304107" sldId="2144328229"/>
            <ac:spMk id="20" creationId="{D438CDBE-AB4F-4062-A032-A71C726D05F8}"/>
          </ac:spMkLst>
        </pc:spChg>
        <pc:spChg chg="mod">
          <ac:chgData name="Jason Wiese" userId="4bff8d5b-7de6-4655-b397-69b0afc81113" providerId="ADAL" clId="{27A0BE2C-67C2-41BC-B457-B3A336530ACD}" dt="2022-03-09T05:45:03.069" v="1852" actId="6549"/>
          <ac:spMkLst>
            <pc:docMk/>
            <pc:sldMk cId="4055304107" sldId="2144328229"/>
            <ac:spMk id="22" creationId="{CF511AAE-61D1-4ED4-BBBA-E53DA57CC351}"/>
          </ac:spMkLst>
        </pc:spChg>
        <pc:spChg chg="mod">
          <ac:chgData name="Jason Wiese" userId="4bff8d5b-7de6-4655-b397-69b0afc81113" providerId="ADAL" clId="{27A0BE2C-67C2-41BC-B457-B3A336530ACD}" dt="2022-03-09T05:33:53.837" v="1374" actId="404"/>
          <ac:spMkLst>
            <pc:docMk/>
            <pc:sldMk cId="4055304107" sldId="2144328229"/>
            <ac:spMk id="24" creationId="{1773BC30-1E73-4E4F-933E-4B95FBCBFBF0}"/>
          </ac:spMkLst>
        </pc:spChg>
      </pc:sldChg>
      <pc:sldChg chg="delSp modSp mod addCm">
        <pc:chgData name="Jason Wiese" userId="4bff8d5b-7de6-4655-b397-69b0afc81113" providerId="ADAL" clId="{27A0BE2C-67C2-41BC-B457-B3A336530ACD}" dt="2022-03-09T06:21:10.772" v="2867"/>
        <pc:sldMkLst>
          <pc:docMk/>
          <pc:sldMk cId="1078967342" sldId="2144328233"/>
        </pc:sldMkLst>
        <pc:spChg chg="mod">
          <ac:chgData name="Jason Wiese" userId="4bff8d5b-7de6-4655-b397-69b0afc81113" providerId="ADAL" clId="{27A0BE2C-67C2-41BC-B457-B3A336530ACD}" dt="2022-03-09T04:17:12.437" v="769" actId="20577"/>
          <ac:spMkLst>
            <pc:docMk/>
            <pc:sldMk cId="1078967342" sldId="2144328233"/>
            <ac:spMk id="12" creationId="{90114B43-5ED0-40D3-8270-C66AD9B7205B}"/>
          </ac:spMkLst>
        </pc:spChg>
        <pc:spChg chg="mod">
          <ac:chgData name="Jason Wiese" userId="4bff8d5b-7de6-4655-b397-69b0afc81113" providerId="ADAL" clId="{27A0BE2C-67C2-41BC-B457-B3A336530ACD}" dt="2022-03-09T04:12:59.696" v="750" actId="108"/>
          <ac:spMkLst>
            <pc:docMk/>
            <pc:sldMk cId="1078967342" sldId="2144328233"/>
            <ac:spMk id="13" creationId="{A430D25F-407D-46E7-8DB6-721832DDBCDD}"/>
          </ac:spMkLst>
        </pc:spChg>
        <pc:spChg chg="del">
          <ac:chgData name="Jason Wiese" userId="4bff8d5b-7de6-4655-b397-69b0afc81113" providerId="ADAL" clId="{27A0BE2C-67C2-41BC-B457-B3A336530ACD}" dt="2022-03-09T03:56:51.668" v="655" actId="478"/>
          <ac:spMkLst>
            <pc:docMk/>
            <pc:sldMk cId="1078967342" sldId="2144328233"/>
            <ac:spMk id="16" creationId="{76126125-D9EB-4ECF-8FD1-62BDD969D7BC}"/>
          </ac:spMkLst>
        </pc:spChg>
        <pc:spChg chg="mod">
          <ac:chgData name="Jason Wiese" userId="4bff8d5b-7de6-4655-b397-69b0afc81113" providerId="ADAL" clId="{27A0BE2C-67C2-41BC-B457-B3A336530ACD}" dt="2022-03-09T04:17:44.792" v="776" actId="20577"/>
          <ac:spMkLst>
            <pc:docMk/>
            <pc:sldMk cId="1078967342" sldId="2144328233"/>
            <ac:spMk id="18" creationId="{3EAB4A0F-73B2-45FB-B400-869018AA3F6E}"/>
          </ac:spMkLst>
        </pc:spChg>
        <pc:picChg chg="mod">
          <ac:chgData name="Jason Wiese" userId="4bff8d5b-7de6-4655-b397-69b0afc81113" providerId="ADAL" clId="{27A0BE2C-67C2-41BC-B457-B3A336530ACD}" dt="2022-03-09T04:12:48.022" v="749" actId="1036"/>
          <ac:picMkLst>
            <pc:docMk/>
            <pc:sldMk cId="1078967342" sldId="2144328233"/>
            <ac:picMk id="6" creationId="{6CDC1045-7EA9-4304-BC0C-F14E41D22872}"/>
          </ac:picMkLst>
        </pc:picChg>
      </pc:sldChg>
      <pc:sldChg chg="addSp modSp mod">
        <pc:chgData name="Jason Wiese" userId="4bff8d5b-7de6-4655-b397-69b0afc81113" providerId="ADAL" clId="{27A0BE2C-67C2-41BC-B457-B3A336530ACD}" dt="2022-03-09T05:53:41.725" v="2268" actId="14100"/>
        <pc:sldMkLst>
          <pc:docMk/>
          <pc:sldMk cId="2293700019" sldId="2144328234"/>
        </pc:sldMkLst>
        <pc:spChg chg="add mod ord">
          <ac:chgData name="Jason Wiese" userId="4bff8d5b-7de6-4655-b397-69b0afc81113" providerId="ADAL" clId="{27A0BE2C-67C2-41BC-B457-B3A336530ACD}" dt="2022-03-09T05:14:57.531" v="1211" actId="14100"/>
          <ac:spMkLst>
            <pc:docMk/>
            <pc:sldMk cId="2293700019" sldId="2144328234"/>
            <ac:spMk id="2" creationId="{A6F62C98-DB13-4FE8-953B-C4F8509F1C38}"/>
          </ac:spMkLst>
        </pc:spChg>
        <pc:spChg chg="mod">
          <ac:chgData name="Jason Wiese" userId="4bff8d5b-7de6-4655-b397-69b0afc81113" providerId="ADAL" clId="{27A0BE2C-67C2-41BC-B457-B3A336530ACD}" dt="2022-03-09T05:53:41.725" v="2268" actId="14100"/>
          <ac:spMkLst>
            <pc:docMk/>
            <pc:sldMk cId="2293700019" sldId="2144328234"/>
            <ac:spMk id="10" creationId="{1F5544B4-64B7-4E00-A1B6-76422658B8ED}"/>
          </ac:spMkLst>
        </pc:spChg>
        <pc:spChg chg="add mod ord">
          <ac:chgData name="Jason Wiese" userId="4bff8d5b-7de6-4655-b397-69b0afc81113" providerId="ADAL" clId="{27A0BE2C-67C2-41BC-B457-B3A336530ACD}" dt="2022-03-09T05:14:28.052" v="1202" actId="14100"/>
          <ac:spMkLst>
            <pc:docMk/>
            <pc:sldMk cId="2293700019" sldId="2144328234"/>
            <ac:spMk id="16" creationId="{F029780D-C76A-49F9-A886-7BD682919E3B}"/>
          </ac:spMkLst>
        </pc:spChg>
        <pc:spChg chg="add mod ord">
          <ac:chgData name="Jason Wiese" userId="4bff8d5b-7de6-4655-b397-69b0afc81113" providerId="ADAL" clId="{27A0BE2C-67C2-41BC-B457-B3A336530ACD}" dt="2022-03-09T05:14:39.530" v="1203" actId="14100"/>
          <ac:spMkLst>
            <pc:docMk/>
            <pc:sldMk cId="2293700019" sldId="2144328234"/>
            <ac:spMk id="17" creationId="{129EF813-C960-42B3-A929-C0553907E9D0}"/>
          </ac:spMkLst>
        </pc:spChg>
        <pc:spChg chg="mod">
          <ac:chgData name="Jason Wiese" userId="4bff8d5b-7de6-4655-b397-69b0afc81113" providerId="ADAL" clId="{27A0BE2C-67C2-41BC-B457-B3A336530ACD}" dt="2022-03-09T05:16:09.449" v="1238" actId="1036"/>
          <ac:spMkLst>
            <pc:docMk/>
            <pc:sldMk cId="2293700019" sldId="2144328234"/>
            <ac:spMk id="23" creationId="{B6290C53-6ABF-4104-9902-F78CF14E41ED}"/>
          </ac:spMkLst>
        </pc:spChg>
        <pc:spChg chg="mod">
          <ac:chgData name="Jason Wiese" userId="4bff8d5b-7de6-4655-b397-69b0afc81113" providerId="ADAL" clId="{27A0BE2C-67C2-41BC-B457-B3A336530ACD}" dt="2022-03-09T05:16:09.449" v="1238" actId="1036"/>
          <ac:spMkLst>
            <pc:docMk/>
            <pc:sldMk cId="2293700019" sldId="2144328234"/>
            <ac:spMk id="24" creationId="{2FAF9DAC-519C-443B-8948-E1C463B5DE67}"/>
          </ac:spMkLst>
        </pc:spChg>
        <pc:spChg chg="ord">
          <ac:chgData name="Jason Wiese" userId="4bff8d5b-7de6-4655-b397-69b0afc81113" providerId="ADAL" clId="{27A0BE2C-67C2-41BC-B457-B3A336530ACD}" dt="2022-03-09T05:12:50.066" v="1148" actId="167"/>
          <ac:spMkLst>
            <pc:docMk/>
            <pc:sldMk cId="2293700019" sldId="2144328234"/>
            <ac:spMk id="25" creationId="{256EFC29-4811-4C2C-96D0-112123C3F8D1}"/>
          </ac:spMkLst>
        </pc:spChg>
        <pc:spChg chg="mod">
          <ac:chgData name="Jason Wiese" userId="4bff8d5b-7de6-4655-b397-69b0afc81113" providerId="ADAL" clId="{27A0BE2C-67C2-41BC-B457-B3A336530ACD}" dt="2022-03-09T05:16:09.449" v="1238" actId="1036"/>
          <ac:spMkLst>
            <pc:docMk/>
            <pc:sldMk cId="2293700019" sldId="2144328234"/>
            <ac:spMk id="26" creationId="{7C01E8ED-981C-41C5-B773-B4AFB17E5C68}"/>
          </ac:spMkLst>
        </pc:spChg>
        <pc:spChg chg="mod">
          <ac:chgData name="Jason Wiese" userId="4bff8d5b-7de6-4655-b397-69b0afc81113" providerId="ADAL" clId="{27A0BE2C-67C2-41BC-B457-B3A336530ACD}" dt="2022-03-09T05:13:12.544" v="1161" actId="1035"/>
          <ac:spMkLst>
            <pc:docMk/>
            <pc:sldMk cId="2293700019" sldId="2144328234"/>
            <ac:spMk id="87" creationId="{6B972BF5-12F2-4C4E-B197-818FC83DB440}"/>
          </ac:spMkLst>
        </pc:spChg>
        <pc:picChg chg="mod">
          <ac:chgData name="Jason Wiese" userId="4bff8d5b-7de6-4655-b397-69b0afc81113" providerId="ADAL" clId="{27A0BE2C-67C2-41BC-B457-B3A336530ACD}" dt="2022-03-09T05:14:42.465" v="1210" actId="1035"/>
          <ac:picMkLst>
            <pc:docMk/>
            <pc:sldMk cId="2293700019" sldId="2144328234"/>
            <ac:picMk id="6" creationId="{D6AF30A0-EB0E-4808-9370-D8B674947BE3}"/>
          </ac:picMkLst>
        </pc:picChg>
        <pc:picChg chg="mod">
          <ac:chgData name="Jason Wiese" userId="4bff8d5b-7de6-4655-b397-69b0afc81113" providerId="ADAL" clId="{27A0BE2C-67C2-41BC-B457-B3A336530ACD}" dt="2022-03-09T05:13:12.544" v="1161" actId="1035"/>
          <ac:picMkLst>
            <pc:docMk/>
            <pc:sldMk cId="2293700019" sldId="2144328234"/>
            <ac:picMk id="8" creationId="{1BE12A34-4E82-449A-8339-F1F562FB73A3}"/>
          </ac:picMkLst>
        </pc:picChg>
        <pc:picChg chg="mod">
          <ac:chgData name="Jason Wiese" userId="4bff8d5b-7de6-4655-b397-69b0afc81113" providerId="ADAL" clId="{27A0BE2C-67C2-41BC-B457-B3A336530ACD}" dt="2022-03-09T05:13:12.544" v="1161" actId="1035"/>
          <ac:picMkLst>
            <pc:docMk/>
            <pc:sldMk cId="2293700019" sldId="2144328234"/>
            <ac:picMk id="11" creationId="{0485D04C-EF67-4487-8D9B-E01FB931210E}"/>
          </ac:picMkLst>
        </pc:picChg>
      </pc:sldChg>
      <pc:sldChg chg="modSp mod">
        <pc:chgData name="Jason Wiese" userId="4bff8d5b-7de6-4655-b397-69b0afc81113" providerId="ADAL" clId="{27A0BE2C-67C2-41BC-B457-B3A336530ACD}" dt="2022-03-09T05:06:12.172" v="967" actId="1035"/>
        <pc:sldMkLst>
          <pc:docMk/>
          <pc:sldMk cId="3029302512" sldId="2144328237"/>
        </pc:sldMkLst>
        <pc:spChg chg="mod">
          <ac:chgData name="Jason Wiese" userId="4bff8d5b-7de6-4655-b397-69b0afc81113" providerId="ADAL" clId="{27A0BE2C-67C2-41BC-B457-B3A336530ACD}" dt="2022-03-09T05:06:12.172" v="967" actId="1035"/>
          <ac:spMkLst>
            <pc:docMk/>
            <pc:sldMk cId="3029302512" sldId="2144328237"/>
            <ac:spMk id="13" creationId="{F2549165-0953-44EA-9111-A62F74631E9D}"/>
          </ac:spMkLst>
        </pc:spChg>
      </pc:sldChg>
      <pc:sldChg chg="modSp mod ord addCm">
        <pc:chgData name="Jason Wiese" userId="4bff8d5b-7de6-4655-b397-69b0afc81113" providerId="ADAL" clId="{27A0BE2C-67C2-41BC-B457-B3A336530ACD}" dt="2022-03-09T05:32:10.534" v="1371"/>
        <pc:sldMkLst>
          <pc:docMk/>
          <pc:sldMk cId="563023952" sldId="2144328239"/>
        </pc:sldMkLst>
        <pc:spChg chg="mod">
          <ac:chgData name="Jason Wiese" userId="4bff8d5b-7de6-4655-b397-69b0afc81113" providerId="ADAL" clId="{27A0BE2C-67C2-41BC-B457-B3A336530ACD}" dt="2022-03-09T05:28:12.454" v="1368" actId="255"/>
          <ac:spMkLst>
            <pc:docMk/>
            <pc:sldMk cId="563023952" sldId="2144328239"/>
            <ac:spMk id="10" creationId="{1F5544B4-64B7-4E00-A1B6-76422658B8ED}"/>
          </ac:spMkLst>
        </pc:spChg>
        <pc:spChg chg="mod">
          <ac:chgData name="Jason Wiese" userId="4bff8d5b-7de6-4655-b397-69b0afc81113" providerId="ADAL" clId="{27A0BE2C-67C2-41BC-B457-B3A336530ACD}" dt="2022-03-09T04:27:11.912" v="898" actId="403"/>
          <ac:spMkLst>
            <pc:docMk/>
            <pc:sldMk cId="563023952" sldId="2144328239"/>
            <ac:spMk id="23" creationId="{B6290C53-6ABF-4104-9902-F78CF14E41ED}"/>
          </ac:spMkLst>
        </pc:spChg>
        <pc:spChg chg="mod">
          <ac:chgData name="Jason Wiese" userId="4bff8d5b-7de6-4655-b397-69b0afc81113" providerId="ADAL" clId="{27A0BE2C-67C2-41BC-B457-B3A336530ACD}" dt="2022-03-09T04:27:07.766" v="897" actId="20577"/>
          <ac:spMkLst>
            <pc:docMk/>
            <pc:sldMk cId="563023952" sldId="2144328239"/>
            <ac:spMk id="26" creationId="{7C01E8ED-981C-41C5-B773-B4AFB17E5C68}"/>
          </ac:spMkLst>
        </pc:spChg>
      </pc:sldChg>
      <pc:sldChg chg="addSp delSp modSp del mod addCm">
        <pc:chgData name="Jason Wiese" userId="4bff8d5b-7de6-4655-b397-69b0afc81113" providerId="ADAL" clId="{27A0BE2C-67C2-41BC-B457-B3A336530ACD}" dt="2022-03-09T05:52:01.325" v="2253" actId="47"/>
        <pc:sldMkLst>
          <pc:docMk/>
          <pc:sldMk cId="273903035" sldId="2144328242"/>
        </pc:sldMkLst>
        <pc:spChg chg="mod">
          <ac:chgData name="Jason Wiese" userId="4bff8d5b-7de6-4655-b397-69b0afc81113" providerId="ADAL" clId="{27A0BE2C-67C2-41BC-B457-B3A336530ACD}" dt="2022-03-09T05:51:16.113" v="2070" actId="1076"/>
          <ac:spMkLst>
            <pc:docMk/>
            <pc:sldMk cId="273903035" sldId="2144328242"/>
            <ac:spMk id="25" creationId="{256EFC29-4811-4C2C-96D0-112123C3F8D1}"/>
          </ac:spMkLst>
        </pc:spChg>
        <pc:spChg chg="del">
          <ac:chgData name="Jason Wiese" userId="4bff8d5b-7de6-4655-b397-69b0afc81113" providerId="ADAL" clId="{27A0BE2C-67C2-41BC-B457-B3A336530ACD}" dt="2022-03-09T05:51:21.885" v="2071" actId="478"/>
          <ac:spMkLst>
            <pc:docMk/>
            <pc:sldMk cId="273903035" sldId="2144328242"/>
            <ac:spMk id="28" creationId="{693572D2-892A-40B5-B838-99D4F5A48269}"/>
          </ac:spMkLst>
        </pc:spChg>
        <pc:spChg chg="mod">
          <ac:chgData name="Jason Wiese" userId="4bff8d5b-7de6-4655-b397-69b0afc81113" providerId="ADAL" clId="{27A0BE2C-67C2-41BC-B457-B3A336530ACD}" dt="2022-03-09T04:26:06.480" v="817" actId="20577"/>
          <ac:spMkLst>
            <pc:docMk/>
            <pc:sldMk cId="273903035" sldId="2144328242"/>
            <ac:spMk id="30" creationId="{EDA2BC21-A50D-4767-9E78-49647F0461BA}"/>
          </ac:spMkLst>
        </pc:spChg>
        <pc:spChg chg="mod">
          <ac:chgData name="Jason Wiese" userId="4bff8d5b-7de6-4655-b397-69b0afc81113" providerId="ADAL" clId="{27A0BE2C-67C2-41BC-B457-B3A336530ACD}" dt="2022-03-09T04:26:08.902" v="818" actId="20577"/>
          <ac:spMkLst>
            <pc:docMk/>
            <pc:sldMk cId="273903035" sldId="2144328242"/>
            <ac:spMk id="31" creationId="{D8B83C7A-8AE3-454A-847B-10E0017D1C43}"/>
          </ac:spMkLst>
        </pc:spChg>
        <pc:spChg chg="del mod">
          <ac:chgData name="Jason Wiese" userId="4bff8d5b-7de6-4655-b397-69b0afc81113" providerId="ADAL" clId="{27A0BE2C-67C2-41BC-B457-B3A336530ACD}" dt="2022-03-09T05:44:17.058" v="1825" actId="478"/>
          <ac:spMkLst>
            <pc:docMk/>
            <pc:sldMk cId="273903035" sldId="2144328242"/>
            <ac:spMk id="37" creationId="{4E053B4E-3B7A-4296-9188-4F855FDF7939}"/>
          </ac:spMkLst>
        </pc:spChg>
        <pc:spChg chg="mod">
          <ac:chgData name="Jason Wiese" userId="4bff8d5b-7de6-4655-b397-69b0afc81113" providerId="ADAL" clId="{27A0BE2C-67C2-41BC-B457-B3A336530ACD}" dt="2022-03-09T05:44:24.657" v="1836" actId="14100"/>
          <ac:spMkLst>
            <pc:docMk/>
            <pc:sldMk cId="273903035" sldId="2144328242"/>
            <ac:spMk id="38" creationId="{183F7F82-D7DA-4235-A669-08F0417D0745}"/>
          </ac:spMkLst>
        </pc:spChg>
        <pc:spChg chg="mod">
          <ac:chgData name="Jason Wiese" userId="4bff8d5b-7de6-4655-b397-69b0afc81113" providerId="ADAL" clId="{27A0BE2C-67C2-41BC-B457-B3A336530ACD}" dt="2022-03-09T05:51:32.157" v="2154" actId="1038"/>
          <ac:spMkLst>
            <pc:docMk/>
            <pc:sldMk cId="273903035" sldId="2144328242"/>
            <ac:spMk id="40" creationId="{E4330518-E00E-47FF-9330-9C0131571FFE}"/>
          </ac:spMkLst>
        </pc:spChg>
        <pc:spChg chg="add mod">
          <ac:chgData name="Jason Wiese" userId="4bff8d5b-7de6-4655-b397-69b0afc81113" providerId="ADAL" clId="{27A0BE2C-67C2-41BC-B457-B3A336530ACD}" dt="2022-03-09T05:51:58.127" v="2252" actId="1038"/>
          <ac:spMkLst>
            <pc:docMk/>
            <pc:sldMk cId="273903035" sldId="2144328242"/>
            <ac:spMk id="41" creationId="{8702C1DB-F74F-40BD-8FA9-2938681B86D6}"/>
          </ac:spMkLst>
        </pc:spChg>
        <pc:spChg chg="mod">
          <ac:chgData name="Jason Wiese" userId="4bff8d5b-7de6-4655-b397-69b0afc81113" providerId="ADAL" clId="{27A0BE2C-67C2-41BC-B457-B3A336530ACD}" dt="2022-03-09T05:51:50.841" v="2155"/>
          <ac:spMkLst>
            <pc:docMk/>
            <pc:sldMk cId="273903035" sldId="2144328242"/>
            <ac:spMk id="43" creationId="{84315EA8-734A-42C1-8B09-255648FC85B8}"/>
          </ac:spMkLst>
        </pc:spChg>
        <pc:spChg chg="mod">
          <ac:chgData name="Jason Wiese" userId="4bff8d5b-7de6-4655-b397-69b0afc81113" providerId="ADAL" clId="{27A0BE2C-67C2-41BC-B457-B3A336530ACD}" dt="2022-03-09T05:51:50.841" v="2155"/>
          <ac:spMkLst>
            <pc:docMk/>
            <pc:sldMk cId="273903035" sldId="2144328242"/>
            <ac:spMk id="44" creationId="{7579900A-D9AB-4930-84D4-802491824DAC}"/>
          </ac:spMkLst>
        </pc:spChg>
        <pc:grpChg chg="mod">
          <ac:chgData name="Jason Wiese" userId="4bff8d5b-7de6-4655-b397-69b0afc81113" providerId="ADAL" clId="{27A0BE2C-67C2-41BC-B457-B3A336530ACD}" dt="2022-03-09T05:51:32.157" v="2154" actId="1038"/>
          <ac:grpSpMkLst>
            <pc:docMk/>
            <pc:sldMk cId="273903035" sldId="2144328242"/>
            <ac:grpSpMk id="2" creationId="{165742B8-D7A1-4F63-A386-EA2488566C96}"/>
          </ac:grpSpMkLst>
        </pc:grpChg>
        <pc:grpChg chg="mod">
          <ac:chgData name="Jason Wiese" userId="4bff8d5b-7de6-4655-b397-69b0afc81113" providerId="ADAL" clId="{27A0BE2C-67C2-41BC-B457-B3A336530ACD}" dt="2022-03-09T05:51:32.157" v="2154" actId="1038"/>
          <ac:grpSpMkLst>
            <pc:docMk/>
            <pc:sldMk cId="273903035" sldId="2144328242"/>
            <ac:grpSpMk id="4" creationId="{3CC005AE-E6B7-448D-A7E9-0C79F0DFBC7E}"/>
          </ac:grpSpMkLst>
        </pc:grpChg>
        <pc:grpChg chg="mod">
          <ac:chgData name="Jason Wiese" userId="4bff8d5b-7de6-4655-b397-69b0afc81113" providerId="ADAL" clId="{27A0BE2C-67C2-41BC-B457-B3A336530ACD}" dt="2022-03-09T05:51:32.157" v="2154" actId="1038"/>
          <ac:grpSpMkLst>
            <pc:docMk/>
            <pc:sldMk cId="273903035" sldId="2144328242"/>
            <ac:grpSpMk id="5" creationId="{47CE5351-14A2-4D46-AA55-ED8194B99FB1}"/>
          </ac:grpSpMkLst>
        </pc:grpChg>
        <pc:grpChg chg="mod">
          <ac:chgData name="Jason Wiese" userId="4bff8d5b-7de6-4655-b397-69b0afc81113" providerId="ADAL" clId="{27A0BE2C-67C2-41BC-B457-B3A336530ACD}" dt="2022-03-09T05:51:32.157" v="2154" actId="1038"/>
          <ac:grpSpMkLst>
            <pc:docMk/>
            <pc:sldMk cId="273903035" sldId="2144328242"/>
            <ac:grpSpMk id="6" creationId="{ADDBDCCC-C6D6-451A-A579-0E544E584E9E}"/>
          </ac:grpSpMkLst>
        </pc:grpChg>
        <pc:grpChg chg="del">
          <ac:chgData name="Jason Wiese" userId="4bff8d5b-7de6-4655-b397-69b0afc81113" providerId="ADAL" clId="{27A0BE2C-67C2-41BC-B457-B3A336530ACD}" dt="2022-03-09T05:51:21.885" v="2071" actId="478"/>
          <ac:grpSpMkLst>
            <pc:docMk/>
            <pc:sldMk cId="273903035" sldId="2144328242"/>
            <ac:grpSpMk id="9" creationId="{4DF6A87F-FC45-496E-AE86-5830123FF5C1}"/>
          </ac:grpSpMkLst>
        </pc:grpChg>
        <pc:grpChg chg="del">
          <ac:chgData name="Jason Wiese" userId="4bff8d5b-7de6-4655-b397-69b0afc81113" providerId="ADAL" clId="{27A0BE2C-67C2-41BC-B457-B3A336530ACD}" dt="2022-03-09T05:51:21.885" v="2071" actId="478"/>
          <ac:grpSpMkLst>
            <pc:docMk/>
            <pc:sldMk cId="273903035" sldId="2144328242"/>
            <ac:grpSpMk id="10" creationId="{FD9440FD-EB3B-4B27-B716-76EBC35016C5}"/>
          </ac:grpSpMkLst>
        </pc:grpChg>
        <pc:grpChg chg="mod">
          <ac:chgData name="Jason Wiese" userId="4bff8d5b-7de6-4655-b397-69b0afc81113" providerId="ADAL" clId="{27A0BE2C-67C2-41BC-B457-B3A336530ACD}" dt="2022-03-09T05:51:32.157" v="2154" actId="1038"/>
          <ac:grpSpMkLst>
            <pc:docMk/>
            <pc:sldMk cId="273903035" sldId="2144328242"/>
            <ac:grpSpMk id="12" creationId="{2D901AE1-268A-4B52-85B0-7D8A12F0AA6A}"/>
          </ac:grpSpMkLst>
        </pc:grpChg>
        <pc:grpChg chg="mod">
          <ac:chgData name="Jason Wiese" userId="4bff8d5b-7de6-4655-b397-69b0afc81113" providerId="ADAL" clId="{27A0BE2C-67C2-41BC-B457-B3A336530ACD}" dt="2022-03-09T05:51:32.157" v="2154" actId="1038"/>
          <ac:grpSpMkLst>
            <pc:docMk/>
            <pc:sldMk cId="273903035" sldId="2144328242"/>
            <ac:grpSpMk id="17" creationId="{AD84B262-9A24-4EEE-92D4-0FE2056D0106}"/>
          </ac:grpSpMkLst>
        </pc:grpChg>
        <pc:grpChg chg="mod">
          <ac:chgData name="Jason Wiese" userId="4bff8d5b-7de6-4655-b397-69b0afc81113" providerId="ADAL" clId="{27A0BE2C-67C2-41BC-B457-B3A336530ACD}" dt="2022-03-09T05:51:32.157" v="2154" actId="1038"/>
          <ac:grpSpMkLst>
            <pc:docMk/>
            <pc:sldMk cId="273903035" sldId="2144328242"/>
            <ac:grpSpMk id="20" creationId="{226DAE1A-C33A-4B84-B6E3-16651CF1E1E1}"/>
          </ac:grpSpMkLst>
        </pc:grpChg>
        <pc:grpChg chg="add mod">
          <ac:chgData name="Jason Wiese" userId="4bff8d5b-7de6-4655-b397-69b0afc81113" providerId="ADAL" clId="{27A0BE2C-67C2-41BC-B457-B3A336530ACD}" dt="2022-03-09T05:51:58.127" v="2252" actId="1038"/>
          <ac:grpSpMkLst>
            <pc:docMk/>
            <pc:sldMk cId="273903035" sldId="2144328242"/>
            <ac:grpSpMk id="42" creationId="{142B57FA-0D7A-410B-AF20-221B768B2FA8}"/>
          </ac:grpSpMkLst>
        </pc:grpChg>
        <pc:grpChg chg="add mod">
          <ac:chgData name="Jason Wiese" userId="4bff8d5b-7de6-4655-b397-69b0afc81113" providerId="ADAL" clId="{27A0BE2C-67C2-41BC-B457-B3A336530ACD}" dt="2022-03-09T05:51:58.127" v="2252" actId="1038"/>
          <ac:grpSpMkLst>
            <pc:docMk/>
            <pc:sldMk cId="273903035" sldId="2144328242"/>
            <ac:grpSpMk id="45" creationId="{32345798-35D0-4BE7-A954-CB02DFBFA781}"/>
          </ac:grpSpMkLst>
        </pc:grpChg>
        <pc:picChg chg="mod">
          <ac:chgData name="Jason Wiese" userId="4bff8d5b-7de6-4655-b397-69b0afc81113" providerId="ADAL" clId="{27A0BE2C-67C2-41BC-B457-B3A336530ACD}" dt="2022-03-09T05:44:41.332" v="1838" actId="14100"/>
          <ac:picMkLst>
            <pc:docMk/>
            <pc:sldMk cId="273903035" sldId="2144328242"/>
            <ac:picMk id="8" creationId="{02429AF2-EFF3-44D7-8004-2FADCBCAAA44}"/>
          </ac:picMkLst>
        </pc:picChg>
        <pc:picChg chg="mod">
          <ac:chgData name="Jason Wiese" userId="4bff8d5b-7de6-4655-b397-69b0afc81113" providerId="ADAL" clId="{27A0BE2C-67C2-41BC-B457-B3A336530ACD}" dt="2022-03-09T05:35:31.018" v="1378" actId="14100"/>
          <ac:picMkLst>
            <pc:docMk/>
            <pc:sldMk cId="273903035" sldId="2144328242"/>
            <ac:picMk id="11" creationId="{D5B00E8B-17AB-4424-B24D-F224833F9199}"/>
          </ac:picMkLst>
        </pc:picChg>
        <pc:picChg chg="mod">
          <ac:chgData name="Jason Wiese" userId="4bff8d5b-7de6-4655-b397-69b0afc81113" providerId="ADAL" clId="{27A0BE2C-67C2-41BC-B457-B3A336530ACD}" dt="2022-03-09T05:35:24.681" v="1376" actId="14100"/>
          <ac:picMkLst>
            <pc:docMk/>
            <pc:sldMk cId="273903035" sldId="2144328242"/>
            <ac:picMk id="14" creationId="{AED0725A-8F4E-4A36-A3CB-90D64C62E13A}"/>
          </ac:picMkLst>
        </pc:picChg>
        <pc:picChg chg="mod">
          <ac:chgData name="Jason Wiese" userId="4bff8d5b-7de6-4655-b397-69b0afc81113" providerId="ADAL" clId="{27A0BE2C-67C2-41BC-B457-B3A336530ACD}" dt="2022-03-09T05:51:50.841" v="2155"/>
          <ac:picMkLst>
            <pc:docMk/>
            <pc:sldMk cId="273903035" sldId="2144328242"/>
            <ac:picMk id="46" creationId="{30ACC454-7485-44AC-85B3-320EF2B4676B}"/>
          </ac:picMkLst>
        </pc:picChg>
        <pc:picChg chg="mod">
          <ac:chgData name="Jason Wiese" userId="4bff8d5b-7de6-4655-b397-69b0afc81113" providerId="ADAL" clId="{27A0BE2C-67C2-41BC-B457-B3A336530ACD}" dt="2022-03-09T05:51:50.841" v="2155"/>
          <ac:picMkLst>
            <pc:docMk/>
            <pc:sldMk cId="273903035" sldId="2144328242"/>
            <ac:picMk id="48" creationId="{4FC47151-9A80-4FB5-BB58-C37C4DB2F7B6}"/>
          </ac:picMkLst>
        </pc:picChg>
      </pc:sldChg>
      <pc:sldChg chg="modSp mod addCm">
        <pc:chgData name="Jason Wiese" userId="4bff8d5b-7de6-4655-b397-69b0afc81113" providerId="ADAL" clId="{27A0BE2C-67C2-41BC-B457-B3A336530ACD}" dt="2022-03-09T05:26:25.564" v="1334" actId="255"/>
        <pc:sldMkLst>
          <pc:docMk/>
          <pc:sldMk cId="2089898149" sldId="2144328243"/>
        </pc:sldMkLst>
        <pc:spChg chg="mod">
          <ac:chgData name="Jason Wiese" userId="4bff8d5b-7de6-4655-b397-69b0afc81113" providerId="ADAL" clId="{27A0BE2C-67C2-41BC-B457-B3A336530ACD}" dt="2022-03-09T05:26:25.564" v="1334" actId="255"/>
          <ac:spMkLst>
            <pc:docMk/>
            <pc:sldMk cId="2089898149" sldId="2144328243"/>
            <ac:spMk id="10" creationId="{1F5544B4-64B7-4E00-A1B6-76422658B8ED}"/>
          </ac:spMkLst>
        </pc:spChg>
        <pc:spChg chg="mod">
          <ac:chgData name="Jason Wiese" userId="4bff8d5b-7de6-4655-b397-69b0afc81113" providerId="ADAL" clId="{27A0BE2C-67C2-41BC-B457-B3A336530ACD}" dt="2022-03-09T03:35:25.832" v="225" actId="20577"/>
          <ac:spMkLst>
            <pc:docMk/>
            <pc:sldMk cId="2089898149" sldId="2144328243"/>
            <ac:spMk id="40" creationId="{57074983-43DA-485E-BC22-A2FF36300630}"/>
          </ac:spMkLst>
        </pc:spChg>
        <pc:spChg chg="mod">
          <ac:chgData name="Jason Wiese" userId="4bff8d5b-7de6-4655-b397-69b0afc81113" providerId="ADAL" clId="{27A0BE2C-67C2-41BC-B457-B3A336530ACD}" dt="2022-03-09T03:37:20.553" v="233" actId="20577"/>
          <ac:spMkLst>
            <pc:docMk/>
            <pc:sldMk cId="2089898149" sldId="2144328243"/>
            <ac:spMk id="41" creationId="{84B27A4D-D40F-4E30-9D4B-F45E8959D04C}"/>
          </ac:spMkLst>
        </pc:spChg>
      </pc:sldChg>
      <pc:sldChg chg="addCm">
        <pc:chgData name="Jason Wiese" userId="4bff8d5b-7de6-4655-b397-69b0afc81113" providerId="ADAL" clId="{27A0BE2C-67C2-41BC-B457-B3A336530ACD}" dt="2022-03-09T05:52:29.078" v="2254"/>
        <pc:sldMkLst>
          <pc:docMk/>
          <pc:sldMk cId="2442570745" sldId="2144328244"/>
        </pc:sldMkLst>
      </pc:sldChg>
    </pc:docChg>
  </pc:docChgLst>
  <pc:docChgLst>
    <pc:chgData name="Jason Wiese" userId="4bff8d5b-7de6-4655-b397-69b0afc81113" providerId="ADAL" clId="{F74BF1DB-7F12-496D-A8ED-93554F8B1559}"/>
    <pc:docChg chg="custSel modSld">
      <pc:chgData name="Jason Wiese" userId="4bff8d5b-7de6-4655-b397-69b0afc81113" providerId="ADAL" clId="{F74BF1DB-7F12-496D-A8ED-93554F8B1559}" dt="2022-02-09T17:59:12.807" v="316" actId="20577"/>
      <pc:docMkLst>
        <pc:docMk/>
      </pc:docMkLst>
      <pc:sldChg chg="modSp mod">
        <pc:chgData name="Jason Wiese" userId="4bff8d5b-7de6-4655-b397-69b0afc81113" providerId="ADAL" clId="{F74BF1DB-7F12-496D-A8ED-93554F8B1559}" dt="2022-02-09T17:58:45.447" v="229" actId="20577"/>
        <pc:sldMkLst>
          <pc:docMk/>
          <pc:sldMk cId="2506243694" sldId="2144327391"/>
        </pc:sldMkLst>
        <pc:spChg chg="mod">
          <ac:chgData name="Jason Wiese" userId="4bff8d5b-7de6-4655-b397-69b0afc81113" providerId="ADAL" clId="{F74BF1DB-7F12-496D-A8ED-93554F8B1559}" dt="2022-02-09T17:58:45.447" v="229" actId="20577"/>
          <ac:spMkLst>
            <pc:docMk/>
            <pc:sldMk cId="2506243694" sldId="2144327391"/>
            <ac:spMk id="10" creationId="{E3D88B66-E87E-424D-8CCE-314107D81A14}"/>
          </ac:spMkLst>
        </pc:spChg>
      </pc:sldChg>
      <pc:sldChg chg="modSp mod">
        <pc:chgData name="Jason Wiese" userId="4bff8d5b-7de6-4655-b397-69b0afc81113" providerId="ADAL" clId="{F74BF1DB-7F12-496D-A8ED-93554F8B1559}" dt="2022-02-09T17:59:12.807" v="316" actId="20577"/>
        <pc:sldMkLst>
          <pc:docMk/>
          <pc:sldMk cId="732019880" sldId="2144328106"/>
        </pc:sldMkLst>
        <pc:spChg chg="mod">
          <ac:chgData name="Jason Wiese" userId="4bff8d5b-7de6-4655-b397-69b0afc81113" providerId="ADAL" clId="{F74BF1DB-7F12-496D-A8ED-93554F8B1559}" dt="2022-02-09T17:59:12.807" v="316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">
        <pc:chgData name="Jason Wiese" userId="4bff8d5b-7de6-4655-b397-69b0afc81113" providerId="ADAL" clId="{F74BF1DB-7F12-496D-A8ED-93554F8B1559}" dt="2022-02-09T17:43:04.380" v="51" actId="20577"/>
        <pc:sldMkLst>
          <pc:docMk/>
          <pc:sldMk cId="82178466" sldId="2144328216"/>
        </pc:sldMkLst>
        <pc:spChg chg="mod">
          <ac:chgData name="Jason Wiese" userId="4bff8d5b-7de6-4655-b397-69b0afc81113" providerId="ADAL" clId="{F74BF1DB-7F12-496D-A8ED-93554F8B1559}" dt="2022-02-09T17:43:04.380" v="51" actId="20577"/>
          <ac:spMkLst>
            <pc:docMk/>
            <pc:sldMk cId="82178466" sldId="2144328216"/>
            <ac:spMk id="10" creationId="{1F5544B4-64B7-4E00-A1B6-76422658B8ED}"/>
          </ac:spMkLst>
        </pc:spChg>
      </pc:sldChg>
      <pc:sldChg chg="modSp mod">
        <pc:chgData name="Jason Wiese" userId="4bff8d5b-7de6-4655-b397-69b0afc81113" providerId="ADAL" clId="{F74BF1DB-7F12-496D-A8ED-93554F8B1559}" dt="2022-02-09T17:53:23.639" v="64" actId="1035"/>
        <pc:sldMkLst>
          <pc:docMk/>
          <pc:sldMk cId="1474712545" sldId="2144328217"/>
        </pc:sldMkLst>
        <pc:spChg chg="mod">
          <ac:chgData name="Jason Wiese" userId="4bff8d5b-7de6-4655-b397-69b0afc81113" providerId="ADAL" clId="{F74BF1DB-7F12-496D-A8ED-93554F8B1559}" dt="2022-02-09T17:53:23.639" v="64" actId="1035"/>
          <ac:spMkLst>
            <pc:docMk/>
            <pc:sldMk cId="1474712545" sldId="2144328217"/>
            <ac:spMk id="32" creationId="{68ED7A75-1695-47B5-B6CC-FEE5BE0CC92E}"/>
          </ac:spMkLst>
        </pc:spChg>
      </pc:sldChg>
      <pc:sldChg chg="modSp mod">
        <pc:chgData name="Jason Wiese" userId="4bff8d5b-7de6-4655-b397-69b0afc81113" providerId="ADAL" clId="{F74BF1DB-7F12-496D-A8ED-93554F8B1559}" dt="2022-02-09T17:52:27.356" v="62" actId="20577"/>
        <pc:sldMkLst>
          <pc:docMk/>
          <pc:sldMk cId="3539538780" sldId="2144328225"/>
        </pc:sldMkLst>
        <pc:spChg chg="mod">
          <ac:chgData name="Jason Wiese" userId="4bff8d5b-7de6-4655-b397-69b0afc81113" providerId="ADAL" clId="{F74BF1DB-7F12-496D-A8ED-93554F8B1559}" dt="2022-02-09T17:52:27.356" v="62" actId="20577"/>
          <ac:spMkLst>
            <pc:docMk/>
            <pc:sldMk cId="3539538780" sldId="2144328225"/>
            <ac:spMk id="12" creationId="{90114B43-5ED0-40D3-8270-C66AD9B7205B}"/>
          </ac:spMkLst>
        </pc:spChg>
      </pc:sldChg>
    </pc:docChg>
  </pc:docChgLst>
  <pc:docChgLst>
    <pc:chgData name="Marianne Vita" userId="35b1102d-d340-4a85-a709-12ee727aa48b" providerId="ADAL" clId="{69373D60-8EE7-47CC-96DD-43ADF35A0EC3}"/>
    <pc:docChg chg="custSel modSld">
      <pc:chgData name="Marianne Vita" userId="35b1102d-d340-4a85-a709-12ee727aa48b" providerId="ADAL" clId="{69373D60-8EE7-47CC-96DD-43ADF35A0EC3}" dt="2022-04-15T14:27:27.272" v="14"/>
      <pc:docMkLst>
        <pc:docMk/>
      </pc:docMkLst>
      <pc:sldChg chg="addCm">
        <pc:chgData name="Marianne Vita" userId="35b1102d-d340-4a85-a709-12ee727aa48b" providerId="ADAL" clId="{69373D60-8EE7-47CC-96DD-43ADF35A0EC3}" dt="2022-04-15T14:00:34.008" v="4"/>
        <pc:sldMkLst>
          <pc:docMk/>
          <pc:sldMk cId="586544117" sldId="259"/>
        </pc:sldMkLst>
      </pc:sldChg>
      <pc:sldChg chg="addCm">
        <pc:chgData name="Marianne Vita" userId="35b1102d-d340-4a85-a709-12ee727aa48b" providerId="ADAL" clId="{69373D60-8EE7-47CC-96DD-43ADF35A0EC3}" dt="2022-04-15T13:57:25.566" v="0"/>
        <pc:sldMkLst>
          <pc:docMk/>
          <pc:sldMk cId="2506243694" sldId="2144327391"/>
        </pc:sldMkLst>
      </pc:sldChg>
      <pc:sldChg chg="addCm">
        <pc:chgData name="Marianne Vita" userId="35b1102d-d340-4a85-a709-12ee727aa48b" providerId="ADAL" clId="{69373D60-8EE7-47CC-96DD-43ADF35A0EC3}" dt="2022-04-15T14:01:05.177" v="5"/>
        <pc:sldMkLst>
          <pc:docMk/>
          <pc:sldMk cId="3978689545" sldId="2144328219"/>
        </pc:sldMkLst>
      </pc:sldChg>
      <pc:sldChg chg="addCm">
        <pc:chgData name="Marianne Vita" userId="35b1102d-d340-4a85-a709-12ee727aa48b" providerId="ADAL" clId="{69373D60-8EE7-47CC-96DD-43ADF35A0EC3}" dt="2022-04-15T14:27:27.272" v="14"/>
        <pc:sldMkLst>
          <pc:docMk/>
          <pc:sldMk cId="181984980" sldId="2144328238"/>
        </pc:sldMkLst>
      </pc:sldChg>
      <pc:sldChg chg="modSp mod">
        <pc:chgData name="Marianne Vita" userId="35b1102d-d340-4a85-a709-12ee727aa48b" providerId="ADAL" clId="{69373D60-8EE7-47CC-96DD-43ADF35A0EC3}" dt="2022-04-15T13:58:34.769" v="3" actId="20577"/>
        <pc:sldMkLst>
          <pc:docMk/>
          <pc:sldMk cId="2089898149" sldId="2144328243"/>
        </pc:sldMkLst>
        <pc:spChg chg="mod">
          <ac:chgData name="Marianne Vita" userId="35b1102d-d340-4a85-a709-12ee727aa48b" providerId="ADAL" clId="{69373D60-8EE7-47CC-96DD-43ADF35A0EC3}" dt="2022-04-15T13:58:34.769" v="3" actId="20577"/>
          <ac:spMkLst>
            <pc:docMk/>
            <pc:sldMk cId="2089898149" sldId="2144328243"/>
            <ac:spMk id="10" creationId="{1F5544B4-64B7-4E00-A1B6-76422658B8ED}"/>
          </ac:spMkLst>
        </pc:spChg>
      </pc:sldChg>
      <pc:sldChg chg="addCm">
        <pc:chgData name="Marianne Vita" userId="35b1102d-d340-4a85-a709-12ee727aa48b" providerId="ADAL" clId="{69373D60-8EE7-47CC-96DD-43ADF35A0EC3}" dt="2022-04-15T14:05:45.715" v="7"/>
        <pc:sldMkLst>
          <pc:docMk/>
          <pc:sldMk cId="3475163508" sldId="2144328244"/>
        </pc:sldMkLst>
      </pc:sldChg>
      <pc:sldChg chg="addCm modCm">
        <pc:chgData name="Marianne Vita" userId="35b1102d-d340-4a85-a709-12ee727aa48b" providerId="ADAL" clId="{69373D60-8EE7-47CC-96DD-43ADF35A0EC3}" dt="2022-04-15T14:26:55.666" v="13"/>
        <pc:sldMkLst>
          <pc:docMk/>
          <pc:sldMk cId="1216546155" sldId="2144328251"/>
        </pc:sldMkLst>
      </pc:sldChg>
      <pc:sldChg chg="addCm">
        <pc:chgData name="Marianne Vita" userId="35b1102d-d340-4a85-a709-12ee727aa48b" providerId="ADAL" clId="{69373D60-8EE7-47CC-96DD-43ADF35A0EC3}" dt="2022-04-15T14:13:01.017" v="11"/>
        <pc:sldMkLst>
          <pc:docMk/>
          <pc:sldMk cId="1299479755" sldId="2144328252"/>
        </pc:sldMkLst>
      </pc:sldChg>
      <pc:sldChg chg="addCm delCm">
        <pc:chgData name="Marianne Vita" userId="35b1102d-d340-4a85-a709-12ee727aa48b" providerId="ADAL" clId="{69373D60-8EE7-47CC-96DD-43ADF35A0EC3}" dt="2022-04-15T14:06:11.380" v="8"/>
        <pc:sldMkLst>
          <pc:docMk/>
          <pc:sldMk cId="2223038282" sldId="2144328261"/>
        </pc:sldMkLst>
      </pc:sldChg>
      <pc:sldChg chg="modSp mod">
        <pc:chgData name="Marianne Vita" userId="35b1102d-d340-4a85-a709-12ee727aa48b" providerId="ADAL" clId="{69373D60-8EE7-47CC-96DD-43ADF35A0EC3}" dt="2022-04-15T14:06:31.241" v="10" actId="313"/>
        <pc:sldMkLst>
          <pc:docMk/>
          <pc:sldMk cId="930784962" sldId="2144328263"/>
        </pc:sldMkLst>
        <pc:spChg chg="mod">
          <ac:chgData name="Marianne Vita" userId="35b1102d-d340-4a85-a709-12ee727aa48b" providerId="ADAL" clId="{69373D60-8EE7-47CC-96DD-43ADF35A0EC3}" dt="2022-04-15T14:06:31.241" v="10" actId="313"/>
          <ac:spMkLst>
            <pc:docMk/>
            <pc:sldMk cId="930784962" sldId="2144328263"/>
            <ac:spMk id="10" creationId="{1F5544B4-64B7-4E00-A1B6-76422658B8ED}"/>
          </ac:spMkLst>
        </pc:spChg>
      </pc:sldChg>
    </pc:docChg>
  </pc:docChgLst>
  <pc:docChgLst>
    <pc:chgData name="Jason Wiese" userId="4bff8d5b-7de6-4655-b397-69b0afc81113" providerId="ADAL" clId="{96F6FBED-AF56-4CA7-BBCB-CCE76859EBF0}"/>
    <pc:docChg chg="undo custSel delSld modSld sldOrd">
      <pc:chgData name="Jason Wiese" userId="4bff8d5b-7de6-4655-b397-69b0afc81113" providerId="ADAL" clId="{96F6FBED-AF56-4CA7-BBCB-CCE76859EBF0}" dt="2022-04-13T04:36:57.556" v="6280" actId="6549"/>
      <pc:docMkLst>
        <pc:docMk/>
      </pc:docMkLst>
      <pc:sldChg chg="modSp mod">
        <pc:chgData name="Jason Wiese" userId="4bff8d5b-7de6-4655-b397-69b0afc81113" providerId="ADAL" clId="{96F6FBED-AF56-4CA7-BBCB-CCE76859EBF0}" dt="2022-04-13T02:13:09.126" v="126" actId="6549"/>
        <pc:sldMkLst>
          <pc:docMk/>
          <pc:sldMk cId="2506243694" sldId="2144327391"/>
        </pc:sldMkLst>
        <pc:spChg chg="mod">
          <ac:chgData name="Jason Wiese" userId="4bff8d5b-7de6-4655-b397-69b0afc81113" providerId="ADAL" clId="{96F6FBED-AF56-4CA7-BBCB-CCE76859EBF0}" dt="2022-04-13T02:12:37.060" v="125" actId="1036"/>
          <ac:spMkLst>
            <pc:docMk/>
            <pc:sldMk cId="2506243694" sldId="2144327391"/>
            <ac:spMk id="5" creationId="{35FDCF91-6F8E-4BC3-B7D8-7595EEC83C3A}"/>
          </ac:spMkLst>
        </pc:spChg>
        <pc:spChg chg="mod">
          <ac:chgData name="Jason Wiese" userId="4bff8d5b-7de6-4655-b397-69b0afc81113" providerId="ADAL" clId="{96F6FBED-AF56-4CA7-BBCB-CCE76859EBF0}" dt="2022-04-13T02:13:09.126" v="126" actId="6549"/>
          <ac:spMkLst>
            <pc:docMk/>
            <pc:sldMk cId="2506243694" sldId="2144327391"/>
            <ac:spMk id="10" creationId="{E3D88B66-E87E-424D-8CCE-314107D81A14}"/>
          </ac:spMkLst>
        </pc:spChg>
        <pc:picChg chg="mod">
          <ac:chgData name="Jason Wiese" userId="4bff8d5b-7de6-4655-b397-69b0afc81113" providerId="ADAL" clId="{96F6FBED-AF56-4CA7-BBCB-CCE76859EBF0}" dt="2022-04-13T02:12:37.060" v="125" actId="1036"/>
          <ac:picMkLst>
            <pc:docMk/>
            <pc:sldMk cId="2506243694" sldId="2144327391"/>
            <ac:picMk id="4" creationId="{D966990A-3EE3-4A05-A185-C1BBBE9AE39E}"/>
          </ac:picMkLst>
        </pc:picChg>
      </pc:sldChg>
      <pc:sldChg chg="del">
        <pc:chgData name="Jason Wiese" userId="4bff8d5b-7de6-4655-b397-69b0afc81113" providerId="ADAL" clId="{96F6FBED-AF56-4CA7-BBCB-CCE76859EBF0}" dt="2022-04-13T03:04:44.081" v="2879" actId="2696"/>
        <pc:sldMkLst>
          <pc:docMk/>
          <pc:sldMk cId="1888811671" sldId="2144328095"/>
        </pc:sldMkLst>
      </pc:sldChg>
      <pc:sldChg chg="del">
        <pc:chgData name="Jason Wiese" userId="4bff8d5b-7de6-4655-b397-69b0afc81113" providerId="ADAL" clId="{96F6FBED-AF56-4CA7-BBCB-CCE76859EBF0}" dt="2022-04-13T03:49:48.508" v="4758" actId="47"/>
        <pc:sldMkLst>
          <pc:docMk/>
          <pc:sldMk cId="4035631183" sldId="2144328095"/>
        </pc:sldMkLst>
      </pc:sldChg>
      <pc:sldChg chg="addSp delSp modSp mod">
        <pc:chgData name="Jason Wiese" userId="4bff8d5b-7de6-4655-b397-69b0afc81113" providerId="ADAL" clId="{96F6FBED-AF56-4CA7-BBCB-CCE76859EBF0}" dt="2022-04-13T04:19:19.919" v="5935" actId="1035"/>
        <pc:sldMkLst>
          <pc:docMk/>
          <pc:sldMk cId="826583887" sldId="2144328105"/>
        </pc:sldMkLst>
        <pc:spChg chg="del">
          <ac:chgData name="Jason Wiese" userId="4bff8d5b-7de6-4655-b397-69b0afc81113" providerId="ADAL" clId="{96F6FBED-AF56-4CA7-BBCB-CCE76859EBF0}" dt="2022-04-13T04:17:21.385" v="5722" actId="478"/>
          <ac:spMkLst>
            <pc:docMk/>
            <pc:sldMk cId="826583887" sldId="2144328105"/>
            <ac:spMk id="2" creationId="{7FE4A2A9-57AB-459F-90F3-831FAE004A9E}"/>
          </ac:spMkLst>
        </pc:spChg>
        <pc:spChg chg="mod">
          <ac:chgData name="Jason Wiese" userId="4bff8d5b-7de6-4655-b397-69b0afc81113" providerId="ADAL" clId="{96F6FBED-AF56-4CA7-BBCB-CCE76859EBF0}" dt="2022-04-13T04:19:19.919" v="5935" actId="1035"/>
          <ac:spMkLst>
            <pc:docMk/>
            <pc:sldMk cId="826583887" sldId="2144328105"/>
            <ac:spMk id="22" creationId="{16059C99-3992-46E9-A6BA-2F7FEBD3CE72}"/>
          </ac:spMkLst>
        </pc:spChg>
        <pc:picChg chg="add mod ord">
          <ac:chgData name="Jason Wiese" userId="4bff8d5b-7de6-4655-b397-69b0afc81113" providerId="ADAL" clId="{96F6FBED-AF56-4CA7-BBCB-CCE76859EBF0}" dt="2022-04-13T04:19:13.375" v="5894" actId="1036"/>
          <ac:picMkLst>
            <pc:docMk/>
            <pc:sldMk cId="826583887" sldId="2144328105"/>
            <ac:picMk id="4" creationId="{14EF11A5-65CF-4473-B6C4-B53D27C79F43}"/>
          </ac:picMkLst>
        </pc:picChg>
        <pc:picChg chg="mod">
          <ac:chgData name="Jason Wiese" userId="4bff8d5b-7de6-4655-b397-69b0afc81113" providerId="ADAL" clId="{96F6FBED-AF56-4CA7-BBCB-CCE76859EBF0}" dt="2022-04-13T04:19:19.919" v="5935" actId="1035"/>
          <ac:picMkLst>
            <pc:docMk/>
            <pc:sldMk cId="826583887" sldId="2144328105"/>
            <ac:picMk id="23" creationId="{23F52D7B-329B-4A9E-B73E-08A1AF76E4DA}"/>
          </ac:picMkLst>
        </pc:picChg>
        <pc:picChg chg="del">
          <ac:chgData name="Jason Wiese" userId="4bff8d5b-7de6-4655-b397-69b0afc81113" providerId="ADAL" clId="{96F6FBED-AF56-4CA7-BBCB-CCE76859EBF0}" dt="2022-04-13T04:17:32.482" v="5726" actId="478"/>
          <ac:picMkLst>
            <pc:docMk/>
            <pc:sldMk cId="826583887" sldId="2144328105"/>
            <ac:picMk id="25" creationId="{2D4EF225-2C9E-46D5-BD46-658DF782EAC9}"/>
          </ac:picMkLst>
        </pc:picChg>
      </pc:sldChg>
      <pc:sldChg chg="modSp mod">
        <pc:chgData name="Jason Wiese" userId="4bff8d5b-7de6-4655-b397-69b0afc81113" providerId="ADAL" clId="{96F6FBED-AF56-4CA7-BBCB-CCE76859EBF0}" dt="2022-04-13T04:30:28.352" v="6229" actId="20577"/>
        <pc:sldMkLst>
          <pc:docMk/>
          <pc:sldMk cId="732019880" sldId="2144328106"/>
        </pc:sldMkLst>
        <pc:spChg chg="mod">
          <ac:chgData name="Jason Wiese" userId="4bff8d5b-7de6-4655-b397-69b0afc81113" providerId="ADAL" clId="{96F6FBED-AF56-4CA7-BBCB-CCE76859EBF0}" dt="2022-04-13T04:30:28.352" v="6229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">
        <pc:chgData name="Jason Wiese" userId="4bff8d5b-7de6-4655-b397-69b0afc81113" providerId="ADAL" clId="{96F6FBED-AF56-4CA7-BBCB-CCE76859EBF0}" dt="2022-04-13T04:20:55.481" v="5976" actId="20577"/>
        <pc:sldMkLst>
          <pc:docMk/>
          <pc:sldMk cId="3978689545" sldId="2144328219"/>
        </pc:sldMkLst>
        <pc:spChg chg="mod">
          <ac:chgData name="Jason Wiese" userId="4bff8d5b-7de6-4655-b397-69b0afc81113" providerId="ADAL" clId="{96F6FBED-AF56-4CA7-BBCB-CCE76859EBF0}" dt="2022-04-13T04:20:55.481" v="5976" actId="20577"/>
          <ac:spMkLst>
            <pc:docMk/>
            <pc:sldMk cId="3978689545" sldId="2144328219"/>
            <ac:spMk id="10" creationId="{1F5544B4-64B7-4E00-A1B6-76422658B8ED}"/>
          </ac:spMkLst>
        </pc:spChg>
        <pc:spChg chg="mod">
          <ac:chgData name="Jason Wiese" userId="4bff8d5b-7de6-4655-b397-69b0afc81113" providerId="ADAL" clId="{96F6FBED-AF56-4CA7-BBCB-CCE76859EBF0}" dt="2022-04-13T02:32:35.615" v="1065" actId="1036"/>
          <ac:spMkLst>
            <pc:docMk/>
            <pc:sldMk cId="3978689545" sldId="2144328219"/>
            <ac:spMk id="39" creationId="{EA786D6E-E0EB-46C0-BF9C-58799E9A2122}"/>
          </ac:spMkLst>
        </pc:spChg>
      </pc:sldChg>
      <pc:sldChg chg="modSp del mod">
        <pc:chgData name="Jason Wiese" userId="4bff8d5b-7de6-4655-b397-69b0afc81113" providerId="ADAL" clId="{96F6FBED-AF56-4CA7-BBCB-CCE76859EBF0}" dt="2022-04-13T03:07:55.699" v="3406" actId="47"/>
        <pc:sldMkLst>
          <pc:docMk/>
          <pc:sldMk cId="1329823743" sldId="2144328225"/>
        </pc:sldMkLst>
        <pc:spChg chg="mod">
          <ac:chgData name="Jason Wiese" userId="4bff8d5b-7de6-4655-b397-69b0afc81113" providerId="ADAL" clId="{96F6FBED-AF56-4CA7-BBCB-CCE76859EBF0}" dt="2022-04-13T03:04:00.814" v="2878" actId="6549"/>
          <ac:spMkLst>
            <pc:docMk/>
            <pc:sldMk cId="1329823743" sldId="2144328225"/>
            <ac:spMk id="10" creationId="{1F5544B4-64B7-4E00-A1B6-76422658B8ED}"/>
          </ac:spMkLst>
        </pc:spChg>
      </pc:sldChg>
      <pc:sldChg chg="del">
        <pc:chgData name="Jason Wiese" userId="4bff8d5b-7de6-4655-b397-69b0afc81113" providerId="ADAL" clId="{96F6FBED-AF56-4CA7-BBCB-CCE76859EBF0}" dt="2022-04-13T02:58:47.158" v="2301" actId="2696"/>
        <pc:sldMkLst>
          <pc:docMk/>
          <pc:sldMk cId="4074485824" sldId="2144328225"/>
        </pc:sldMkLst>
      </pc:sldChg>
      <pc:sldChg chg="modSp mod ord">
        <pc:chgData name="Jason Wiese" userId="4bff8d5b-7de6-4655-b397-69b0afc81113" providerId="ADAL" clId="{96F6FBED-AF56-4CA7-BBCB-CCE76859EBF0}" dt="2022-04-13T04:23:20.692" v="6189" actId="14100"/>
        <pc:sldMkLst>
          <pc:docMk/>
          <pc:sldMk cId="181984980" sldId="2144328238"/>
        </pc:sldMkLst>
        <pc:spChg chg="mod">
          <ac:chgData name="Jason Wiese" userId="4bff8d5b-7de6-4655-b397-69b0afc81113" providerId="ADAL" clId="{96F6FBED-AF56-4CA7-BBCB-CCE76859EBF0}" dt="2022-04-13T04:23:20.692" v="6189" actId="14100"/>
          <ac:spMkLst>
            <pc:docMk/>
            <pc:sldMk cId="181984980" sldId="2144328238"/>
            <ac:spMk id="12" creationId="{B0BEA4CE-E04C-4373-95A5-BD90E6D1C9BC}"/>
          </ac:spMkLst>
        </pc:spChg>
      </pc:sldChg>
      <pc:sldChg chg="modSp mod">
        <pc:chgData name="Jason Wiese" userId="4bff8d5b-7de6-4655-b397-69b0afc81113" providerId="ADAL" clId="{96F6FBED-AF56-4CA7-BBCB-CCE76859EBF0}" dt="2022-04-13T04:20:37.542" v="5957" actId="20577"/>
        <pc:sldMkLst>
          <pc:docMk/>
          <pc:sldMk cId="2089898149" sldId="2144328243"/>
        </pc:sldMkLst>
        <pc:spChg chg="mod">
          <ac:chgData name="Jason Wiese" userId="4bff8d5b-7de6-4655-b397-69b0afc81113" providerId="ADAL" clId="{96F6FBED-AF56-4CA7-BBCB-CCE76859EBF0}" dt="2022-04-13T04:20:11.283" v="5942" actId="20577"/>
          <ac:spMkLst>
            <pc:docMk/>
            <pc:sldMk cId="2089898149" sldId="2144328243"/>
            <ac:spMk id="10" creationId="{1F5544B4-64B7-4E00-A1B6-76422658B8ED}"/>
          </ac:spMkLst>
        </pc:spChg>
        <pc:spChg chg="mod">
          <ac:chgData name="Jason Wiese" userId="4bff8d5b-7de6-4655-b397-69b0afc81113" providerId="ADAL" clId="{96F6FBED-AF56-4CA7-BBCB-CCE76859EBF0}" dt="2022-04-13T02:19:12.192" v="331" actId="113"/>
          <ac:spMkLst>
            <pc:docMk/>
            <pc:sldMk cId="2089898149" sldId="2144328243"/>
            <ac:spMk id="23" creationId="{3C5D2452-66AE-460D-9273-3B7F82BDE63C}"/>
          </ac:spMkLst>
        </pc:spChg>
        <pc:spChg chg="mod">
          <ac:chgData name="Jason Wiese" userId="4bff8d5b-7de6-4655-b397-69b0afc81113" providerId="ADAL" clId="{96F6FBED-AF56-4CA7-BBCB-CCE76859EBF0}" dt="2022-04-13T02:19:20.462" v="333" actId="113"/>
          <ac:spMkLst>
            <pc:docMk/>
            <pc:sldMk cId="2089898149" sldId="2144328243"/>
            <ac:spMk id="30" creationId="{3D116B68-6728-4527-910C-1EDCF484EF34}"/>
          </ac:spMkLst>
        </pc:spChg>
        <pc:spChg chg="mod">
          <ac:chgData name="Jason Wiese" userId="4bff8d5b-7de6-4655-b397-69b0afc81113" providerId="ADAL" clId="{96F6FBED-AF56-4CA7-BBCB-CCE76859EBF0}" dt="2022-04-13T02:29:30.434" v="890" actId="20577"/>
          <ac:spMkLst>
            <pc:docMk/>
            <pc:sldMk cId="2089898149" sldId="2144328243"/>
            <ac:spMk id="35" creationId="{D3589DF9-3963-48CE-8DC2-1C95217C32A5}"/>
          </ac:spMkLst>
        </pc:spChg>
        <pc:spChg chg="mod">
          <ac:chgData name="Jason Wiese" userId="4bff8d5b-7de6-4655-b397-69b0afc81113" providerId="ADAL" clId="{96F6FBED-AF56-4CA7-BBCB-CCE76859EBF0}" dt="2022-04-13T02:27:20.406" v="713" actId="207"/>
          <ac:spMkLst>
            <pc:docMk/>
            <pc:sldMk cId="2089898149" sldId="2144328243"/>
            <ac:spMk id="38" creationId="{46E0F0FC-F94B-4DE3-83A8-3D6A73DF4043}"/>
          </ac:spMkLst>
        </pc:spChg>
        <pc:spChg chg="mod">
          <ac:chgData name="Jason Wiese" userId="4bff8d5b-7de6-4655-b397-69b0afc81113" providerId="ADAL" clId="{96F6FBED-AF56-4CA7-BBCB-CCE76859EBF0}" dt="2022-04-13T02:17:57.987" v="166" actId="20577"/>
          <ac:spMkLst>
            <pc:docMk/>
            <pc:sldMk cId="2089898149" sldId="2144328243"/>
            <ac:spMk id="40" creationId="{57074983-43DA-485E-BC22-A2FF36300630}"/>
          </ac:spMkLst>
        </pc:spChg>
        <pc:spChg chg="mod">
          <ac:chgData name="Jason Wiese" userId="4bff8d5b-7de6-4655-b397-69b0afc81113" providerId="ADAL" clId="{96F6FBED-AF56-4CA7-BBCB-CCE76859EBF0}" dt="2022-04-13T02:28:39.807" v="856" actId="207"/>
          <ac:spMkLst>
            <pc:docMk/>
            <pc:sldMk cId="2089898149" sldId="2144328243"/>
            <ac:spMk id="41" creationId="{84B27A4D-D40F-4E30-9D4B-F45E8959D04C}"/>
          </ac:spMkLst>
        </pc:spChg>
        <pc:spChg chg="mod">
          <ac:chgData name="Jason Wiese" userId="4bff8d5b-7de6-4655-b397-69b0afc81113" providerId="ADAL" clId="{96F6FBED-AF56-4CA7-BBCB-CCE76859EBF0}" dt="2022-04-13T02:22:38.970" v="511" actId="20577"/>
          <ac:spMkLst>
            <pc:docMk/>
            <pc:sldMk cId="2089898149" sldId="2144328243"/>
            <ac:spMk id="55" creationId="{4DE17F4F-CB90-44DB-A85E-E60E4B9CD28F}"/>
          </ac:spMkLst>
        </pc:spChg>
        <pc:spChg chg="mod">
          <ac:chgData name="Jason Wiese" userId="4bff8d5b-7de6-4655-b397-69b0afc81113" providerId="ADAL" clId="{96F6FBED-AF56-4CA7-BBCB-CCE76859EBF0}" dt="2022-04-13T04:20:37.542" v="5957" actId="20577"/>
          <ac:spMkLst>
            <pc:docMk/>
            <pc:sldMk cId="2089898149" sldId="2144328243"/>
            <ac:spMk id="56" creationId="{8CF05E1D-1499-4D15-A058-3706E45536E1}"/>
          </ac:spMkLst>
        </pc:spChg>
      </pc:sldChg>
      <pc:sldChg chg="addSp delSp modSp mod">
        <pc:chgData name="Jason Wiese" userId="4bff8d5b-7de6-4655-b397-69b0afc81113" providerId="ADAL" clId="{96F6FBED-AF56-4CA7-BBCB-CCE76859EBF0}" dt="2022-04-13T04:36:42.981" v="6279" actId="20577"/>
        <pc:sldMkLst>
          <pc:docMk/>
          <pc:sldMk cId="3475163508" sldId="2144328244"/>
        </pc:sldMkLst>
        <pc:spChg chg="mod">
          <ac:chgData name="Jason Wiese" userId="4bff8d5b-7de6-4655-b397-69b0afc81113" providerId="ADAL" clId="{96F6FBED-AF56-4CA7-BBCB-CCE76859EBF0}" dt="2022-04-13T02:53:45.046" v="2239" actId="20577"/>
          <ac:spMkLst>
            <pc:docMk/>
            <pc:sldMk cId="3475163508" sldId="2144328244"/>
            <ac:spMk id="10" creationId="{1F5544B4-64B7-4E00-A1B6-76422658B8ED}"/>
          </ac:spMkLst>
        </pc:spChg>
        <pc:spChg chg="add del mod ord">
          <ac:chgData name="Jason Wiese" userId="4bff8d5b-7de6-4655-b397-69b0afc81113" providerId="ADAL" clId="{96F6FBED-AF56-4CA7-BBCB-CCE76859EBF0}" dt="2022-04-13T03:44:11.099" v="4489"/>
          <ac:spMkLst>
            <pc:docMk/>
            <pc:sldMk cId="3475163508" sldId="2144328244"/>
            <ac:spMk id="21" creationId="{7BC6374C-EE87-4F7A-9074-014BA5DF1349}"/>
          </ac:spMkLst>
        </pc:spChg>
        <pc:spChg chg="add mod ord">
          <ac:chgData name="Jason Wiese" userId="4bff8d5b-7de6-4655-b397-69b0afc81113" providerId="ADAL" clId="{96F6FBED-AF56-4CA7-BBCB-CCE76859EBF0}" dt="2022-04-13T03:44:15.582" v="4491" actId="167"/>
          <ac:spMkLst>
            <pc:docMk/>
            <pc:sldMk cId="3475163508" sldId="2144328244"/>
            <ac:spMk id="22" creationId="{3E974CCA-69B1-495C-BC17-96AC6B18A762}"/>
          </ac:spMkLst>
        </pc:spChg>
        <pc:spChg chg="mod">
          <ac:chgData name="Jason Wiese" userId="4bff8d5b-7de6-4655-b397-69b0afc81113" providerId="ADAL" clId="{96F6FBED-AF56-4CA7-BBCB-CCE76859EBF0}" dt="2022-04-13T04:36:39.236" v="6278" actId="20577"/>
          <ac:spMkLst>
            <pc:docMk/>
            <pc:sldMk cId="3475163508" sldId="2144328244"/>
            <ac:spMk id="23" creationId="{6603AEDC-9536-426E-8E96-A1D6C666DF7A}"/>
          </ac:spMkLst>
        </pc:spChg>
        <pc:spChg chg="del">
          <ac:chgData name="Jason Wiese" userId="4bff8d5b-7de6-4655-b397-69b0afc81113" providerId="ADAL" clId="{96F6FBED-AF56-4CA7-BBCB-CCE76859EBF0}" dt="2022-04-13T03:44:19.015" v="4492" actId="478"/>
          <ac:spMkLst>
            <pc:docMk/>
            <pc:sldMk cId="3475163508" sldId="2144328244"/>
            <ac:spMk id="25" creationId="{256EFC29-4811-4C2C-96D0-112123C3F8D1}"/>
          </ac:spMkLst>
        </pc:spChg>
        <pc:spChg chg="mod">
          <ac:chgData name="Jason Wiese" userId="4bff8d5b-7de6-4655-b397-69b0afc81113" providerId="ADAL" clId="{96F6FBED-AF56-4CA7-BBCB-CCE76859EBF0}" dt="2022-04-13T04:36:42.981" v="6279" actId="20577"/>
          <ac:spMkLst>
            <pc:docMk/>
            <pc:sldMk cId="3475163508" sldId="2144328244"/>
            <ac:spMk id="26" creationId="{B13BFEDB-8877-4D78-919B-1BCBBE694D31}"/>
          </ac:spMkLst>
        </pc:spChg>
      </pc:sldChg>
      <pc:sldChg chg="modSp mod">
        <pc:chgData name="Jason Wiese" userId="4bff8d5b-7de6-4655-b397-69b0afc81113" providerId="ADAL" clId="{96F6FBED-AF56-4CA7-BBCB-CCE76859EBF0}" dt="2022-04-13T03:09:27.537" v="3409" actId="208"/>
        <pc:sldMkLst>
          <pc:docMk/>
          <pc:sldMk cId="1216546155" sldId="2144328251"/>
        </pc:sldMkLst>
        <pc:spChg chg="mod">
          <ac:chgData name="Jason Wiese" userId="4bff8d5b-7de6-4655-b397-69b0afc81113" providerId="ADAL" clId="{96F6FBED-AF56-4CA7-BBCB-CCE76859EBF0}" dt="2022-04-13T03:09:27.537" v="3409" actId="208"/>
          <ac:spMkLst>
            <pc:docMk/>
            <pc:sldMk cId="1216546155" sldId="2144328251"/>
            <ac:spMk id="18" creationId="{A374811C-BF28-4E38-A712-6331E36CF1C9}"/>
          </ac:spMkLst>
        </pc:spChg>
      </pc:sldChg>
      <pc:sldChg chg="addSp delSp modSp mod">
        <pc:chgData name="Jason Wiese" userId="4bff8d5b-7de6-4655-b397-69b0afc81113" providerId="ADAL" clId="{96F6FBED-AF56-4CA7-BBCB-CCE76859EBF0}" dt="2022-04-13T04:35:53.011" v="6277" actId="20577"/>
        <pc:sldMkLst>
          <pc:docMk/>
          <pc:sldMk cId="1299479755" sldId="2144328252"/>
        </pc:sldMkLst>
        <pc:spChg chg="mod">
          <ac:chgData name="Jason Wiese" userId="4bff8d5b-7de6-4655-b397-69b0afc81113" providerId="ADAL" clId="{96F6FBED-AF56-4CA7-BBCB-CCE76859EBF0}" dt="2022-04-13T04:28:33.463" v="6205" actId="20577"/>
          <ac:spMkLst>
            <pc:docMk/>
            <pc:sldMk cId="1299479755" sldId="2144328252"/>
            <ac:spMk id="10" creationId="{1F5544B4-64B7-4E00-A1B6-76422658B8ED}"/>
          </ac:spMkLst>
        </pc:spChg>
        <pc:spChg chg="add del mod ord">
          <ac:chgData name="Jason Wiese" userId="4bff8d5b-7de6-4655-b397-69b0afc81113" providerId="ADAL" clId="{96F6FBED-AF56-4CA7-BBCB-CCE76859EBF0}" dt="2022-04-13T03:45:32.745" v="4540" actId="478"/>
          <ac:spMkLst>
            <pc:docMk/>
            <pc:sldMk cId="1299479755" sldId="2144328252"/>
            <ac:spMk id="21" creationId="{258A9EB9-BB6D-4626-9C7D-3DD4A321D112}"/>
          </ac:spMkLst>
        </pc:spChg>
        <pc:spChg chg="mod">
          <ac:chgData name="Jason Wiese" userId="4bff8d5b-7de6-4655-b397-69b0afc81113" providerId="ADAL" clId="{96F6FBED-AF56-4CA7-BBCB-CCE76859EBF0}" dt="2022-04-13T04:35:53.011" v="6277" actId="20577"/>
          <ac:spMkLst>
            <pc:docMk/>
            <pc:sldMk cId="1299479755" sldId="2144328252"/>
            <ac:spMk id="22" creationId="{68AB574B-06B8-4455-805E-9C84A6874FA3}"/>
          </ac:spMkLst>
        </pc:spChg>
        <pc:spChg chg="add mod ord">
          <ac:chgData name="Jason Wiese" userId="4bff8d5b-7de6-4655-b397-69b0afc81113" providerId="ADAL" clId="{96F6FBED-AF56-4CA7-BBCB-CCE76859EBF0}" dt="2022-04-13T03:45:28.117" v="4539" actId="167"/>
          <ac:spMkLst>
            <pc:docMk/>
            <pc:sldMk cId="1299479755" sldId="2144328252"/>
            <ac:spMk id="23" creationId="{199A27ED-1555-4DDB-9761-446B136381F8}"/>
          </ac:spMkLst>
        </pc:spChg>
        <pc:spChg chg="del">
          <ac:chgData name="Jason Wiese" userId="4bff8d5b-7de6-4655-b397-69b0afc81113" providerId="ADAL" clId="{96F6FBED-AF56-4CA7-BBCB-CCE76859EBF0}" dt="2022-04-13T03:45:04.233" v="4526" actId="478"/>
          <ac:spMkLst>
            <pc:docMk/>
            <pc:sldMk cId="1299479755" sldId="2144328252"/>
            <ac:spMk id="25" creationId="{256EFC29-4811-4C2C-96D0-112123C3F8D1}"/>
          </ac:spMkLst>
        </pc:spChg>
      </pc:sldChg>
      <pc:sldChg chg="del">
        <pc:chgData name="Jason Wiese" userId="4bff8d5b-7de6-4655-b397-69b0afc81113" providerId="ADAL" clId="{96F6FBED-AF56-4CA7-BBCB-CCE76859EBF0}" dt="2022-04-13T03:49:44.834" v="4757" actId="47"/>
        <pc:sldMkLst>
          <pc:docMk/>
          <pc:sldMk cId="3957022918" sldId="2144328258"/>
        </pc:sldMkLst>
      </pc:sldChg>
      <pc:sldChg chg="addSp delSp modSp del mod ord">
        <pc:chgData name="Jason Wiese" userId="4bff8d5b-7de6-4655-b397-69b0afc81113" providerId="ADAL" clId="{96F6FBED-AF56-4CA7-BBCB-CCE76859EBF0}" dt="2022-04-13T04:01:35.112" v="5294" actId="47"/>
        <pc:sldMkLst>
          <pc:docMk/>
          <pc:sldMk cId="2447617199" sldId="2144328259"/>
        </pc:sldMkLst>
        <pc:spChg chg="add del mod ord">
          <ac:chgData name="Jason Wiese" userId="4bff8d5b-7de6-4655-b397-69b0afc81113" providerId="ADAL" clId="{96F6FBED-AF56-4CA7-BBCB-CCE76859EBF0}" dt="2022-04-13T03:45:49.729" v="4544" actId="478"/>
          <ac:spMkLst>
            <pc:docMk/>
            <pc:sldMk cId="2447617199" sldId="2144328259"/>
            <ac:spMk id="20" creationId="{4CFDF992-9A19-4ED9-9EE8-BAA56A738C23}"/>
          </ac:spMkLst>
        </pc:spChg>
        <pc:spChg chg="del">
          <ac:chgData name="Jason Wiese" userId="4bff8d5b-7de6-4655-b397-69b0afc81113" providerId="ADAL" clId="{96F6FBED-AF56-4CA7-BBCB-CCE76859EBF0}" dt="2022-04-13T03:45:52.414" v="4545" actId="478"/>
          <ac:spMkLst>
            <pc:docMk/>
            <pc:sldMk cId="2447617199" sldId="2144328259"/>
            <ac:spMk id="25" creationId="{256EFC29-4811-4C2C-96D0-112123C3F8D1}"/>
          </ac:spMkLst>
        </pc:spChg>
      </pc:sldChg>
      <pc:sldChg chg="addSp delSp modSp mod ord">
        <pc:chgData name="Jason Wiese" userId="4bff8d5b-7de6-4655-b397-69b0afc81113" providerId="ADAL" clId="{96F6FBED-AF56-4CA7-BBCB-CCE76859EBF0}" dt="2022-04-13T04:32:58.919" v="6235" actId="113"/>
        <pc:sldMkLst>
          <pc:docMk/>
          <pc:sldMk cId="2223038282" sldId="2144328261"/>
        </pc:sldMkLst>
        <pc:spChg chg="add mod">
          <ac:chgData name="Jason Wiese" userId="4bff8d5b-7de6-4655-b397-69b0afc81113" providerId="ADAL" clId="{96F6FBED-AF56-4CA7-BBCB-CCE76859EBF0}" dt="2022-04-13T04:32:50.126" v="6233" actId="113"/>
          <ac:spMkLst>
            <pc:docMk/>
            <pc:sldMk cId="2223038282" sldId="2144328261"/>
            <ac:spMk id="2" creationId="{B317E276-9129-45D0-A492-D3EB1D15A699}"/>
          </ac:spMkLst>
        </pc:spChg>
        <pc:spChg chg="add mod">
          <ac:chgData name="Jason Wiese" userId="4bff8d5b-7de6-4655-b397-69b0afc81113" providerId="ADAL" clId="{96F6FBED-AF56-4CA7-BBCB-CCE76859EBF0}" dt="2022-04-13T03:44:42.514" v="4512" actId="1035"/>
          <ac:spMkLst>
            <pc:docMk/>
            <pc:sldMk cId="2223038282" sldId="2144328261"/>
            <ac:spMk id="3" creationId="{5A266E9F-4FA1-455F-91C9-7079AA0993E0}"/>
          </ac:spMkLst>
        </pc:spChg>
        <pc:spChg chg="mod">
          <ac:chgData name="Jason Wiese" userId="4bff8d5b-7de6-4655-b397-69b0afc81113" providerId="ADAL" clId="{96F6FBED-AF56-4CA7-BBCB-CCE76859EBF0}" dt="2022-04-13T03:44:42.514" v="4512" actId="1035"/>
          <ac:spMkLst>
            <pc:docMk/>
            <pc:sldMk cId="2223038282" sldId="2144328261"/>
            <ac:spMk id="5" creationId="{EEF4A53B-E5F2-4885-9CA5-30D55B74DD47}"/>
          </ac:spMkLst>
        </pc:spChg>
        <pc:spChg chg="mod">
          <ac:chgData name="Jason Wiese" userId="4bff8d5b-7de6-4655-b397-69b0afc81113" providerId="ADAL" clId="{96F6FBED-AF56-4CA7-BBCB-CCE76859EBF0}" dt="2022-04-13T03:44:34.713" v="4501" actId="1035"/>
          <ac:spMkLst>
            <pc:docMk/>
            <pc:sldMk cId="2223038282" sldId="2144328261"/>
            <ac:spMk id="12" creationId="{90114B43-5ED0-40D3-8270-C66AD9B7205B}"/>
          </ac:spMkLst>
        </pc:spChg>
        <pc:spChg chg="mod">
          <ac:chgData name="Jason Wiese" userId="4bff8d5b-7de6-4655-b397-69b0afc81113" providerId="ADAL" clId="{96F6FBED-AF56-4CA7-BBCB-CCE76859EBF0}" dt="2022-04-13T03:44:42.514" v="4512" actId="1035"/>
          <ac:spMkLst>
            <pc:docMk/>
            <pc:sldMk cId="2223038282" sldId="2144328261"/>
            <ac:spMk id="16" creationId="{1FBC79A6-3CB5-4C20-9D9A-BF10A403C992}"/>
          </ac:spMkLst>
        </pc:spChg>
        <pc:spChg chg="del">
          <ac:chgData name="Jason Wiese" userId="4bff8d5b-7de6-4655-b397-69b0afc81113" providerId="ADAL" clId="{96F6FBED-AF56-4CA7-BBCB-CCE76859EBF0}" dt="2022-04-13T03:44:31.374" v="4495" actId="478"/>
          <ac:spMkLst>
            <pc:docMk/>
            <pc:sldMk cId="2223038282" sldId="2144328261"/>
            <ac:spMk id="19" creationId="{C603E89B-6C46-48A9-98FC-BA0518981E21}"/>
          </ac:spMkLst>
        </pc:spChg>
        <pc:spChg chg="mod">
          <ac:chgData name="Jason Wiese" userId="4bff8d5b-7de6-4655-b397-69b0afc81113" providerId="ADAL" clId="{96F6FBED-AF56-4CA7-BBCB-CCE76859EBF0}" dt="2022-04-13T03:44:48.222" v="4523" actId="1035"/>
          <ac:spMkLst>
            <pc:docMk/>
            <pc:sldMk cId="2223038282" sldId="2144328261"/>
            <ac:spMk id="20" creationId="{47FE3132-AC06-4AFC-9F18-8ED7F49B9ADA}"/>
          </ac:spMkLst>
        </pc:spChg>
        <pc:spChg chg="mod">
          <ac:chgData name="Jason Wiese" userId="4bff8d5b-7de6-4655-b397-69b0afc81113" providerId="ADAL" clId="{96F6FBED-AF56-4CA7-BBCB-CCE76859EBF0}" dt="2022-04-13T03:44:48.222" v="4523" actId="1035"/>
          <ac:spMkLst>
            <pc:docMk/>
            <pc:sldMk cId="2223038282" sldId="2144328261"/>
            <ac:spMk id="31" creationId="{96B8B830-E57E-4FC4-8C00-2F009C6B7864}"/>
          </ac:spMkLst>
        </pc:spChg>
        <pc:spChg chg="del">
          <ac:chgData name="Jason Wiese" userId="4bff8d5b-7de6-4655-b397-69b0afc81113" providerId="ADAL" clId="{96F6FBED-AF56-4CA7-BBCB-CCE76859EBF0}" dt="2022-04-13T02:42:40.502" v="1440" actId="478"/>
          <ac:spMkLst>
            <pc:docMk/>
            <pc:sldMk cId="2223038282" sldId="2144328261"/>
            <ac:spMk id="32" creationId="{6CD58C1B-3405-4509-9EDC-99F57EE982A5}"/>
          </ac:spMkLst>
        </pc:spChg>
        <pc:spChg chg="del">
          <ac:chgData name="Jason Wiese" userId="4bff8d5b-7de6-4655-b397-69b0afc81113" providerId="ADAL" clId="{96F6FBED-AF56-4CA7-BBCB-CCE76859EBF0}" dt="2022-04-13T02:42:40.502" v="1440" actId="478"/>
          <ac:spMkLst>
            <pc:docMk/>
            <pc:sldMk cId="2223038282" sldId="2144328261"/>
            <ac:spMk id="33" creationId="{6824603F-F08E-40EA-915C-96784D19955E}"/>
          </ac:spMkLst>
        </pc:spChg>
        <pc:spChg chg="add mod">
          <ac:chgData name="Jason Wiese" userId="4bff8d5b-7de6-4655-b397-69b0afc81113" providerId="ADAL" clId="{96F6FBED-AF56-4CA7-BBCB-CCE76859EBF0}" dt="2022-04-13T04:32:58.919" v="6235" actId="113"/>
          <ac:spMkLst>
            <pc:docMk/>
            <pc:sldMk cId="2223038282" sldId="2144328261"/>
            <ac:spMk id="34" creationId="{0406B088-07A0-4732-93CD-D24653C7B01F}"/>
          </ac:spMkLst>
        </pc:spChg>
        <pc:spChg chg="add del mod">
          <ac:chgData name="Jason Wiese" userId="4bff8d5b-7de6-4655-b397-69b0afc81113" providerId="ADAL" clId="{96F6FBED-AF56-4CA7-BBCB-CCE76859EBF0}" dt="2022-04-13T02:45:56.281" v="1716" actId="478"/>
          <ac:spMkLst>
            <pc:docMk/>
            <pc:sldMk cId="2223038282" sldId="2144328261"/>
            <ac:spMk id="35" creationId="{4925240A-4A59-401A-AC3C-5143BBE41AE7}"/>
          </ac:spMkLst>
        </pc:spChg>
        <pc:spChg chg="add mod">
          <ac:chgData name="Jason Wiese" userId="4bff8d5b-7de6-4655-b397-69b0afc81113" providerId="ADAL" clId="{96F6FBED-AF56-4CA7-BBCB-CCE76859EBF0}" dt="2022-04-13T04:32:38.096" v="6231" actId="113"/>
          <ac:spMkLst>
            <pc:docMk/>
            <pc:sldMk cId="2223038282" sldId="2144328261"/>
            <ac:spMk id="36" creationId="{B9389C20-AB14-4E5D-8553-090FF5950A23}"/>
          </ac:spMkLst>
        </pc:spChg>
        <pc:spChg chg="add mod">
          <ac:chgData name="Jason Wiese" userId="4bff8d5b-7de6-4655-b397-69b0afc81113" providerId="ADAL" clId="{96F6FBED-AF56-4CA7-BBCB-CCE76859EBF0}" dt="2022-04-13T03:44:42.514" v="4512" actId="1035"/>
          <ac:spMkLst>
            <pc:docMk/>
            <pc:sldMk cId="2223038282" sldId="2144328261"/>
            <ac:spMk id="37" creationId="{A43ABDFB-3755-49FA-A0E0-D4A273EE0912}"/>
          </ac:spMkLst>
        </pc:spChg>
        <pc:spChg chg="add mod ord">
          <ac:chgData name="Jason Wiese" userId="4bff8d5b-7de6-4655-b397-69b0afc81113" providerId="ADAL" clId="{96F6FBED-AF56-4CA7-BBCB-CCE76859EBF0}" dt="2022-04-13T03:44:29.529" v="4494" actId="167"/>
          <ac:spMkLst>
            <pc:docMk/>
            <pc:sldMk cId="2223038282" sldId="2144328261"/>
            <ac:spMk id="38" creationId="{6D54040A-0210-412A-8C97-63F0FC0240C8}"/>
          </ac:spMkLst>
        </pc:spChg>
        <pc:spChg chg="mod">
          <ac:chgData name="Jason Wiese" userId="4bff8d5b-7de6-4655-b397-69b0afc81113" providerId="ADAL" clId="{96F6FBED-AF56-4CA7-BBCB-CCE76859EBF0}" dt="2022-04-13T03:44:42.514" v="4512" actId="1035"/>
          <ac:spMkLst>
            <pc:docMk/>
            <pc:sldMk cId="2223038282" sldId="2144328261"/>
            <ac:spMk id="50" creationId="{D6EF761A-0003-4F41-B205-2CB9AE95AA7F}"/>
          </ac:spMkLst>
        </pc:spChg>
        <pc:spChg chg="mod">
          <ac:chgData name="Jason Wiese" userId="4bff8d5b-7de6-4655-b397-69b0afc81113" providerId="ADAL" clId="{96F6FBED-AF56-4CA7-BBCB-CCE76859EBF0}" dt="2022-04-13T03:44:48.222" v="4523" actId="1035"/>
          <ac:spMkLst>
            <pc:docMk/>
            <pc:sldMk cId="2223038282" sldId="2144328261"/>
            <ac:spMk id="51" creationId="{27A868D7-6710-4134-B896-1DB5B627FEC3}"/>
          </ac:spMkLst>
        </pc:spChg>
        <pc:spChg chg="mod">
          <ac:chgData name="Jason Wiese" userId="4bff8d5b-7de6-4655-b397-69b0afc81113" providerId="ADAL" clId="{96F6FBED-AF56-4CA7-BBCB-CCE76859EBF0}" dt="2022-04-13T03:44:42.514" v="4512" actId="1035"/>
          <ac:spMkLst>
            <pc:docMk/>
            <pc:sldMk cId="2223038282" sldId="2144328261"/>
            <ac:spMk id="53" creationId="{578DE669-B67A-44A5-B1D2-B20F32752869}"/>
          </ac:spMkLst>
        </pc:spChg>
        <pc:spChg chg="mod">
          <ac:chgData name="Jason Wiese" userId="4bff8d5b-7de6-4655-b397-69b0afc81113" providerId="ADAL" clId="{96F6FBED-AF56-4CA7-BBCB-CCE76859EBF0}" dt="2022-04-13T03:44:48.222" v="4523" actId="1035"/>
          <ac:spMkLst>
            <pc:docMk/>
            <pc:sldMk cId="2223038282" sldId="2144328261"/>
            <ac:spMk id="73" creationId="{D1706F14-AE28-4FF0-A048-C030019EF1CA}"/>
          </ac:spMkLst>
        </pc:spChg>
        <pc:spChg chg="mod">
          <ac:chgData name="Jason Wiese" userId="4bff8d5b-7de6-4655-b397-69b0afc81113" providerId="ADAL" clId="{96F6FBED-AF56-4CA7-BBCB-CCE76859EBF0}" dt="2022-04-13T03:44:48.222" v="4523" actId="1035"/>
          <ac:spMkLst>
            <pc:docMk/>
            <pc:sldMk cId="2223038282" sldId="2144328261"/>
            <ac:spMk id="74" creationId="{7F26C52E-5DF3-4B3B-9F15-5F5A8C19F0E1}"/>
          </ac:spMkLst>
        </pc:spChg>
        <pc:spChg chg="mod">
          <ac:chgData name="Jason Wiese" userId="4bff8d5b-7de6-4655-b397-69b0afc81113" providerId="ADAL" clId="{96F6FBED-AF56-4CA7-BBCB-CCE76859EBF0}" dt="2022-04-13T03:44:48.222" v="4523" actId="1035"/>
          <ac:spMkLst>
            <pc:docMk/>
            <pc:sldMk cId="2223038282" sldId="2144328261"/>
            <ac:spMk id="75" creationId="{0AA5AAAF-4A46-41C2-8E25-4D1CDCE67198}"/>
          </ac:spMkLst>
        </pc:spChg>
        <pc:spChg chg="del">
          <ac:chgData name="Jason Wiese" userId="4bff8d5b-7de6-4655-b397-69b0afc81113" providerId="ADAL" clId="{96F6FBED-AF56-4CA7-BBCB-CCE76859EBF0}" dt="2022-04-13T02:43:19.714" v="1559" actId="478"/>
          <ac:spMkLst>
            <pc:docMk/>
            <pc:sldMk cId="2223038282" sldId="2144328261"/>
            <ac:spMk id="76" creationId="{07070968-819F-4872-872D-F8DADE8A6240}"/>
          </ac:spMkLst>
        </pc:spChg>
        <pc:spChg chg="del">
          <ac:chgData name="Jason Wiese" userId="4bff8d5b-7de6-4655-b397-69b0afc81113" providerId="ADAL" clId="{96F6FBED-AF56-4CA7-BBCB-CCE76859EBF0}" dt="2022-04-13T02:43:19.714" v="1559" actId="478"/>
          <ac:spMkLst>
            <pc:docMk/>
            <pc:sldMk cId="2223038282" sldId="2144328261"/>
            <ac:spMk id="77" creationId="{62920F8A-8762-4F7A-89B4-8E85985E7F26}"/>
          </ac:spMkLst>
        </pc:spChg>
        <pc:spChg chg="del">
          <ac:chgData name="Jason Wiese" userId="4bff8d5b-7de6-4655-b397-69b0afc81113" providerId="ADAL" clId="{96F6FBED-AF56-4CA7-BBCB-CCE76859EBF0}" dt="2022-04-13T02:48:09.855" v="1871" actId="478"/>
          <ac:spMkLst>
            <pc:docMk/>
            <pc:sldMk cId="2223038282" sldId="2144328261"/>
            <ac:spMk id="81" creationId="{882D9A70-11A8-42A4-A1BB-36489B80A9FB}"/>
          </ac:spMkLst>
        </pc:spChg>
        <pc:spChg chg="del mod">
          <ac:chgData name="Jason Wiese" userId="4bff8d5b-7de6-4655-b397-69b0afc81113" providerId="ADAL" clId="{96F6FBED-AF56-4CA7-BBCB-CCE76859EBF0}" dt="2022-04-13T02:48:13.976" v="1872" actId="478"/>
          <ac:spMkLst>
            <pc:docMk/>
            <pc:sldMk cId="2223038282" sldId="2144328261"/>
            <ac:spMk id="82" creationId="{D9456534-9240-4E0F-803C-19D74DD2E3C4}"/>
          </ac:spMkLst>
        </pc:spChg>
        <pc:picChg chg="mod">
          <ac:chgData name="Jason Wiese" userId="4bff8d5b-7de6-4655-b397-69b0afc81113" providerId="ADAL" clId="{96F6FBED-AF56-4CA7-BBCB-CCE76859EBF0}" dt="2022-04-13T03:44:48.222" v="4523" actId="1035"/>
          <ac:picMkLst>
            <pc:docMk/>
            <pc:sldMk cId="2223038282" sldId="2144328261"/>
            <ac:picMk id="7" creationId="{8EBA2D38-8158-407E-B467-76CE1C6EF834}"/>
          </ac:picMkLst>
        </pc:picChg>
        <pc:picChg chg="mod">
          <ac:chgData name="Jason Wiese" userId="4bff8d5b-7de6-4655-b397-69b0afc81113" providerId="ADAL" clId="{96F6FBED-AF56-4CA7-BBCB-CCE76859EBF0}" dt="2022-04-13T03:44:42.514" v="4512" actId="1035"/>
          <ac:picMkLst>
            <pc:docMk/>
            <pc:sldMk cId="2223038282" sldId="2144328261"/>
            <ac:picMk id="41" creationId="{EEAD8A0C-69E4-4DB0-89F6-38E96CE7AFA3}"/>
          </ac:picMkLst>
        </pc:picChg>
        <pc:picChg chg="mod">
          <ac:chgData name="Jason Wiese" userId="4bff8d5b-7de6-4655-b397-69b0afc81113" providerId="ADAL" clId="{96F6FBED-AF56-4CA7-BBCB-CCE76859EBF0}" dt="2022-04-13T03:44:42.514" v="4512" actId="1035"/>
          <ac:picMkLst>
            <pc:docMk/>
            <pc:sldMk cId="2223038282" sldId="2144328261"/>
            <ac:picMk id="42" creationId="{F862F0CC-07E6-4FDE-B919-6476A90029EE}"/>
          </ac:picMkLst>
        </pc:picChg>
        <pc:picChg chg="mod">
          <ac:chgData name="Jason Wiese" userId="4bff8d5b-7de6-4655-b397-69b0afc81113" providerId="ADAL" clId="{96F6FBED-AF56-4CA7-BBCB-CCE76859EBF0}" dt="2022-04-13T03:44:42.514" v="4512" actId="1035"/>
          <ac:picMkLst>
            <pc:docMk/>
            <pc:sldMk cId="2223038282" sldId="2144328261"/>
            <ac:picMk id="45" creationId="{DAEA3E7D-7BC9-494D-93DB-EDCABDDAA3D1}"/>
          </ac:picMkLst>
        </pc:picChg>
        <pc:picChg chg="mod">
          <ac:chgData name="Jason Wiese" userId="4bff8d5b-7de6-4655-b397-69b0afc81113" providerId="ADAL" clId="{96F6FBED-AF56-4CA7-BBCB-CCE76859EBF0}" dt="2022-04-13T03:44:48.222" v="4523" actId="1035"/>
          <ac:picMkLst>
            <pc:docMk/>
            <pc:sldMk cId="2223038282" sldId="2144328261"/>
            <ac:picMk id="46" creationId="{DF3B6B3A-EE71-4109-8C22-DC579D704464}"/>
          </ac:picMkLst>
        </pc:picChg>
        <pc:picChg chg="mod">
          <ac:chgData name="Jason Wiese" userId="4bff8d5b-7de6-4655-b397-69b0afc81113" providerId="ADAL" clId="{96F6FBED-AF56-4CA7-BBCB-CCE76859EBF0}" dt="2022-04-13T03:44:48.222" v="4523" actId="1035"/>
          <ac:picMkLst>
            <pc:docMk/>
            <pc:sldMk cId="2223038282" sldId="2144328261"/>
            <ac:picMk id="47" creationId="{98DB0B56-2F8A-4837-84DE-292D3CD6B606}"/>
          </ac:picMkLst>
        </pc:picChg>
        <pc:picChg chg="mod">
          <ac:chgData name="Jason Wiese" userId="4bff8d5b-7de6-4655-b397-69b0afc81113" providerId="ADAL" clId="{96F6FBED-AF56-4CA7-BBCB-CCE76859EBF0}" dt="2022-04-13T03:44:48.222" v="4523" actId="1035"/>
          <ac:picMkLst>
            <pc:docMk/>
            <pc:sldMk cId="2223038282" sldId="2144328261"/>
            <ac:picMk id="78" creationId="{50F61D31-DBF5-4EE4-B30B-F6E04B30C0A1}"/>
          </ac:picMkLst>
        </pc:picChg>
        <pc:picChg chg="mod">
          <ac:chgData name="Jason Wiese" userId="4bff8d5b-7de6-4655-b397-69b0afc81113" providerId="ADAL" clId="{96F6FBED-AF56-4CA7-BBCB-CCE76859EBF0}" dt="2022-04-13T03:44:42.514" v="4512" actId="1035"/>
          <ac:picMkLst>
            <pc:docMk/>
            <pc:sldMk cId="2223038282" sldId="2144328261"/>
            <ac:picMk id="80" creationId="{A35F4858-5F91-42C9-B4BC-05AB93CB7B39}"/>
          </ac:picMkLst>
        </pc:picChg>
      </pc:sldChg>
      <pc:sldChg chg="delSp modSp mod ord">
        <pc:chgData name="Jason Wiese" userId="4bff8d5b-7de6-4655-b397-69b0afc81113" providerId="ADAL" clId="{96F6FBED-AF56-4CA7-BBCB-CCE76859EBF0}" dt="2022-04-13T04:34:11.220" v="6249" actId="6549"/>
        <pc:sldMkLst>
          <pc:docMk/>
          <pc:sldMk cId="4250083064" sldId="2144328262"/>
        </pc:sldMkLst>
        <pc:spChg chg="mod">
          <ac:chgData name="Jason Wiese" userId="4bff8d5b-7de6-4655-b397-69b0afc81113" providerId="ADAL" clId="{96F6FBED-AF56-4CA7-BBCB-CCE76859EBF0}" dt="2022-04-13T03:41:19.124" v="4414" actId="6549"/>
          <ac:spMkLst>
            <pc:docMk/>
            <pc:sldMk cId="4250083064" sldId="2144328262"/>
            <ac:spMk id="10" creationId="{71DD688C-D2AA-4682-848A-35D406AFE699}"/>
          </ac:spMkLst>
        </pc:spChg>
        <pc:spChg chg="del">
          <ac:chgData name="Jason Wiese" userId="4bff8d5b-7de6-4655-b397-69b0afc81113" providerId="ADAL" clId="{96F6FBED-AF56-4CA7-BBCB-CCE76859EBF0}" dt="2022-04-13T03:15:27.570" v="3441" actId="478"/>
          <ac:spMkLst>
            <pc:docMk/>
            <pc:sldMk cId="4250083064" sldId="2144328262"/>
            <ac:spMk id="30" creationId="{0A818BF6-874E-43DF-A162-262872BA9E04}"/>
          </ac:spMkLst>
        </pc:spChg>
        <pc:spChg chg="mod">
          <ac:chgData name="Jason Wiese" userId="4bff8d5b-7de6-4655-b397-69b0afc81113" providerId="ADAL" clId="{96F6FBED-AF56-4CA7-BBCB-CCE76859EBF0}" dt="2022-04-13T03:43:32.541" v="4485" actId="313"/>
          <ac:spMkLst>
            <pc:docMk/>
            <pc:sldMk cId="4250083064" sldId="2144328262"/>
            <ac:spMk id="32" creationId="{68ED7A75-1695-47B5-B6CC-FEE5BE0CC92E}"/>
          </ac:spMkLst>
        </pc:spChg>
        <pc:spChg chg="mod">
          <ac:chgData name="Jason Wiese" userId="4bff8d5b-7de6-4655-b397-69b0afc81113" providerId="ADAL" clId="{96F6FBED-AF56-4CA7-BBCB-CCE76859EBF0}" dt="2022-04-13T03:41:04.754" v="4400" actId="113"/>
          <ac:spMkLst>
            <pc:docMk/>
            <pc:sldMk cId="4250083064" sldId="2144328262"/>
            <ac:spMk id="34" creationId="{3631E556-B75E-44CB-8C1C-E3A8859C05E1}"/>
          </ac:spMkLst>
        </pc:spChg>
        <pc:spChg chg="mod">
          <ac:chgData name="Jason Wiese" userId="4bff8d5b-7de6-4655-b397-69b0afc81113" providerId="ADAL" clId="{96F6FBED-AF56-4CA7-BBCB-CCE76859EBF0}" dt="2022-04-13T03:41:39.933" v="4420" actId="20577"/>
          <ac:spMkLst>
            <pc:docMk/>
            <pc:sldMk cId="4250083064" sldId="2144328262"/>
            <ac:spMk id="37" creationId="{068DF463-9B37-4867-AAFD-23B29C6A3BFE}"/>
          </ac:spMkLst>
        </pc:spChg>
        <pc:spChg chg="mod">
          <ac:chgData name="Jason Wiese" userId="4bff8d5b-7de6-4655-b397-69b0afc81113" providerId="ADAL" clId="{96F6FBED-AF56-4CA7-BBCB-CCE76859EBF0}" dt="2022-04-13T03:43:13.959" v="4461" actId="207"/>
          <ac:spMkLst>
            <pc:docMk/>
            <pc:sldMk cId="4250083064" sldId="2144328262"/>
            <ac:spMk id="38" creationId="{DEE84BE2-2AD3-44D7-9D74-71A0437274EA}"/>
          </ac:spMkLst>
        </pc:spChg>
        <pc:spChg chg="mod">
          <ac:chgData name="Jason Wiese" userId="4bff8d5b-7de6-4655-b397-69b0afc81113" providerId="ADAL" clId="{96F6FBED-AF56-4CA7-BBCB-CCE76859EBF0}" dt="2022-04-13T03:41:48.997" v="4422" actId="20577"/>
          <ac:spMkLst>
            <pc:docMk/>
            <pc:sldMk cId="4250083064" sldId="2144328262"/>
            <ac:spMk id="40" creationId="{AFF33B1C-05BC-4CFC-A39A-946CA7231E28}"/>
          </ac:spMkLst>
        </pc:spChg>
        <pc:spChg chg="mod">
          <ac:chgData name="Jason Wiese" userId="4bff8d5b-7de6-4655-b397-69b0afc81113" providerId="ADAL" clId="{96F6FBED-AF56-4CA7-BBCB-CCE76859EBF0}" dt="2022-04-13T03:41:37.297" v="4419" actId="20577"/>
          <ac:spMkLst>
            <pc:docMk/>
            <pc:sldMk cId="4250083064" sldId="2144328262"/>
            <ac:spMk id="41" creationId="{B550BCC7-F280-4AAB-A157-DB0CCEEB6ABB}"/>
          </ac:spMkLst>
        </pc:spChg>
        <pc:spChg chg="mod">
          <ac:chgData name="Jason Wiese" userId="4bff8d5b-7de6-4655-b397-69b0afc81113" providerId="ADAL" clId="{96F6FBED-AF56-4CA7-BBCB-CCE76859EBF0}" dt="2022-04-13T03:43:16.788" v="4462" actId="207"/>
          <ac:spMkLst>
            <pc:docMk/>
            <pc:sldMk cId="4250083064" sldId="2144328262"/>
            <ac:spMk id="42" creationId="{43D6A640-6E6C-44B6-9F1B-72FB87438383}"/>
          </ac:spMkLst>
        </pc:spChg>
        <pc:spChg chg="mod">
          <ac:chgData name="Jason Wiese" userId="4bff8d5b-7de6-4655-b397-69b0afc81113" providerId="ADAL" clId="{96F6FBED-AF56-4CA7-BBCB-CCE76859EBF0}" dt="2022-04-13T03:41:44.905" v="4421" actId="20577"/>
          <ac:spMkLst>
            <pc:docMk/>
            <pc:sldMk cId="4250083064" sldId="2144328262"/>
            <ac:spMk id="43" creationId="{808A01F8-F82F-486C-B2E8-EAD6044AE1F8}"/>
          </ac:spMkLst>
        </pc:spChg>
        <pc:spChg chg="mod">
          <ac:chgData name="Jason Wiese" userId="4bff8d5b-7de6-4655-b397-69b0afc81113" providerId="ADAL" clId="{96F6FBED-AF56-4CA7-BBCB-CCE76859EBF0}" dt="2022-04-13T03:35:43.241" v="4154" actId="1036"/>
          <ac:spMkLst>
            <pc:docMk/>
            <pc:sldMk cId="4250083064" sldId="2144328262"/>
            <ac:spMk id="44" creationId="{0EA5BAFC-9AF0-46AF-986C-3F5BEA526F5E}"/>
          </ac:spMkLst>
        </pc:spChg>
        <pc:spChg chg="mod">
          <ac:chgData name="Jason Wiese" userId="4bff8d5b-7de6-4655-b397-69b0afc81113" providerId="ADAL" clId="{96F6FBED-AF56-4CA7-BBCB-CCE76859EBF0}" dt="2022-04-13T03:35:43.241" v="4154" actId="1036"/>
          <ac:spMkLst>
            <pc:docMk/>
            <pc:sldMk cId="4250083064" sldId="2144328262"/>
            <ac:spMk id="51" creationId="{CA6F1B4B-6800-4C50-A23E-B919614844F5}"/>
          </ac:spMkLst>
        </pc:spChg>
        <pc:spChg chg="mod">
          <ac:chgData name="Jason Wiese" userId="4bff8d5b-7de6-4655-b397-69b0afc81113" providerId="ADAL" clId="{96F6FBED-AF56-4CA7-BBCB-CCE76859EBF0}" dt="2022-04-13T03:35:43.241" v="4154" actId="1036"/>
          <ac:spMkLst>
            <pc:docMk/>
            <pc:sldMk cId="4250083064" sldId="2144328262"/>
            <ac:spMk id="64" creationId="{D052FE13-A37F-4019-A29D-50AE3EBE4327}"/>
          </ac:spMkLst>
        </pc:spChg>
        <pc:spChg chg="mod">
          <ac:chgData name="Jason Wiese" userId="4bff8d5b-7de6-4655-b397-69b0afc81113" providerId="ADAL" clId="{96F6FBED-AF56-4CA7-BBCB-CCE76859EBF0}" dt="2022-04-13T03:35:43.241" v="4154" actId="1036"/>
          <ac:spMkLst>
            <pc:docMk/>
            <pc:sldMk cId="4250083064" sldId="2144328262"/>
            <ac:spMk id="65" creationId="{37BAF790-387A-48E7-92AD-34BD7ACD0645}"/>
          </ac:spMkLst>
        </pc:spChg>
        <pc:spChg chg="mod">
          <ac:chgData name="Jason Wiese" userId="4bff8d5b-7de6-4655-b397-69b0afc81113" providerId="ADAL" clId="{96F6FBED-AF56-4CA7-BBCB-CCE76859EBF0}" dt="2022-04-13T03:35:43.241" v="4154" actId="1036"/>
          <ac:spMkLst>
            <pc:docMk/>
            <pc:sldMk cId="4250083064" sldId="2144328262"/>
            <ac:spMk id="66" creationId="{4E0051BD-A127-4496-BA6E-49D61A2F3C20}"/>
          </ac:spMkLst>
        </pc:spChg>
        <pc:spChg chg="mod">
          <ac:chgData name="Jason Wiese" userId="4bff8d5b-7de6-4655-b397-69b0afc81113" providerId="ADAL" clId="{96F6FBED-AF56-4CA7-BBCB-CCE76859EBF0}" dt="2022-04-13T03:35:43.241" v="4154" actId="1036"/>
          <ac:spMkLst>
            <pc:docMk/>
            <pc:sldMk cId="4250083064" sldId="2144328262"/>
            <ac:spMk id="68" creationId="{A8DB206B-D165-4121-B785-172E77182002}"/>
          </ac:spMkLst>
        </pc:spChg>
        <pc:spChg chg="mod">
          <ac:chgData name="Jason Wiese" userId="4bff8d5b-7de6-4655-b397-69b0afc81113" providerId="ADAL" clId="{96F6FBED-AF56-4CA7-BBCB-CCE76859EBF0}" dt="2022-04-13T04:34:11.220" v="6249" actId="6549"/>
          <ac:spMkLst>
            <pc:docMk/>
            <pc:sldMk cId="4250083064" sldId="2144328262"/>
            <ac:spMk id="72" creationId="{B2CCEBBB-5E0F-49EC-8D18-66C98B17CF46}"/>
          </ac:spMkLst>
        </pc:spChg>
        <pc:picChg chg="mod">
          <ac:chgData name="Jason Wiese" userId="4bff8d5b-7de6-4655-b397-69b0afc81113" providerId="ADAL" clId="{96F6FBED-AF56-4CA7-BBCB-CCE76859EBF0}" dt="2022-04-13T03:35:43.241" v="4154" actId="1036"/>
          <ac:picMkLst>
            <pc:docMk/>
            <pc:sldMk cId="4250083064" sldId="2144328262"/>
            <ac:picMk id="9" creationId="{108323B1-C5E2-4AE8-B5A0-B79C389F8B8C}"/>
          </ac:picMkLst>
        </pc:picChg>
        <pc:picChg chg="mod">
          <ac:chgData name="Jason Wiese" userId="4bff8d5b-7de6-4655-b397-69b0afc81113" providerId="ADAL" clId="{96F6FBED-AF56-4CA7-BBCB-CCE76859EBF0}" dt="2022-04-13T03:35:43.241" v="4154" actId="1036"/>
          <ac:picMkLst>
            <pc:docMk/>
            <pc:sldMk cId="4250083064" sldId="2144328262"/>
            <ac:picMk id="28" creationId="{A0275503-015F-4BCB-BFD7-B321E25F140C}"/>
          </ac:picMkLst>
        </pc:picChg>
        <pc:picChg chg="mod">
          <ac:chgData name="Jason Wiese" userId="4bff8d5b-7de6-4655-b397-69b0afc81113" providerId="ADAL" clId="{96F6FBED-AF56-4CA7-BBCB-CCE76859EBF0}" dt="2022-04-13T03:35:43.241" v="4154" actId="1036"/>
          <ac:picMkLst>
            <pc:docMk/>
            <pc:sldMk cId="4250083064" sldId="2144328262"/>
            <ac:picMk id="31" creationId="{66432ADF-6BE9-4328-B15C-31712F8212FB}"/>
          </ac:picMkLst>
        </pc:picChg>
        <pc:picChg chg="mod">
          <ac:chgData name="Jason Wiese" userId="4bff8d5b-7de6-4655-b397-69b0afc81113" providerId="ADAL" clId="{96F6FBED-AF56-4CA7-BBCB-CCE76859EBF0}" dt="2022-04-13T03:35:43.241" v="4154" actId="1036"/>
          <ac:picMkLst>
            <pc:docMk/>
            <pc:sldMk cId="4250083064" sldId="2144328262"/>
            <ac:picMk id="33" creationId="{8AC14D86-CC3B-4CFA-8280-381DD971218F}"/>
          </ac:picMkLst>
        </pc:picChg>
        <pc:cxnChg chg="mod">
          <ac:chgData name="Jason Wiese" userId="4bff8d5b-7de6-4655-b397-69b0afc81113" providerId="ADAL" clId="{96F6FBED-AF56-4CA7-BBCB-CCE76859EBF0}" dt="2022-04-13T03:35:43.241" v="4154" actId="1036"/>
          <ac:cxnSpMkLst>
            <pc:docMk/>
            <pc:sldMk cId="4250083064" sldId="2144328262"/>
            <ac:cxnSpMk id="12" creationId="{1E20366F-10A9-43B9-A841-6C6CEF355C95}"/>
          </ac:cxnSpMkLst>
        </pc:cxnChg>
      </pc:sldChg>
      <pc:sldChg chg="modSp mod">
        <pc:chgData name="Jason Wiese" userId="4bff8d5b-7de6-4655-b397-69b0afc81113" providerId="ADAL" clId="{96F6FBED-AF56-4CA7-BBCB-CCE76859EBF0}" dt="2022-04-13T03:07:45.947" v="3405" actId="14100"/>
        <pc:sldMkLst>
          <pc:docMk/>
          <pc:sldMk cId="930784962" sldId="2144328263"/>
        </pc:sldMkLst>
        <pc:spChg chg="mod">
          <ac:chgData name="Jason Wiese" userId="4bff8d5b-7de6-4655-b397-69b0afc81113" providerId="ADAL" clId="{96F6FBED-AF56-4CA7-BBCB-CCE76859EBF0}" dt="2022-04-13T03:07:45.947" v="3405" actId="14100"/>
          <ac:spMkLst>
            <pc:docMk/>
            <pc:sldMk cId="930784962" sldId="2144328263"/>
            <ac:spMk id="19" creationId="{FC772370-290B-4957-B948-093B71A16ABF}"/>
          </ac:spMkLst>
        </pc:spChg>
      </pc:sldChg>
      <pc:sldChg chg="modSp mod">
        <pc:chgData name="Jason Wiese" userId="4bff8d5b-7de6-4655-b397-69b0afc81113" providerId="ADAL" clId="{96F6FBED-AF56-4CA7-BBCB-CCE76859EBF0}" dt="2022-04-13T03:50:05.760" v="4759" actId="20577"/>
        <pc:sldMkLst>
          <pc:docMk/>
          <pc:sldMk cId="4018152340" sldId="2144328264"/>
        </pc:sldMkLst>
        <pc:spChg chg="mod">
          <ac:chgData name="Jason Wiese" userId="4bff8d5b-7de6-4655-b397-69b0afc81113" providerId="ADAL" clId="{96F6FBED-AF56-4CA7-BBCB-CCE76859EBF0}" dt="2022-04-13T03:50:05.760" v="4759" actId="20577"/>
          <ac:spMkLst>
            <pc:docMk/>
            <pc:sldMk cId="4018152340" sldId="2144328264"/>
            <ac:spMk id="10" creationId="{1F5544B4-64B7-4E00-A1B6-76422658B8ED}"/>
          </ac:spMkLst>
        </pc:spChg>
      </pc:sldChg>
      <pc:sldChg chg="modSp mod">
        <pc:chgData name="Jason Wiese" userId="4bff8d5b-7de6-4655-b397-69b0afc81113" providerId="ADAL" clId="{96F6FBED-AF56-4CA7-BBCB-CCE76859EBF0}" dt="2022-04-13T04:36:57.556" v="6280" actId="6549"/>
        <pc:sldMkLst>
          <pc:docMk/>
          <pc:sldMk cId="3142060975" sldId="2144328265"/>
        </pc:sldMkLst>
        <pc:spChg chg="mod">
          <ac:chgData name="Jason Wiese" userId="4bff8d5b-7de6-4655-b397-69b0afc81113" providerId="ADAL" clId="{96F6FBED-AF56-4CA7-BBCB-CCE76859EBF0}" dt="2022-04-13T04:21:50.159" v="5996" actId="20577"/>
          <ac:spMkLst>
            <pc:docMk/>
            <pc:sldMk cId="3142060975" sldId="2144328265"/>
            <ac:spMk id="10" creationId="{1F5544B4-64B7-4E00-A1B6-76422658B8ED}"/>
          </ac:spMkLst>
        </pc:spChg>
        <pc:spChg chg="mod">
          <ac:chgData name="Jason Wiese" userId="4bff8d5b-7de6-4655-b397-69b0afc81113" providerId="ADAL" clId="{96F6FBED-AF56-4CA7-BBCB-CCE76859EBF0}" dt="2022-04-13T04:36:57.556" v="6280" actId="6549"/>
          <ac:spMkLst>
            <pc:docMk/>
            <pc:sldMk cId="3142060975" sldId="2144328265"/>
            <ac:spMk id="18" creationId="{EA79D260-26FA-492E-BC71-549DFE8DE04D}"/>
          </ac:spMkLst>
        </pc:spChg>
      </pc:sldChg>
    </pc:docChg>
  </pc:docChgLst>
  <pc:docChgLst>
    <pc:chgData name="Reed Kiely" userId="768be38e-2fb5-40ce-925d-bd8e9d9e3c31" providerId="ADAL" clId="{6039E127-73C0-4997-9629-04D3C206B7A3}"/>
    <pc:docChg chg="undo custSel delSld modSld sldOrd modNotesMaster">
      <pc:chgData name="Reed Kiely" userId="768be38e-2fb5-40ce-925d-bd8e9d9e3c31" providerId="ADAL" clId="{6039E127-73C0-4997-9629-04D3C206B7A3}" dt="2022-04-18T20:39:55.751" v="1806"/>
      <pc:docMkLst>
        <pc:docMk/>
      </pc:docMkLst>
      <pc:sldChg chg="delSp modSp mod">
        <pc:chgData name="Reed Kiely" userId="768be38e-2fb5-40ce-925d-bd8e9d9e3c31" providerId="ADAL" clId="{6039E127-73C0-4997-9629-04D3C206B7A3}" dt="2022-04-18T17:30:41.025" v="1062" actId="478"/>
        <pc:sldMkLst>
          <pc:docMk/>
          <pc:sldMk cId="1622541504" sldId="2144327906"/>
        </pc:sldMkLst>
        <pc:spChg chg="del mod">
          <ac:chgData name="Reed Kiely" userId="768be38e-2fb5-40ce-925d-bd8e9d9e3c31" providerId="ADAL" clId="{6039E127-73C0-4997-9629-04D3C206B7A3}" dt="2022-04-18T17:30:41.025" v="1062" actId="478"/>
          <ac:spMkLst>
            <pc:docMk/>
            <pc:sldMk cId="1622541504" sldId="2144327906"/>
            <ac:spMk id="20" creationId="{E51133A0-9EEB-47C6-BC92-443D58966017}"/>
          </ac:spMkLst>
        </pc:spChg>
      </pc:sldChg>
      <pc:sldChg chg="modSp mod">
        <pc:chgData name="Reed Kiely" userId="768be38e-2fb5-40ce-925d-bd8e9d9e3c31" providerId="ADAL" clId="{6039E127-73C0-4997-9629-04D3C206B7A3}" dt="2022-04-18T20:07:26.452" v="1800" actId="20577"/>
        <pc:sldMkLst>
          <pc:docMk/>
          <pc:sldMk cId="732019880" sldId="2144328106"/>
        </pc:sldMkLst>
        <pc:spChg chg="mod">
          <ac:chgData name="Reed Kiely" userId="768be38e-2fb5-40ce-925d-bd8e9d9e3c31" providerId="ADAL" clId="{6039E127-73C0-4997-9629-04D3C206B7A3}" dt="2022-04-18T20:07:26.452" v="1800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del ord">
        <pc:chgData name="Reed Kiely" userId="768be38e-2fb5-40ce-925d-bd8e9d9e3c31" providerId="ADAL" clId="{6039E127-73C0-4997-9629-04D3C206B7A3}" dt="2022-04-18T19:48:12.804" v="1754" actId="47"/>
        <pc:sldMkLst>
          <pc:docMk/>
          <pc:sldMk cId="3978689545" sldId="2144328219"/>
        </pc:sldMkLst>
      </pc:sldChg>
      <pc:sldChg chg="addSp delSp modSp mod">
        <pc:chgData name="Reed Kiely" userId="768be38e-2fb5-40ce-925d-bd8e9d9e3c31" providerId="ADAL" clId="{6039E127-73C0-4997-9629-04D3C206B7A3}" dt="2022-04-18T19:49:38.277" v="1757" actId="20577"/>
        <pc:sldMkLst>
          <pc:docMk/>
          <pc:sldMk cId="2089898149" sldId="2144328243"/>
        </pc:sldMkLst>
        <pc:spChg chg="add del mod">
          <ac:chgData name="Reed Kiely" userId="768be38e-2fb5-40ce-925d-bd8e9d9e3c31" providerId="ADAL" clId="{6039E127-73C0-4997-9629-04D3C206B7A3}" dt="2022-04-18T17:40:08.905" v="1194" actId="478"/>
          <ac:spMkLst>
            <pc:docMk/>
            <pc:sldMk cId="2089898149" sldId="2144328243"/>
            <ac:spMk id="2" creationId="{90F67A11-63A0-45FC-BFE3-386D4B20A24C}"/>
          </ac:spMkLst>
        </pc:spChg>
        <pc:spChg chg="mod">
          <ac:chgData name="Reed Kiely" userId="768be38e-2fb5-40ce-925d-bd8e9d9e3c31" providerId="ADAL" clId="{6039E127-73C0-4997-9629-04D3C206B7A3}" dt="2022-04-18T19:49:38.277" v="1757" actId="20577"/>
          <ac:spMkLst>
            <pc:docMk/>
            <pc:sldMk cId="2089898149" sldId="2144328243"/>
            <ac:spMk id="10" creationId="{1F5544B4-64B7-4E00-A1B6-76422658B8ED}"/>
          </ac:spMkLst>
        </pc:spChg>
      </pc:sldChg>
      <pc:sldChg chg="modSp mod modCm">
        <pc:chgData name="Reed Kiely" userId="768be38e-2fb5-40ce-925d-bd8e9d9e3c31" providerId="ADAL" clId="{6039E127-73C0-4997-9629-04D3C206B7A3}" dt="2022-04-18T17:22:41.859" v="198"/>
        <pc:sldMkLst>
          <pc:docMk/>
          <pc:sldMk cId="3475163508" sldId="2144328244"/>
        </pc:sldMkLst>
        <pc:spChg chg="mod">
          <ac:chgData name="Reed Kiely" userId="768be38e-2fb5-40ce-925d-bd8e9d9e3c31" providerId="ADAL" clId="{6039E127-73C0-4997-9629-04D3C206B7A3}" dt="2022-04-18T17:22:35.707" v="197" actId="207"/>
          <ac:spMkLst>
            <pc:docMk/>
            <pc:sldMk cId="3475163508" sldId="2144328244"/>
            <ac:spMk id="114" creationId="{808F33F0-8FE8-4CA3-ADCC-DF78506D3A79}"/>
          </ac:spMkLst>
        </pc:spChg>
      </pc:sldChg>
      <pc:sldChg chg="modSp mod modCm">
        <pc:chgData name="Reed Kiely" userId="768be38e-2fb5-40ce-925d-bd8e9d9e3c31" providerId="ADAL" clId="{6039E127-73C0-4997-9629-04D3C206B7A3}" dt="2022-04-18T19:54:05.275" v="1761" actId="207"/>
        <pc:sldMkLst>
          <pc:docMk/>
          <pc:sldMk cId="1216546155" sldId="2144328251"/>
        </pc:sldMkLst>
        <pc:spChg chg="mod">
          <ac:chgData name="Reed Kiely" userId="768be38e-2fb5-40ce-925d-bd8e9d9e3c31" providerId="ADAL" clId="{6039E127-73C0-4997-9629-04D3C206B7A3}" dt="2022-04-18T19:54:05.275" v="1761" actId="207"/>
          <ac:spMkLst>
            <pc:docMk/>
            <pc:sldMk cId="1216546155" sldId="2144328251"/>
            <ac:spMk id="12" creationId="{D668E0E9-7E70-46A6-AA8E-7C4A3C3BFBF8}"/>
          </ac:spMkLst>
        </pc:spChg>
      </pc:sldChg>
      <pc:sldChg chg="delSp modSp mod addCm delCm modCm">
        <pc:chgData name="Reed Kiely" userId="768be38e-2fb5-40ce-925d-bd8e9d9e3c31" providerId="ADAL" clId="{6039E127-73C0-4997-9629-04D3C206B7A3}" dt="2022-04-18T19:44:14.799" v="1651" actId="20577"/>
        <pc:sldMkLst>
          <pc:docMk/>
          <pc:sldMk cId="1299479755" sldId="2144328252"/>
        </pc:sldMkLst>
        <pc:spChg chg="mod">
          <ac:chgData name="Reed Kiely" userId="768be38e-2fb5-40ce-925d-bd8e9d9e3c31" providerId="ADAL" clId="{6039E127-73C0-4997-9629-04D3C206B7A3}" dt="2022-04-18T19:44:14.799" v="1651" actId="20577"/>
          <ac:spMkLst>
            <pc:docMk/>
            <pc:sldMk cId="1299479755" sldId="2144328252"/>
            <ac:spMk id="10" creationId="{1F5544B4-64B7-4E00-A1B6-76422658B8ED}"/>
          </ac:spMkLst>
        </pc:spChg>
        <pc:spChg chg="del mod">
          <ac:chgData name="Reed Kiely" userId="768be38e-2fb5-40ce-925d-bd8e9d9e3c31" providerId="ADAL" clId="{6039E127-73C0-4997-9629-04D3C206B7A3}" dt="2022-04-18T17:53:03.518" v="1404" actId="478"/>
          <ac:spMkLst>
            <pc:docMk/>
            <pc:sldMk cId="1299479755" sldId="2144328252"/>
            <ac:spMk id="21" creationId="{DFFF7C3F-01CB-4A5F-82F0-C2701C29ABE9}"/>
          </ac:spMkLst>
        </pc:spChg>
      </pc:sldChg>
      <pc:sldChg chg="modSp mod">
        <pc:chgData name="Reed Kiely" userId="768be38e-2fb5-40ce-925d-bd8e9d9e3c31" providerId="ADAL" clId="{6039E127-73C0-4997-9629-04D3C206B7A3}" dt="2022-04-18T20:05:33.625" v="1764" actId="207"/>
        <pc:sldMkLst>
          <pc:docMk/>
          <pc:sldMk cId="2223038282" sldId="2144328261"/>
        </pc:sldMkLst>
        <pc:spChg chg="mod">
          <ac:chgData name="Reed Kiely" userId="768be38e-2fb5-40ce-925d-bd8e9d9e3c31" providerId="ADAL" clId="{6039E127-73C0-4997-9629-04D3C206B7A3}" dt="2022-04-18T20:05:33.625" v="1764" actId="207"/>
          <ac:spMkLst>
            <pc:docMk/>
            <pc:sldMk cId="2223038282" sldId="2144328261"/>
            <ac:spMk id="12" creationId="{90114B43-5ED0-40D3-8270-C66AD9B7205B}"/>
          </ac:spMkLst>
        </pc:spChg>
      </pc:sldChg>
      <pc:sldChg chg="modSp mod">
        <pc:chgData name="Reed Kiely" userId="768be38e-2fb5-40ce-925d-bd8e9d9e3c31" providerId="ADAL" clId="{6039E127-73C0-4997-9629-04D3C206B7A3}" dt="2022-04-18T14:19:28.099" v="12" actId="1076"/>
        <pc:sldMkLst>
          <pc:docMk/>
          <pc:sldMk cId="4250083064" sldId="2144328262"/>
        </pc:sldMkLst>
        <pc:spChg chg="mod">
          <ac:chgData name="Reed Kiely" userId="768be38e-2fb5-40ce-925d-bd8e9d9e3c31" providerId="ADAL" clId="{6039E127-73C0-4997-9629-04D3C206B7A3}" dt="2022-04-18T14:19:28.099" v="12" actId="1076"/>
          <ac:spMkLst>
            <pc:docMk/>
            <pc:sldMk cId="4250083064" sldId="2144328262"/>
            <ac:spMk id="35" creationId="{98DD5202-18DD-4301-A5E1-CEA61362E2F9}"/>
          </ac:spMkLst>
        </pc:spChg>
      </pc:sldChg>
      <pc:sldChg chg="modSp mod">
        <pc:chgData name="Reed Kiely" userId="768be38e-2fb5-40ce-925d-bd8e9d9e3c31" providerId="ADAL" clId="{6039E127-73C0-4997-9629-04D3C206B7A3}" dt="2022-04-18T20:03:57.773" v="1763" actId="20577"/>
        <pc:sldMkLst>
          <pc:docMk/>
          <pc:sldMk cId="930784962" sldId="2144328263"/>
        </pc:sldMkLst>
        <pc:spChg chg="mod">
          <ac:chgData name="Reed Kiely" userId="768be38e-2fb5-40ce-925d-bd8e9d9e3c31" providerId="ADAL" clId="{6039E127-73C0-4997-9629-04D3C206B7A3}" dt="2022-04-18T14:18:58.271" v="6" actId="1076"/>
          <ac:spMkLst>
            <pc:docMk/>
            <pc:sldMk cId="930784962" sldId="2144328263"/>
            <ac:spMk id="2" creationId="{6F382D37-062B-43D2-9248-AF7A6A5EB89D}"/>
          </ac:spMkLst>
        </pc:spChg>
        <pc:spChg chg="mod">
          <ac:chgData name="Reed Kiely" userId="768be38e-2fb5-40ce-925d-bd8e9d9e3c31" providerId="ADAL" clId="{6039E127-73C0-4997-9629-04D3C206B7A3}" dt="2022-04-18T20:03:57.773" v="1763" actId="20577"/>
          <ac:spMkLst>
            <pc:docMk/>
            <pc:sldMk cId="930784962" sldId="2144328263"/>
            <ac:spMk id="10" creationId="{1F5544B4-64B7-4E00-A1B6-76422658B8ED}"/>
          </ac:spMkLst>
        </pc:spChg>
      </pc:sldChg>
      <pc:sldChg chg="delSp modSp mod addCm delCm modCm">
        <pc:chgData name="Reed Kiely" userId="768be38e-2fb5-40ce-925d-bd8e9d9e3c31" providerId="ADAL" clId="{6039E127-73C0-4997-9629-04D3C206B7A3}" dt="2022-04-18T20:39:55.751" v="1806"/>
        <pc:sldMkLst>
          <pc:docMk/>
          <pc:sldMk cId="4018152340" sldId="2144328264"/>
        </pc:sldMkLst>
        <pc:spChg chg="mod">
          <ac:chgData name="Reed Kiely" userId="768be38e-2fb5-40ce-925d-bd8e9d9e3c31" providerId="ADAL" clId="{6039E127-73C0-4997-9629-04D3C206B7A3}" dt="2022-04-18T20:06:57.856" v="1799" actId="20577"/>
          <ac:spMkLst>
            <pc:docMk/>
            <pc:sldMk cId="4018152340" sldId="2144328264"/>
            <ac:spMk id="10" creationId="{1F5544B4-64B7-4E00-A1B6-76422658B8ED}"/>
          </ac:spMkLst>
        </pc:spChg>
        <pc:spChg chg="del mod">
          <ac:chgData name="Reed Kiely" userId="768be38e-2fb5-40ce-925d-bd8e9d9e3c31" providerId="ADAL" clId="{6039E127-73C0-4997-9629-04D3C206B7A3}" dt="2022-04-18T17:37:44.910" v="1193" actId="478"/>
          <ac:spMkLst>
            <pc:docMk/>
            <pc:sldMk cId="4018152340" sldId="2144328264"/>
            <ac:spMk id="28" creationId="{46964340-0D15-42DD-B8BA-49BA40D5A67D}"/>
          </ac:spMkLst>
        </pc:spChg>
      </pc:sldChg>
      <pc:sldChg chg="delSp modSp mod addCm delCm modCm">
        <pc:chgData name="Reed Kiely" userId="768be38e-2fb5-40ce-925d-bd8e9d9e3c31" providerId="ADAL" clId="{6039E127-73C0-4997-9629-04D3C206B7A3}" dt="2022-04-18T20:39:14.910" v="1803"/>
        <pc:sldMkLst>
          <pc:docMk/>
          <pc:sldMk cId="3142060975" sldId="2144328265"/>
        </pc:sldMkLst>
        <pc:spChg chg="mod">
          <ac:chgData name="Reed Kiely" userId="768be38e-2fb5-40ce-925d-bd8e9d9e3c31" providerId="ADAL" clId="{6039E127-73C0-4997-9629-04D3C206B7A3}" dt="2022-04-18T20:39:09.176" v="1802" actId="20577"/>
          <ac:spMkLst>
            <pc:docMk/>
            <pc:sldMk cId="3142060975" sldId="2144328265"/>
            <ac:spMk id="10" creationId="{1F5544B4-64B7-4E00-A1B6-76422658B8ED}"/>
          </ac:spMkLst>
        </pc:spChg>
        <pc:spChg chg="del mod">
          <ac:chgData name="Reed Kiely" userId="768be38e-2fb5-40ce-925d-bd8e9d9e3c31" providerId="ADAL" clId="{6039E127-73C0-4997-9629-04D3C206B7A3}" dt="2022-04-18T17:30:32.835" v="1061" actId="478"/>
          <ac:spMkLst>
            <pc:docMk/>
            <pc:sldMk cId="3142060975" sldId="2144328265"/>
            <ac:spMk id="21" creationId="{74595DB4-928E-46FB-BC3E-B281A71F89E7}"/>
          </ac:spMkLst>
        </pc:spChg>
      </pc:sldChg>
      <pc:sldChg chg="del">
        <pc:chgData name="Reed Kiely" userId="768be38e-2fb5-40ce-925d-bd8e9d9e3c31" providerId="ADAL" clId="{6039E127-73C0-4997-9629-04D3C206B7A3}" dt="2022-04-18T19:48:31.202" v="1755" actId="47"/>
        <pc:sldMkLst>
          <pc:docMk/>
          <pc:sldMk cId="349743786" sldId="2144328266"/>
        </pc:sldMkLst>
      </pc:sldChg>
      <pc:sldChg chg="modSp mod delCm modCm">
        <pc:chgData name="Reed Kiely" userId="768be38e-2fb5-40ce-925d-bd8e9d9e3c31" providerId="ADAL" clId="{6039E127-73C0-4997-9629-04D3C206B7A3}" dt="2022-04-18T20:39:33.002" v="1805"/>
        <pc:sldMkLst>
          <pc:docMk/>
          <pc:sldMk cId="3813858042" sldId="2144328266"/>
        </pc:sldMkLst>
        <pc:spChg chg="mod">
          <ac:chgData name="Reed Kiely" userId="768be38e-2fb5-40ce-925d-bd8e9d9e3c31" providerId="ADAL" clId="{6039E127-73C0-4997-9629-04D3C206B7A3}" dt="2022-04-18T20:39:25.656" v="1804" actId="20577"/>
          <ac:spMkLst>
            <pc:docMk/>
            <pc:sldMk cId="3813858042" sldId="2144328266"/>
            <ac:spMk id="10" creationId="{1F5544B4-64B7-4E00-A1B6-76422658B8ED}"/>
          </ac:spMkLst>
        </pc:spChg>
      </pc:sldChg>
    </pc:docChg>
  </pc:docChgLst>
  <pc:docChgLst>
    <pc:chgData name="Jason Wiese" userId="4bff8d5b-7de6-4655-b397-69b0afc81113" providerId="ADAL" clId="{1FF870BD-EC83-4219-9BCA-D0A4D22FD032}"/>
    <pc:docChg chg="modSld">
      <pc:chgData name="Jason Wiese" userId="4bff8d5b-7de6-4655-b397-69b0afc81113" providerId="ADAL" clId="{1FF870BD-EC83-4219-9BCA-D0A4D22FD032}" dt="2022-02-14T18:01:02.557" v="103" actId="20577"/>
      <pc:docMkLst>
        <pc:docMk/>
      </pc:docMkLst>
      <pc:sldChg chg="modSp mod">
        <pc:chgData name="Jason Wiese" userId="4bff8d5b-7de6-4655-b397-69b0afc81113" providerId="ADAL" clId="{1FF870BD-EC83-4219-9BCA-D0A4D22FD032}" dt="2022-02-14T18:01:02.557" v="103" actId="20577"/>
        <pc:sldMkLst>
          <pc:docMk/>
          <pc:sldMk cId="1622541504" sldId="2144327906"/>
        </pc:sldMkLst>
        <pc:spChg chg="mod">
          <ac:chgData name="Jason Wiese" userId="4bff8d5b-7de6-4655-b397-69b0afc81113" providerId="ADAL" clId="{1FF870BD-EC83-4219-9BCA-D0A4D22FD032}" dt="2022-02-14T18:01:02.557" v="103" actId="20577"/>
          <ac:spMkLst>
            <pc:docMk/>
            <pc:sldMk cId="1622541504" sldId="2144327906"/>
            <ac:spMk id="10" creationId="{49CDD361-5444-492D-8292-535A7F746D6E}"/>
          </ac:spMkLst>
        </pc:spChg>
        <pc:spChg chg="mod">
          <ac:chgData name="Jason Wiese" userId="4bff8d5b-7de6-4655-b397-69b0afc81113" providerId="ADAL" clId="{1FF870BD-EC83-4219-9BCA-D0A4D22FD032}" dt="2022-02-14T17:58:43.550" v="39" actId="1035"/>
          <ac:spMkLst>
            <pc:docMk/>
            <pc:sldMk cId="1622541504" sldId="2144327906"/>
            <ac:spMk id="16" creationId="{C57D90DC-DDFA-45DC-8781-5D55EA449DCD}"/>
          </ac:spMkLst>
        </pc:spChg>
      </pc:sldChg>
    </pc:docChg>
  </pc:docChgLst>
  <pc:docChgLst>
    <pc:chgData name="Jason Wiese" userId="4bff8d5b-7de6-4655-b397-69b0afc81113" providerId="ADAL" clId="{15638A7F-F900-4D8E-B591-CA5EB8C2E602}"/>
    <pc:docChg chg="modSld">
      <pc:chgData name="Jason Wiese" userId="4bff8d5b-7de6-4655-b397-69b0afc81113" providerId="ADAL" clId="{15638A7F-F900-4D8E-B591-CA5EB8C2E602}" dt="2022-04-13T13:32:47.206" v="38" actId="6549"/>
      <pc:docMkLst>
        <pc:docMk/>
      </pc:docMkLst>
      <pc:sldChg chg="modSp mod">
        <pc:chgData name="Jason Wiese" userId="4bff8d5b-7de6-4655-b397-69b0afc81113" providerId="ADAL" clId="{15638A7F-F900-4D8E-B591-CA5EB8C2E602}" dt="2022-04-13T13:31:28.416" v="8" actId="20577"/>
        <pc:sldMkLst>
          <pc:docMk/>
          <pc:sldMk cId="732019880" sldId="2144328106"/>
        </pc:sldMkLst>
        <pc:spChg chg="mod">
          <ac:chgData name="Jason Wiese" userId="4bff8d5b-7de6-4655-b397-69b0afc81113" providerId="ADAL" clId="{15638A7F-F900-4D8E-B591-CA5EB8C2E602}" dt="2022-04-13T13:31:28.416" v="8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">
        <pc:chgData name="Jason Wiese" userId="4bff8d5b-7de6-4655-b397-69b0afc81113" providerId="ADAL" clId="{15638A7F-F900-4D8E-B591-CA5EB8C2E602}" dt="2022-04-13T13:32:47.206" v="38" actId="6549"/>
        <pc:sldMkLst>
          <pc:docMk/>
          <pc:sldMk cId="930784962" sldId="2144328263"/>
        </pc:sldMkLst>
        <pc:spChg chg="mod">
          <ac:chgData name="Jason Wiese" userId="4bff8d5b-7de6-4655-b397-69b0afc81113" providerId="ADAL" clId="{15638A7F-F900-4D8E-B591-CA5EB8C2E602}" dt="2022-04-13T13:32:47.206" v="38" actId="6549"/>
          <ac:spMkLst>
            <pc:docMk/>
            <pc:sldMk cId="930784962" sldId="2144328263"/>
            <ac:spMk id="10" creationId="{1F5544B4-64B7-4E00-A1B6-76422658B8ED}"/>
          </ac:spMkLst>
        </pc:spChg>
      </pc:sldChg>
    </pc:docChg>
  </pc:docChgLst>
  <pc:docChgLst>
    <pc:chgData name="Jason Wiese" userId="4bff8d5b-7de6-4655-b397-69b0afc81113" providerId="ADAL" clId="{76D48F46-36AC-45FD-9D29-8297F52A1B6B}"/>
    <pc:docChg chg="modSld">
      <pc:chgData name="Jason Wiese" userId="4bff8d5b-7de6-4655-b397-69b0afc81113" providerId="ADAL" clId="{76D48F46-36AC-45FD-9D29-8297F52A1B6B}" dt="2022-04-13T13:45:43.851" v="100" actId="20577"/>
      <pc:docMkLst>
        <pc:docMk/>
      </pc:docMkLst>
      <pc:sldChg chg="modSp mod">
        <pc:chgData name="Jason Wiese" userId="4bff8d5b-7de6-4655-b397-69b0afc81113" providerId="ADAL" clId="{76D48F46-36AC-45FD-9D29-8297F52A1B6B}" dt="2022-04-13T13:44:21.617" v="99" actId="1036"/>
        <pc:sldMkLst>
          <pc:docMk/>
          <pc:sldMk cId="826583887" sldId="2144328105"/>
        </pc:sldMkLst>
        <pc:spChg chg="mod">
          <ac:chgData name="Jason Wiese" userId="4bff8d5b-7de6-4655-b397-69b0afc81113" providerId="ADAL" clId="{76D48F46-36AC-45FD-9D29-8297F52A1B6B}" dt="2022-04-13T13:44:15.792" v="80" actId="1036"/>
          <ac:spMkLst>
            <pc:docMk/>
            <pc:sldMk cId="826583887" sldId="2144328105"/>
            <ac:spMk id="22" creationId="{16059C99-3992-46E9-A6BA-2F7FEBD3CE72}"/>
          </ac:spMkLst>
        </pc:spChg>
        <pc:spChg chg="mod">
          <ac:chgData name="Jason Wiese" userId="4bff8d5b-7de6-4655-b397-69b0afc81113" providerId="ADAL" clId="{76D48F46-36AC-45FD-9D29-8297F52A1B6B}" dt="2022-04-13T13:44:21.617" v="99" actId="1036"/>
          <ac:spMkLst>
            <pc:docMk/>
            <pc:sldMk cId="826583887" sldId="2144328105"/>
            <ac:spMk id="24" creationId="{9EC42185-7A75-4258-B08B-93CCCC3B8EEC}"/>
          </ac:spMkLst>
        </pc:spChg>
      </pc:sldChg>
      <pc:sldChg chg="modSp mod">
        <pc:chgData name="Jason Wiese" userId="4bff8d5b-7de6-4655-b397-69b0afc81113" providerId="ADAL" clId="{76D48F46-36AC-45FD-9D29-8297F52A1B6B}" dt="2022-04-13T13:45:43.851" v="100" actId="20577"/>
        <pc:sldMkLst>
          <pc:docMk/>
          <pc:sldMk cId="3142060975" sldId="2144328265"/>
        </pc:sldMkLst>
        <pc:spChg chg="mod">
          <ac:chgData name="Jason Wiese" userId="4bff8d5b-7de6-4655-b397-69b0afc81113" providerId="ADAL" clId="{76D48F46-36AC-45FD-9D29-8297F52A1B6B}" dt="2022-04-13T13:45:43.851" v="100" actId="20577"/>
          <ac:spMkLst>
            <pc:docMk/>
            <pc:sldMk cId="3142060975" sldId="2144328265"/>
            <ac:spMk id="10" creationId="{1F5544B4-64B7-4E00-A1B6-76422658B8ED}"/>
          </ac:spMkLst>
        </pc:spChg>
      </pc:sldChg>
    </pc:docChg>
  </pc:docChgLst>
  <pc:docChgLst>
    <pc:chgData name="Leah Montner Dixon" userId="d5b2ae9e-9213-4442-b7df-4db8cbe51e5d" providerId="ADAL" clId="{EDD67D27-C60A-49B8-B65B-5362F2FBDCF1}"/>
    <pc:docChg chg="undo custSel modSld">
      <pc:chgData name="Leah Montner Dixon" userId="d5b2ae9e-9213-4442-b7df-4db8cbe51e5d" providerId="ADAL" clId="{EDD67D27-C60A-49B8-B65B-5362F2FBDCF1}" dt="2022-03-15T19:29:29.284" v="67" actId="20577"/>
      <pc:docMkLst>
        <pc:docMk/>
      </pc:docMkLst>
      <pc:sldChg chg="modSp mod">
        <pc:chgData name="Leah Montner Dixon" userId="d5b2ae9e-9213-4442-b7df-4db8cbe51e5d" providerId="ADAL" clId="{EDD67D27-C60A-49B8-B65B-5362F2FBDCF1}" dt="2022-03-15T19:28:06.504" v="52" actId="14100"/>
        <pc:sldMkLst>
          <pc:docMk/>
          <pc:sldMk cId="4055304107" sldId="2144328229"/>
        </pc:sldMkLst>
        <pc:spChg chg="mod">
          <ac:chgData name="Leah Montner Dixon" userId="d5b2ae9e-9213-4442-b7df-4db8cbe51e5d" providerId="ADAL" clId="{EDD67D27-C60A-49B8-B65B-5362F2FBDCF1}" dt="2022-03-15T19:28:06.504" v="52" actId="14100"/>
          <ac:spMkLst>
            <pc:docMk/>
            <pc:sldMk cId="4055304107" sldId="2144328229"/>
            <ac:spMk id="22" creationId="{CF511AAE-61D1-4ED4-BBBA-E53DA57CC351}"/>
          </ac:spMkLst>
        </pc:spChg>
      </pc:sldChg>
      <pc:sldChg chg="modSp mod">
        <pc:chgData name="Leah Montner Dixon" userId="d5b2ae9e-9213-4442-b7df-4db8cbe51e5d" providerId="ADAL" clId="{EDD67D27-C60A-49B8-B65B-5362F2FBDCF1}" dt="2022-03-15T19:26:23.258" v="0" actId="14100"/>
        <pc:sldMkLst>
          <pc:docMk/>
          <pc:sldMk cId="2293700019" sldId="2144328234"/>
        </pc:sldMkLst>
        <pc:spChg chg="mod">
          <ac:chgData name="Leah Montner Dixon" userId="d5b2ae9e-9213-4442-b7df-4db8cbe51e5d" providerId="ADAL" clId="{EDD67D27-C60A-49B8-B65B-5362F2FBDCF1}" dt="2022-03-15T19:26:23.258" v="0" actId="14100"/>
          <ac:spMkLst>
            <pc:docMk/>
            <pc:sldMk cId="2293700019" sldId="2144328234"/>
            <ac:spMk id="10" creationId="{1F5544B4-64B7-4E00-A1B6-76422658B8ED}"/>
          </ac:spMkLst>
        </pc:spChg>
      </pc:sldChg>
      <pc:sldChg chg="modSp mod">
        <pc:chgData name="Leah Montner Dixon" userId="d5b2ae9e-9213-4442-b7df-4db8cbe51e5d" providerId="ADAL" clId="{EDD67D27-C60A-49B8-B65B-5362F2FBDCF1}" dt="2022-03-15T19:27:10.161" v="32" actId="14100"/>
        <pc:sldMkLst>
          <pc:docMk/>
          <pc:sldMk cId="181984980" sldId="2144328238"/>
        </pc:sldMkLst>
        <pc:spChg chg="mod">
          <ac:chgData name="Leah Montner Dixon" userId="d5b2ae9e-9213-4442-b7df-4db8cbe51e5d" providerId="ADAL" clId="{EDD67D27-C60A-49B8-B65B-5362F2FBDCF1}" dt="2022-03-15T19:27:10.161" v="32" actId="14100"/>
          <ac:spMkLst>
            <pc:docMk/>
            <pc:sldMk cId="181984980" sldId="2144328238"/>
            <ac:spMk id="12" creationId="{B0BEA4CE-E04C-4373-95A5-BD90E6D1C9BC}"/>
          </ac:spMkLst>
        </pc:spChg>
      </pc:sldChg>
      <pc:sldChg chg="modSp mod">
        <pc:chgData name="Leah Montner Dixon" userId="d5b2ae9e-9213-4442-b7df-4db8cbe51e5d" providerId="ADAL" clId="{EDD67D27-C60A-49B8-B65B-5362F2FBDCF1}" dt="2022-03-15T19:27:40.402" v="50" actId="20577"/>
        <pc:sldMkLst>
          <pc:docMk/>
          <pc:sldMk cId="563023952" sldId="2144328239"/>
        </pc:sldMkLst>
        <pc:spChg chg="mod">
          <ac:chgData name="Leah Montner Dixon" userId="d5b2ae9e-9213-4442-b7df-4db8cbe51e5d" providerId="ADAL" clId="{EDD67D27-C60A-49B8-B65B-5362F2FBDCF1}" dt="2022-03-15T19:27:40.402" v="50" actId="20577"/>
          <ac:spMkLst>
            <pc:docMk/>
            <pc:sldMk cId="563023952" sldId="2144328239"/>
            <ac:spMk id="10" creationId="{1F5544B4-64B7-4E00-A1B6-76422658B8ED}"/>
          </ac:spMkLst>
        </pc:spChg>
      </pc:sldChg>
      <pc:sldChg chg="modSp mod">
        <pc:chgData name="Leah Montner Dixon" userId="d5b2ae9e-9213-4442-b7df-4db8cbe51e5d" providerId="ADAL" clId="{EDD67D27-C60A-49B8-B65B-5362F2FBDCF1}" dt="2022-03-15T19:29:29.284" v="67" actId="20577"/>
        <pc:sldMkLst>
          <pc:docMk/>
          <pc:sldMk cId="2442570745" sldId="2144328244"/>
        </pc:sldMkLst>
        <pc:spChg chg="mod">
          <ac:chgData name="Leah Montner Dixon" userId="d5b2ae9e-9213-4442-b7df-4db8cbe51e5d" providerId="ADAL" clId="{EDD67D27-C60A-49B8-B65B-5362F2FBDCF1}" dt="2022-03-15T19:29:29.284" v="67" actId="20577"/>
          <ac:spMkLst>
            <pc:docMk/>
            <pc:sldMk cId="2442570745" sldId="2144328244"/>
            <ac:spMk id="38" creationId="{183F7F82-D7DA-4235-A669-08F0417D0745}"/>
          </ac:spMkLst>
        </pc:spChg>
      </pc:sldChg>
    </pc:docChg>
  </pc:docChgLst>
  <pc:docChgLst>
    <pc:chgData name="Jason Wiese" userId="4bff8d5b-7de6-4655-b397-69b0afc81113" providerId="ADAL" clId="{7C913281-6E37-4FAA-916C-420BD7E03F67}"/>
    <pc:docChg chg="undo redo custSel modSld">
      <pc:chgData name="Jason Wiese" userId="4bff8d5b-7de6-4655-b397-69b0afc81113" providerId="ADAL" clId="{7C913281-6E37-4FAA-916C-420BD7E03F67}" dt="2022-03-15T20:22:30.672" v="330" actId="6549"/>
      <pc:docMkLst>
        <pc:docMk/>
      </pc:docMkLst>
      <pc:sldChg chg="modSp mod">
        <pc:chgData name="Jason Wiese" userId="4bff8d5b-7de6-4655-b397-69b0afc81113" providerId="ADAL" clId="{7C913281-6E37-4FAA-916C-420BD7E03F67}" dt="2022-03-15T20:04:36.031" v="36" actId="1038"/>
        <pc:sldMkLst>
          <pc:docMk/>
          <pc:sldMk cId="4099370168" sldId="2144327328"/>
        </pc:sldMkLst>
        <pc:spChg chg="mod">
          <ac:chgData name="Jason Wiese" userId="4bff8d5b-7de6-4655-b397-69b0afc81113" providerId="ADAL" clId="{7C913281-6E37-4FAA-916C-420BD7E03F67}" dt="2022-03-15T20:04:36.031" v="36" actId="1038"/>
          <ac:spMkLst>
            <pc:docMk/>
            <pc:sldMk cId="4099370168" sldId="2144327328"/>
            <ac:spMk id="26" creationId="{F4EEDE53-1CAE-4D4E-A18B-CA3725CB4E78}"/>
          </ac:spMkLst>
        </pc:spChg>
      </pc:sldChg>
      <pc:sldChg chg="modSp mod">
        <pc:chgData name="Jason Wiese" userId="4bff8d5b-7de6-4655-b397-69b0afc81113" providerId="ADAL" clId="{7C913281-6E37-4FAA-916C-420BD7E03F67}" dt="2022-03-15T20:17:59.125" v="157" actId="1036"/>
        <pc:sldMkLst>
          <pc:docMk/>
          <pc:sldMk cId="4055304107" sldId="2144328229"/>
        </pc:sldMkLst>
        <pc:spChg chg="mod">
          <ac:chgData name="Jason Wiese" userId="4bff8d5b-7de6-4655-b397-69b0afc81113" providerId="ADAL" clId="{7C913281-6E37-4FAA-916C-420BD7E03F67}" dt="2022-03-15T20:17:45.941" v="147" actId="6549"/>
          <ac:spMkLst>
            <pc:docMk/>
            <pc:sldMk cId="4055304107" sldId="2144328229"/>
            <ac:spMk id="22" creationId="{CF511AAE-61D1-4ED4-BBBA-E53DA57CC351}"/>
          </ac:spMkLst>
        </pc:spChg>
        <pc:spChg chg="mod">
          <ac:chgData name="Jason Wiese" userId="4bff8d5b-7de6-4655-b397-69b0afc81113" providerId="ADAL" clId="{7C913281-6E37-4FAA-916C-420BD7E03F67}" dt="2022-03-15T20:17:59.125" v="157" actId="1036"/>
          <ac:spMkLst>
            <pc:docMk/>
            <pc:sldMk cId="4055304107" sldId="2144328229"/>
            <ac:spMk id="24" creationId="{1773BC30-1E73-4E4F-933E-4B95FBCBFBF0}"/>
          </ac:spMkLst>
        </pc:spChg>
        <pc:spChg chg="mod">
          <ac:chgData name="Jason Wiese" userId="4bff8d5b-7de6-4655-b397-69b0afc81113" providerId="ADAL" clId="{7C913281-6E37-4FAA-916C-420BD7E03F67}" dt="2022-03-15T20:17:53.252" v="148" actId="20577"/>
          <ac:spMkLst>
            <pc:docMk/>
            <pc:sldMk cId="4055304107" sldId="2144328229"/>
            <ac:spMk id="25" creationId="{ECC49809-AB00-48B9-A925-D37219737DCB}"/>
          </ac:spMkLst>
        </pc:spChg>
      </pc:sldChg>
      <pc:sldChg chg="modSp mod">
        <pc:chgData name="Jason Wiese" userId="4bff8d5b-7de6-4655-b397-69b0afc81113" providerId="ADAL" clId="{7C913281-6E37-4FAA-916C-420BD7E03F67}" dt="2022-03-15T19:42:39.199" v="1" actId="20577"/>
        <pc:sldMkLst>
          <pc:docMk/>
          <pc:sldMk cId="2293700019" sldId="2144328234"/>
        </pc:sldMkLst>
        <pc:spChg chg="mod">
          <ac:chgData name="Jason Wiese" userId="4bff8d5b-7de6-4655-b397-69b0afc81113" providerId="ADAL" clId="{7C913281-6E37-4FAA-916C-420BD7E03F67}" dt="2022-03-15T19:42:39.199" v="1" actId="20577"/>
          <ac:spMkLst>
            <pc:docMk/>
            <pc:sldMk cId="2293700019" sldId="2144328234"/>
            <ac:spMk id="10" creationId="{1F5544B4-64B7-4E00-A1B6-76422658B8ED}"/>
          </ac:spMkLst>
        </pc:spChg>
      </pc:sldChg>
      <pc:sldChg chg="modSp mod">
        <pc:chgData name="Jason Wiese" userId="4bff8d5b-7de6-4655-b397-69b0afc81113" providerId="ADAL" clId="{7C913281-6E37-4FAA-916C-420BD7E03F67}" dt="2022-03-15T20:08:53.274" v="49" actId="20577"/>
        <pc:sldMkLst>
          <pc:docMk/>
          <pc:sldMk cId="181984980" sldId="2144328238"/>
        </pc:sldMkLst>
        <pc:spChg chg="mod">
          <ac:chgData name="Jason Wiese" userId="4bff8d5b-7de6-4655-b397-69b0afc81113" providerId="ADAL" clId="{7C913281-6E37-4FAA-916C-420BD7E03F67}" dt="2022-03-15T20:08:53.274" v="49" actId="20577"/>
          <ac:spMkLst>
            <pc:docMk/>
            <pc:sldMk cId="181984980" sldId="2144328238"/>
            <ac:spMk id="12" creationId="{B0BEA4CE-E04C-4373-95A5-BD90E6D1C9BC}"/>
          </ac:spMkLst>
        </pc:spChg>
      </pc:sldChg>
      <pc:sldChg chg="modSp mod">
        <pc:chgData name="Jason Wiese" userId="4bff8d5b-7de6-4655-b397-69b0afc81113" providerId="ADAL" clId="{7C913281-6E37-4FAA-916C-420BD7E03F67}" dt="2022-03-15T20:10:43.237" v="145" actId="6549"/>
        <pc:sldMkLst>
          <pc:docMk/>
          <pc:sldMk cId="563023952" sldId="2144328239"/>
        </pc:sldMkLst>
        <pc:spChg chg="mod">
          <ac:chgData name="Jason Wiese" userId="4bff8d5b-7de6-4655-b397-69b0afc81113" providerId="ADAL" clId="{7C913281-6E37-4FAA-916C-420BD7E03F67}" dt="2022-03-15T20:10:43.237" v="145" actId="6549"/>
          <ac:spMkLst>
            <pc:docMk/>
            <pc:sldMk cId="563023952" sldId="2144328239"/>
            <ac:spMk id="10" creationId="{1F5544B4-64B7-4E00-A1B6-76422658B8ED}"/>
          </ac:spMkLst>
        </pc:spChg>
      </pc:sldChg>
      <pc:sldChg chg="modSp mod">
        <pc:chgData name="Jason Wiese" userId="4bff8d5b-7de6-4655-b397-69b0afc81113" providerId="ADAL" clId="{7C913281-6E37-4FAA-916C-420BD7E03F67}" dt="2022-03-15T20:22:30.672" v="330" actId="6549"/>
        <pc:sldMkLst>
          <pc:docMk/>
          <pc:sldMk cId="2442570745" sldId="2144328244"/>
        </pc:sldMkLst>
        <pc:spChg chg="mod">
          <ac:chgData name="Jason Wiese" userId="4bff8d5b-7de6-4655-b397-69b0afc81113" providerId="ADAL" clId="{7C913281-6E37-4FAA-916C-420BD7E03F67}" dt="2022-03-15T20:22:30.672" v="330" actId="6549"/>
          <ac:spMkLst>
            <pc:docMk/>
            <pc:sldMk cId="2442570745" sldId="2144328244"/>
            <ac:spMk id="32" creationId="{06D37B83-1FD2-4FAB-81E2-99D6FF4A6262}"/>
          </ac:spMkLst>
        </pc:spChg>
        <pc:spChg chg="mod">
          <ac:chgData name="Jason Wiese" userId="4bff8d5b-7de6-4655-b397-69b0afc81113" providerId="ADAL" clId="{7C913281-6E37-4FAA-916C-420BD7E03F67}" dt="2022-03-15T20:19:00.397" v="159" actId="255"/>
          <ac:spMkLst>
            <pc:docMk/>
            <pc:sldMk cId="2442570745" sldId="2144328244"/>
            <ac:spMk id="38" creationId="{183F7F82-D7DA-4235-A669-08F0417D0745}"/>
          </ac:spMkLst>
        </pc:spChg>
      </pc:sldChg>
    </pc:docChg>
  </pc:docChgLst>
  <pc:docChgLst>
    <pc:chgData name="Karolina Guillen" userId="c1c08796-a0be-47c6-af52-5d31fd96ec50" providerId="ADAL" clId="{C9A57931-9159-4E6D-BCCB-9C4128524B49}"/>
    <pc:docChg chg="undo custSel delSld modSld">
      <pc:chgData name="Karolina Guillen" userId="c1c08796-a0be-47c6-af52-5d31fd96ec50" providerId="ADAL" clId="{C9A57931-9159-4E6D-BCCB-9C4128524B49}" dt="2022-03-15T21:03:50.236" v="1277" actId="27107"/>
      <pc:docMkLst>
        <pc:docMk/>
      </pc:docMkLst>
      <pc:sldChg chg="modSp mod delCm modCm">
        <pc:chgData name="Karolina Guillen" userId="c1c08796-a0be-47c6-af52-5d31fd96ec50" providerId="ADAL" clId="{C9A57931-9159-4E6D-BCCB-9C4128524B49}" dt="2022-03-15T21:01:53.685" v="1249" actId="1038"/>
        <pc:sldMkLst>
          <pc:docMk/>
          <pc:sldMk cId="586544117" sldId="259"/>
        </pc:sldMkLst>
        <pc:spChg chg="mod">
          <ac:chgData name="Karolina Guillen" userId="c1c08796-a0be-47c6-af52-5d31fd96ec50" providerId="ADAL" clId="{C9A57931-9159-4E6D-BCCB-9C4128524B49}" dt="2022-03-15T21:01:53.685" v="1249" actId="1038"/>
          <ac:spMkLst>
            <pc:docMk/>
            <pc:sldMk cId="586544117" sldId="259"/>
            <ac:spMk id="12" creationId="{D3ED8F18-80E6-D449-A031-541661F2A42F}"/>
          </ac:spMkLst>
        </pc:spChg>
        <pc:grpChg chg="mod">
          <ac:chgData name="Karolina Guillen" userId="c1c08796-a0be-47c6-af52-5d31fd96ec50" providerId="ADAL" clId="{C9A57931-9159-4E6D-BCCB-9C4128524B49}" dt="2022-03-15T21:01:48.081" v="1233" actId="1036"/>
          <ac:grpSpMkLst>
            <pc:docMk/>
            <pc:sldMk cId="586544117" sldId="259"/>
            <ac:grpSpMk id="16" creationId="{E17CFBF6-B7D8-405C-9545-CF1A3379D48B}"/>
          </ac:grpSpMkLst>
        </pc:grpChg>
        <pc:picChg chg="mod">
          <ac:chgData name="Karolina Guillen" userId="c1c08796-a0be-47c6-af52-5d31fd96ec50" providerId="ADAL" clId="{C9A57931-9159-4E6D-BCCB-9C4128524B49}" dt="2022-03-15T21:01:42.967" v="1217" actId="14100"/>
          <ac:picMkLst>
            <pc:docMk/>
            <pc:sldMk cId="586544117" sldId="259"/>
            <ac:picMk id="11" creationId="{111393FC-9481-FB48-9526-7965943C5C59}"/>
          </ac:picMkLst>
        </pc:picChg>
      </pc:sldChg>
      <pc:sldChg chg="modSp mod addCm delCm">
        <pc:chgData name="Karolina Guillen" userId="c1c08796-a0be-47c6-af52-5d31fd96ec50" providerId="ADAL" clId="{C9A57931-9159-4E6D-BCCB-9C4128524B49}" dt="2022-03-15T20:57:44.660" v="1110"/>
        <pc:sldMkLst>
          <pc:docMk/>
          <pc:sldMk cId="2822426074" sldId="2144327327"/>
        </pc:sldMkLst>
        <pc:spChg chg="mod">
          <ac:chgData name="Karolina Guillen" userId="c1c08796-a0be-47c6-af52-5d31fd96ec50" providerId="ADAL" clId="{C9A57931-9159-4E6D-BCCB-9C4128524B49}" dt="2022-03-15T17:18:06.917" v="171" actId="20577"/>
          <ac:spMkLst>
            <pc:docMk/>
            <pc:sldMk cId="2822426074" sldId="2144327327"/>
            <ac:spMk id="16" creationId="{8D01B401-0D06-4EA4-9A79-4A4520DFF1C1}"/>
          </ac:spMkLst>
        </pc:spChg>
        <pc:picChg chg="mod">
          <ac:chgData name="Karolina Guillen" userId="c1c08796-a0be-47c6-af52-5d31fd96ec50" providerId="ADAL" clId="{C9A57931-9159-4E6D-BCCB-9C4128524B49}" dt="2022-03-15T17:17:59.344" v="169" actId="14100"/>
          <ac:picMkLst>
            <pc:docMk/>
            <pc:sldMk cId="2822426074" sldId="2144327327"/>
            <ac:picMk id="3074" creationId="{97E80378-5648-4BC3-8796-F9229010D9AB}"/>
          </ac:picMkLst>
        </pc:picChg>
      </pc:sldChg>
      <pc:sldChg chg="modSp mod">
        <pc:chgData name="Karolina Guillen" userId="c1c08796-a0be-47c6-af52-5d31fd96ec50" providerId="ADAL" clId="{C9A57931-9159-4E6D-BCCB-9C4128524B49}" dt="2022-03-15T17:18:42.974" v="186" actId="20577"/>
        <pc:sldMkLst>
          <pc:docMk/>
          <pc:sldMk cId="4099370168" sldId="2144327328"/>
        </pc:sldMkLst>
        <pc:spChg chg="mod">
          <ac:chgData name="Karolina Guillen" userId="c1c08796-a0be-47c6-af52-5d31fd96ec50" providerId="ADAL" clId="{C9A57931-9159-4E6D-BCCB-9C4128524B49}" dt="2022-03-15T17:18:42.974" v="186" actId="20577"/>
          <ac:spMkLst>
            <pc:docMk/>
            <pc:sldMk cId="4099370168" sldId="2144327328"/>
            <ac:spMk id="26" creationId="{F4EEDE53-1CAE-4D4E-A18B-CA3725CB4E78}"/>
          </ac:spMkLst>
        </pc:spChg>
        <pc:picChg chg="mod">
          <ac:chgData name="Karolina Guillen" userId="c1c08796-a0be-47c6-af52-5d31fd96ec50" providerId="ADAL" clId="{C9A57931-9159-4E6D-BCCB-9C4128524B49}" dt="2022-03-15T17:17:53.573" v="168" actId="14100"/>
          <ac:picMkLst>
            <pc:docMk/>
            <pc:sldMk cId="4099370168" sldId="2144327328"/>
            <ac:picMk id="2052" creationId="{E273953D-01B4-49AD-8E4E-EF4E627FA50F}"/>
          </ac:picMkLst>
        </pc:picChg>
      </pc:sldChg>
      <pc:sldChg chg="modSp mod delCm">
        <pc:chgData name="Karolina Guillen" userId="c1c08796-a0be-47c6-af52-5d31fd96ec50" providerId="ADAL" clId="{C9A57931-9159-4E6D-BCCB-9C4128524B49}" dt="2022-03-15T20:57:44.660" v="1110"/>
        <pc:sldMkLst>
          <pc:docMk/>
          <pc:sldMk cId="2506243694" sldId="2144327391"/>
        </pc:sldMkLst>
        <pc:spChg chg="mod">
          <ac:chgData name="Karolina Guillen" userId="c1c08796-a0be-47c6-af52-5d31fd96ec50" providerId="ADAL" clId="{C9A57931-9159-4E6D-BCCB-9C4128524B49}" dt="2022-03-15T13:17:53.750" v="7" actId="20577"/>
          <ac:spMkLst>
            <pc:docMk/>
            <pc:sldMk cId="2506243694" sldId="2144327391"/>
            <ac:spMk id="10" creationId="{E3D88B66-E87E-424D-8CCE-314107D81A14}"/>
          </ac:spMkLst>
        </pc:spChg>
      </pc:sldChg>
      <pc:sldChg chg="modSp mod addCm delCm">
        <pc:chgData name="Karolina Guillen" userId="c1c08796-a0be-47c6-af52-5d31fd96ec50" providerId="ADAL" clId="{C9A57931-9159-4E6D-BCCB-9C4128524B49}" dt="2022-03-15T20:57:44.660" v="1110"/>
        <pc:sldMkLst>
          <pc:docMk/>
          <pc:sldMk cId="732019880" sldId="2144328106"/>
        </pc:sldMkLst>
        <pc:spChg chg="mod">
          <ac:chgData name="Karolina Guillen" userId="c1c08796-a0be-47c6-af52-5d31fd96ec50" providerId="ADAL" clId="{C9A57931-9159-4E6D-BCCB-9C4128524B49}" dt="2022-03-15T17:38:37.692" v="339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del mod modShow addCm">
        <pc:chgData name="Karolina Guillen" userId="c1c08796-a0be-47c6-af52-5d31fd96ec50" providerId="ADAL" clId="{C9A57931-9159-4E6D-BCCB-9C4128524B49}" dt="2022-03-15T17:15:09.618" v="46" actId="47"/>
        <pc:sldMkLst>
          <pc:docMk/>
          <pc:sldMk cId="612656646" sldId="2144328219"/>
        </pc:sldMkLst>
      </pc:sldChg>
      <pc:sldChg chg="modSp mod addCm delCm modCm">
        <pc:chgData name="Karolina Guillen" userId="c1c08796-a0be-47c6-af52-5d31fd96ec50" providerId="ADAL" clId="{C9A57931-9159-4E6D-BCCB-9C4128524B49}" dt="2022-03-15T21:03:37.196" v="1276" actId="1035"/>
        <pc:sldMkLst>
          <pc:docMk/>
          <pc:sldMk cId="4055304107" sldId="2144328229"/>
        </pc:sldMkLst>
        <pc:spChg chg="mod">
          <ac:chgData name="Karolina Guillen" userId="c1c08796-a0be-47c6-af52-5d31fd96ec50" providerId="ADAL" clId="{C9A57931-9159-4E6D-BCCB-9C4128524B49}" dt="2022-03-15T21:03:22.737" v="1263" actId="404"/>
          <ac:spMkLst>
            <pc:docMk/>
            <pc:sldMk cId="4055304107" sldId="2144328229"/>
            <ac:spMk id="22" creationId="{CF511AAE-61D1-4ED4-BBBA-E53DA57CC351}"/>
          </ac:spMkLst>
        </pc:spChg>
        <pc:spChg chg="mod">
          <ac:chgData name="Karolina Guillen" userId="c1c08796-a0be-47c6-af52-5d31fd96ec50" providerId="ADAL" clId="{C9A57931-9159-4E6D-BCCB-9C4128524B49}" dt="2022-03-15T21:03:37.196" v="1276" actId="1035"/>
          <ac:spMkLst>
            <pc:docMk/>
            <pc:sldMk cId="4055304107" sldId="2144328229"/>
            <ac:spMk id="24" creationId="{1773BC30-1E73-4E4F-933E-4B95FBCBFBF0}"/>
          </ac:spMkLst>
        </pc:spChg>
      </pc:sldChg>
      <pc:sldChg chg="delCm">
        <pc:chgData name="Karolina Guillen" userId="c1c08796-a0be-47c6-af52-5d31fd96ec50" providerId="ADAL" clId="{C9A57931-9159-4E6D-BCCB-9C4128524B49}" dt="2022-03-09T20:01:03.942" v="0"/>
        <pc:sldMkLst>
          <pc:docMk/>
          <pc:sldMk cId="1078967342" sldId="2144328233"/>
        </pc:sldMkLst>
      </pc:sldChg>
      <pc:sldChg chg="modSp mod addCm delCm">
        <pc:chgData name="Karolina Guillen" userId="c1c08796-a0be-47c6-af52-5d31fd96ec50" providerId="ADAL" clId="{C9A57931-9159-4E6D-BCCB-9C4128524B49}" dt="2022-03-15T20:57:44.660" v="1110"/>
        <pc:sldMkLst>
          <pc:docMk/>
          <pc:sldMk cId="2293700019" sldId="2144328234"/>
        </pc:sldMkLst>
        <pc:spChg chg="mod">
          <ac:chgData name="Karolina Guillen" userId="c1c08796-a0be-47c6-af52-5d31fd96ec50" providerId="ADAL" clId="{C9A57931-9159-4E6D-BCCB-9C4128524B49}" dt="2022-03-15T17:13:56.563" v="22" actId="14100"/>
          <ac:spMkLst>
            <pc:docMk/>
            <pc:sldMk cId="2293700019" sldId="2144328234"/>
            <ac:spMk id="10" creationId="{1F5544B4-64B7-4E00-A1B6-76422658B8ED}"/>
          </ac:spMkLst>
        </pc:spChg>
      </pc:sldChg>
      <pc:sldChg chg="modSp mod">
        <pc:chgData name="Karolina Guillen" userId="c1c08796-a0be-47c6-af52-5d31fd96ec50" providerId="ADAL" clId="{C9A57931-9159-4E6D-BCCB-9C4128524B49}" dt="2022-03-15T17:22:14.085" v="309" actId="20577"/>
        <pc:sldMkLst>
          <pc:docMk/>
          <pc:sldMk cId="181984980" sldId="2144328238"/>
        </pc:sldMkLst>
        <pc:spChg chg="mod">
          <ac:chgData name="Karolina Guillen" userId="c1c08796-a0be-47c6-af52-5d31fd96ec50" providerId="ADAL" clId="{C9A57931-9159-4E6D-BCCB-9C4128524B49}" dt="2022-03-15T17:22:14.085" v="309" actId="20577"/>
          <ac:spMkLst>
            <pc:docMk/>
            <pc:sldMk cId="181984980" sldId="2144328238"/>
            <ac:spMk id="12" creationId="{B0BEA4CE-E04C-4373-95A5-BD90E6D1C9BC}"/>
          </ac:spMkLst>
        </pc:spChg>
      </pc:sldChg>
      <pc:sldChg chg="modSp mod addCm delCm modCm">
        <pc:chgData name="Karolina Guillen" userId="c1c08796-a0be-47c6-af52-5d31fd96ec50" providerId="ADAL" clId="{C9A57931-9159-4E6D-BCCB-9C4128524B49}" dt="2022-03-15T21:03:50.236" v="1277" actId="27107"/>
        <pc:sldMkLst>
          <pc:docMk/>
          <pc:sldMk cId="563023952" sldId="2144328239"/>
        </pc:sldMkLst>
        <pc:spChg chg="mod">
          <ac:chgData name="Karolina Guillen" userId="c1c08796-a0be-47c6-af52-5d31fd96ec50" providerId="ADAL" clId="{C9A57931-9159-4E6D-BCCB-9C4128524B49}" dt="2022-03-15T21:03:50.236" v="1277" actId="27107"/>
          <ac:spMkLst>
            <pc:docMk/>
            <pc:sldMk cId="563023952" sldId="2144328239"/>
            <ac:spMk id="10" creationId="{1F5544B4-64B7-4E00-A1B6-76422658B8ED}"/>
          </ac:spMkLst>
        </pc:spChg>
      </pc:sldChg>
      <pc:sldChg chg="modSp mod">
        <pc:chgData name="Karolina Guillen" userId="c1c08796-a0be-47c6-af52-5d31fd96ec50" providerId="ADAL" clId="{C9A57931-9159-4E6D-BCCB-9C4128524B49}" dt="2022-03-15T13:18:03.124" v="9" actId="20577"/>
        <pc:sldMkLst>
          <pc:docMk/>
          <pc:sldMk cId="2089898149" sldId="2144328243"/>
        </pc:sldMkLst>
        <pc:spChg chg="mod">
          <ac:chgData name="Karolina Guillen" userId="c1c08796-a0be-47c6-af52-5d31fd96ec50" providerId="ADAL" clId="{C9A57931-9159-4E6D-BCCB-9C4128524B49}" dt="2022-03-15T13:18:03.124" v="9" actId="20577"/>
          <ac:spMkLst>
            <pc:docMk/>
            <pc:sldMk cId="2089898149" sldId="2144328243"/>
            <ac:spMk id="35" creationId="{D3589DF9-3963-48CE-8DC2-1C95217C32A5}"/>
          </ac:spMkLst>
        </pc:spChg>
      </pc:sldChg>
      <pc:sldChg chg="addSp modSp mod addCm delCm">
        <pc:chgData name="Karolina Guillen" userId="c1c08796-a0be-47c6-af52-5d31fd96ec50" providerId="ADAL" clId="{C9A57931-9159-4E6D-BCCB-9C4128524B49}" dt="2022-03-15T21:03:07.667" v="1260" actId="1035"/>
        <pc:sldMkLst>
          <pc:docMk/>
          <pc:sldMk cId="2442570745" sldId="2144328244"/>
        </pc:sldMkLst>
        <pc:spChg chg="mod">
          <ac:chgData name="Karolina Guillen" userId="c1c08796-a0be-47c6-af52-5d31fd96ec50" providerId="ADAL" clId="{C9A57931-9159-4E6D-BCCB-9C4128524B49}" dt="2022-03-09T20:02:03.504" v="3" actId="2085"/>
          <ac:spMkLst>
            <pc:docMk/>
            <pc:sldMk cId="2442570745" sldId="2144328244"/>
            <ac:spMk id="25" creationId="{256EFC29-4811-4C2C-96D0-112123C3F8D1}"/>
          </ac:spMkLst>
        </pc:spChg>
        <pc:spChg chg="add mod">
          <ac:chgData name="Karolina Guillen" userId="c1c08796-a0be-47c6-af52-5d31fd96ec50" providerId="ADAL" clId="{C9A57931-9159-4E6D-BCCB-9C4128524B49}" dt="2022-03-15T21:03:07.667" v="1260" actId="1035"/>
          <ac:spMkLst>
            <pc:docMk/>
            <pc:sldMk cId="2442570745" sldId="2144328244"/>
            <ac:spMk id="32" creationId="{06D37B83-1FD2-4FAB-81E2-99D6FF4A6262}"/>
          </ac:spMkLst>
        </pc:spChg>
        <pc:spChg chg="mod">
          <ac:chgData name="Karolina Guillen" userId="c1c08796-a0be-47c6-af52-5d31fd96ec50" providerId="ADAL" clId="{C9A57931-9159-4E6D-BCCB-9C4128524B49}" dt="2022-03-09T20:02:09.240" v="5" actId="14100"/>
          <ac:spMkLst>
            <pc:docMk/>
            <pc:sldMk cId="2442570745" sldId="2144328244"/>
            <ac:spMk id="36" creationId="{D08B1C8E-3CC6-4E30-B22B-DEFB0A50013B}"/>
          </ac:spMkLst>
        </pc:spChg>
        <pc:spChg chg="mod">
          <ac:chgData name="Karolina Guillen" userId="c1c08796-a0be-47c6-af52-5d31fd96ec50" providerId="ADAL" clId="{C9A57931-9159-4E6D-BCCB-9C4128524B49}" dt="2022-03-15T21:02:59.853" v="1251" actId="404"/>
          <ac:spMkLst>
            <pc:docMk/>
            <pc:sldMk cId="2442570745" sldId="2144328244"/>
            <ac:spMk id="38" creationId="{183F7F82-D7DA-4235-A669-08F0417D0745}"/>
          </ac:spMkLst>
        </pc:spChg>
      </pc:sldChg>
    </pc:docChg>
  </pc:docChgLst>
  <pc:docChgLst>
    <pc:chgData name="Karolina Guillen" userId="c1c08796-a0be-47c6-af52-5d31fd96ec50" providerId="ADAL" clId="{A5380F6B-F371-45A7-BD09-E10DB036B1C7}"/>
    <pc:docChg chg="undo custSel modSld">
      <pc:chgData name="Karolina Guillen" userId="c1c08796-a0be-47c6-af52-5d31fd96ec50" providerId="ADAL" clId="{A5380F6B-F371-45A7-BD09-E10DB036B1C7}" dt="2022-03-21T17:41:17.885" v="42" actId="14100"/>
      <pc:docMkLst>
        <pc:docMk/>
      </pc:docMkLst>
      <pc:sldChg chg="modSp mod addCm">
        <pc:chgData name="Karolina Guillen" userId="c1c08796-a0be-47c6-af52-5d31fd96ec50" providerId="ADAL" clId="{A5380F6B-F371-45A7-BD09-E10DB036B1C7}" dt="2022-03-21T17:41:17.885" v="42" actId="14100"/>
        <pc:sldMkLst>
          <pc:docMk/>
          <pc:sldMk cId="586544117" sldId="259"/>
        </pc:sldMkLst>
        <pc:spChg chg="mod">
          <ac:chgData name="Karolina Guillen" userId="c1c08796-a0be-47c6-af52-5d31fd96ec50" providerId="ADAL" clId="{A5380F6B-F371-45A7-BD09-E10DB036B1C7}" dt="2022-03-16T14:47:26.305" v="36" actId="552"/>
          <ac:spMkLst>
            <pc:docMk/>
            <pc:sldMk cId="586544117" sldId="259"/>
            <ac:spMk id="12" creationId="{D3ED8F18-80E6-D449-A031-541661F2A42F}"/>
          </ac:spMkLst>
        </pc:spChg>
        <pc:grpChg chg="mod">
          <ac:chgData name="Karolina Guillen" userId="c1c08796-a0be-47c6-af52-5d31fd96ec50" providerId="ADAL" clId="{A5380F6B-F371-45A7-BD09-E10DB036B1C7}" dt="2022-03-16T14:47:26.305" v="36" actId="552"/>
          <ac:grpSpMkLst>
            <pc:docMk/>
            <pc:sldMk cId="586544117" sldId="259"/>
            <ac:grpSpMk id="16" creationId="{E17CFBF6-B7D8-405C-9545-CF1A3379D48B}"/>
          </ac:grpSpMkLst>
        </pc:grpChg>
        <pc:picChg chg="mod">
          <ac:chgData name="Karolina Guillen" userId="c1c08796-a0be-47c6-af52-5d31fd96ec50" providerId="ADAL" clId="{A5380F6B-F371-45A7-BD09-E10DB036B1C7}" dt="2022-03-21T17:41:09.284" v="40" actId="14100"/>
          <ac:picMkLst>
            <pc:docMk/>
            <pc:sldMk cId="586544117" sldId="259"/>
            <ac:picMk id="6" creationId="{426BE4C3-0069-4EC3-9FBB-9796AE14E25C}"/>
          </ac:picMkLst>
        </pc:picChg>
        <pc:picChg chg="mod">
          <ac:chgData name="Karolina Guillen" userId="c1c08796-a0be-47c6-af52-5d31fd96ec50" providerId="ADAL" clId="{A5380F6B-F371-45A7-BD09-E10DB036B1C7}" dt="2022-03-21T17:41:17.885" v="42" actId="14100"/>
          <ac:picMkLst>
            <pc:docMk/>
            <pc:sldMk cId="586544117" sldId="259"/>
            <ac:picMk id="11" creationId="{111393FC-9481-FB48-9526-7965943C5C59}"/>
          </ac:picMkLst>
        </pc:picChg>
      </pc:sldChg>
      <pc:sldChg chg="modSp mod">
        <pc:chgData name="Karolina Guillen" userId="c1c08796-a0be-47c6-af52-5d31fd96ec50" providerId="ADAL" clId="{A5380F6B-F371-45A7-BD09-E10DB036B1C7}" dt="2022-03-14T18:18:25.887" v="0" actId="20577"/>
        <pc:sldMkLst>
          <pc:docMk/>
          <pc:sldMk cId="2822426074" sldId="2144327327"/>
        </pc:sldMkLst>
        <pc:spChg chg="mod">
          <ac:chgData name="Karolina Guillen" userId="c1c08796-a0be-47c6-af52-5d31fd96ec50" providerId="ADAL" clId="{A5380F6B-F371-45A7-BD09-E10DB036B1C7}" dt="2022-03-14T18:18:25.887" v="0" actId="20577"/>
          <ac:spMkLst>
            <pc:docMk/>
            <pc:sldMk cId="2822426074" sldId="2144327327"/>
            <ac:spMk id="9" creationId="{FB3EABF4-443B-4155-A5FA-5A6AB756FC46}"/>
          </ac:spMkLst>
        </pc:spChg>
      </pc:sldChg>
      <pc:sldChg chg="modSp mod addCm">
        <pc:chgData name="Karolina Guillen" userId="c1c08796-a0be-47c6-af52-5d31fd96ec50" providerId="ADAL" clId="{A5380F6B-F371-45A7-BD09-E10DB036B1C7}" dt="2022-03-14T19:50:22.145" v="10"/>
        <pc:sldMkLst>
          <pc:docMk/>
          <pc:sldMk cId="2506243694" sldId="2144327391"/>
        </pc:sldMkLst>
        <pc:spChg chg="mod">
          <ac:chgData name="Karolina Guillen" userId="c1c08796-a0be-47c6-af52-5d31fd96ec50" providerId="ADAL" clId="{A5380F6B-F371-45A7-BD09-E10DB036B1C7}" dt="2022-03-14T19:49:52.384" v="9" actId="20577"/>
          <ac:spMkLst>
            <pc:docMk/>
            <pc:sldMk cId="2506243694" sldId="2144327391"/>
            <ac:spMk id="10" creationId="{E3D88B66-E87E-424D-8CCE-314107D81A14}"/>
          </ac:spMkLst>
        </pc:spChg>
      </pc:sldChg>
    </pc:docChg>
  </pc:docChgLst>
  <pc:docChgLst>
    <pc:chgData name="Karolina Guillen" userId="c1c08796-a0be-47c6-af52-5d31fd96ec50" providerId="ADAL" clId="{9612A625-19D4-4D5E-8DD3-2A8B0D69195E}"/>
    <pc:docChg chg="undo redo custSel addSld delSld modSld sldOrd">
      <pc:chgData name="Karolina Guillen" userId="c1c08796-a0be-47c6-af52-5d31fd96ec50" providerId="ADAL" clId="{9612A625-19D4-4D5E-8DD3-2A8B0D69195E}" dt="2022-03-09T15:35:38.521" v="20041" actId="403"/>
      <pc:docMkLst>
        <pc:docMk/>
      </pc:docMkLst>
      <pc:sldChg chg="addSp delSp modSp mod addCm modCm">
        <pc:chgData name="Karolina Guillen" userId="c1c08796-a0be-47c6-af52-5d31fd96ec50" providerId="ADAL" clId="{9612A625-19D4-4D5E-8DD3-2A8B0D69195E}" dt="2022-03-04T21:05:53.991" v="19739" actId="2056"/>
        <pc:sldMkLst>
          <pc:docMk/>
          <pc:sldMk cId="586544117" sldId="259"/>
        </pc:sldMkLst>
        <pc:spChg chg="mod">
          <ac:chgData name="Karolina Guillen" userId="c1c08796-a0be-47c6-af52-5d31fd96ec50" providerId="ADAL" clId="{9612A625-19D4-4D5E-8DD3-2A8B0D69195E}" dt="2022-02-18T19:35:49.974" v="84" actId="20577"/>
          <ac:spMkLst>
            <pc:docMk/>
            <pc:sldMk cId="586544117" sldId="259"/>
            <ac:spMk id="12" creationId="{D3ED8F18-80E6-D449-A031-541661F2A42F}"/>
          </ac:spMkLst>
        </pc:spChg>
        <pc:picChg chg="add mod ord modCrop">
          <ac:chgData name="Karolina Guillen" userId="c1c08796-a0be-47c6-af52-5d31fd96ec50" providerId="ADAL" clId="{9612A625-19D4-4D5E-8DD3-2A8B0D69195E}" dt="2022-03-02T18:12:55.966" v="4554" actId="732"/>
          <ac:picMkLst>
            <pc:docMk/>
            <pc:sldMk cId="586544117" sldId="259"/>
            <ac:picMk id="3" creationId="{49EB1DBF-2381-40DF-8BD5-A3B3C131EDD2}"/>
          </ac:picMkLst>
        </pc:picChg>
        <pc:picChg chg="del">
          <ac:chgData name="Karolina Guillen" userId="c1c08796-a0be-47c6-af52-5d31fd96ec50" providerId="ADAL" clId="{9612A625-19D4-4D5E-8DD3-2A8B0D69195E}" dt="2022-02-18T19:35:52.339" v="85" actId="478"/>
          <ac:picMkLst>
            <pc:docMk/>
            <pc:sldMk cId="586544117" sldId="259"/>
            <ac:picMk id="3" creationId="{FCB1F56E-C1E3-459E-9AA1-9F11A61A7F52}"/>
          </ac:picMkLst>
        </pc:picChg>
      </pc:sldChg>
      <pc:sldChg chg="del">
        <pc:chgData name="Karolina Guillen" userId="c1c08796-a0be-47c6-af52-5d31fd96ec50" providerId="ADAL" clId="{9612A625-19D4-4D5E-8DD3-2A8B0D69195E}" dt="2022-02-22T23:16:04.599" v="4281" actId="47"/>
        <pc:sldMkLst>
          <pc:docMk/>
          <pc:sldMk cId="3964917043" sldId="2144327323"/>
        </pc:sldMkLst>
      </pc:sldChg>
      <pc:sldChg chg="delSp modSp mod">
        <pc:chgData name="Karolina Guillen" userId="c1c08796-a0be-47c6-af52-5d31fd96ec50" providerId="ADAL" clId="{9612A625-19D4-4D5E-8DD3-2A8B0D69195E}" dt="2022-03-03T21:56:59.675" v="13590"/>
        <pc:sldMkLst>
          <pc:docMk/>
          <pc:sldMk cId="2822426074" sldId="2144327327"/>
        </pc:sldMkLst>
        <pc:spChg chg="mod">
          <ac:chgData name="Karolina Guillen" userId="c1c08796-a0be-47c6-af52-5d31fd96ec50" providerId="ADAL" clId="{9612A625-19D4-4D5E-8DD3-2A8B0D69195E}" dt="2022-03-03T21:50:31.449" v="13567" actId="1035"/>
          <ac:spMkLst>
            <pc:docMk/>
            <pc:sldMk cId="2822426074" sldId="2144327327"/>
            <ac:spMk id="14" creationId="{72CE47FB-BE30-459A-B969-9AF436D270BC}"/>
          </ac:spMkLst>
        </pc:spChg>
        <pc:spChg chg="del">
          <ac:chgData name="Karolina Guillen" userId="c1c08796-a0be-47c6-af52-5d31fd96ec50" providerId="ADAL" clId="{9612A625-19D4-4D5E-8DD3-2A8B0D69195E}" dt="2022-03-03T21:49:52.461" v="13554" actId="478"/>
          <ac:spMkLst>
            <pc:docMk/>
            <pc:sldMk cId="2822426074" sldId="2144327327"/>
            <ac:spMk id="15" creationId="{83E75429-8E90-4984-8AE6-850BF6A3FC22}"/>
          </ac:spMkLst>
        </pc:spChg>
        <pc:spChg chg="mod">
          <ac:chgData name="Karolina Guillen" userId="c1c08796-a0be-47c6-af52-5d31fd96ec50" providerId="ADAL" clId="{9612A625-19D4-4D5E-8DD3-2A8B0D69195E}" dt="2022-02-22T23:17:07.163" v="4298" actId="1076"/>
          <ac:spMkLst>
            <pc:docMk/>
            <pc:sldMk cId="2822426074" sldId="2144327327"/>
            <ac:spMk id="16" creationId="{8D01B401-0D06-4EA4-9A79-4A4520DFF1C1}"/>
          </ac:spMkLst>
        </pc:spChg>
        <pc:spChg chg="mod">
          <ac:chgData name="Karolina Guillen" userId="c1c08796-a0be-47c6-af52-5d31fd96ec50" providerId="ADAL" clId="{9612A625-19D4-4D5E-8DD3-2A8B0D69195E}" dt="2022-03-03T21:50:31.449" v="13567" actId="1035"/>
          <ac:spMkLst>
            <pc:docMk/>
            <pc:sldMk cId="2822426074" sldId="2144327327"/>
            <ac:spMk id="18" creationId="{A629F544-0729-4CC0-9C20-ACECEF12C668}"/>
          </ac:spMkLst>
        </pc:spChg>
        <pc:spChg chg="mod">
          <ac:chgData name="Karolina Guillen" userId="c1c08796-a0be-47c6-af52-5d31fd96ec50" providerId="ADAL" clId="{9612A625-19D4-4D5E-8DD3-2A8B0D69195E}" dt="2022-03-03T21:56:59.675" v="13590"/>
          <ac:spMkLst>
            <pc:docMk/>
            <pc:sldMk cId="2822426074" sldId="2144327327"/>
            <ac:spMk id="20" creationId="{B3D57DA6-A46E-4C75-AE6C-7E4FBFE8347B}"/>
          </ac:spMkLst>
        </pc:spChg>
        <pc:spChg chg="del">
          <ac:chgData name="Karolina Guillen" userId="c1c08796-a0be-47c6-af52-5d31fd96ec50" providerId="ADAL" clId="{9612A625-19D4-4D5E-8DD3-2A8B0D69195E}" dt="2022-03-03T21:49:52.461" v="13554" actId="478"/>
          <ac:spMkLst>
            <pc:docMk/>
            <pc:sldMk cId="2822426074" sldId="2144327327"/>
            <ac:spMk id="21" creationId="{937EC1A5-84A0-426E-AC78-5692FDC37EBF}"/>
          </ac:spMkLst>
        </pc:spChg>
        <pc:spChg chg="mod">
          <ac:chgData name="Karolina Guillen" userId="c1c08796-a0be-47c6-af52-5d31fd96ec50" providerId="ADAL" clId="{9612A625-19D4-4D5E-8DD3-2A8B0D69195E}" dt="2022-03-03T21:50:31.449" v="13567" actId="1035"/>
          <ac:spMkLst>
            <pc:docMk/>
            <pc:sldMk cId="2822426074" sldId="2144327327"/>
            <ac:spMk id="22" creationId="{C2FE941B-9957-41A3-B21C-8585AF686988}"/>
          </ac:spMkLst>
        </pc:spChg>
        <pc:spChg chg="mod">
          <ac:chgData name="Karolina Guillen" userId="c1c08796-a0be-47c6-af52-5d31fd96ec50" providerId="ADAL" clId="{9612A625-19D4-4D5E-8DD3-2A8B0D69195E}" dt="2022-03-03T21:50:31.449" v="13567" actId="1035"/>
          <ac:spMkLst>
            <pc:docMk/>
            <pc:sldMk cId="2822426074" sldId="2144327327"/>
            <ac:spMk id="23" creationId="{EA278FAC-9499-4C6F-B8AB-95B3128546F0}"/>
          </ac:spMkLst>
        </pc:spChg>
        <pc:picChg chg="mod">
          <ac:chgData name="Karolina Guillen" userId="c1c08796-a0be-47c6-af52-5d31fd96ec50" providerId="ADAL" clId="{9612A625-19D4-4D5E-8DD3-2A8B0D69195E}" dt="2022-03-03T21:55:40.302" v="13572" actId="14826"/>
          <ac:picMkLst>
            <pc:docMk/>
            <pc:sldMk cId="2822426074" sldId="2144327327"/>
            <ac:picMk id="3" creationId="{68F129F0-5E69-4C89-8D42-85AA08F50AE8}"/>
          </ac:picMkLst>
        </pc:picChg>
        <pc:picChg chg="mod">
          <ac:chgData name="Karolina Guillen" userId="c1c08796-a0be-47c6-af52-5d31fd96ec50" providerId="ADAL" clId="{9612A625-19D4-4D5E-8DD3-2A8B0D69195E}" dt="2022-03-03T21:50:31.449" v="13567" actId="1035"/>
          <ac:picMkLst>
            <pc:docMk/>
            <pc:sldMk cId="2822426074" sldId="2144327327"/>
            <ac:picMk id="6" creationId="{8D9DB660-A596-458D-9B53-E84FCAE2D7CD}"/>
          </ac:picMkLst>
        </pc:picChg>
        <pc:picChg chg="mod">
          <ac:chgData name="Karolina Guillen" userId="c1c08796-a0be-47c6-af52-5d31fd96ec50" providerId="ADAL" clId="{9612A625-19D4-4D5E-8DD3-2A8B0D69195E}" dt="2022-03-03T21:52:25.987" v="13569" actId="14826"/>
          <ac:picMkLst>
            <pc:docMk/>
            <pc:sldMk cId="2822426074" sldId="2144327327"/>
            <ac:picMk id="11" creationId="{D6B27F15-6B32-4199-85FF-E09212498895}"/>
          </ac:picMkLst>
        </pc:picChg>
        <pc:picChg chg="mod">
          <ac:chgData name="Karolina Guillen" userId="c1c08796-a0be-47c6-af52-5d31fd96ec50" providerId="ADAL" clId="{9612A625-19D4-4D5E-8DD3-2A8B0D69195E}" dt="2022-02-22T23:16:59.088" v="4296" actId="14100"/>
          <ac:picMkLst>
            <pc:docMk/>
            <pc:sldMk cId="2822426074" sldId="2144327327"/>
            <ac:picMk id="3074" creationId="{97E80378-5648-4BC3-8796-F9229010D9AB}"/>
          </ac:picMkLst>
        </pc:picChg>
      </pc:sldChg>
      <pc:sldChg chg="modSp mod">
        <pc:chgData name="Karolina Guillen" userId="c1c08796-a0be-47c6-af52-5d31fd96ec50" providerId="ADAL" clId="{9612A625-19D4-4D5E-8DD3-2A8B0D69195E}" dt="2022-03-03T21:56:53.688" v="13588" actId="14100"/>
        <pc:sldMkLst>
          <pc:docMk/>
          <pc:sldMk cId="4099370168" sldId="2144327328"/>
        </pc:sldMkLst>
        <pc:spChg chg="mod">
          <ac:chgData name="Karolina Guillen" userId="c1c08796-a0be-47c6-af52-5d31fd96ec50" providerId="ADAL" clId="{9612A625-19D4-4D5E-8DD3-2A8B0D69195E}" dt="2022-03-03T21:56:48.049" v="13587" actId="1036"/>
          <ac:spMkLst>
            <pc:docMk/>
            <pc:sldMk cId="4099370168" sldId="2144327328"/>
            <ac:spMk id="18" creationId="{BE71570F-4406-455A-82D0-9848755668DF}"/>
          </ac:spMkLst>
        </pc:spChg>
        <pc:spChg chg="mod">
          <ac:chgData name="Karolina Guillen" userId="c1c08796-a0be-47c6-af52-5d31fd96ec50" providerId="ADAL" clId="{9612A625-19D4-4D5E-8DD3-2A8B0D69195E}" dt="2022-03-03T21:56:48.049" v="13587" actId="1036"/>
          <ac:spMkLst>
            <pc:docMk/>
            <pc:sldMk cId="4099370168" sldId="2144327328"/>
            <ac:spMk id="19" creationId="{900FF41C-541E-4646-9F8E-71E17C64DA8C}"/>
          </ac:spMkLst>
        </pc:spChg>
        <pc:spChg chg="mod">
          <ac:chgData name="Karolina Guillen" userId="c1c08796-a0be-47c6-af52-5d31fd96ec50" providerId="ADAL" clId="{9612A625-19D4-4D5E-8DD3-2A8B0D69195E}" dt="2022-03-03T21:56:48.049" v="13587" actId="1036"/>
          <ac:spMkLst>
            <pc:docMk/>
            <pc:sldMk cId="4099370168" sldId="2144327328"/>
            <ac:spMk id="21" creationId="{36654DE5-68FB-4A52-9D3B-CC6C21022067}"/>
          </ac:spMkLst>
        </pc:spChg>
        <pc:spChg chg="mod">
          <ac:chgData name="Karolina Guillen" userId="c1c08796-a0be-47c6-af52-5d31fd96ec50" providerId="ADAL" clId="{9612A625-19D4-4D5E-8DD3-2A8B0D69195E}" dt="2022-03-03T21:56:48.049" v="13587" actId="1036"/>
          <ac:spMkLst>
            <pc:docMk/>
            <pc:sldMk cId="4099370168" sldId="2144327328"/>
            <ac:spMk id="22" creationId="{A85F608E-87D0-49DB-B26A-7FEE63F4D523}"/>
          </ac:spMkLst>
        </pc:spChg>
        <pc:spChg chg="mod">
          <ac:chgData name="Karolina Guillen" userId="c1c08796-a0be-47c6-af52-5d31fd96ec50" providerId="ADAL" clId="{9612A625-19D4-4D5E-8DD3-2A8B0D69195E}" dt="2022-03-03T21:56:53.688" v="13588" actId="14100"/>
          <ac:spMkLst>
            <pc:docMk/>
            <pc:sldMk cId="4099370168" sldId="2144327328"/>
            <ac:spMk id="23" creationId="{C67B24FC-126E-4CCA-8E60-E93A7E5E8349}"/>
          </ac:spMkLst>
        </pc:spChg>
        <pc:spChg chg="mod">
          <ac:chgData name="Karolina Guillen" userId="c1c08796-a0be-47c6-af52-5d31fd96ec50" providerId="ADAL" clId="{9612A625-19D4-4D5E-8DD3-2A8B0D69195E}" dt="2022-03-03T21:56:48.049" v="13587" actId="1036"/>
          <ac:spMkLst>
            <pc:docMk/>
            <pc:sldMk cId="4099370168" sldId="2144327328"/>
            <ac:spMk id="24" creationId="{59CBCECA-CE48-40D7-9560-439E8A15D772}"/>
          </ac:spMkLst>
        </pc:spChg>
        <pc:spChg chg="mod">
          <ac:chgData name="Karolina Guillen" userId="c1c08796-a0be-47c6-af52-5d31fd96ec50" providerId="ADAL" clId="{9612A625-19D4-4D5E-8DD3-2A8B0D69195E}" dt="2022-02-22T23:16:41.742" v="4292" actId="1035"/>
          <ac:spMkLst>
            <pc:docMk/>
            <pc:sldMk cId="4099370168" sldId="2144327328"/>
            <ac:spMk id="26" creationId="{F4EEDE53-1CAE-4D4E-A18B-CA3725CB4E78}"/>
          </ac:spMkLst>
        </pc:spChg>
        <pc:spChg chg="mod">
          <ac:chgData name="Karolina Guillen" userId="c1c08796-a0be-47c6-af52-5d31fd96ec50" providerId="ADAL" clId="{9612A625-19D4-4D5E-8DD3-2A8B0D69195E}" dt="2022-03-03T21:56:48.049" v="13587" actId="1036"/>
          <ac:spMkLst>
            <pc:docMk/>
            <pc:sldMk cId="4099370168" sldId="2144327328"/>
            <ac:spMk id="28" creationId="{2B20D03E-6129-4FFE-9D73-BB52C3102075}"/>
          </ac:spMkLst>
        </pc:spChg>
        <pc:picChg chg="mod">
          <ac:chgData name="Karolina Guillen" userId="c1c08796-a0be-47c6-af52-5d31fd96ec50" providerId="ADAL" clId="{9612A625-19D4-4D5E-8DD3-2A8B0D69195E}" dt="2022-03-03T21:56:48.049" v="13587" actId="1036"/>
          <ac:picMkLst>
            <pc:docMk/>
            <pc:sldMk cId="4099370168" sldId="2144327328"/>
            <ac:picMk id="2" creationId="{26650F2C-15D0-41D7-AFD6-332EFCF0A050}"/>
          </ac:picMkLst>
        </pc:picChg>
        <pc:picChg chg="mod">
          <ac:chgData name="Karolina Guillen" userId="c1c08796-a0be-47c6-af52-5d31fd96ec50" providerId="ADAL" clId="{9612A625-19D4-4D5E-8DD3-2A8B0D69195E}" dt="2022-03-03T21:56:48.049" v="13587" actId="1036"/>
          <ac:picMkLst>
            <pc:docMk/>
            <pc:sldMk cId="4099370168" sldId="2144327328"/>
            <ac:picMk id="4" creationId="{5558E1BC-C07F-447C-888B-BE4ACA45486C}"/>
          </ac:picMkLst>
        </pc:picChg>
        <pc:picChg chg="mod">
          <ac:chgData name="Karolina Guillen" userId="c1c08796-a0be-47c6-af52-5d31fd96ec50" providerId="ADAL" clId="{9612A625-19D4-4D5E-8DD3-2A8B0D69195E}" dt="2022-03-03T21:56:48.049" v="13587" actId="1036"/>
          <ac:picMkLst>
            <pc:docMk/>
            <pc:sldMk cId="4099370168" sldId="2144327328"/>
            <ac:picMk id="15" creationId="{07FFF95D-789E-4129-8437-82684C4C8822}"/>
          </ac:picMkLst>
        </pc:picChg>
        <pc:picChg chg="mod">
          <ac:chgData name="Karolina Guillen" userId="c1c08796-a0be-47c6-af52-5d31fd96ec50" providerId="ADAL" clId="{9612A625-19D4-4D5E-8DD3-2A8B0D69195E}" dt="2022-02-22T23:17:02.079" v="4297" actId="1076"/>
          <ac:picMkLst>
            <pc:docMk/>
            <pc:sldMk cId="4099370168" sldId="2144327328"/>
            <ac:picMk id="2052" creationId="{E273953D-01B4-49AD-8E4E-EF4E627FA50F}"/>
          </ac:picMkLst>
        </pc:picChg>
      </pc:sldChg>
      <pc:sldChg chg="del">
        <pc:chgData name="Karolina Guillen" userId="c1c08796-a0be-47c6-af52-5d31fd96ec50" providerId="ADAL" clId="{9612A625-19D4-4D5E-8DD3-2A8B0D69195E}" dt="2022-02-22T23:16:03.628" v="4280" actId="47"/>
        <pc:sldMkLst>
          <pc:docMk/>
          <pc:sldMk cId="2721652440" sldId="2144327350"/>
        </pc:sldMkLst>
      </pc:sldChg>
      <pc:sldChg chg="addSp delSp modSp mod modCm">
        <pc:chgData name="Karolina Guillen" userId="c1c08796-a0be-47c6-af52-5d31fd96ec50" providerId="ADAL" clId="{9612A625-19D4-4D5E-8DD3-2A8B0D69195E}" dt="2022-03-09T15:35:38.521" v="20041" actId="403"/>
        <pc:sldMkLst>
          <pc:docMk/>
          <pc:sldMk cId="2506243694" sldId="2144327391"/>
        </pc:sldMkLst>
        <pc:spChg chg="mod">
          <ac:chgData name="Karolina Guillen" userId="c1c08796-a0be-47c6-af52-5d31fd96ec50" providerId="ADAL" clId="{9612A625-19D4-4D5E-8DD3-2A8B0D69195E}" dt="2022-03-02T18:24:28.369" v="4563" actId="14100"/>
          <ac:spMkLst>
            <pc:docMk/>
            <pc:sldMk cId="2506243694" sldId="2144327391"/>
            <ac:spMk id="2" creationId="{77A6D99E-7211-4A61-8E41-8586BC7724A2}"/>
          </ac:spMkLst>
        </pc:spChg>
        <pc:spChg chg="mod">
          <ac:chgData name="Karolina Guillen" userId="c1c08796-a0be-47c6-af52-5d31fd96ec50" providerId="ADAL" clId="{9612A625-19D4-4D5E-8DD3-2A8B0D69195E}" dt="2022-03-09T15:35:38.521" v="20041" actId="403"/>
          <ac:spMkLst>
            <pc:docMk/>
            <pc:sldMk cId="2506243694" sldId="2144327391"/>
            <ac:spMk id="10" creationId="{E3D88B66-E87E-424D-8CCE-314107D81A14}"/>
          </ac:spMkLst>
        </pc:spChg>
        <pc:picChg chg="add mod ord modCrop">
          <ac:chgData name="Karolina Guillen" userId="c1c08796-a0be-47c6-af52-5d31fd96ec50" providerId="ADAL" clId="{9612A625-19D4-4D5E-8DD3-2A8B0D69195E}" dt="2022-03-02T18:24:32.160" v="4564" actId="167"/>
          <ac:picMkLst>
            <pc:docMk/>
            <pc:sldMk cId="2506243694" sldId="2144327391"/>
            <ac:picMk id="4" creationId="{6DEC5B00-16CE-413A-9103-56A600962CDD}"/>
          </ac:picMkLst>
        </pc:picChg>
        <pc:picChg chg="del">
          <ac:chgData name="Karolina Guillen" userId="c1c08796-a0be-47c6-af52-5d31fd96ec50" providerId="ADAL" clId="{9612A625-19D4-4D5E-8DD3-2A8B0D69195E}" dt="2022-02-18T19:35:55.574" v="86" actId="478"/>
          <ac:picMkLst>
            <pc:docMk/>
            <pc:sldMk cId="2506243694" sldId="2144327391"/>
            <ac:picMk id="6" creationId="{CC03BCEC-FE2C-4A5D-9E38-8C96CFD8BCF2}"/>
          </ac:picMkLst>
        </pc:picChg>
      </pc:sldChg>
      <pc:sldChg chg="addSp delSp modSp mod">
        <pc:chgData name="Karolina Guillen" userId="c1c08796-a0be-47c6-af52-5d31fd96ec50" providerId="ADAL" clId="{9612A625-19D4-4D5E-8DD3-2A8B0D69195E}" dt="2022-02-22T22:40:10.038" v="3526" actId="167"/>
        <pc:sldMkLst>
          <pc:docMk/>
          <pc:sldMk cId="4247426262" sldId="2144327466"/>
        </pc:sldMkLst>
        <pc:spChg chg="mod">
          <ac:chgData name="Karolina Guillen" userId="c1c08796-a0be-47c6-af52-5d31fd96ec50" providerId="ADAL" clId="{9612A625-19D4-4D5E-8DD3-2A8B0D69195E}" dt="2022-02-22T22:39:55.615" v="3523" actId="1037"/>
          <ac:spMkLst>
            <pc:docMk/>
            <pc:sldMk cId="4247426262" sldId="2144327466"/>
            <ac:spMk id="10" creationId="{FD5B8013-38E7-4530-91E2-76B178207FD8}"/>
          </ac:spMkLst>
        </pc:spChg>
        <pc:spChg chg="mod">
          <ac:chgData name="Karolina Guillen" userId="c1c08796-a0be-47c6-af52-5d31fd96ec50" providerId="ADAL" clId="{9612A625-19D4-4D5E-8DD3-2A8B0D69195E}" dt="2022-02-22T22:39:09.487" v="3476" actId="207"/>
          <ac:spMkLst>
            <pc:docMk/>
            <pc:sldMk cId="4247426262" sldId="2144327466"/>
            <ac:spMk id="13" creationId="{F2549165-0953-44EA-9111-A62F74631E9D}"/>
          </ac:spMkLst>
        </pc:spChg>
        <pc:picChg chg="add mod ord">
          <ac:chgData name="Karolina Guillen" userId="c1c08796-a0be-47c6-af52-5d31fd96ec50" providerId="ADAL" clId="{9612A625-19D4-4D5E-8DD3-2A8B0D69195E}" dt="2022-02-22T22:40:10.038" v="3526" actId="167"/>
          <ac:picMkLst>
            <pc:docMk/>
            <pc:sldMk cId="4247426262" sldId="2144327466"/>
            <ac:picMk id="9" creationId="{8F9D1E7F-A122-4A18-AE33-E13BAA521429}"/>
          </ac:picMkLst>
        </pc:picChg>
        <pc:picChg chg="del">
          <ac:chgData name="Karolina Guillen" userId="c1c08796-a0be-47c6-af52-5d31fd96ec50" providerId="ADAL" clId="{9612A625-19D4-4D5E-8DD3-2A8B0D69195E}" dt="2022-02-22T22:40:00.940" v="3524" actId="478"/>
          <ac:picMkLst>
            <pc:docMk/>
            <pc:sldMk cId="4247426262" sldId="2144327466"/>
            <ac:picMk id="16" creationId="{8A4E2F7B-4E7B-46B5-99A0-81CAFCC7475C}"/>
          </ac:picMkLst>
        </pc:picChg>
      </pc:sldChg>
      <pc:sldChg chg="addSp delSp modSp del mod">
        <pc:chgData name="Karolina Guillen" userId="c1c08796-a0be-47c6-af52-5d31fd96ec50" providerId="ADAL" clId="{9612A625-19D4-4D5E-8DD3-2A8B0D69195E}" dt="2022-02-22T22:59:05.955" v="3985" actId="47"/>
        <pc:sldMkLst>
          <pc:docMk/>
          <pc:sldMk cId="1622541504" sldId="2144327906"/>
        </pc:sldMkLst>
        <pc:spChg chg="mod">
          <ac:chgData name="Karolina Guillen" userId="c1c08796-a0be-47c6-af52-5d31fd96ec50" providerId="ADAL" clId="{9612A625-19D4-4D5E-8DD3-2A8B0D69195E}" dt="2022-02-22T22:50:23.194" v="3782" actId="2085"/>
          <ac:spMkLst>
            <pc:docMk/>
            <pc:sldMk cId="1622541504" sldId="2144327906"/>
            <ac:spMk id="2" creationId="{CE7ED7BC-2B64-4A70-A33B-8F9986F414C2}"/>
          </ac:spMkLst>
        </pc:spChg>
        <pc:spChg chg="del">
          <ac:chgData name="Karolina Guillen" userId="c1c08796-a0be-47c6-af52-5d31fd96ec50" providerId="ADAL" clId="{9612A625-19D4-4D5E-8DD3-2A8B0D69195E}" dt="2022-02-22T22:50:11.156" v="3781" actId="478"/>
          <ac:spMkLst>
            <pc:docMk/>
            <pc:sldMk cId="1622541504" sldId="2144327906"/>
            <ac:spMk id="3" creationId="{68CCFD4B-97ED-4300-B91B-E66A8126DF51}"/>
          </ac:spMkLst>
        </pc:spChg>
        <pc:spChg chg="del">
          <ac:chgData name="Karolina Guillen" userId="c1c08796-a0be-47c6-af52-5d31fd96ec50" providerId="ADAL" clId="{9612A625-19D4-4D5E-8DD3-2A8B0D69195E}" dt="2022-02-22T22:50:43.021" v="3820" actId="478"/>
          <ac:spMkLst>
            <pc:docMk/>
            <pc:sldMk cId="1622541504" sldId="2144327906"/>
            <ac:spMk id="10" creationId="{49CDD361-5444-492D-8292-535A7F746D6E}"/>
          </ac:spMkLst>
        </pc:spChg>
        <pc:spChg chg="del">
          <ac:chgData name="Karolina Guillen" userId="c1c08796-a0be-47c6-af52-5d31fd96ec50" providerId="ADAL" clId="{9612A625-19D4-4D5E-8DD3-2A8B0D69195E}" dt="2022-02-22T22:50:11.156" v="3781" actId="478"/>
          <ac:spMkLst>
            <pc:docMk/>
            <pc:sldMk cId="1622541504" sldId="2144327906"/>
            <ac:spMk id="12" creationId="{95FAE051-1185-4039-AA15-825BC48F2ADA}"/>
          </ac:spMkLst>
        </pc:spChg>
        <pc:spChg chg="mod">
          <ac:chgData name="Karolina Guillen" userId="c1c08796-a0be-47c6-af52-5d31fd96ec50" providerId="ADAL" clId="{9612A625-19D4-4D5E-8DD3-2A8B0D69195E}" dt="2022-02-22T22:54:25.971" v="3869" actId="20577"/>
          <ac:spMkLst>
            <pc:docMk/>
            <pc:sldMk cId="1622541504" sldId="2144327906"/>
            <ac:spMk id="13" creationId="{5F2AF242-F1BE-47D3-ACB3-64DEF50F0A80}"/>
          </ac:spMkLst>
        </pc:spChg>
        <pc:spChg chg="del">
          <ac:chgData name="Karolina Guillen" userId="c1c08796-a0be-47c6-af52-5d31fd96ec50" providerId="ADAL" clId="{9612A625-19D4-4D5E-8DD3-2A8B0D69195E}" dt="2022-02-22T22:50:36.412" v="3784" actId="478"/>
          <ac:spMkLst>
            <pc:docMk/>
            <pc:sldMk cId="1622541504" sldId="2144327906"/>
            <ac:spMk id="14" creationId="{ABD7C610-04ED-4C00-957A-CE02DACF0454}"/>
          </ac:spMkLst>
        </pc:spChg>
        <pc:spChg chg="del">
          <ac:chgData name="Karolina Guillen" userId="c1c08796-a0be-47c6-af52-5d31fd96ec50" providerId="ADAL" clId="{9612A625-19D4-4D5E-8DD3-2A8B0D69195E}" dt="2022-02-22T22:50:43.021" v="3820" actId="478"/>
          <ac:spMkLst>
            <pc:docMk/>
            <pc:sldMk cId="1622541504" sldId="2144327906"/>
            <ac:spMk id="16" creationId="{C57D90DC-DDFA-45DC-8781-5D55EA449DCD}"/>
          </ac:spMkLst>
        </pc:spChg>
        <pc:spChg chg="del">
          <ac:chgData name="Karolina Guillen" userId="c1c08796-a0be-47c6-af52-5d31fd96ec50" providerId="ADAL" clId="{9612A625-19D4-4D5E-8DD3-2A8B0D69195E}" dt="2022-02-22T22:50:11.156" v="3781" actId="478"/>
          <ac:spMkLst>
            <pc:docMk/>
            <pc:sldMk cId="1622541504" sldId="2144327906"/>
            <ac:spMk id="17" creationId="{942C5A46-882E-40DA-86F5-FFD92C2A066B}"/>
          </ac:spMkLst>
        </pc:spChg>
        <pc:spChg chg="del">
          <ac:chgData name="Karolina Guillen" userId="c1c08796-a0be-47c6-af52-5d31fd96ec50" providerId="ADAL" clId="{9612A625-19D4-4D5E-8DD3-2A8B0D69195E}" dt="2022-02-22T22:50:11.156" v="3781" actId="478"/>
          <ac:spMkLst>
            <pc:docMk/>
            <pc:sldMk cId="1622541504" sldId="2144327906"/>
            <ac:spMk id="18" creationId="{2F8F45D8-09D3-4A1C-ADD9-1A503F276B04}"/>
          </ac:spMkLst>
        </pc:spChg>
        <pc:spChg chg="add mod">
          <ac:chgData name="Karolina Guillen" userId="c1c08796-a0be-47c6-af52-5d31fd96ec50" providerId="ADAL" clId="{9612A625-19D4-4D5E-8DD3-2A8B0D69195E}" dt="2022-02-22T22:55:25.639" v="3895" actId="1036"/>
          <ac:spMkLst>
            <pc:docMk/>
            <pc:sldMk cId="1622541504" sldId="2144327906"/>
            <ac:spMk id="19" creationId="{EB537189-1808-4C6D-8368-10138BBE37D8}"/>
          </ac:spMkLst>
        </pc:spChg>
        <pc:spChg chg="add mod">
          <ac:chgData name="Karolina Guillen" userId="c1c08796-a0be-47c6-af52-5d31fd96ec50" providerId="ADAL" clId="{9612A625-19D4-4D5E-8DD3-2A8B0D69195E}" dt="2022-02-22T22:56:06.702" v="3908" actId="1037"/>
          <ac:spMkLst>
            <pc:docMk/>
            <pc:sldMk cId="1622541504" sldId="2144327906"/>
            <ac:spMk id="20" creationId="{889F28E3-CADD-4450-92C4-55251ED5393D}"/>
          </ac:spMkLst>
        </pc:spChg>
        <pc:spChg chg="add mod">
          <ac:chgData name="Karolina Guillen" userId="c1c08796-a0be-47c6-af52-5d31fd96ec50" providerId="ADAL" clId="{9612A625-19D4-4D5E-8DD3-2A8B0D69195E}" dt="2022-02-22T22:56:06.702" v="3908" actId="1037"/>
          <ac:spMkLst>
            <pc:docMk/>
            <pc:sldMk cId="1622541504" sldId="2144327906"/>
            <ac:spMk id="21" creationId="{7DAE6AE7-B15E-44BA-87C8-8C2F347B3C62}"/>
          </ac:spMkLst>
        </pc:spChg>
      </pc:sldChg>
      <pc:sldChg chg="modSp mod">
        <pc:chgData name="Karolina Guillen" userId="c1c08796-a0be-47c6-af52-5d31fd96ec50" providerId="ADAL" clId="{9612A625-19D4-4D5E-8DD3-2A8B0D69195E}" dt="2022-03-04T21:21:24.544" v="19937" actId="1076"/>
        <pc:sldMkLst>
          <pc:docMk/>
          <pc:sldMk cId="826583887" sldId="2144328105"/>
        </pc:sldMkLst>
        <pc:spChg chg="mod">
          <ac:chgData name="Karolina Guillen" userId="c1c08796-a0be-47c6-af52-5d31fd96ec50" providerId="ADAL" clId="{9612A625-19D4-4D5E-8DD3-2A8B0D69195E}" dt="2022-02-22T17:10:13.897" v="233" actId="20577"/>
          <ac:spMkLst>
            <pc:docMk/>
            <pc:sldMk cId="826583887" sldId="2144328105"/>
            <ac:spMk id="10" creationId="{9A560180-A9CA-4711-9773-CB371B04B8FC}"/>
          </ac:spMkLst>
        </pc:spChg>
        <pc:spChg chg="mod">
          <ac:chgData name="Karolina Guillen" userId="c1c08796-a0be-47c6-af52-5d31fd96ec50" providerId="ADAL" clId="{9612A625-19D4-4D5E-8DD3-2A8B0D69195E}" dt="2022-02-22T17:09:59.497" v="211" actId="552"/>
          <ac:spMkLst>
            <pc:docMk/>
            <pc:sldMk cId="826583887" sldId="2144328105"/>
            <ac:spMk id="15" creationId="{9EA21A7E-B031-4427-B944-444CDE2AE24C}"/>
          </ac:spMkLst>
        </pc:spChg>
        <pc:spChg chg="mod">
          <ac:chgData name="Karolina Guillen" userId="c1c08796-a0be-47c6-af52-5d31fd96ec50" providerId="ADAL" clId="{9612A625-19D4-4D5E-8DD3-2A8B0D69195E}" dt="2022-02-22T16:54:10.409" v="125" actId="20577"/>
          <ac:spMkLst>
            <pc:docMk/>
            <pc:sldMk cId="826583887" sldId="2144328105"/>
            <ac:spMk id="19" creationId="{C11BA066-A30E-4C0B-B603-D4BE0845EB56}"/>
          </ac:spMkLst>
        </pc:spChg>
        <pc:spChg chg="mod">
          <ac:chgData name="Karolina Guillen" userId="c1c08796-a0be-47c6-af52-5d31fd96ec50" providerId="ADAL" clId="{9612A625-19D4-4D5E-8DD3-2A8B0D69195E}" dt="2022-02-22T16:54:15.714" v="130" actId="20577"/>
          <ac:spMkLst>
            <pc:docMk/>
            <pc:sldMk cId="826583887" sldId="2144328105"/>
            <ac:spMk id="20" creationId="{B9948F1E-CFC6-415D-AE66-0643267CD9B6}"/>
          </ac:spMkLst>
        </pc:spChg>
        <pc:spChg chg="mod">
          <ac:chgData name="Karolina Guillen" userId="c1c08796-a0be-47c6-af52-5d31fd96ec50" providerId="ADAL" clId="{9612A625-19D4-4D5E-8DD3-2A8B0D69195E}" dt="2022-03-04T21:21:24.544" v="19937" actId="1076"/>
          <ac:spMkLst>
            <pc:docMk/>
            <pc:sldMk cId="826583887" sldId="2144328105"/>
            <ac:spMk id="22" creationId="{16059C99-3992-46E9-A6BA-2F7FEBD3CE72}"/>
          </ac:spMkLst>
        </pc:spChg>
        <pc:spChg chg="mod">
          <ac:chgData name="Karolina Guillen" userId="c1c08796-a0be-47c6-af52-5d31fd96ec50" providerId="ADAL" clId="{9612A625-19D4-4D5E-8DD3-2A8B0D69195E}" dt="2022-03-04T21:21:15.836" v="19936" actId="1036"/>
          <ac:spMkLst>
            <pc:docMk/>
            <pc:sldMk cId="826583887" sldId="2144328105"/>
            <ac:spMk id="26" creationId="{8F11F2B3-DEC8-4DD7-972F-33EB3ADB8A9C}"/>
          </ac:spMkLst>
        </pc:spChg>
        <pc:picChg chg="mod">
          <ac:chgData name="Karolina Guillen" userId="c1c08796-a0be-47c6-af52-5d31fd96ec50" providerId="ADAL" clId="{9612A625-19D4-4D5E-8DD3-2A8B0D69195E}" dt="2022-02-22T17:10:05.046" v="223" actId="1076"/>
          <ac:picMkLst>
            <pc:docMk/>
            <pc:sldMk cId="826583887" sldId="2144328105"/>
            <ac:picMk id="5" creationId="{6059A65E-B154-4B8C-8EA8-A924C404B023}"/>
          </ac:picMkLst>
        </pc:picChg>
        <pc:picChg chg="mod">
          <ac:chgData name="Karolina Guillen" userId="c1c08796-a0be-47c6-af52-5d31fd96ec50" providerId="ADAL" clId="{9612A625-19D4-4D5E-8DD3-2A8B0D69195E}" dt="2022-03-04T21:21:24.544" v="19937" actId="1076"/>
          <ac:picMkLst>
            <pc:docMk/>
            <pc:sldMk cId="826583887" sldId="2144328105"/>
            <ac:picMk id="25" creationId="{2D4EF225-2C9E-46D5-BD46-658DF782EAC9}"/>
          </ac:picMkLst>
        </pc:picChg>
        <pc:picChg chg="mod">
          <ac:chgData name="Karolina Guillen" userId="c1c08796-a0be-47c6-af52-5d31fd96ec50" providerId="ADAL" clId="{9612A625-19D4-4D5E-8DD3-2A8B0D69195E}" dt="2022-03-04T21:21:15.836" v="19936" actId="1036"/>
          <ac:picMkLst>
            <pc:docMk/>
            <pc:sldMk cId="826583887" sldId="2144328105"/>
            <ac:picMk id="28" creationId="{03015324-3308-4670-B0A4-81D48A48425C}"/>
          </ac:picMkLst>
        </pc:picChg>
      </pc:sldChg>
      <pc:sldChg chg="modSp mod">
        <pc:chgData name="Karolina Guillen" userId="c1c08796-a0be-47c6-af52-5d31fd96ec50" providerId="ADAL" clId="{9612A625-19D4-4D5E-8DD3-2A8B0D69195E}" dt="2022-03-04T15:32:23.431" v="14250" actId="20577"/>
        <pc:sldMkLst>
          <pc:docMk/>
          <pc:sldMk cId="732019880" sldId="2144328106"/>
        </pc:sldMkLst>
        <pc:spChg chg="mod">
          <ac:chgData name="Karolina Guillen" userId="c1c08796-a0be-47c6-af52-5d31fd96ec50" providerId="ADAL" clId="{9612A625-19D4-4D5E-8DD3-2A8B0D69195E}" dt="2022-03-04T15:32:23.431" v="14250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addSp delSp modSp del mod ord addAnim delAnim modAnim">
        <pc:chgData name="Karolina Guillen" userId="c1c08796-a0be-47c6-af52-5d31fd96ec50" providerId="ADAL" clId="{9612A625-19D4-4D5E-8DD3-2A8B0D69195E}" dt="2022-03-03T20:52:24.526" v="12083" actId="47"/>
        <pc:sldMkLst>
          <pc:docMk/>
          <pc:sldMk cId="82178466" sldId="2144328216"/>
        </pc:sldMkLst>
        <pc:spChg chg="mod">
          <ac:chgData name="Karolina Guillen" userId="c1c08796-a0be-47c6-af52-5d31fd96ec50" providerId="ADAL" clId="{9612A625-19D4-4D5E-8DD3-2A8B0D69195E}" dt="2022-03-03T19:55:46.707" v="10502" actId="1076"/>
          <ac:spMkLst>
            <pc:docMk/>
            <pc:sldMk cId="82178466" sldId="2144328216"/>
            <ac:spMk id="10" creationId="{1F5544B4-64B7-4E00-A1B6-76422658B8ED}"/>
          </ac:spMkLst>
        </pc:spChg>
        <pc:spChg chg="mod ord">
          <ac:chgData name="Karolina Guillen" userId="c1c08796-a0be-47c6-af52-5d31fd96ec50" providerId="ADAL" clId="{9612A625-19D4-4D5E-8DD3-2A8B0D69195E}" dt="2022-03-03T14:53:39.082" v="7437" actId="14100"/>
          <ac:spMkLst>
            <pc:docMk/>
            <pc:sldMk cId="82178466" sldId="2144328216"/>
            <ac:spMk id="25" creationId="{256EFC29-4811-4C2C-96D0-112123C3F8D1}"/>
          </ac:spMkLst>
        </pc:spChg>
        <pc:spChg chg="add del mod">
          <ac:chgData name="Karolina Guillen" userId="c1c08796-a0be-47c6-af52-5d31fd96ec50" providerId="ADAL" clId="{9612A625-19D4-4D5E-8DD3-2A8B0D69195E}" dt="2022-02-22T20:00:37.340" v="2179" actId="478"/>
          <ac:spMkLst>
            <pc:docMk/>
            <pc:sldMk cId="82178466" sldId="2144328216"/>
            <ac:spMk id="76" creationId="{20A0FAF8-41F1-4414-AF9F-0576881A9AA2}"/>
          </ac:spMkLst>
        </pc:spChg>
        <pc:spChg chg="add mod">
          <ac:chgData name="Karolina Guillen" userId="c1c08796-a0be-47c6-af52-5d31fd96ec50" providerId="ADAL" clId="{9612A625-19D4-4D5E-8DD3-2A8B0D69195E}" dt="2022-03-02T22:57:06.076" v="6021" actId="14100"/>
          <ac:spMkLst>
            <pc:docMk/>
            <pc:sldMk cId="82178466" sldId="2144328216"/>
            <ac:spMk id="79" creationId="{C1531FCB-139E-484A-A761-C0C15FC47365}"/>
          </ac:spMkLst>
        </pc:spChg>
        <pc:spChg chg="add mod ord">
          <ac:chgData name="Karolina Guillen" userId="c1c08796-a0be-47c6-af52-5d31fd96ec50" providerId="ADAL" clId="{9612A625-19D4-4D5E-8DD3-2A8B0D69195E}" dt="2022-03-02T22:55:48.293" v="5944" actId="1036"/>
          <ac:spMkLst>
            <pc:docMk/>
            <pc:sldMk cId="82178466" sldId="2144328216"/>
            <ac:spMk id="80" creationId="{D55DE0E7-B39C-45C2-9E03-542692D5B3AB}"/>
          </ac:spMkLst>
        </pc:spChg>
        <pc:spChg chg="add mod ord">
          <ac:chgData name="Karolina Guillen" userId="c1c08796-a0be-47c6-af52-5d31fd96ec50" providerId="ADAL" clId="{9612A625-19D4-4D5E-8DD3-2A8B0D69195E}" dt="2022-02-22T20:04:26.831" v="2276" actId="1035"/>
          <ac:spMkLst>
            <pc:docMk/>
            <pc:sldMk cId="82178466" sldId="2144328216"/>
            <ac:spMk id="81" creationId="{8ACAC760-F67C-4262-835D-0FFCA34768B3}"/>
          </ac:spMkLst>
        </pc:spChg>
        <pc:spChg chg="add del mod ord topLvl">
          <ac:chgData name="Karolina Guillen" userId="c1c08796-a0be-47c6-af52-5d31fd96ec50" providerId="ADAL" clId="{9612A625-19D4-4D5E-8DD3-2A8B0D69195E}" dt="2022-02-22T20:01:16.513" v="2190" actId="478"/>
          <ac:spMkLst>
            <pc:docMk/>
            <pc:sldMk cId="82178466" sldId="2144328216"/>
            <ac:spMk id="82" creationId="{31A6BFF7-E1FA-4EEA-8077-C8F8605F56EB}"/>
          </ac:spMkLst>
        </pc:spChg>
        <pc:spChg chg="add mod">
          <ac:chgData name="Karolina Guillen" userId="c1c08796-a0be-47c6-af52-5d31fd96ec50" providerId="ADAL" clId="{9612A625-19D4-4D5E-8DD3-2A8B0D69195E}" dt="2022-03-02T22:58:39.720" v="6203" actId="20577"/>
          <ac:spMkLst>
            <pc:docMk/>
            <pc:sldMk cId="82178466" sldId="2144328216"/>
            <ac:spMk id="83" creationId="{825B8930-569C-4417-8D71-C53FC14CCBBD}"/>
          </ac:spMkLst>
        </pc:spChg>
        <pc:spChg chg="add mod ord">
          <ac:chgData name="Karolina Guillen" userId="c1c08796-a0be-47c6-af52-5d31fd96ec50" providerId="ADAL" clId="{9612A625-19D4-4D5E-8DD3-2A8B0D69195E}" dt="2022-03-02T22:58:47.635" v="6243" actId="1035"/>
          <ac:spMkLst>
            <pc:docMk/>
            <pc:sldMk cId="82178466" sldId="2144328216"/>
            <ac:spMk id="84" creationId="{4AF496CD-BAAD-4BA0-875B-9D03130E4070}"/>
          </ac:spMkLst>
        </pc:spChg>
        <pc:spChg chg="add mod ord">
          <ac:chgData name="Karolina Guillen" userId="c1c08796-a0be-47c6-af52-5d31fd96ec50" providerId="ADAL" clId="{9612A625-19D4-4D5E-8DD3-2A8B0D69195E}" dt="2022-02-22T20:04:26.831" v="2276" actId="1035"/>
          <ac:spMkLst>
            <pc:docMk/>
            <pc:sldMk cId="82178466" sldId="2144328216"/>
            <ac:spMk id="85" creationId="{01541178-3FE7-4ED4-A2E6-32AA5C3E6963}"/>
          </ac:spMkLst>
        </pc:spChg>
        <pc:spChg chg="add del mod ord topLvl">
          <ac:chgData name="Karolina Guillen" userId="c1c08796-a0be-47c6-af52-5d31fd96ec50" providerId="ADAL" clId="{9612A625-19D4-4D5E-8DD3-2A8B0D69195E}" dt="2022-02-22T20:01:49.001" v="2194" actId="478"/>
          <ac:spMkLst>
            <pc:docMk/>
            <pc:sldMk cId="82178466" sldId="2144328216"/>
            <ac:spMk id="86" creationId="{16A53FF6-EB3C-4711-8A08-5267D0C7F3ED}"/>
          </ac:spMkLst>
        </pc:spChg>
        <pc:spChg chg="add mod">
          <ac:chgData name="Karolina Guillen" userId="c1c08796-a0be-47c6-af52-5d31fd96ec50" providerId="ADAL" clId="{9612A625-19D4-4D5E-8DD3-2A8B0D69195E}" dt="2022-03-02T22:59:12.427" v="6358" actId="20577"/>
          <ac:spMkLst>
            <pc:docMk/>
            <pc:sldMk cId="82178466" sldId="2144328216"/>
            <ac:spMk id="87" creationId="{6B972BF5-12F2-4C4E-B197-818FC83DB440}"/>
          </ac:spMkLst>
        </pc:spChg>
        <pc:spChg chg="add mod ord">
          <ac:chgData name="Karolina Guillen" userId="c1c08796-a0be-47c6-af52-5d31fd96ec50" providerId="ADAL" clId="{9612A625-19D4-4D5E-8DD3-2A8B0D69195E}" dt="2022-03-02T22:59:17.704" v="6405" actId="1036"/>
          <ac:spMkLst>
            <pc:docMk/>
            <pc:sldMk cId="82178466" sldId="2144328216"/>
            <ac:spMk id="88" creationId="{EF0BB25E-1421-48BD-A5F0-6AF76291BD8A}"/>
          </ac:spMkLst>
        </pc:spChg>
        <pc:spChg chg="mod ord topLvl">
          <ac:chgData name="Karolina Guillen" userId="c1c08796-a0be-47c6-af52-5d31fd96ec50" providerId="ADAL" clId="{9612A625-19D4-4D5E-8DD3-2A8B0D69195E}" dt="2022-02-22T20:04:26.831" v="2276" actId="1035"/>
          <ac:spMkLst>
            <pc:docMk/>
            <pc:sldMk cId="82178466" sldId="2144328216"/>
            <ac:spMk id="90" creationId="{B21FB84B-706C-4272-BB1C-149F28E96A84}"/>
          </ac:spMkLst>
        </pc:spChg>
        <pc:spChg chg="del mod topLvl">
          <ac:chgData name="Karolina Guillen" userId="c1c08796-a0be-47c6-af52-5d31fd96ec50" providerId="ADAL" clId="{9612A625-19D4-4D5E-8DD3-2A8B0D69195E}" dt="2022-02-22T18:33:43.876" v="943" actId="478"/>
          <ac:spMkLst>
            <pc:docMk/>
            <pc:sldMk cId="82178466" sldId="2144328216"/>
            <ac:spMk id="92" creationId="{CA23090E-6BE2-44EE-91C6-4A1F35025C36}"/>
          </ac:spMkLst>
        </pc:spChg>
        <pc:spChg chg="mod">
          <ac:chgData name="Karolina Guillen" userId="c1c08796-a0be-47c6-af52-5d31fd96ec50" providerId="ADAL" clId="{9612A625-19D4-4D5E-8DD3-2A8B0D69195E}" dt="2022-02-22T17:22:24.250" v="252"/>
          <ac:spMkLst>
            <pc:docMk/>
            <pc:sldMk cId="82178466" sldId="2144328216"/>
            <ac:spMk id="94" creationId="{8AD7D462-BB01-43CE-AC37-05802DDDB4D0}"/>
          </ac:spMkLst>
        </pc:spChg>
        <pc:spChg chg="mod">
          <ac:chgData name="Karolina Guillen" userId="c1c08796-a0be-47c6-af52-5d31fd96ec50" providerId="ADAL" clId="{9612A625-19D4-4D5E-8DD3-2A8B0D69195E}" dt="2022-02-22T17:22:24.250" v="252"/>
          <ac:spMkLst>
            <pc:docMk/>
            <pc:sldMk cId="82178466" sldId="2144328216"/>
            <ac:spMk id="95" creationId="{B67B2614-51BC-4989-874E-FF88D6B65CD7}"/>
          </ac:spMkLst>
        </pc:spChg>
        <pc:spChg chg="add del mod ord topLvl">
          <ac:chgData name="Karolina Guillen" userId="c1c08796-a0be-47c6-af52-5d31fd96ec50" providerId="ADAL" clId="{9612A625-19D4-4D5E-8DD3-2A8B0D69195E}" dt="2022-02-22T20:02:34.355" v="2207" actId="478"/>
          <ac:spMkLst>
            <pc:docMk/>
            <pc:sldMk cId="82178466" sldId="2144328216"/>
            <ac:spMk id="97" creationId="{F30B6DF8-F4E7-4EB2-AFC0-2EFCFE44163E}"/>
          </ac:spMkLst>
        </pc:spChg>
        <pc:spChg chg="add del mod">
          <ac:chgData name="Karolina Guillen" userId="c1c08796-a0be-47c6-af52-5d31fd96ec50" providerId="ADAL" clId="{9612A625-19D4-4D5E-8DD3-2A8B0D69195E}" dt="2022-03-02T23:00:14.641" v="6559" actId="20577"/>
          <ac:spMkLst>
            <pc:docMk/>
            <pc:sldMk cId="82178466" sldId="2144328216"/>
            <ac:spMk id="98" creationId="{FF83FC72-06A4-48C1-8899-B186535ECCB2}"/>
          </ac:spMkLst>
        </pc:spChg>
        <pc:spChg chg="add mod ord">
          <ac:chgData name="Karolina Guillen" userId="c1c08796-a0be-47c6-af52-5d31fd96ec50" providerId="ADAL" clId="{9612A625-19D4-4D5E-8DD3-2A8B0D69195E}" dt="2022-03-02T23:00:19.498" v="6596" actId="1036"/>
          <ac:spMkLst>
            <pc:docMk/>
            <pc:sldMk cId="82178466" sldId="2144328216"/>
            <ac:spMk id="99" creationId="{4C5F8701-F49A-49FD-9750-10D2DDF3BE1A}"/>
          </ac:spMkLst>
        </pc:spChg>
        <pc:spChg chg="mod ord topLvl">
          <ac:chgData name="Karolina Guillen" userId="c1c08796-a0be-47c6-af52-5d31fd96ec50" providerId="ADAL" clId="{9612A625-19D4-4D5E-8DD3-2A8B0D69195E}" dt="2022-02-22T20:04:26.831" v="2276" actId="1035"/>
          <ac:spMkLst>
            <pc:docMk/>
            <pc:sldMk cId="82178466" sldId="2144328216"/>
            <ac:spMk id="101" creationId="{44E2BC6C-22FB-4766-ABEF-9F6ABEE11427}"/>
          </ac:spMkLst>
        </pc:spChg>
        <pc:spChg chg="del mod topLvl">
          <ac:chgData name="Karolina Guillen" userId="c1c08796-a0be-47c6-af52-5d31fd96ec50" providerId="ADAL" clId="{9612A625-19D4-4D5E-8DD3-2A8B0D69195E}" dt="2022-02-22T18:35:09.601" v="1098" actId="478"/>
          <ac:spMkLst>
            <pc:docMk/>
            <pc:sldMk cId="82178466" sldId="2144328216"/>
            <ac:spMk id="102" creationId="{3AF5E121-71D3-4796-A947-0AAC85D6C77B}"/>
          </ac:spMkLst>
        </pc:spChg>
        <pc:spChg chg="mod">
          <ac:chgData name="Karolina Guillen" userId="c1c08796-a0be-47c6-af52-5d31fd96ec50" providerId="ADAL" clId="{9612A625-19D4-4D5E-8DD3-2A8B0D69195E}" dt="2022-02-22T17:22:24.250" v="252"/>
          <ac:spMkLst>
            <pc:docMk/>
            <pc:sldMk cId="82178466" sldId="2144328216"/>
            <ac:spMk id="104" creationId="{3BB5696C-F6C6-43DE-B89B-8B5E588039B4}"/>
          </ac:spMkLst>
        </pc:spChg>
        <pc:spChg chg="mod">
          <ac:chgData name="Karolina Guillen" userId="c1c08796-a0be-47c6-af52-5d31fd96ec50" providerId="ADAL" clId="{9612A625-19D4-4D5E-8DD3-2A8B0D69195E}" dt="2022-02-22T17:22:24.250" v="252"/>
          <ac:spMkLst>
            <pc:docMk/>
            <pc:sldMk cId="82178466" sldId="2144328216"/>
            <ac:spMk id="105" creationId="{498F4232-1E57-47C4-A3C3-DA5036177919}"/>
          </ac:spMkLst>
        </pc:spChg>
        <pc:spChg chg="add del mod">
          <ac:chgData name="Karolina Guillen" userId="c1c08796-a0be-47c6-af52-5d31fd96ec50" providerId="ADAL" clId="{9612A625-19D4-4D5E-8DD3-2A8B0D69195E}" dt="2022-02-22T18:33:46.561" v="944" actId="478"/>
          <ac:spMkLst>
            <pc:docMk/>
            <pc:sldMk cId="82178466" sldId="2144328216"/>
            <ac:spMk id="107" creationId="{BEDAC5A6-671F-4DF1-B153-EB2247ED6731}"/>
          </ac:spMkLst>
        </pc:spChg>
        <pc:spChg chg="add del mod ord topLvl">
          <ac:chgData name="Karolina Guillen" userId="c1c08796-a0be-47c6-af52-5d31fd96ec50" providerId="ADAL" clId="{9612A625-19D4-4D5E-8DD3-2A8B0D69195E}" dt="2022-02-22T20:03:07.286" v="2213" actId="478"/>
          <ac:spMkLst>
            <pc:docMk/>
            <pc:sldMk cId="82178466" sldId="2144328216"/>
            <ac:spMk id="108" creationId="{4E093C71-DEB4-4C40-A62E-D99ECC649F10}"/>
          </ac:spMkLst>
        </pc:spChg>
        <pc:spChg chg="add mod">
          <ac:chgData name="Karolina Guillen" userId="c1c08796-a0be-47c6-af52-5d31fd96ec50" providerId="ADAL" clId="{9612A625-19D4-4D5E-8DD3-2A8B0D69195E}" dt="2022-03-02T23:01:40.741" v="6775" actId="20577"/>
          <ac:spMkLst>
            <pc:docMk/>
            <pc:sldMk cId="82178466" sldId="2144328216"/>
            <ac:spMk id="109" creationId="{5E0F3C87-266B-4D55-ADBD-E990A459AD15}"/>
          </ac:spMkLst>
        </pc:spChg>
        <pc:spChg chg="add del mod">
          <ac:chgData name="Karolina Guillen" userId="c1c08796-a0be-47c6-af52-5d31fd96ec50" providerId="ADAL" clId="{9612A625-19D4-4D5E-8DD3-2A8B0D69195E}" dt="2022-02-22T18:37:02.399" v="1309" actId="571"/>
          <ac:spMkLst>
            <pc:docMk/>
            <pc:sldMk cId="82178466" sldId="2144328216"/>
            <ac:spMk id="110" creationId="{DDF21EDD-A836-4FE2-AF43-30F8DFEC9545}"/>
          </ac:spMkLst>
        </pc:spChg>
        <pc:spChg chg="add del mod">
          <ac:chgData name="Karolina Guillen" userId="c1c08796-a0be-47c6-af52-5d31fd96ec50" providerId="ADAL" clId="{9612A625-19D4-4D5E-8DD3-2A8B0D69195E}" dt="2022-02-22T18:37:02.399" v="1309" actId="571"/>
          <ac:spMkLst>
            <pc:docMk/>
            <pc:sldMk cId="82178466" sldId="2144328216"/>
            <ac:spMk id="111" creationId="{92508A9E-885C-4C93-AB5A-F3E78EA559FB}"/>
          </ac:spMkLst>
        </pc:spChg>
        <pc:spChg chg="add mod ord">
          <ac:chgData name="Karolina Guillen" userId="c1c08796-a0be-47c6-af52-5d31fd96ec50" providerId="ADAL" clId="{9612A625-19D4-4D5E-8DD3-2A8B0D69195E}" dt="2022-03-02T23:01:30.383" v="6744" actId="1036"/>
          <ac:spMkLst>
            <pc:docMk/>
            <pc:sldMk cId="82178466" sldId="2144328216"/>
            <ac:spMk id="112" creationId="{18956DFD-945D-4D21-AB1A-778C4286A5AC}"/>
          </ac:spMkLst>
        </pc:spChg>
        <pc:spChg chg="add mod ord">
          <ac:chgData name="Karolina Guillen" userId="c1c08796-a0be-47c6-af52-5d31fd96ec50" providerId="ADAL" clId="{9612A625-19D4-4D5E-8DD3-2A8B0D69195E}" dt="2022-02-22T20:04:26.831" v="2276" actId="1035"/>
          <ac:spMkLst>
            <pc:docMk/>
            <pc:sldMk cId="82178466" sldId="2144328216"/>
            <ac:spMk id="113" creationId="{7F1D49C7-D8E1-41EC-AFB0-CFBBF1D285DE}"/>
          </ac:spMkLst>
        </pc:spChg>
        <pc:spChg chg="add mod">
          <ac:chgData name="Karolina Guillen" userId="c1c08796-a0be-47c6-af52-5d31fd96ec50" providerId="ADAL" clId="{9612A625-19D4-4D5E-8DD3-2A8B0D69195E}" dt="2022-03-02T15:11:41.664" v="4300" actId="1035"/>
          <ac:spMkLst>
            <pc:docMk/>
            <pc:sldMk cId="82178466" sldId="2144328216"/>
            <ac:spMk id="114" creationId="{808F33F0-8FE8-4CA3-ADCC-DF78506D3A79}"/>
          </ac:spMkLst>
        </pc:spChg>
        <pc:spChg chg="add mod ord">
          <ac:chgData name="Karolina Guillen" userId="c1c08796-a0be-47c6-af52-5d31fd96ec50" providerId="ADAL" clId="{9612A625-19D4-4D5E-8DD3-2A8B0D69195E}" dt="2022-02-22T20:04:26.831" v="2276" actId="1035"/>
          <ac:spMkLst>
            <pc:docMk/>
            <pc:sldMk cId="82178466" sldId="2144328216"/>
            <ac:spMk id="115" creationId="{4020B342-7899-4E06-B270-F3CCF87F30AF}"/>
          </ac:spMkLst>
        </pc:spChg>
        <pc:spChg chg="add mod ord">
          <ac:chgData name="Karolina Guillen" userId="c1c08796-a0be-47c6-af52-5d31fd96ec50" providerId="ADAL" clId="{9612A625-19D4-4D5E-8DD3-2A8B0D69195E}" dt="2022-02-22T20:04:26.831" v="2276" actId="1035"/>
          <ac:spMkLst>
            <pc:docMk/>
            <pc:sldMk cId="82178466" sldId="2144328216"/>
            <ac:spMk id="116" creationId="{16C49418-3918-4794-9913-A4E924F5B6C4}"/>
          </ac:spMkLst>
        </pc:spChg>
        <pc:spChg chg="add mod ord">
          <ac:chgData name="Karolina Guillen" userId="c1c08796-a0be-47c6-af52-5d31fd96ec50" providerId="ADAL" clId="{9612A625-19D4-4D5E-8DD3-2A8B0D69195E}" dt="2022-02-22T20:04:26.831" v="2276" actId="1035"/>
          <ac:spMkLst>
            <pc:docMk/>
            <pc:sldMk cId="82178466" sldId="2144328216"/>
            <ac:spMk id="117" creationId="{8A8973A2-44A5-4D79-BA23-945E75139D98}"/>
          </ac:spMkLst>
        </pc:spChg>
        <pc:spChg chg="add mod ord">
          <ac:chgData name="Karolina Guillen" userId="c1c08796-a0be-47c6-af52-5d31fd96ec50" providerId="ADAL" clId="{9612A625-19D4-4D5E-8DD3-2A8B0D69195E}" dt="2022-02-22T20:04:26.831" v="2276" actId="1035"/>
          <ac:spMkLst>
            <pc:docMk/>
            <pc:sldMk cId="82178466" sldId="2144328216"/>
            <ac:spMk id="118" creationId="{234FA1D6-C581-45FF-B13A-271A446C84C2}"/>
          </ac:spMkLst>
        </pc:spChg>
        <pc:spChg chg="add mod">
          <ac:chgData name="Karolina Guillen" userId="c1c08796-a0be-47c6-af52-5d31fd96ec50" providerId="ADAL" clId="{9612A625-19D4-4D5E-8DD3-2A8B0D69195E}" dt="2022-02-22T20:04:26.831" v="2276" actId="1035"/>
          <ac:spMkLst>
            <pc:docMk/>
            <pc:sldMk cId="82178466" sldId="2144328216"/>
            <ac:spMk id="119" creationId="{F241056F-62D7-4E10-939F-FB183E286373}"/>
          </ac:spMkLst>
        </pc:s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5" creationId="{A398BE0A-4DA0-439B-B6E7-ADF3D3D718B0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7" creationId="{94B3F7B3-EA3A-488E-A2D8-360292A7E78E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12" creationId="{8BE79679-101A-4277-8B77-8DAF1B53BF7A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13" creationId="{5C1527B5-D89E-45D8-86FF-3DB3FD0A75EE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15" creationId="{5E440365-974D-456E-92A0-BFF3B7BAC3BD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26" creationId="{6AAC0A52-FB48-4C02-8220-669E0455FF55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28" creationId="{E8112D83-36D9-42E1-AFDC-2C58795BDB19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29" creationId="{490BF929-2980-4127-8887-376AE0413468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30" creationId="{3A2F1D33-301F-49AF-9D48-57F702FEE2F2}"/>
          </ac:grpSpMkLst>
        </pc:grpChg>
        <pc:grpChg chg="add del mod">
          <ac:chgData name="Karolina Guillen" userId="c1c08796-a0be-47c6-af52-5d31fd96ec50" providerId="ADAL" clId="{9612A625-19D4-4D5E-8DD3-2A8B0D69195E}" dt="2022-02-22T20:00:44.389" v="2181" actId="165"/>
          <ac:grpSpMkLst>
            <pc:docMk/>
            <pc:sldMk cId="82178466" sldId="2144328216"/>
            <ac:grpSpMk id="31" creationId="{E986D01B-0AB9-4612-B8F1-F70FA0567CA3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34" creationId="{717AA0DD-CFB6-4742-BBCB-03F171DC5461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37" creationId="{4C781AE0-5410-4D0E-BCAC-0D71A2155C29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41" creationId="{8FE6D828-974F-4A55-AD5C-D50737B328D3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49" creationId="{3D01F67F-8176-4212-9C51-04C19238D9D8}"/>
          </ac:grpSpMkLst>
        </pc:grpChg>
        <pc:grpChg chg="del">
          <ac:chgData name="Karolina Guillen" userId="c1c08796-a0be-47c6-af52-5d31fd96ec50" providerId="ADAL" clId="{9612A625-19D4-4D5E-8DD3-2A8B0D69195E}" dt="2022-02-22T17:21:15.936" v="251" actId="478"/>
          <ac:grpSpMkLst>
            <pc:docMk/>
            <pc:sldMk cId="82178466" sldId="2144328216"/>
            <ac:grpSpMk id="70" creationId="{0B6C73B2-8E5E-48AC-8B3C-2B84DE729F27}"/>
          </ac:grpSpMkLst>
        </pc:grpChg>
        <pc:grpChg chg="add del mod">
          <ac:chgData name="Karolina Guillen" userId="c1c08796-a0be-47c6-af52-5d31fd96ec50" providerId="ADAL" clId="{9612A625-19D4-4D5E-8DD3-2A8B0D69195E}" dt="2022-02-22T18:33:43.876" v="943" actId="478"/>
          <ac:grpSpMkLst>
            <pc:docMk/>
            <pc:sldMk cId="82178466" sldId="2144328216"/>
            <ac:grpSpMk id="89" creationId="{5865A45A-C658-408E-B945-B2CEBA49AD8E}"/>
          </ac:grpSpMkLst>
        </pc:grpChg>
        <pc:grpChg chg="add del mod ord">
          <ac:chgData name="Karolina Guillen" userId="c1c08796-a0be-47c6-af52-5d31fd96ec50" providerId="ADAL" clId="{9612A625-19D4-4D5E-8DD3-2A8B0D69195E}" dt="2022-02-22T18:40:01.779" v="1455" actId="478"/>
          <ac:grpSpMkLst>
            <pc:docMk/>
            <pc:sldMk cId="82178466" sldId="2144328216"/>
            <ac:grpSpMk id="93" creationId="{6A76C066-D0A5-4D76-B014-45FAE28FC3B5}"/>
          </ac:grpSpMkLst>
        </pc:grpChg>
        <pc:grpChg chg="add del mod">
          <ac:chgData name="Karolina Guillen" userId="c1c08796-a0be-47c6-af52-5d31fd96ec50" providerId="ADAL" clId="{9612A625-19D4-4D5E-8DD3-2A8B0D69195E}" dt="2022-02-22T18:35:09.601" v="1098" actId="478"/>
          <ac:grpSpMkLst>
            <pc:docMk/>
            <pc:sldMk cId="82178466" sldId="2144328216"/>
            <ac:grpSpMk id="100" creationId="{0C29A399-9A1B-46CC-B42C-CD41E8916AED}"/>
          </ac:grpSpMkLst>
        </pc:grpChg>
        <pc:grpChg chg="add del mod">
          <ac:chgData name="Karolina Guillen" userId="c1c08796-a0be-47c6-af52-5d31fd96ec50" providerId="ADAL" clId="{9612A625-19D4-4D5E-8DD3-2A8B0D69195E}" dt="2022-02-22T18:40:14.493" v="1500" actId="478"/>
          <ac:grpSpMkLst>
            <pc:docMk/>
            <pc:sldMk cId="82178466" sldId="2144328216"/>
            <ac:grpSpMk id="103" creationId="{19B822F2-D36D-4DE5-AC20-451CBCE86BB7}"/>
          </ac:grpSpMkLst>
        </pc:grpChg>
        <pc:picChg chg="add del">
          <ac:chgData name="Karolina Guillen" userId="c1c08796-a0be-47c6-af52-5d31fd96ec50" providerId="ADAL" clId="{9612A625-19D4-4D5E-8DD3-2A8B0D69195E}" dt="2022-02-22T18:38:31.016" v="1318" actId="22"/>
          <ac:picMkLst>
            <pc:docMk/>
            <pc:sldMk cId="82178466" sldId="2144328216"/>
            <ac:picMk id="19" creationId="{DFCF1E41-78D9-422F-8E02-DB55F87262AE}"/>
          </ac:picMkLst>
        </pc:picChg>
        <pc:cxnChg chg="add del mod ord">
          <ac:chgData name="Karolina Guillen" userId="c1c08796-a0be-47c6-af52-5d31fd96ec50" providerId="ADAL" clId="{9612A625-19D4-4D5E-8DD3-2A8B0D69195E}" dt="2022-02-22T18:40:01.779" v="1455" actId="478"/>
          <ac:cxnSpMkLst>
            <pc:docMk/>
            <pc:sldMk cId="82178466" sldId="2144328216"/>
            <ac:cxnSpMk id="96" creationId="{48C6E4BE-61A2-443C-9F99-408ACF82415F}"/>
          </ac:cxnSpMkLst>
        </pc:cxnChg>
        <pc:cxnChg chg="add del mod">
          <ac:chgData name="Karolina Guillen" userId="c1c08796-a0be-47c6-af52-5d31fd96ec50" providerId="ADAL" clId="{9612A625-19D4-4D5E-8DD3-2A8B0D69195E}" dt="2022-02-22T18:40:14.493" v="1500" actId="478"/>
          <ac:cxnSpMkLst>
            <pc:docMk/>
            <pc:sldMk cId="82178466" sldId="2144328216"/>
            <ac:cxnSpMk id="106" creationId="{7EC2BB00-1B85-41B9-8FA9-E3D63AA95750}"/>
          </ac:cxnSpMkLst>
        </pc:cxnChg>
      </pc:sldChg>
      <pc:sldChg chg="del">
        <pc:chgData name="Karolina Guillen" userId="c1c08796-a0be-47c6-af52-5d31fd96ec50" providerId="ADAL" clId="{9612A625-19D4-4D5E-8DD3-2A8B0D69195E}" dt="2022-02-22T23:13:40.143" v="4197" actId="47"/>
        <pc:sldMkLst>
          <pc:docMk/>
          <pc:sldMk cId="1474712545" sldId="2144328217"/>
        </pc:sldMkLst>
      </pc:sldChg>
      <pc:sldChg chg="addSp delSp modSp mod ord">
        <pc:chgData name="Karolina Guillen" userId="c1c08796-a0be-47c6-af52-5d31fd96ec50" providerId="ADAL" clId="{9612A625-19D4-4D5E-8DD3-2A8B0D69195E}" dt="2022-02-22T22:36:42.309" v="3465" actId="14100"/>
        <pc:sldMkLst>
          <pc:docMk/>
          <pc:sldMk cId="3679344153" sldId="2144328218"/>
        </pc:sldMkLst>
        <pc:spChg chg="add del">
          <ac:chgData name="Karolina Guillen" userId="c1c08796-a0be-47c6-af52-5d31fd96ec50" providerId="ADAL" clId="{9612A625-19D4-4D5E-8DD3-2A8B0D69195E}" dt="2022-02-22T22:21:03.908" v="2971" actId="478"/>
          <ac:spMkLst>
            <pc:docMk/>
            <pc:sldMk cId="3679344153" sldId="2144328218"/>
            <ac:spMk id="11" creationId="{C118DF3E-4856-4955-823D-22A92DC296F2}"/>
          </ac:spMkLst>
        </pc:spChg>
        <pc:spChg chg="mod">
          <ac:chgData name="Karolina Guillen" userId="c1c08796-a0be-47c6-af52-5d31fd96ec50" providerId="ADAL" clId="{9612A625-19D4-4D5E-8DD3-2A8B0D69195E}" dt="2022-02-22T22:32:54.713" v="3331" actId="12788"/>
          <ac:spMkLst>
            <pc:docMk/>
            <pc:sldMk cId="3679344153" sldId="2144328218"/>
            <ac:spMk id="12" creationId="{9C27990B-ADEC-4109-A33D-257045449FA0}"/>
          </ac:spMkLst>
        </pc:spChg>
        <pc:spChg chg="add mod">
          <ac:chgData name="Karolina Guillen" userId="c1c08796-a0be-47c6-af52-5d31fd96ec50" providerId="ADAL" clId="{9612A625-19D4-4D5E-8DD3-2A8B0D69195E}" dt="2022-02-22T22:24:16.671" v="3151" actId="14100"/>
          <ac:spMkLst>
            <pc:docMk/>
            <pc:sldMk cId="3679344153" sldId="2144328218"/>
            <ac:spMk id="16" creationId="{1020DB1C-66F9-4A75-B62F-5547F0D79B9E}"/>
          </ac:spMkLst>
        </pc:spChg>
        <pc:spChg chg="add mod">
          <ac:chgData name="Karolina Guillen" userId="c1c08796-a0be-47c6-af52-5d31fd96ec50" providerId="ADAL" clId="{9612A625-19D4-4D5E-8DD3-2A8B0D69195E}" dt="2022-02-22T22:35:31.878" v="3416" actId="1076"/>
          <ac:spMkLst>
            <pc:docMk/>
            <pc:sldMk cId="3679344153" sldId="2144328218"/>
            <ac:spMk id="22" creationId="{E40C5658-7C09-414C-8B73-345626ECA054}"/>
          </ac:spMkLst>
        </pc:spChg>
        <pc:spChg chg="mod ord">
          <ac:chgData name="Karolina Guillen" userId="c1c08796-a0be-47c6-af52-5d31fd96ec50" providerId="ADAL" clId="{9612A625-19D4-4D5E-8DD3-2A8B0D69195E}" dt="2022-02-22T22:23:59.496" v="3148" actId="20577"/>
          <ac:spMkLst>
            <pc:docMk/>
            <pc:sldMk cId="3679344153" sldId="2144328218"/>
            <ac:spMk id="29" creationId="{45A75329-8F5C-41E9-A084-8392D871616A}"/>
          </ac:spMkLst>
        </pc:spChg>
        <pc:spChg chg="mod">
          <ac:chgData name="Karolina Guillen" userId="c1c08796-a0be-47c6-af52-5d31fd96ec50" providerId="ADAL" clId="{9612A625-19D4-4D5E-8DD3-2A8B0D69195E}" dt="2022-02-22T22:20:15.364" v="2964" actId="14100"/>
          <ac:spMkLst>
            <pc:docMk/>
            <pc:sldMk cId="3679344153" sldId="2144328218"/>
            <ac:spMk id="32" creationId="{68ED7A75-1695-47B5-B6CC-FEE5BE0CC92E}"/>
          </ac:spMkLst>
        </pc:spChg>
        <pc:spChg chg="add mod">
          <ac:chgData name="Karolina Guillen" userId="c1c08796-a0be-47c6-af52-5d31fd96ec50" providerId="ADAL" clId="{9612A625-19D4-4D5E-8DD3-2A8B0D69195E}" dt="2022-02-22T22:28:32.554" v="3254" actId="1036"/>
          <ac:spMkLst>
            <pc:docMk/>
            <pc:sldMk cId="3679344153" sldId="2144328218"/>
            <ac:spMk id="34" creationId="{EA541E46-7813-4195-8CA7-5ABECA78C99F}"/>
          </ac:spMkLst>
        </pc:spChg>
        <pc:spChg chg="add mod">
          <ac:chgData name="Karolina Guillen" userId="c1c08796-a0be-47c6-af52-5d31fd96ec50" providerId="ADAL" clId="{9612A625-19D4-4D5E-8DD3-2A8B0D69195E}" dt="2022-02-22T22:34:18.405" v="3368" actId="14100"/>
          <ac:spMkLst>
            <pc:docMk/>
            <pc:sldMk cId="3679344153" sldId="2144328218"/>
            <ac:spMk id="41" creationId="{45E0C36C-FFF0-49F6-A681-3A5940E26DA9}"/>
          </ac:spMkLst>
        </pc:spChg>
        <pc:spChg chg="add mod">
          <ac:chgData name="Karolina Guillen" userId="c1c08796-a0be-47c6-af52-5d31fd96ec50" providerId="ADAL" clId="{9612A625-19D4-4D5E-8DD3-2A8B0D69195E}" dt="2022-02-22T22:35:25.909" v="3415" actId="1076"/>
          <ac:spMkLst>
            <pc:docMk/>
            <pc:sldMk cId="3679344153" sldId="2144328218"/>
            <ac:spMk id="45" creationId="{DDB3985F-1EF9-49EC-AB9B-5B4585AB36F4}"/>
          </ac:spMkLst>
        </pc:spChg>
        <pc:spChg chg="add mod">
          <ac:chgData name="Karolina Guillen" userId="c1c08796-a0be-47c6-af52-5d31fd96ec50" providerId="ADAL" clId="{9612A625-19D4-4D5E-8DD3-2A8B0D69195E}" dt="2022-02-22T22:35:22.077" v="3414" actId="20577"/>
          <ac:spMkLst>
            <pc:docMk/>
            <pc:sldMk cId="3679344153" sldId="2144328218"/>
            <ac:spMk id="46" creationId="{CE8D30FB-52E1-4A7D-8074-4EF301A2BE5E}"/>
          </ac:spMkLst>
        </pc:spChg>
        <pc:spChg chg="add mod">
          <ac:chgData name="Karolina Guillen" userId="c1c08796-a0be-47c6-af52-5d31fd96ec50" providerId="ADAL" clId="{9612A625-19D4-4D5E-8DD3-2A8B0D69195E}" dt="2022-02-22T22:36:05.749" v="3426" actId="20577"/>
          <ac:spMkLst>
            <pc:docMk/>
            <pc:sldMk cId="3679344153" sldId="2144328218"/>
            <ac:spMk id="47" creationId="{F9DD6A0C-692C-4787-96EB-EDB6D75FE48B}"/>
          </ac:spMkLst>
        </pc:spChg>
        <pc:spChg chg="add mod">
          <ac:chgData name="Karolina Guillen" userId="c1c08796-a0be-47c6-af52-5d31fd96ec50" providerId="ADAL" clId="{9612A625-19D4-4D5E-8DD3-2A8B0D69195E}" dt="2022-02-22T22:36:10.590" v="3437" actId="20577"/>
          <ac:spMkLst>
            <pc:docMk/>
            <pc:sldMk cId="3679344153" sldId="2144328218"/>
            <ac:spMk id="48" creationId="{89317BCB-113A-4279-809F-6CF63399AB79}"/>
          </ac:spMkLst>
        </pc:spChg>
        <pc:spChg chg="add mod">
          <ac:chgData name="Karolina Guillen" userId="c1c08796-a0be-47c6-af52-5d31fd96ec50" providerId="ADAL" clId="{9612A625-19D4-4D5E-8DD3-2A8B0D69195E}" dt="2022-02-22T22:36:29.427" v="3454" actId="1076"/>
          <ac:spMkLst>
            <pc:docMk/>
            <pc:sldMk cId="3679344153" sldId="2144328218"/>
            <ac:spMk id="49" creationId="{9EE15E71-C24E-41A2-B600-D9994E11A6FC}"/>
          </ac:spMkLst>
        </pc:spChg>
        <pc:spChg chg="add mod">
          <ac:chgData name="Karolina Guillen" userId="c1c08796-a0be-47c6-af52-5d31fd96ec50" providerId="ADAL" clId="{9612A625-19D4-4D5E-8DD3-2A8B0D69195E}" dt="2022-02-22T22:36:42.309" v="3465" actId="14100"/>
          <ac:spMkLst>
            <pc:docMk/>
            <pc:sldMk cId="3679344153" sldId="2144328218"/>
            <ac:spMk id="50" creationId="{D83BACEE-C118-4118-BD52-ABE80372AB4B}"/>
          </ac:spMkLst>
        </pc:spChg>
        <pc:spChg chg="mod">
          <ac:chgData name="Karolina Guillen" userId="c1c08796-a0be-47c6-af52-5d31fd96ec50" providerId="ADAL" clId="{9612A625-19D4-4D5E-8DD3-2A8B0D69195E}" dt="2022-02-22T22:27:58.746" v="3219" actId="12788"/>
          <ac:spMkLst>
            <pc:docMk/>
            <pc:sldMk cId="3679344153" sldId="2144328218"/>
            <ac:spMk id="72" creationId="{B2CCEBBB-5E0F-49EC-8D18-66C98B17CF46}"/>
          </ac:spMkLst>
        </pc:spChg>
        <pc:grpChg chg="del">
          <ac:chgData name="Karolina Guillen" userId="c1c08796-a0be-47c6-af52-5d31fd96ec50" providerId="ADAL" clId="{9612A625-19D4-4D5E-8DD3-2A8B0D69195E}" dt="2022-02-22T22:24:41.622" v="3152" actId="478"/>
          <ac:grpSpMkLst>
            <pc:docMk/>
            <pc:sldMk cId="3679344153" sldId="2144328218"/>
            <ac:grpSpMk id="2" creationId="{F3F058B5-6B24-4CDE-BEBB-23C260468239}"/>
          </ac:grpSpMkLst>
        </pc:grpChg>
        <pc:grpChg chg="del">
          <ac:chgData name="Karolina Guillen" userId="c1c08796-a0be-47c6-af52-5d31fd96ec50" providerId="ADAL" clId="{9612A625-19D4-4D5E-8DD3-2A8B0D69195E}" dt="2022-02-22T22:24:41.622" v="3152" actId="478"/>
          <ac:grpSpMkLst>
            <pc:docMk/>
            <pc:sldMk cId="3679344153" sldId="2144328218"/>
            <ac:grpSpMk id="3" creationId="{D70229AA-27FA-4C60-93DF-D5E5ED8770EF}"/>
          </ac:grpSpMkLst>
        </pc:grpChg>
        <pc:grpChg chg="del">
          <ac:chgData name="Karolina Guillen" userId="c1c08796-a0be-47c6-af52-5d31fd96ec50" providerId="ADAL" clId="{9612A625-19D4-4D5E-8DD3-2A8B0D69195E}" dt="2022-02-22T22:24:41.622" v="3152" actId="478"/>
          <ac:grpSpMkLst>
            <pc:docMk/>
            <pc:sldMk cId="3679344153" sldId="2144328218"/>
            <ac:grpSpMk id="4" creationId="{971EFFBC-5F54-47B1-BE7B-883B2840D819}"/>
          </ac:grpSpMkLst>
        </pc:grpChg>
        <pc:grpChg chg="del">
          <ac:chgData name="Karolina Guillen" userId="c1c08796-a0be-47c6-af52-5d31fd96ec50" providerId="ADAL" clId="{9612A625-19D4-4D5E-8DD3-2A8B0D69195E}" dt="2022-02-22T22:24:41.622" v="3152" actId="478"/>
          <ac:grpSpMkLst>
            <pc:docMk/>
            <pc:sldMk cId="3679344153" sldId="2144328218"/>
            <ac:grpSpMk id="9" creationId="{5DD08785-A056-4AB7-94A7-2DE578FB3E25}"/>
          </ac:grpSpMkLst>
        </pc:grpChg>
        <pc:grpChg chg="del">
          <ac:chgData name="Karolina Guillen" userId="c1c08796-a0be-47c6-af52-5d31fd96ec50" providerId="ADAL" clId="{9612A625-19D4-4D5E-8DD3-2A8B0D69195E}" dt="2022-02-22T22:24:41.622" v="3152" actId="478"/>
          <ac:grpSpMkLst>
            <pc:docMk/>
            <pc:sldMk cId="3679344153" sldId="2144328218"/>
            <ac:grpSpMk id="10" creationId="{C22FB72B-68DD-4A64-A56F-25BDE0841734}"/>
          </ac:grpSpMkLst>
        </pc:grpChg>
        <pc:graphicFrameChg chg="add mod">
          <ac:chgData name="Karolina Guillen" userId="c1c08796-a0be-47c6-af52-5d31fd96ec50" providerId="ADAL" clId="{9612A625-19D4-4D5E-8DD3-2A8B0D69195E}" dt="2022-02-22T22:32:54.713" v="3331" actId="12788"/>
          <ac:graphicFrameMkLst>
            <pc:docMk/>
            <pc:sldMk cId="3679344153" sldId="2144328218"/>
            <ac:graphicFrameMk id="21" creationId="{8ECF4F3D-300A-4C2B-906C-4B7CE35D527D}"/>
          </ac:graphicFrameMkLst>
        </pc:graphicFrameChg>
        <pc:cxnChg chg="add mod">
          <ac:chgData name="Karolina Guillen" userId="c1c08796-a0be-47c6-af52-5d31fd96ec50" providerId="ADAL" clId="{9612A625-19D4-4D5E-8DD3-2A8B0D69195E}" dt="2022-02-22T22:28:28.046" v="3245" actId="1582"/>
          <ac:cxnSpMkLst>
            <pc:docMk/>
            <pc:sldMk cId="3679344153" sldId="2144328218"/>
            <ac:cxnSpMk id="18" creationId="{6FD609DD-144C-41A0-B39F-04B5B281DE7B}"/>
          </ac:cxnSpMkLst>
        </pc:cxnChg>
      </pc:sldChg>
      <pc:sldChg chg="modSp mod">
        <pc:chgData name="Karolina Guillen" userId="c1c08796-a0be-47c6-af52-5d31fd96ec50" providerId="ADAL" clId="{9612A625-19D4-4D5E-8DD3-2A8B0D69195E}" dt="2022-03-04T15:14:09.816" v="14215" actId="14100"/>
        <pc:sldMkLst>
          <pc:docMk/>
          <pc:sldMk cId="612656646" sldId="2144328219"/>
        </pc:sldMkLst>
        <pc:spChg chg="mod">
          <ac:chgData name="Karolina Guillen" userId="c1c08796-a0be-47c6-af52-5d31fd96ec50" providerId="ADAL" clId="{9612A625-19D4-4D5E-8DD3-2A8B0D69195E}" dt="2022-03-04T15:14:09.816" v="14215" actId="14100"/>
          <ac:spMkLst>
            <pc:docMk/>
            <pc:sldMk cId="612656646" sldId="2144328219"/>
            <ac:spMk id="12" creationId="{B0BEA4CE-E04C-4373-95A5-BD90E6D1C9BC}"/>
          </ac:spMkLst>
        </pc:spChg>
      </pc:sldChg>
      <pc:sldChg chg="del">
        <pc:chgData name="Karolina Guillen" userId="c1c08796-a0be-47c6-af52-5d31fd96ec50" providerId="ADAL" clId="{9612A625-19D4-4D5E-8DD3-2A8B0D69195E}" dt="2022-02-22T23:13:40.143" v="4197" actId="47"/>
        <pc:sldMkLst>
          <pc:docMk/>
          <pc:sldMk cId="3810439932" sldId="2144328223"/>
        </pc:sldMkLst>
      </pc:sldChg>
      <pc:sldChg chg="del">
        <pc:chgData name="Karolina Guillen" userId="c1c08796-a0be-47c6-af52-5d31fd96ec50" providerId="ADAL" clId="{9612A625-19D4-4D5E-8DD3-2A8B0D69195E}" dt="2022-02-22T23:13:40.143" v="4197" actId="47"/>
        <pc:sldMkLst>
          <pc:docMk/>
          <pc:sldMk cId="3539538780" sldId="2144328225"/>
        </pc:sldMkLst>
      </pc:sldChg>
      <pc:sldChg chg="addSp delSp modSp add mod ord">
        <pc:chgData name="Karolina Guillen" userId="c1c08796-a0be-47c6-af52-5d31fd96ec50" providerId="ADAL" clId="{9612A625-19D4-4D5E-8DD3-2A8B0D69195E}" dt="2022-03-04T15:30:11.007" v="14249" actId="1076"/>
        <pc:sldMkLst>
          <pc:docMk/>
          <pc:sldMk cId="3044535531" sldId="2144328226"/>
        </pc:sldMkLst>
        <pc:spChg chg="mod">
          <ac:chgData name="Karolina Guillen" userId="c1c08796-a0be-47c6-af52-5d31fd96ec50" providerId="ADAL" clId="{9612A625-19D4-4D5E-8DD3-2A8B0D69195E}" dt="2022-03-03T21:25:02.695" v="13166" actId="1038"/>
          <ac:spMkLst>
            <pc:docMk/>
            <pc:sldMk cId="3044535531" sldId="2144328226"/>
            <ac:spMk id="10" creationId="{1F5544B4-64B7-4E00-A1B6-76422658B8ED}"/>
          </ac:spMkLst>
        </pc:spChg>
        <pc:spChg chg="add mod">
          <ac:chgData name="Karolina Guillen" userId="c1c08796-a0be-47c6-af52-5d31fd96ec50" providerId="ADAL" clId="{9612A625-19D4-4D5E-8DD3-2A8B0D69195E}" dt="2022-03-02T17:37:34.834" v="4433" actId="164"/>
          <ac:spMkLst>
            <pc:docMk/>
            <pc:sldMk cId="3044535531" sldId="2144328226"/>
            <ac:spMk id="21" creationId="{96F76950-E624-4D88-A5AC-7FEE056E9F13}"/>
          </ac:spMkLst>
        </pc:spChg>
        <pc:spChg chg="add del mod">
          <ac:chgData name="Karolina Guillen" userId="c1c08796-a0be-47c6-af52-5d31fd96ec50" providerId="ADAL" clId="{9612A625-19D4-4D5E-8DD3-2A8B0D69195E}" dt="2022-03-02T16:56:12.516" v="4337" actId="1076"/>
          <ac:spMkLst>
            <pc:docMk/>
            <pc:sldMk cId="3044535531" sldId="2144328226"/>
            <ac:spMk id="25" creationId="{256EFC29-4811-4C2C-96D0-112123C3F8D1}"/>
          </ac:spMkLst>
        </pc:spChg>
        <pc:spChg chg="add mod">
          <ac:chgData name="Karolina Guillen" userId="c1c08796-a0be-47c6-af52-5d31fd96ec50" providerId="ADAL" clId="{9612A625-19D4-4D5E-8DD3-2A8B0D69195E}" dt="2022-03-02T17:39:29.704" v="4465" actId="14100"/>
          <ac:spMkLst>
            <pc:docMk/>
            <pc:sldMk cId="3044535531" sldId="2144328226"/>
            <ac:spMk id="40" creationId="{663EF6BC-9DF1-4472-BD16-0D2201ABF0CB}"/>
          </ac:spMkLst>
        </pc:spChg>
        <pc:spChg chg="mod topLvl">
          <ac:chgData name="Karolina Guillen" userId="c1c08796-a0be-47c6-af52-5d31fd96ec50" providerId="ADAL" clId="{9612A625-19D4-4D5E-8DD3-2A8B0D69195E}" dt="2022-03-02T17:37:28.745" v="4432" actId="164"/>
          <ac:spMkLst>
            <pc:docMk/>
            <pc:sldMk cId="3044535531" sldId="2144328226"/>
            <ac:spMk id="47" creationId="{1E56531A-BBEB-4D8C-9ADE-DCCF7BC9FC88}"/>
          </ac:spMkLst>
        </pc:spChg>
        <pc:spChg chg="mod topLvl">
          <ac:chgData name="Karolina Guillen" userId="c1c08796-a0be-47c6-af52-5d31fd96ec50" providerId="ADAL" clId="{9612A625-19D4-4D5E-8DD3-2A8B0D69195E}" dt="2022-03-02T17:38:17.102" v="4438" actId="164"/>
          <ac:spMkLst>
            <pc:docMk/>
            <pc:sldMk cId="3044535531" sldId="2144328226"/>
            <ac:spMk id="48" creationId="{160CBB4C-9E9D-4CF2-A84E-C1B9B9242C93}"/>
          </ac:spMkLst>
        </pc:spChg>
        <pc:spChg chg="add mod">
          <ac:chgData name="Karolina Guillen" userId="c1c08796-a0be-47c6-af52-5d31fd96ec50" providerId="ADAL" clId="{9612A625-19D4-4D5E-8DD3-2A8B0D69195E}" dt="2022-03-02T17:38:03.983" v="4436" actId="164"/>
          <ac:spMkLst>
            <pc:docMk/>
            <pc:sldMk cId="3044535531" sldId="2144328226"/>
            <ac:spMk id="49" creationId="{FC9E4E0D-0A25-4073-9EED-4465C5883D0B}"/>
          </ac:spMkLst>
        </pc:spChg>
        <pc:spChg chg="del mod topLvl">
          <ac:chgData name="Karolina Guillen" userId="c1c08796-a0be-47c6-af52-5d31fd96ec50" providerId="ADAL" clId="{9612A625-19D4-4D5E-8DD3-2A8B0D69195E}" dt="2022-02-22T22:47:58.974" v="3724" actId="478"/>
          <ac:spMkLst>
            <pc:docMk/>
            <pc:sldMk cId="3044535531" sldId="2144328226"/>
            <ac:spMk id="57" creationId="{78491F52-A169-4E3E-9BAA-2B7C4B106E3C}"/>
          </ac:spMkLst>
        </pc:spChg>
        <pc:spChg chg="del mod topLvl">
          <ac:chgData name="Karolina Guillen" userId="c1c08796-a0be-47c6-af52-5d31fd96ec50" providerId="ADAL" clId="{9612A625-19D4-4D5E-8DD3-2A8B0D69195E}" dt="2022-02-22T22:48:09.279" v="3728" actId="478"/>
          <ac:spMkLst>
            <pc:docMk/>
            <pc:sldMk cId="3044535531" sldId="2144328226"/>
            <ac:spMk id="58" creationId="{364A50D8-E194-4B51-8060-D9DE1039BBC1}"/>
          </ac:spMkLst>
        </pc:spChg>
        <pc:spChg chg="del mod topLvl">
          <ac:chgData name="Karolina Guillen" userId="c1c08796-a0be-47c6-af52-5d31fd96ec50" providerId="ADAL" clId="{9612A625-19D4-4D5E-8DD3-2A8B0D69195E}" dt="2022-02-22T22:47:58.974" v="3724" actId="478"/>
          <ac:spMkLst>
            <pc:docMk/>
            <pc:sldMk cId="3044535531" sldId="2144328226"/>
            <ac:spMk id="59" creationId="{DD275E6D-4F29-42C3-B05F-6492AB190939}"/>
          </ac:spMkLst>
        </pc:spChg>
        <pc:spChg chg="del mod topLvl">
          <ac:chgData name="Karolina Guillen" userId="c1c08796-a0be-47c6-af52-5d31fd96ec50" providerId="ADAL" clId="{9612A625-19D4-4D5E-8DD3-2A8B0D69195E}" dt="2022-02-22T22:47:58.974" v="3724" actId="478"/>
          <ac:spMkLst>
            <pc:docMk/>
            <pc:sldMk cId="3044535531" sldId="2144328226"/>
            <ac:spMk id="60" creationId="{5B510678-EA01-4260-B631-CD08C0E47264}"/>
          </ac:spMkLst>
        </pc:spChg>
        <pc:spChg chg="mod topLvl">
          <ac:chgData name="Karolina Guillen" userId="c1c08796-a0be-47c6-af52-5d31fd96ec50" providerId="ADAL" clId="{9612A625-19D4-4D5E-8DD3-2A8B0D69195E}" dt="2022-03-02T17:37:19.600" v="4431" actId="164"/>
          <ac:spMkLst>
            <pc:docMk/>
            <pc:sldMk cId="3044535531" sldId="2144328226"/>
            <ac:spMk id="63" creationId="{4FC87637-4890-4B0F-BE26-B56ADF7F1660}"/>
          </ac:spMkLst>
        </pc:spChg>
        <pc:spChg chg="mod topLvl">
          <ac:chgData name="Karolina Guillen" userId="c1c08796-a0be-47c6-af52-5d31fd96ec50" providerId="ADAL" clId="{9612A625-19D4-4D5E-8DD3-2A8B0D69195E}" dt="2022-03-02T17:40:24.469" v="4484" actId="14100"/>
          <ac:spMkLst>
            <pc:docMk/>
            <pc:sldMk cId="3044535531" sldId="2144328226"/>
            <ac:spMk id="64" creationId="{AC540871-51AC-49AD-A400-374DE8D1123F}"/>
          </ac:spMkLst>
        </pc:spChg>
        <pc:spChg chg="del mod topLvl">
          <ac:chgData name="Karolina Guillen" userId="c1c08796-a0be-47c6-af52-5d31fd96ec50" providerId="ADAL" clId="{9612A625-19D4-4D5E-8DD3-2A8B0D69195E}" dt="2022-02-22T22:47:58.974" v="3724" actId="478"/>
          <ac:spMkLst>
            <pc:docMk/>
            <pc:sldMk cId="3044535531" sldId="2144328226"/>
            <ac:spMk id="66" creationId="{9E73F151-B154-4914-BBC9-76CFD6DE5667}"/>
          </ac:spMkLst>
        </pc:spChg>
        <pc:spChg chg="add del mod topLvl">
          <ac:chgData name="Karolina Guillen" userId="c1c08796-a0be-47c6-af52-5d31fd96ec50" providerId="ADAL" clId="{9612A625-19D4-4D5E-8DD3-2A8B0D69195E}" dt="2022-02-22T22:47:19.845" v="3709" actId="478"/>
          <ac:spMkLst>
            <pc:docMk/>
            <pc:sldMk cId="3044535531" sldId="2144328226"/>
            <ac:spMk id="67" creationId="{A1F71543-9E2A-4076-9C26-70EAC6B2D6B2}"/>
          </ac:spMkLst>
        </pc:spChg>
        <pc:spChg chg="mod topLvl">
          <ac:chgData name="Karolina Guillen" userId="c1c08796-a0be-47c6-af52-5d31fd96ec50" providerId="ADAL" clId="{9612A625-19D4-4D5E-8DD3-2A8B0D69195E}" dt="2022-03-02T17:37:42.238" v="4434" actId="164"/>
          <ac:spMkLst>
            <pc:docMk/>
            <pc:sldMk cId="3044535531" sldId="2144328226"/>
            <ac:spMk id="68" creationId="{C191D22C-1844-494E-B6AA-4920F50744C3}"/>
          </ac:spMkLst>
        </pc:spChg>
        <pc:spChg chg="del mod topLvl">
          <ac:chgData name="Karolina Guillen" userId="c1c08796-a0be-47c6-af52-5d31fd96ec50" providerId="ADAL" clId="{9612A625-19D4-4D5E-8DD3-2A8B0D69195E}" dt="2022-02-22T22:48:09.279" v="3728" actId="478"/>
          <ac:spMkLst>
            <pc:docMk/>
            <pc:sldMk cId="3044535531" sldId="2144328226"/>
            <ac:spMk id="72" creationId="{C5A471EA-71AE-4754-A55E-235378188004}"/>
          </ac:spMkLst>
        </pc:spChg>
        <pc:spChg chg="add del mod">
          <ac:chgData name="Karolina Guillen" userId="c1c08796-a0be-47c6-af52-5d31fd96ec50" providerId="ADAL" clId="{9612A625-19D4-4D5E-8DD3-2A8B0D69195E}" dt="2022-02-22T22:47:50.809" v="3722" actId="478"/>
          <ac:spMkLst>
            <pc:docMk/>
            <pc:sldMk cId="3044535531" sldId="2144328226"/>
            <ac:spMk id="76" creationId="{471A3A6A-8CC9-4D87-B758-19D03FAC80C6}"/>
          </ac:spMkLst>
        </pc:spChg>
        <pc:spChg chg="del mod topLvl">
          <ac:chgData name="Karolina Guillen" userId="c1c08796-a0be-47c6-af52-5d31fd96ec50" providerId="ADAL" clId="{9612A625-19D4-4D5E-8DD3-2A8B0D69195E}" dt="2022-02-22T22:48:09.279" v="3728" actId="478"/>
          <ac:spMkLst>
            <pc:docMk/>
            <pc:sldMk cId="3044535531" sldId="2144328226"/>
            <ac:spMk id="77" creationId="{6F0687EE-1C4B-402C-A950-AFDCECFE60B7}"/>
          </ac:spMkLst>
        </pc:spChg>
        <pc:spChg chg="mod topLvl">
          <ac:chgData name="Karolina Guillen" userId="c1c08796-a0be-47c6-af52-5d31fd96ec50" providerId="ADAL" clId="{9612A625-19D4-4D5E-8DD3-2A8B0D69195E}" dt="2022-03-02T17:37:14.961" v="4430" actId="164"/>
          <ac:spMkLst>
            <pc:docMk/>
            <pc:sldMk cId="3044535531" sldId="2144328226"/>
            <ac:spMk id="78" creationId="{407E097A-5B83-406B-89B8-D5458BAFB2E4}"/>
          </ac:spMkLst>
        </pc:s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5" creationId="{A398BE0A-4DA0-439B-B6E7-ADF3D3D718B0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7" creationId="{94B3F7B3-EA3A-488E-A2D8-360292A7E78E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12" creationId="{8BE79679-101A-4277-8B77-8DAF1B53BF7A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13" creationId="{5C1527B5-D89E-45D8-86FF-3DB3FD0A75EE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15" creationId="{5E440365-974D-456E-92A0-BFF3B7BAC3BD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26" creationId="{6AAC0A52-FB48-4C02-8220-669E0455FF55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28" creationId="{E8112D83-36D9-42E1-AFDC-2C58795BDB19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29" creationId="{490BF929-2980-4127-8887-376AE0413468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30" creationId="{3A2F1D33-301F-49AF-9D48-57F702FEE2F2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34" creationId="{717AA0DD-CFB6-4742-BBCB-03F171DC5461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37" creationId="{4C781AE0-5410-4D0E-BCAC-0D71A2155C29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41" creationId="{8FE6D828-974F-4A55-AD5C-D50737B328D3}"/>
          </ac:grpSpMkLst>
        </pc:grpChg>
        <pc:grpChg chg="add mod">
          <ac:chgData name="Karolina Guillen" userId="c1c08796-a0be-47c6-af52-5d31fd96ec50" providerId="ADAL" clId="{9612A625-19D4-4D5E-8DD3-2A8B0D69195E}" dt="2022-03-04T15:29:51.658" v="14242" actId="1076"/>
          <ac:grpSpMkLst>
            <pc:docMk/>
            <pc:sldMk cId="3044535531" sldId="2144328226"/>
            <ac:grpSpMk id="45" creationId="{07B84F32-5715-46CA-93CA-561C2923C081}"/>
          </ac:grpSpMkLst>
        </pc:grpChg>
        <pc:grpChg chg="add mod">
          <ac:chgData name="Karolina Guillen" userId="c1c08796-a0be-47c6-af52-5d31fd96ec50" providerId="ADAL" clId="{9612A625-19D4-4D5E-8DD3-2A8B0D69195E}" dt="2022-03-04T15:29:49.473" v="14241" actId="14100"/>
          <ac:grpSpMkLst>
            <pc:docMk/>
            <pc:sldMk cId="3044535531" sldId="2144328226"/>
            <ac:grpSpMk id="46" creationId="{022C6730-5D85-416A-A7A3-8531EDB3A062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49" creationId="{3D01F67F-8176-4212-9C51-04C19238D9D8}"/>
          </ac:grpSpMkLst>
        </pc:grpChg>
        <pc:grpChg chg="add mod">
          <ac:chgData name="Karolina Guillen" userId="c1c08796-a0be-47c6-af52-5d31fd96ec50" providerId="ADAL" clId="{9612A625-19D4-4D5E-8DD3-2A8B0D69195E}" dt="2022-03-04T15:29:36.573" v="14234" actId="1076"/>
          <ac:grpSpMkLst>
            <pc:docMk/>
            <pc:sldMk cId="3044535531" sldId="2144328226"/>
            <ac:grpSpMk id="50" creationId="{D4CB78F8-4833-41AB-AA68-684CC86DE1FE}"/>
          </ac:grpSpMkLst>
        </pc:grpChg>
        <pc:grpChg chg="add mod">
          <ac:chgData name="Karolina Guillen" userId="c1c08796-a0be-47c6-af52-5d31fd96ec50" providerId="ADAL" clId="{9612A625-19D4-4D5E-8DD3-2A8B0D69195E}" dt="2022-03-02T17:42:42.721" v="4544" actId="1036"/>
          <ac:grpSpMkLst>
            <pc:docMk/>
            <pc:sldMk cId="3044535531" sldId="2144328226"/>
            <ac:grpSpMk id="51" creationId="{158E0C9B-C9FC-43B7-A8DC-2986125DA609}"/>
          </ac:grpSpMkLst>
        </pc:grpChg>
        <pc:grpChg chg="add mod">
          <ac:chgData name="Karolina Guillen" userId="c1c08796-a0be-47c6-af52-5d31fd96ec50" providerId="ADAL" clId="{9612A625-19D4-4D5E-8DD3-2A8B0D69195E}" dt="2022-03-02T17:42:42.721" v="4544" actId="1036"/>
          <ac:grpSpMkLst>
            <pc:docMk/>
            <pc:sldMk cId="3044535531" sldId="2144328226"/>
            <ac:grpSpMk id="52" creationId="{46D130CF-7CAC-47C1-A656-CAC96EBBC3DE}"/>
          </ac:grpSpMkLst>
        </pc:grpChg>
        <pc:grpChg chg="add mod">
          <ac:chgData name="Karolina Guillen" userId="c1c08796-a0be-47c6-af52-5d31fd96ec50" providerId="ADAL" clId="{9612A625-19D4-4D5E-8DD3-2A8B0D69195E}" dt="2022-03-04T15:29:56.741" v="14245" actId="1076"/>
          <ac:grpSpMkLst>
            <pc:docMk/>
            <pc:sldMk cId="3044535531" sldId="2144328226"/>
            <ac:grpSpMk id="53" creationId="{A5A66799-09C7-4293-8629-109313E3C627}"/>
          </ac:grpSpMkLst>
        </pc:grpChg>
        <pc:grpChg chg="add mod">
          <ac:chgData name="Karolina Guillen" userId="c1c08796-a0be-47c6-af52-5d31fd96ec50" providerId="ADAL" clId="{9612A625-19D4-4D5E-8DD3-2A8B0D69195E}" dt="2022-03-04T15:29:55.621" v="14244" actId="1076"/>
          <ac:grpSpMkLst>
            <pc:docMk/>
            <pc:sldMk cId="3044535531" sldId="2144328226"/>
            <ac:grpSpMk id="54" creationId="{53123A4B-803A-4A49-9EA0-2CEABC6A29AF}"/>
          </ac:grpSpMkLst>
        </pc:grpChg>
        <pc:grpChg chg="add mod">
          <ac:chgData name="Karolina Guillen" userId="c1c08796-a0be-47c6-af52-5d31fd96ec50" providerId="ADAL" clId="{9612A625-19D4-4D5E-8DD3-2A8B0D69195E}" dt="2022-03-04T15:29:57.793" v="14246" actId="1076"/>
          <ac:grpSpMkLst>
            <pc:docMk/>
            <pc:sldMk cId="3044535531" sldId="2144328226"/>
            <ac:grpSpMk id="55" creationId="{A13CE3BB-5800-49CE-B6EE-E92C90480F74}"/>
          </ac:grpSpMkLst>
        </pc:grpChg>
        <pc:grpChg chg="add mod">
          <ac:chgData name="Karolina Guillen" userId="c1c08796-a0be-47c6-af52-5d31fd96ec50" providerId="ADAL" clId="{9612A625-19D4-4D5E-8DD3-2A8B0D69195E}" dt="2022-03-04T15:30:11.007" v="14249" actId="1076"/>
          <ac:grpSpMkLst>
            <pc:docMk/>
            <pc:sldMk cId="3044535531" sldId="2144328226"/>
            <ac:grpSpMk id="56" creationId="{A9EEE807-D9BA-41BE-BB42-281777CEFAE8}"/>
          </ac:grpSpMkLst>
        </pc:grpChg>
        <pc:grpChg chg="del">
          <ac:chgData name="Karolina Guillen" userId="c1c08796-a0be-47c6-af52-5d31fd96ec50" providerId="ADAL" clId="{9612A625-19D4-4D5E-8DD3-2A8B0D69195E}" dt="2022-02-22T22:46:41.941" v="3692" actId="165"/>
          <ac:grpSpMkLst>
            <pc:docMk/>
            <pc:sldMk cId="3044535531" sldId="2144328226"/>
            <ac:grpSpMk id="70" creationId="{0B6C73B2-8E5E-48AC-8B3C-2B84DE729F27}"/>
          </ac:grpSpMkLst>
        </pc:grpChg>
        <pc:picChg chg="del mod topLvl">
          <ac:chgData name="Karolina Guillen" userId="c1c08796-a0be-47c6-af52-5d31fd96ec50" providerId="ADAL" clId="{9612A625-19D4-4D5E-8DD3-2A8B0D69195E}" dt="2022-02-22T22:47:11.535" v="3700" actId="478"/>
          <ac:picMkLst>
            <pc:docMk/>
            <pc:sldMk cId="3044535531" sldId="2144328226"/>
            <ac:picMk id="2" creationId="{72CBA173-FC61-43B5-A699-AC567AF210AA}"/>
          </ac:picMkLst>
        </pc:picChg>
        <pc:picChg chg="add mod">
          <ac:chgData name="Karolina Guillen" userId="c1c08796-a0be-47c6-af52-5d31fd96ec50" providerId="ADAL" clId="{9612A625-19D4-4D5E-8DD3-2A8B0D69195E}" dt="2022-03-02T17:39:16.252" v="4460" actId="14100"/>
          <ac:picMkLst>
            <pc:docMk/>
            <pc:sldMk cId="3044535531" sldId="2144328226"/>
            <ac:picMk id="4" creationId="{0F69A934-DC26-41F4-B91B-B283D53B98C9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4" creationId="{F45AA27B-9D8B-49E9-8675-AE01AD4F082D}"/>
          </ac:picMkLst>
        </pc:picChg>
        <pc:picChg chg="del mod topLvl">
          <ac:chgData name="Karolina Guillen" userId="c1c08796-a0be-47c6-af52-5d31fd96ec50" providerId="ADAL" clId="{9612A625-19D4-4D5E-8DD3-2A8B0D69195E}" dt="2022-02-22T22:47:09.518" v="3697" actId="478"/>
          <ac:picMkLst>
            <pc:docMk/>
            <pc:sldMk cId="3044535531" sldId="2144328226"/>
            <ac:picMk id="6" creationId="{5ACCAB9F-43A2-45BC-B2CD-E4C47CDC99E9}"/>
          </ac:picMkLst>
        </pc:picChg>
        <pc:picChg chg="add mod">
          <ac:chgData name="Karolina Guillen" userId="c1c08796-a0be-47c6-af52-5d31fd96ec50" providerId="ADAL" clId="{9612A625-19D4-4D5E-8DD3-2A8B0D69195E}" dt="2022-03-02T17:39:01.513" v="4455" actId="1076"/>
          <ac:picMkLst>
            <pc:docMk/>
            <pc:sldMk cId="3044535531" sldId="2144328226"/>
            <ac:picMk id="6" creationId="{BEA0637B-098A-4CAB-8168-37D1A8ED2525}"/>
          </ac:picMkLst>
        </pc:picChg>
        <pc:picChg chg="add mod ord">
          <ac:chgData name="Karolina Guillen" userId="c1c08796-a0be-47c6-af52-5d31fd96ec50" providerId="ADAL" clId="{9612A625-19D4-4D5E-8DD3-2A8B0D69195E}" dt="2022-03-02T17:37:34.834" v="4433" actId="164"/>
          <ac:picMkLst>
            <pc:docMk/>
            <pc:sldMk cId="3044535531" sldId="2144328226"/>
            <ac:picMk id="8" creationId="{B4F32DB6-F8B9-42D9-ADDE-4CCB1144EC3D}"/>
          </ac:picMkLst>
        </pc:picChg>
        <pc:picChg chg="del mod topLvl">
          <ac:chgData name="Karolina Guillen" userId="c1c08796-a0be-47c6-af52-5d31fd96ec50" providerId="ADAL" clId="{9612A625-19D4-4D5E-8DD3-2A8B0D69195E}" dt="2022-02-22T22:47:18.215" v="3707" actId="478"/>
          <ac:picMkLst>
            <pc:docMk/>
            <pc:sldMk cId="3044535531" sldId="2144328226"/>
            <ac:picMk id="8" creationId="{DA11FF62-A1AC-4B8B-9405-D91BADB534BD}"/>
          </ac:picMkLst>
        </pc:picChg>
        <pc:picChg chg="del mod topLvl">
          <ac:chgData name="Karolina Guillen" userId="c1c08796-a0be-47c6-af52-5d31fd96ec50" providerId="ADAL" clId="{9612A625-19D4-4D5E-8DD3-2A8B0D69195E}" dt="2022-02-22T22:47:08.035" v="3695" actId="478"/>
          <ac:picMkLst>
            <pc:docMk/>
            <pc:sldMk cId="3044535531" sldId="2144328226"/>
            <ac:picMk id="11" creationId="{4819444F-2A18-48BA-AB8E-992601FA63DA}"/>
          </ac:picMkLst>
        </pc:picChg>
        <pc:picChg chg="add mod ord">
          <ac:chgData name="Karolina Guillen" userId="c1c08796-a0be-47c6-af52-5d31fd96ec50" providerId="ADAL" clId="{9612A625-19D4-4D5E-8DD3-2A8B0D69195E}" dt="2022-03-02T17:37:34.834" v="4433" actId="164"/>
          <ac:picMkLst>
            <pc:docMk/>
            <pc:sldMk cId="3044535531" sldId="2144328226"/>
            <ac:picMk id="11" creationId="{C74E17F7-030F-457A-BEB9-459190B810AD}"/>
          </ac:picMkLst>
        </pc:picChg>
        <pc:picChg chg="add mod">
          <ac:chgData name="Karolina Guillen" userId="c1c08796-a0be-47c6-af52-5d31fd96ec50" providerId="ADAL" clId="{9612A625-19D4-4D5E-8DD3-2A8B0D69195E}" dt="2022-03-02T17:37:19.600" v="4431" actId="164"/>
          <ac:picMkLst>
            <pc:docMk/>
            <pc:sldMk cId="3044535531" sldId="2144328226"/>
            <ac:picMk id="13" creationId="{4BEBA691-4FC1-45C7-99CC-36AB20BBC03C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14" creationId="{8CFD062E-EDDD-4824-BD8D-68A28337CB5A}"/>
          </ac:picMkLst>
        </pc:picChg>
        <pc:picChg chg="add mod">
          <ac:chgData name="Karolina Guillen" userId="c1c08796-a0be-47c6-af52-5d31fd96ec50" providerId="ADAL" clId="{9612A625-19D4-4D5E-8DD3-2A8B0D69195E}" dt="2022-03-02T17:37:19.600" v="4431" actId="164"/>
          <ac:picMkLst>
            <pc:docMk/>
            <pc:sldMk cId="3044535531" sldId="2144328226"/>
            <ac:picMk id="15" creationId="{21A52844-6481-4CA4-87E6-AB4B7043B15A}"/>
          </ac:picMkLst>
        </pc:picChg>
        <pc:picChg chg="del mod topLvl">
          <ac:chgData name="Karolina Guillen" userId="c1c08796-a0be-47c6-af52-5d31fd96ec50" providerId="ADAL" clId="{9612A625-19D4-4D5E-8DD3-2A8B0D69195E}" dt="2022-02-22T22:47:12.133" v="3701" actId="478"/>
          <ac:picMkLst>
            <pc:docMk/>
            <pc:sldMk cId="3044535531" sldId="2144328226"/>
            <ac:picMk id="16" creationId="{0D21DA3A-1E71-494C-8310-AF87CA67F6F3}"/>
          </ac:picMkLst>
        </pc:picChg>
        <pc:picChg chg="add mod">
          <ac:chgData name="Karolina Guillen" userId="c1c08796-a0be-47c6-af52-5d31fd96ec50" providerId="ADAL" clId="{9612A625-19D4-4D5E-8DD3-2A8B0D69195E}" dt="2022-03-02T17:37:42.238" v="4434" actId="164"/>
          <ac:picMkLst>
            <pc:docMk/>
            <pc:sldMk cId="3044535531" sldId="2144328226"/>
            <ac:picMk id="17" creationId="{79125478-30E2-4574-A789-041035C4073A}"/>
          </ac:picMkLst>
        </pc:picChg>
        <pc:picChg chg="del mod topLvl">
          <ac:chgData name="Karolina Guillen" userId="c1c08796-a0be-47c6-af52-5d31fd96ec50" providerId="ADAL" clId="{9612A625-19D4-4D5E-8DD3-2A8B0D69195E}" dt="2022-02-22T22:47:10.752" v="3699" actId="478"/>
          <ac:picMkLst>
            <pc:docMk/>
            <pc:sldMk cId="3044535531" sldId="2144328226"/>
            <ac:picMk id="17" creationId="{8DBEE5B2-5382-45C0-A4DA-3469B7605544}"/>
          </ac:picMkLst>
        </pc:picChg>
        <pc:picChg chg="del mod topLvl">
          <ac:chgData name="Karolina Guillen" userId="c1c08796-a0be-47c6-af52-5d31fd96ec50" providerId="ADAL" clId="{9612A625-19D4-4D5E-8DD3-2A8B0D69195E}" dt="2022-02-22T22:47:14.281" v="3704" actId="478"/>
          <ac:picMkLst>
            <pc:docMk/>
            <pc:sldMk cId="3044535531" sldId="2144328226"/>
            <ac:picMk id="18" creationId="{70E4890D-200B-4BE3-8097-9638F93488FC}"/>
          </ac:picMkLst>
        </pc:picChg>
        <pc:picChg chg="add mod">
          <ac:chgData name="Karolina Guillen" userId="c1c08796-a0be-47c6-af52-5d31fd96ec50" providerId="ADAL" clId="{9612A625-19D4-4D5E-8DD3-2A8B0D69195E}" dt="2022-03-02T17:37:42.238" v="4434" actId="164"/>
          <ac:picMkLst>
            <pc:docMk/>
            <pc:sldMk cId="3044535531" sldId="2144328226"/>
            <ac:picMk id="19" creationId="{7DD9D7E7-95AC-4533-8203-B2C3F601025F}"/>
          </ac:picMkLst>
        </pc:picChg>
        <pc:picChg chg="del mod topLvl">
          <ac:chgData name="Karolina Guillen" userId="c1c08796-a0be-47c6-af52-5d31fd96ec50" providerId="ADAL" clId="{9612A625-19D4-4D5E-8DD3-2A8B0D69195E}" dt="2022-02-22T22:47:13.492" v="3703" actId="478"/>
          <ac:picMkLst>
            <pc:docMk/>
            <pc:sldMk cId="3044535531" sldId="2144328226"/>
            <ac:picMk id="20" creationId="{E7EE7A47-DF30-4573-9F20-61C53BDADB8E}"/>
          </ac:picMkLst>
        </pc:picChg>
        <pc:picChg chg="del mod topLvl">
          <ac:chgData name="Karolina Guillen" userId="c1c08796-a0be-47c6-af52-5d31fd96ec50" providerId="ADAL" clId="{9612A625-19D4-4D5E-8DD3-2A8B0D69195E}" dt="2022-02-22T22:47:07.098" v="3694" actId="478"/>
          <ac:picMkLst>
            <pc:docMk/>
            <pc:sldMk cId="3044535531" sldId="2144328226"/>
            <ac:picMk id="21" creationId="{2B71AD56-67F9-4259-8050-FE18CDEF9A87}"/>
          </ac:picMkLst>
        </pc:picChg>
        <pc:picChg chg="add mod">
          <ac:chgData name="Karolina Guillen" userId="c1c08796-a0be-47c6-af52-5d31fd96ec50" providerId="ADAL" clId="{9612A625-19D4-4D5E-8DD3-2A8B0D69195E}" dt="2022-03-02T17:37:14.961" v="4430" actId="164"/>
          <ac:picMkLst>
            <pc:docMk/>
            <pc:sldMk cId="3044535531" sldId="2144328226"/>
            <ac:picMk id="22" creationId="{1A3C4668-B4DC-4315-BE26-1B1B0E6FFBCA}"/>
          </ac:picMkLst>
        </pc:picChg>
        <pc:picChg chg="del mod topLvl">
          <ac:chgData name="Karolina Guillen" userId="c1c08796-a0be-47c6-af52-5d31fd96ec50" providerId="ADAL" clId="{9612A625-19D4-4D5E-8DD3-2A8B0D69195E}" dt="2022-02-22T22:47:20.541" v="3710" actId="478"/>
          <ac:picMkLst>
            <pc:docMk/>
            <pc:sldMk cId="3044535531" sldId="2144328226"/>
            <ac:picMk id="22" creationId="{6EAEE205-0665-4487-8217-6315AF78BE6A}"/>
          </ac:picMkLst>
        </pc:picChg>
        <pc:picChg chg="del mod topLvl">
          <ac:chgData name="Karolina Guillen" userId="c1c08796-a0be-47c6-af52-5d31fd96ec50" providerId="ADAL" clId="{9612A625-19D4-4D5E-8DD3-2A8B0D69195E}" dt="2022-02-22T22:47:19.132" v="3708" actId="478"/>
          <ac:picMkLst>
            <pc:docMk/>
            <pc:sldMk cId="3044535531" sldId="2144328226"/>
            <ac:picMk id="23" creationId="{C2FB053F-AE74-4A41-9DDF-9B14CACF89CB}"/>
          </ac:picMkLst>
        </pc:picChg>
        <pc:picChg chg="del mod topLvl">
          <ac:chgData name="Karolina Guillen" userId="c1c08796-a0be-47c6-af52-5d31fd96ec50" providerId="ADAL" clId="{9612A625-19D4-4D5E-8DD3-2A8B0D69195E}" dt="2022-02-22T22:47:12.823" v="3702" actId="478"/>
          <ac:picMkLst>
            <pc:docMk/>
            <pc:sldMk cId="3044535531" sldId="2144328226"/>
            <ac:picMk id="24" creationId="{56387710-4598-4EA4-9E7F-D0104DF39795}"/>
          </ac:picMkLst>
        </pc:picChg>
        <pc:picChg chg="add mod">
          <ac:chgData name="Karolina Guillen" userId="c1c08796-a0be-47c6-af52-5d31fd96ec50" providerId="ADAL" clId="{9612A625-19D4-4D5E-8DD3-2A8B0D69195E}" dt="2022-03-02T17:37:14.961" v="4430" actId="164"/>
          <ac:picMkLst>
            <pc:docMk/>
            <pc:sldMk cId="3044535531" sldId="2144328226"/>
            <ac:picMk id="24" creationId="{B3C64663-6EBB-4472-A01B-2D3A44B401D4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27" creationId="{2CA2E334-1F97-4884-81D5-65F57B4DBEF6}"/>
          </ac:picMkLst>
        </pc:picChg>
        <pc:picChg chg="add mod">
          <ac:chgData name="Karolina Guillen" userId="c1c08796-a0be-47c6-af52-5d31fd96ec50" providerId="ADAL" clId="{9612A625-19D4-4D5E-8DD3-2A8B0D69195E}" dt="2022-03-02T17:38:10.435" v="4437" actId="164"/>
          <ac:picMkLst>
            <pc:docMk/>
            <pc:sldMk cId="3044535531" sldId="2144328226"/>
            <ac:picMk id="27" creationId="{3207E7DB-DF45-4A06-A774-A32A8988774E}"/>
          </ac:picMkLst>
        </pc:picChg>
        <pc:picChg chg="add mod">
          <ac:chgData name="Karolina Guillen" userId="c1c08796-a0be-47c6-af52-5d31fd96ec50" providerId="ADAL" clId="{9612A625-19D4-4D5E-8DD3-2A8B0D69195E}" dt="2022-03-02T17:38:10.435" v="4437" actId="164"/>
          <ac:picMkLst>
            <pc:docMk/>
            <pc:sldMk cId="3044535531" sldId="2144328226"/>
            <ac:picMk id="29" creationId="{E70ECBFC-709B-42EA-9556-0A0680935C5B}"/>
          </ac:picMkLst>
        </pc:picChg>
        <pc:picChg chg="add mod ord">
          <ac:chgData name="Karolina Guillen" userId="c1c08796-a0be-47c6-af52-5d31fd96ec50" providerId="ADAL" clId="{9612A625-19D4-4D5E-8DD3-2A8B0D69195E}" dt="2022-03-02T17:37:57.508" v="4435" actId="164"/>
          <ac:picMkLst>
            <pc:docMk/>
            <pc:sldMk cId="3044535531" sldId="2144328226"/>
            <ac:picMk id="31" creationId="{0517E91F-DE98-407C-A101-4696B248F2A9}"/>
          </ac:picMkLst>
        </pc:picChg>
        <pc:picChg chg="add mod">
          <ac:chgData name="Karolina Guillen" userId="c1c08796-a0be-47c6-af52-5d31fd96ec50" providerId="ADAL" clId="{9612A625-19D4-4D5E-8DD3-2A8B0D69195E}" dt="2022-03-02T17:37:57.508" v="4435" actId="164"/>
          <ac:picMkLst>
            <pc:docMk/>
            <pc:sldMk cId="3044535531" sldId="2144328226"/>
            <ac:picMk id="35" creationId="{2C15C0D9-1473-4E4C-8011-508E41FD3905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35" creationId="{E550F55A-909E-4C7D-BFB1-C55EB8E0B5A2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36" creationId="{BBFEF308-0284-42A4-BF87-4E95E4455980}"/>
          </ac:picMkLst>
        </pc:picChg>
        <pc:picChg chg="add mod">
          <ac:chgData name="Karolina Guillen" userId="c1c08796-a0be-47c6-af52-5d31fd96ec50" providerId="ADAL" clId="{9612A625-19D4-4D5E-8DD3-2A8B0D69195E}" dt="2022-03-02T17:38:17.102" v="4438" actId="164"/>
          <ac:picMkLst>
            <pc:docMk/>
            <pc:sldMk cId="3044535531" sldId="2144328226"/>
            <ac:picMk id="37" creationId="{C6CE988F-6C63-45B3-9B37-31ADAB3335D2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38" creationId="{B444146B-30BE-414A-B90E-8ACDE406A6FB}"/>
          </ac:picMkLst>
        </pc:picChg>
        <pc:picChg chg="add mod">
          <ac:chgData name="Karolina Guillen" userId="c1c08796-a0be-47c6-af52-5d31fd96ec50" providerId="ADAL" clId="{9612A625-19D4-4D5E-8DD3-2A8B0D69195E}" dt="2022-03-02T17:38:17.102" v="4438" actId="164"/>
          <ac:picMkLst>
            <pc:docMk/>
            <pc:sldMk cId="3044535531" sldId="2144328226"/>
            <ac:picMk id="39" creationId="{935C0824-7CFE-4582-9A69-12359E367BC5}"/>
          </ac:picMkLst>
        </pc:picChg>
        <pc:picChg chg="del mod topLvl">
          <ac:chgData name="Karolina Guillen" userId="c1c08796-a0be-47c6-af52-5d31fd96ec50" providerId="ADAL" clId="{9612A625-19D4-4D5E-8DD3-2A8B0D69195E}" dt="2022-02-22T22:47:21.377" v="3711" actId="478"/>
          <ac:picMkLst>
            <pc:docMk/>
            <pc:sldMk cId="3044535531" sldId="2144328226"/>
            <ac:picMk id="40" creationId="{E0B4085A-508B-4971-89D0-AE4D4B39CAB1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42" creationId="{17F9E45E-80D5-473A-9D1E-7CAED9E3D077}"/>
          </ac:picMkLst>
        </pc:picChg>
        <pc:picChg chg="add mod ord">
          <ac:chgData name="Karolina Guillen" userId="c1c08796-a0be-47c6-af52-5d31fd96ec50" providerId="ADAL" clId="{9612A625-19D4-4D5E-8DD3-2A8B0D69195E}" dt="2022-03-02T17:38:03.983" v="4436" actId="164"/>
          <ac:picMkLst>
            <pc:docMk/>
            <pc:sldMk cId="3044535531" sldId="2144328226"/>
            <ac:picMk id="42" creationId="{D7840565-67DD-49B0-94B9-5EBEB9FEC595}"/>
          </ac:picMkLst>
        </pc:picChg>
        <pc:picChg chg="add mod">
          <ac:chgData name="Karolina Guillen" userId="c1c08796-a0be-47c6-af52-5d31fd96ec50" providerId="ADAL" clId="{9612A625-19D4-4D5E-8DD3-2A8B0D69195E}" dt="2022-03-02T17:38:03.983" v="4436" actId="164"/>
          <ac:picMkLst>
            <pc:docMk/>
            <pc:sldMk cId="3044535531" sldId="2144328226"/>
            <ac:picMk id="44" creationId="{88318FBD-B738-4444-A524-A15FB2A4E66F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45" creationId="{ABA9840F-3647-4CB4-A04C-56E1C678DE8D}"/>
          </ac:picMkLst>
        </pc:picChg>
        <pc:picChg chg="del mod topLvl">
          <ac:chgData name="Karolina Guillen" userId="c1c08796-a0be-47c6-af52-5d31fd96ec50" providerId="ADAL" clId="{9612A625-19D4-4D5E-8DD3-2A8B0D69195E}" dt="2022-02-22T22:47:29.304" v="3718" actId="478"/>
          <ac:picMkLst>
            <pc:docMk/>
            <pc:sldMk cId="3044535531" sldId="2144328226"/>
            <ac:picMk id="51" creationId="{D4D60F36-9D1E-4F8B-ADD7-19164FBE5716}"/>
          </ac:picMkLst>
        </pc:picChg>
        <pc:picChg chg="del mod topLvl">
          <ac:chgData name="Karolina Guillen" userId="c1c08796-a0be-47c6-af52-5d31fd96ec50" providerId="ADAL" clId="{9612A625-19D4-4D5E-8DD3-2A8B0D69195E}" dt="2022-02-22T22:47:22.146" v="3712" actId="478"/>
          <ac:picMkLst>
            <pc:docMk/>
            <pc:sldMk cId="3044535531" sldId="2144328226"/>
            <ac:picMk id="53" creationId="{EA3C9AFF-21CE-4C99-B9B8-0A1080BB347E}"/>
          </ac:picMkLst>
        </pc:picChg>
        <pc:picChg chg="del mod topLvl">
          <ac:chgData name="Karolina Guillen" userId="c1c08796-a0be-47c6-af52-5d31fd96ec50" providerId="ADAL" clId="{9612A625-19D4-4D5E-8DD3-2A8B0D69195E}" dt="2022-02-22T22:47:22.950" v="3713" actId="478"/>
          <ac:picMkLst>
            <pc:docMk/>
            <pc:sldMk cId="3044535531" sldId="2144328226"/>
            <ac:picMk id="55" creationId="{D76C6BBE-1702-418B-BD38-929EB442699A}"/>
          </ac:picMkLst>
        </pc:picChg>
        <pc:picChg chg="del mod topLvl">
          <ac:chgData name="Karolina Guillen" userId="c1c08796-a0be-47c6-af52-5d31fd96ec50" providerId="ADAL" clId="{9612A625-19D4-4D5E-8DD3-2A8B0D69195E}" dt="2022-02-22T22:47:23.800" v="3714" actId="478"/>
          <ac:picMkLst>
            <pc:docMk/>
            <pc:sldMk cId="3044535531" sldId="2144328226"/>
            <ac:picMk id="61" creationId="{944F04AF-5A52-4812-B32F-B402E75C0428}"/>
          </ac:picMkLst>
        </pc:picChg>
        <pc:picChg chg="del mod topLvl">
          <ac:chgData name="Karolina Guillen" userId="c1c08796-a0be-47c6-af52-5d31fd96ec50" providerId="ADAL" clId="{9612A625-19D4-4D5E-8DD3-2A8B0D69195E}" dt="2022-02-22T22:47:24.743" v="3715" actId="478"/>
          <ac:picMkLst>
            <pc:docMk/>
            <pc:sldMk cId="3044535531" sldId="2144328226"/>
            <ac:picMk id="69" creationId="{9FD6E734-0C11-496A-BEA6-04780F57FBE2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71" creationId="{C4607208-5981-49ED-9ABF-0C7A0E7B8135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73" creationId="{06349CDE-2501-484A-A0F2-85F035287D6A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74" creationId="{2F26C6F8-431A-4D96-AE14-0EB5A8448674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75" creationId="{C7FB7563-0650-4891-B086-693C5DF90E64}"/>
          </ac:picMkLst>
        </pc:picChg>
        <pc:picChg chg="del mod topLvl">
          <ac:chgData name="Karolina Guillen" userId="c1c08796-a0be-47c6-af52-5d31fd96ec50" providerId="ADAL" clId="{9612A625-19D4-4D5E-8DD3-2A8B0D69195E}" dt="2022-02-22T22:47:08.636" v="3696" actId="478"/>
          <ac:picMkLst>
            <pc:docMk/>
            <pc:sldMk cId="3044535531" sldId="2144328226"/>
            <ac:picMk id="91" creationId="{F67D6F97-3F22-4AB8-97F1-96B0EE48AE01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1026" creationId="{64BB69CE-E741-41F6-B38A-CA3BB182E304}"/>
          </ac:picMkLst>
        </pc:picChg>
        <pc:picChg chg="del mod topLvl">
          <ac:chgData name="Karolina Guillen" userId="c1c08796-a0be-47c6-af52-5d31fd96ec50" providerId="ADAL" clId="{9612A625-19D4-4D5E-8DD3-2A8B0D69195E}" dt="2022-02-22T22:47:10.223" v="3698" actId="478"/>
          <ac:picMkLst>
            <pc:docMk/>
            <pc:sldMk cId="3044535531" sldId="2144328226"/>
            <ac:picMk id="1034" creationId="{F165B75C-09BE-434B-AD2B-80102BC4E8CD}"/>
          </ac:picMkLst>
        </pc:picChg>
        <pc:picChg chg="del mod topLvl">
          <ac:chgData name="Karolina Guillen" userId="c1c08796-a0be-47c6-af52-5d31fd96ec50" providerId="ADAL" clId="{9612A625-19D4-4D5E-8DD3-2A8B0D69195E}" dt="2022-02-22T22:47:05.726" v="3693" actId="478"/>
          <ac:picMkLst>
            <pc:docMk/>
            <pc:sldMk cId="3044535531" sldId="2144328226"/>
            <ac:picMk id="1036" creationId="{F08EB9CA-153D-45C8-B152-7BD79F62C4A1}"/>
          </ac:picMkLst>
        </pc:picChg>
      </pc:sldChg>
      <pc:sldChg chg="addSp delSp modSp add mod delAnim modAnim">
        <pc:chgData name="Karolina Guillen" userId="c1c08796-a0be-47c6-af52-5d31fd96ec50" providerId="ADAL" clId="{9612A625-19D4-4D5E-8DD3-2A8B0D69195E}" dt="2022-03-04T14:46:54.856" v="14213" actId="20577"/>
        <pc:sldMkLst>
          <pc:docMk/>
          <pc:sldMk cId="2344359341" sldId="2144328227"/>
        </pc:sldMkLst>
        <pc:spChg chg="add del mod">
          <ac:chgData name="Karolina Guillen" userId="c1c08796-a0be-47c6-af52-5d31fd96ec50" providerId="ADAL" clId="{9612A625-19D4-4D5E-8DD3-2A8B0D69195E}" dt="2022-03-02T21:08:23.515" v="5022" actId="478"/>
          <ac:spMkLst>
            <pc:docMk/>
            <pc:sldMk cId="2344359341" sldId="2144328227"/>
            <ac:spMk id="4" creationId="{3952795E-DECB-489A-AF81-6530E2B14767}"/>
          </ac:spMkLst>
        </pc:spChg>
        <pc:spChg chg="mod">
          <ac:chgData name="Karolina Guillen" userId="c1c08796-a0be-47c6-af52-5d31fd96ec50" providerId="ADAL" clId="{9612A625-19D4-4D5E-8DD3-2A8B0D69195E}" dt="2022-03-02T21:23:36.099" v="5204" actId="14100"/>
          <ac:spMkLst>
            <pc:docMk/>
            <pc:sldMk cId="2344359341" sldId="2144328227"/>
            <ac:spMk id="10" creationId="{1F5544B4-64B7-4E00-A1B6-76422658B8ED}"/>
          </ac:spMkLst>
        </pc:spChg>
        <pc:spChg chg="mod">
          <ac:chgData name="Karolina Guillen" userId="c1c08796-a0be-47c6-af52-5d31fd96ec50" providerId="ADAL" clId="{9612A625-19D4-4D5E-8DD3-2A8B0D69195E}" dt="2022-03-02T21:21:43.490" v="5148" actId="12789"/>
          <ac:spMkLst>
            <pc:docMk/>
            <pc:sldMk cId="2344359341" sldId="2144328227"/>
            <ac:spMk id="25" creationId="{256EFC29-4811-4C2C-96D0-112123C3F8D1}"/>
          </ac:spMkLst>
        </pc:spChg>
        <pc:spChg chg="add mod">
          <ac:chgData name="Karolina Guillen" userId="c1c08796-a0be-47c6-af52-5d31fd96ec50" providerId="ADAL" clId="{9612A625-19D4-4D5E-8DD3-2A8B0D69195E}" dt="2022-03-02T21:22:17.640" v="5167" actId="164"/>
          <ac:spMkLst>
            <pc:docMk/>
            <pc:sldMk cId="2344359341" sldId="2144328227"/>
            <ac:spMk id="30" creationId="{B9F53B2B-67F5-4B13-AD17-DB35E3B53FFF}"/>
          </ac:spMkLst>
        </pc:spChg>
        <pc:spChg chg="add mod">
          <ac:chgData name="Karolina Guillen" userId="c1c08796-a0be-47c6-af52-5d31fd96ec50" providerId="ADAL" clId="{9612A625-19D4-4D5E-8DD3-2A8B0D69195E}" dt="2022-03-02T21:22:13.572" v="5166" actId="164"/>
          <ac:spMkLst>
            <pc:docMk/>
            <pc:sldMk cId="2344359341" sldId="2144328227"/>
            <ac:spMk id="34" creationId="{1C344E78-F39B-4058-8522-BB18009BEF20}"/>
          </ac:spMkLst>
        </pc:spChg>
        <pc:spChg chg="add mod">
          <ac:chgData name="Karolina Guillen" userId="c1c08796-a0be-47c6-af52-5d31fd96ec50" providerId="ADAL" clId="{9612A625-19D4-4D5E-8DD3-2A8B0D69195E}" dt="2022-03-02T21:11:36.914" v="5136" actId="164"/>
          <ac:spMkLst>
            <pc:docMk/>
            <pc:sldMk cId="2344359341" sldId="2144328227"/>
            <ac:spMk id="35" creationId="{82C4A0E9-A51D-49B0-86BD-2BDB8C7CDC01}"/>
          </ac:spMkLst>
        </pc:spChg>
        <pc:spChg chg="add mod">
          <ac:chgData name="Karolina Guillen" userId="c1c08796-a0be-47c6-af52-5d31fd96ec50" providerId="ADAL" clId="{9612A625-19D4-4D5E-8DD3-2A8B0D69195E}" dt="2022-03-02T21:11:27.269" v="5133" actId="164"/>
          <ac:spMkLst>
            <pc:docMk/>
            <pc:sldMk cId="2344359341" sldId="2144328227"/>
            <ac:spMk id="36" creationId="{EC8FB12A-3E39-4772-825B-68919D944C0B}"/>
          </ac:spMkLst>
        </pc:spChg>
        <pc:spChg chg="add mod">
          <ac:chgData name="Karolina Guillen" userId="c1c08796-a0be-47c6-af52-5d31fd96ec50" providerId="ADAL" clId="{9612A625-19D4-4D5E-8DD3-2A8B0D69195E}" dt="2022-03-02T21:22:17.640" v="5167" actId="164"/>
          <ac:spMkLst>
            <pc:docMk/>
            <pc:sldMk cId="2344359341" sldId="2144328227"/>
            <ac:spMk id="37" creationId="{A2415324-0C5C-4412-A301-00FB93FCC0E5}"/>
          </ac:spMkLst>
        </pc:spChg>
        <pc:spChg chg="add mod">
          <ac:chgData name="Karolina Guillen" userId="c1c08796-a0be-47c6-af52-5d31fd96ec50" providerId="ADAL" clId="{9612A625-19D4-4D5E-8DD3-2A8B0D69195E}" dt="2022-03-02T21:22:13.572" v="5166" actId="164"/>
          <ac:spMkLst>
            <pc:docMk/>
            <pc:sldMk cId="2344359341" sldId="2144328227"/>
            <ac:spMk id="38" creationId="{2CF9E986-3127-4F2E-B9DA-A6BC3C419063}"/>
          </ac:spMkLst>
        </pc:spChg>
        <pc:spChg chg="add mod">
          <ac:chgData name="Karolina Guillen" userId="c1c08796-a0be-47c6-af52-5d31fd96ec50" providerId="ADAL" clId="{9612A625-19D4-4D5E-8DD3-2A8B0D69195E}" dt="2022-03-02T21:11:36.914" v="5136" actId="164"/>
          <ac:spMkLst>
            <pc:docMk/>
            <pc:sldMk cId="2344359341" sldId="2144328227"/>
            <ac:spMk id="39" creationId="{A9CFC085-FC1B-41C1-B1DD-EB0F394EB199}"/>
          </ac:spMkLst>
        </pc:spChg>
        <pc:spChg chg="add mod">
          <ac:chgData name="Karolina Guillen" userId="c1c08796-a0be-47c6-af52-5d31fd96ec50" providerId="ADAL" clId="{9612A625-19D4-4D5E-8DD3-2A8B0D69195E}" dt="2022-03-02T21:11:27.269" v="5133" actId="164"/>
          <ac:spMkLst>
            <pc:docMk/>
            <pc:sldMk cId="2344359341" sldId="2144328227"/>
            <ac:spMk id="40" creationId="{96527C04-7D3E-44F9-8C63-18A6E6C6BE44}"/>
          </ac:spMkLst>
        </pc:spChg>
        <pc:spChg chg="add mod">
          <ac:chgData name="Karolina Guillen" userId="c1c08796-a0be-47c6-af52-5d31fd96ec50" providerId="ADAL" clId="{9612A625-19D4-4D5E-8DD3-2A8B0D69195E}" dt="2022-03-03T20:32:49.193" v="11572" actId="1582"/>
          <ac:spMkLst>
            <pc:docMk/>
            <pc:sldMk cId="2344359341" sldId="2144328227"/>
            <ac:spMk id="41" creationId="{254C8800-FB44-4A8B-8680-A7ABE78DCC60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79" creationId="{C1531FCB-139E-484A-A761-C0C15FC47365}"/>
          </ac:spMkLst>
        </pc:spChg>
        <pc:spChg chg="mod">
          <ac:chgData name="Karolina Guillen" userId="c1c08796-a0be-47c6-af52-5d31fd96ec50" providerId="ADAL" clId="{9612A625-19D4-4D5E-8DD3-2A8B0D69195E}" dt="2022-02-22T19:47:08.943" v="1714" actId="164"/>
          <ac:spMkLst>
            <pc:docMk/>
            <pc:sldMk cId="2344359341" sldId="2144328227"/>
            <ac:spMk id="80" creationId="{D55DE0E7-B39C-45C2-9E03-542692D5B3AB}"/>
          </ac:spMkLst>
        </pc:spChg>
        <pc:spChg chg="mod">
          <ac:chgData name="Karolina Guillen" userId="c1c08796-a0be-47c6-af52-5d31fd96ec50" providerId="ADAL" clId="{9612A625-19D4-4D5E-8DD3-2A8B0D69195E}" dt="2022-02-22T19:47:08.943" v="1714" actId="164"/>
          <ac:spMkLst>
            <pc:docMk/>
            <pc:sldMk cId="2344359341" sldId="2144328227"/>
            <ac:spMk id="81" creationId="{8ACAC760-F67C-4262-835D-0FFCA34768B3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83" creationId="{825B8930-569C-4417-8D71-C53FC14CCBBD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84" creationId="{4AF496CD-BAAD-4BA0-875B-9D03130E4070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85" creationId="{01541178-3FE7-4ED4-A2E6-32AA5C3E6963}"/>
          </ac:spMkLst>
        </pc:spChg>
        <pc:spChg chg="mod">
          <ac:chgData name="Karolina Guillen" userId="c1c08796-a0be-47c6-af52-5d31fd96ec50" providerId="ADAL" clId="{9612A625-19D4-4D5E-8DD3-2A8B0D69195E}" dt="2022-03-02T21:21:58.052" v="5165" actId="1035"/>
          <ac:spMkLst>
            <pc:docMk/>
            <pc:sldMk cId="2344359341" sldId="2144328227"/>
            <ac:spMk id="87" creationId="{6B972BF5-12F2-4C4E-B197-818FC83DB440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88" creationId="{EF0BB25E-1421-48BD-A5F0-6AF76291BD8A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90" creationId="{B21FB84B-706C-4272-BB1C-149F28E96A84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98" creationId="{FF83FC72-06A4-48C1-8899-B186535ECCB2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99" creationId="{4C5F8701-F49A-49FD-9750-10D2DDF3BE1A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101" creationId="{44E2BC6C-22FB-4766-ABEF-9F6ABEE11427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109" creationId="{5E0F3C87-266B-4D55-ADBD-E990A459AD15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112" creationId="{18956DFD-945D-4D21-AB1A-778C4286A5AC}"/>
          </ac:spMkLst>
        </pc:spChg>
        <pc:spChg chg="del">
          <ac:chgData name="Karolina Guillen" userId="c1c08796-a0be-47c6-af52-5d31fd96ec50" providerId="ADAL" clId="{9612A625-19D4-4D5E-8DD3-2A8B0D69195E}" dt="2022-02-22T19:42:06.967" v="1533" actId="478"/>
          <ac:spMkLst>
            <pc:docMk/>
            <pc:sldMk cId="2344359341" sldId="2144328227"/>
            <ac:spMk id="113" creationId="{7F1D49C7-D8E1-41EC-AFB0-CFBBF1D285DE}"/>
          </ac:spMkLst>
        </pc:spChg>
        <pc:spChg chg="mod">
          <ac:chgData name="Karolina Guillen" userId="c1c08796-a0be-47c6-af52-5d31fd96ec50" providerId="ADAL" clId="{9612A625-19D4-4D5E-8DD3-2A8B0D69195E}" dt="2022-03-04T14:46:54.856" v="14213" actId="20577"/>
          <ac:spMkLst>
            <pc:docMk/>
            <pc:sldMk cId="2344359341" sldId="2144328227"/>
            <ac:spMk id="114" creationId="{808F33F0-8FE8-4CA3-ADCC-DF78506D3A79}"/>
          </ac:spMkLst>
        </pc:spChg>
        <pc:grpChg chg="add mod ord">
          <ac:chgData name="Karolina Guillen" userId="c1c08796-a0be-47c6-af52-5d31fd96ec50" providerId="ADAL" clId="{9612A625-19D4-4D5E-8DD3-2A8B0D69195E}" dt="2022-03-02T21:21:33.285" v="5145" actId="164"/>
          <ac:grpSpMkLst>
            <pc:docMk/>
            <pc:sldMk cId="2344359341" sldId="2144328227"/>
            <ac:grpSpMk id="2" creationId="{3EC01627-C460-4D40-A2BB-936B69A3D1BF}"/>
          </ac:grpSpMkLst>
        </pc:grpChg>
        <pc:grpChg chg="add mod">
          <ac:chgData name="Karolina Guillen" userId="c1c08796-a0be-47c6-af52-5d31fd96ec50" providerId="ADAL" clId="{9612A625-19D4-4D5E-8DD3-2A8B0D69195E}" dt="2022-03-02T21:22:30.949" v="5180" actId="1036"/>
          <ac:grpSpMkLst>
            <pc:docMk/>
            <pc:sldMk cId="2344359341" sldId="2144328227"/>
            <ac:grpSpMk id="22" creationId="{8FB4FEB2-7B47-4F81-8D45-8F8442DAF555}"/>
          </ac:grpSpMkLst>
        </pc:grpChg>
        <pc:grpChg chg="add mod">
          <ac:chgData name="Karolina Guillen" userId="c1c08796-a0be-47c6-af52-5d31fd96ec50" providerId="ADAL" clId="{9612A625-19D4-4D5E-8DD3-2A8B0D69195E}" dt="2022-03-02T21:22:30.949" v="5180" actId="1036"/>
          <ac:grpSpMkLst>
            <pc:docMk/>
            <pc:sldMk cId="2344359341" sldId="2144328227"/>
            <ac:grpSpMk id="23" creationId="{07825902-B747-4A3B-B9DC-4EC9E9D368C4}"/>
          </ac:grpSpMkLst>
        </pc:grpChg>
        <pc:grpChg chg="add mod">
          <ac:chgData name="Karolina Guillen" userId="c1c08796-a0be-47c6-af52-5d31fd96ec50" providerId="ADAL" clId="{9612A625-19D4-4D5E-8DD3-2A8B0D69195E}" dt="2022-03-02T21:22:39.443" v="5190" actId="1037"/>
          <ac:grpSpMkLst>
            <pc:docMk/>
            <pc:sldMk cId="2344359341" sldId="2144328227"/>
            <ac:grpSpMk id="24" creationId="{6D8E9FAA-EE08-43A4-A013-F7A2412BC392}"/>
          </ac:grpSpMkLst>
        </pc:grpChg>
        <pc:grpChg chg="add mod">
          <ac:chgData name="Karolina Guillen" userId="c1c08796-a0be-47c6-af52-5d31fd96ec50" providerId="ADAL" clId="{9612A625-19D4-4D5E-8DD3-2A8B0D69195E}" dt="2022-03-02T21:22:30.949" v="5180" actId="1036"/>
          <ac:grpSpMkLst>
            <pc:docMk/>
            <pc:sldMk cId="2344359341" sldId="2144328227"/>
            <ac:grpSpMk id="26" creationId="{35D8F3FD-1475-4962-BEBD-16E9E68BDFB6}"/>
          </ac:grpSpMkLst>
        </pc:grpChg>
        <pc:grpChg chg="add mod">
          <ac:chgData name="Karolina Guillen" userId="c1c08796-a0be-47c6-af52-5d31fd96ec50" providerId="ADAL" clId="{9612A625-19D4-4D5E-8DD3-2A8B0D69195E}" dt="2022-03-02T21:22:30.949" v="5180" actId="1036"/>
          <ac:grpSpMkLst>
            <pc:docMk/>
            <pc:sldMk cId="2344359341" sldId="2144328227"/>
            <ac:grpSpMk id="27" creationId="{50868EE9-257C-406F-ADFC-8ADF8EB18C46}"/>
          </ac:grpSpMkLst>
        </pc:grpChg>
        <pc:grpChg chg="del">
          <ac:chgData name="Karolina Guillen" userId="c1c08796-a0be-47c6-af52-5d31fd96ec50" providerId="ADAL" clId="{9612A625-19D4-4D5E-8DD3-2A8B0D69195E}" dt="2022-02-22T19:42:06.967" v="1533" actId="478"/>
          <ac:grpSpMkLst>
            <pc:docMk/>
            <pc:sldMk cId="2344359341" sldId="2144328227"/>
            <ac:grpSpMk id="31" creationId="{E986D01B-0AB9-4612-B8F1-F70FA0567CA3}"/>
          </ac:grpSpMkLst>
        </pc:grpChg>
        <pc:picChg chg="add mod">
          <ac:chgData name="Karolina Guillen" userId="c1c08796-a0be-47c6-af52-5d31fd96ec50" providerId="ADAL" clId="{9612A625-19D4-4D5E-8DD3-2A8B0D69195E}" dt="2022-03-02T21:22:17.640" v="5167" actId="164"/>
          <ac:picMkLst>
            <pc:docMk/>
            <pc:sldMk cId="2344359341" sldId="2144328227"/>
            <ac:picMk id="6" creationId="{18313008-DB58-4CF3-87BF-1BB185B04B68}"/>
          </ac:picMkLst>
        </pc:picChg>
        <pc:picChg chg="add mod">
          <ac:chgData name="Karolina Guillen" userId="c1c08796-a0be-47c6-af52-5d31fd96ec50" providerId="ADAL" clId="{9612A625-19D4-4D5E-8DD3-2A8B0D69195E}" dt="2022-03-02T21:22:13.572" v="5166" actId="164"/>
          <ac:picMkLst>
            <pc:docMk/>
            <pc:sldMk cId="2344359341" sldId="2144328227"/>
            <ac:picMk id="8" creationId="{15AB2EBD-5C26-45EC-84FD-7C38507B9982}"/>
          </ac:picMkLst>
        </pc:picChg>
        <pc:picChg chg="add mod">
          <ac:chgData name="Karolina Guillen" userId="c1c08796-a0be-47c6-af52-5d31fd96ec50" providerId="ADAL" clId="{9612A625-19D4-4D5E-8DD3-2A8B0D69195E}" dt="2022-03-02T21:11:36.914" v="5136" actId="164"/>
          <ac:picMkLst>
            <pc:docMk/>
            <pc:sldMk cId="2344359341" sldId="2144328227"/>
            <ac:picMk id="11" creationId="{B74B6122-FA58-4C5B-960C-E69CE62A9905}"/>
          </ac:picMkLst>
        </pc:picChg>
        <pc:picChg chg="add mod">
          <ac:chgData name="Karolina Guillen" userId="c1c08796-a0be-47c6-af52-5d31fd96ec50" providerId="ADAL" clId="{9612A625-19D4-4D5E-8DD3-2A8B0D69195E}" dt="2022-03-02T21:22:17.640" v="5167" actId="164"/>
          <ac:picMkLst>
            <pc:docMk/>
            <pc:sldMk cId="2344359341" sldId="2144328227"/>
            <ac:picMk id="13" creationId="{9A80C3E4-6598-4B73-B8CB-B2FBA5B25E11}"/>
          </ac:picMkLst>
        </pc:picChg>
        <pc:picChg chg="add mod">
          <ac:chgData name="Karolina Guillen" userId="c1c08796-a0be-47c6-af52-5d31fd96ec50" providerId="ADAL" clId="{9612A625-19D4-4D5E-8DD3-2A8B0D69195E}" dt="2022-03-02T21:22:13.572" v="5166" actId="164"/>
          <ac:picMkLst>
            <pc:docMk/>
            <pc:sldMk cId="2344359341" sldId="2144328227"/>
            <ac:picMk id="15" creationId="{F065CAC9-415E-4534-AECB-2F4B12EE842E}"/>
          </ac:picMkLst>
        </pc:picChg>
        <pc:picChg chg="add mod">
          <ac:chgData name="Karolina Guillen" userId="c1c08796-a0be-47c6-af52-5d31fd96ec50" providerId="ADAL" clId="{9612A625-19D4-4D5E-8DD3-2A8B0D69195E}" dt="2022-03-02T21:24:02.583" v="5206" actId="1076"/>
          <ac:picMkLst>
            <pc:docMk/>
            <pc:sldMk cId="2344359341" sldId="2144328227"/>
            <ac:picMk id="17" creationId="{B8C6E1B8-6F2F-4BEF-83DF-A5C8FBCF9480}"/>
          </ac:picMkLst>
        </pc:picChg>
        <pc:picChg chg="add mod">
          <ac:chgData name="Karolina Guillen" userId="c1c08796-a0be-47c6-af52-5d31fd96ec50" providerId="ADAL" clId="{9612A625-19D4-4D5E-8DD3-2A8B0D69195E}" dt="2022-03-02T21:11:27.269" v="5133" actId="164"/>
          <ac:picMkLst>
            <pc:docMk/>
            <pc:sldMk cId="2344359341" sldId="2144328227"/>
            <ac:picMk id="19" creationId="{44CF2FBD-766C-486D-86AC-BE03AE6BA2E5}"/>
          </ac:picMkLst>
        </pc:picChg>
        <pc:picChg chg="add mod">
          <ac:chgData name="Karolina Guillen" userId="c1c08796-a0be-47c6-af52-5d31fd96ec50" providerId="ADAL" clId="{9612A625-19D4-4D5E-8DD3-2A8B0D69195E}" dt="2022-03-02T21:11:27.269" v="5133" actId="164"/>
          <ac:picMkLst>
            <pc:docMk/>
            <pc:sldMk cId="2344359341" sldId="2144328227"/>
            <ac:picMk id="21" creationId="{7C6F8B0E-36A2-4A63-B849-DC340AB4AC54}"/>
          </ac:picMkLst>
        </pc:picChg>
        <pc:cxnChg chg="add mod">
          <ac:chgData name="Karolina Guillen" userId="c1c08796-a0be-47c6-af52-5d31fd96ec50" providerId="ADAL" clId="{9612A625-19D4-4D5E-8DD3-2A8B0D69195E}" dt="2022-03-02T21:23:05.610" v="5203" actId="1582"/>
          <ac:cxnSpMkLst>
            <pc:docMk/>
            <pc:sldMk cId="2344359341" sldId="2144328227"/>
            <ac:cxnSpMk id="29" creationId="{AC535A3B-76DE-4B62-90BD-33968F165287}"/>
          </ac:cxnSpMkLst>
        </pc:cxnChg>
      </pc:sldChg>
      <pc:sldChg chg="addSp delSp modSp add del mod ord">
        <pc:chgData name="Karolina Guillen" userId="c1c08796-a0be-47c6-af52-5d31fd96ec50" providerId="ADAL" clId="{9612A625-19D4-4D5E-8DD3-2A8B0D69195E}" dt="2022-03-03T15:31:28.376" v="7584" actId="47"/>
        <pc:sldMkLst>
          <pc:docMk/>
          <pc:sldMk cId="2763066635" sldId="2144328228"/>
        </pc:sldMkLst>
        <pc:spChg chg="del">
          <ac:chgData name="Karolina Guillen" userId="c1c08796-a0be-47c6-af52-5d31fd96ec50" providerId="ADAL" clId="{9612A625-19D4-4D5E-8DD3-2A8B0D69195E}" dt="2022-02-22T20:25:26.020" v="2372" actId="478"/>
          <ac:spMkLst>
            <pc:docMk/>
            <pc:sldMk cId="2763066635" sldId="2144328228"/>
            <ac:spMk id="6" creationId="{965822F3-A4A9-4136-B039-82CA6BD1CB7F}"/>
          </ac:spMkLst>
        </pc:spChg>
        <pc:spChg chg="del mod">
          <ac:chgData name="Karolina Guillen" userId="c1c08796-a0be-47c6-af52-5d31fd96ec50" providerId="ADAL" clId="{9612A625-19D4-4D5E-8DD3-2A8B0D69195E}" dt="2022-03-03T15:31:00.896" v="7566" actId="21"/>
          <ac:spMkLst>
            <pc:docMk/>
            <pc:sldMk cId="2763066635" sldId="2144328228"/>
            <ac:spMk id="12" creationId="{90114B43-5ED0-40D3-8270-C66AD9B7205B}"/>
          </ac:spMkLst>
        </pc:spChg>
        <pc:spChg chg="add mod">
          <ac:chgData name="Karolina Guillen" userId="c1c08796-a0be-47c6-af52-5d31fd96ec50" providerId="ADAL" clId="{9612A625-19D4-4D5E-8DD3-2A8B0D69195E}" dt="2022-03-03T15:29:45.692" v="7552" actId="1035"/>
          <ac:spMkLst>
            <pc:docMk/>
            <pc:sldMk cId="2763066635" sldId="2144328228"/>
            <ac:spMk id="13" creationId="{551C68E1-635C-4F46-9F01-7D323937EB0E}"/>
          </ac:spMkLst>
        </pc:spChg>
        <pc:spChg chg="mod">
          <ac:chgData name="Karolina Guillen" userId="c1c08796-a0be-47c6-af52-5d31fd96ec50" providerId="ADAL" clId="{9612A625-19D4-4D5E-8DD3-2A8B0D69195E}" dt="2022-03-02T20:49:48.584" v="4907" actId="20577"/>
          <ac:spMkLst>
            <pc:docMk/>
            <pc:sldMk cId="2763066635" sldId="2144328228"/>
            <ac:spMk id="14" creationId="{A067F25D-9910-444A-9D96-C2A449843C50}"/>
          </ac:spMkLst>
        </pc:spChg>
        <pc:spChg chg="add mod">
          <ac:chgData name="Karolina Guillen" userId="c1c08796-a0be-47c6-af52-5d31fd96ec50" providerId="ADAL" clId="{9612A625-19D4-4D5E-8DD3-2A8B0D69195E}" dt="2022-03-03T15:29:42.660" v="7544" actId="1036"/>
          <ac:spMkLst>
            <pc:docMk/>
            <pc:sldMk cId="2763066635" sldId="2144328228"/>
            <ac:spMk id="16" creationId="{A605081C-0061-4D59-887D-EC533846C828}"/>
          </ac:spMkLst>
        </pc:spChg>
        <pc:spChg chg="add del mod">
          <ac:chgData name="Karolina Guillen" userId="c1c08796-a0be-47c6-af52-5d31fd96ec50" providerId="ADAL" clId="{9612A625-19D4-4D5E-8DD3-2A8B0D69195E}" dt="2022-03-03T15:30:02.057" v="7554"/>
          <ac:spMkLst>
            <pc:docMk/>
            <pc:sldMk cId="2763066635" sldId="2144328228"/>
            <ac:spMk id="17" creationId="{801E4E7B-49CB-463B-AC53-96CB2A123B37}"/>
          </ac:spMkLst>
        </pc:spChg>
        <pc:spChg chg="add del mod">
          <ac:chgData name="Karolina Guillen" userId="c1c08796-a0be-47c6-af52-5d31fd96ec50" providerId="ADAL" clId="{9612A625-19D4-4D5E-8DD3-2A8B0D69195E}" dt="2022-03-03T15:30:02.057" v="7554"/>
          <ac:spMkLst>
            <pc:docMk/>
            <pc:sldMk cId="2763066635" sldId="2144328228"/>
            <ac:spMk id="18" creationId="{49E508BE-D6F3-4924-A468-C3A697ADE1F9}"/>
          </ac:spMkLst>
        </pc:spChg>
        <pc:spChg chg="mod">
          <ac:chgData name="Karolina Guillen" userId="c1c08796-a0be-47c6-af52-5d31fd96ec50" providerId="ADAL" clId="{9612A625-19D4-4D5E-8DD3-2A8B0D69195E}" dt="2022-03-02T21:51:14.773" v="5348" actId="12789"/>
          <ac:spMkLst>
            <pc:docMk/>
            <pc:sldMk cId="2763066635" sldId="2144328228"/>
            <ac:spMk id="19" creationId="{C603E89B-6C46-48A9-98FC-BA0518981E21}"/>
          </ac:spMkLst>
        </pc:spChg>
        <pc:spChg chg="add del mod">
          <ac:chgData name="Karolina Guillen" userId="c1c08796-a0be-47c6-af52-5d31fd96ec50" providerId="ADAL" clId="{9612A625-19D4-4D5E-8DD3-2A8B0D69195E}" dt="2022-03-03T15:30:02.057" v="7554"/>
          <ac:spMkLst>
            <pc:docMk/>
            <pc:sldMk cId="2763066635" sldId="2144328228"/>
            <ac:spMk id="20" creationId="{32C56C7F-2C3C-4C25-A8FE-947A90765D20}"/>
          </ac:spMkLst>
        </pc:spChg>
        <pc:spChg chg="del mod">
          <ac:chgData name="Karolina Guillen" userId="c1c08796-a0be-47c6-af52-5d31fd96ec50" providerId="ADAL" clId="{9612A625-19D4-4D5E-8DD3-2A8B0D69195E}" dt="2022-03-03T15:28:02.829" v="7503" actId="21"/>
          <ac:spMkLst>
            <pc:docMk/>
            <pc:sldMk cId="2763066635" sldId="2144328228"/>
            <ac:spMk id="21" creationId="{21CD6564-EAF7-4854-A328-13F35CA51593}"/>
          </ac:spMkLst>
        </pc:spChg>
        <pc:spChg chg="del">
          <ac:chgData name="Karolina Guillen" userId="c1c08796-a0be-47c6-af52-5d31fd96ec50" providerId="ADAL" clId="{9612A625-19D4-4D5E-8DD3-2A8B0D69195E}" dt="2022-02-22T20:25:26.020" v="2372" actId="478"/>
          <ac:spMkLst>
            <pc:docMk/>
            <pc:sldMk cId="2763066635" sldId="2144328228"/>
            <ac:spMk id="22" creationId="{96BD72E4-4BB5-47D3-AC30-894FFE1522F2}"/>
          </ac:spMkLst>
        </pc:spChg>
        <pc:spChg chg="del">
          <ac:chgData name="Karolina Guillen" userId="c1c08796-a0be-47c6-af52-5d31fd96ec50" providerId="ADAL" clId="{9612A625-19D4-4D5E-8DD3-2A8B0D69195E}" dt="2022-02-22T20:25:26.020" v="2372" actId="478"/>
          <ac:spMkLst>
            <pc:docMk/>
            <pc:sldMk cId="2763066635" sldId="2144328228"/>
            <ac:spMk id="23" creationId="{95699C77-D092-47DE-A54B-F727815F63C3}"/>
          </ac:spMkLst>
        </pc:spChg>
        <pc:spChg chg="del">
          <ac:chgData name="Karolina Guillen" userId="c1c08796-a0be-47c6-af52-5d31fd96ec50" providerId="ADAL" clId="{9612A625-19D4-4D5E-8DD3-2A8B0D69195E}" dt="2022-02-22T20:25:26.020" v="2372" actId="478"/>
          <ac:spMkLst>
            <pc:docMk/>
            <pc:sldMk cId="2763066635" sldId="2144328228"/>
            <ac:spMk id="24" creationId="{3A361D38-330D-491E-B733-8CA45EB5F2FA}"/>
          </ac:spMkLst>
        </pc:spChg>
        <pc:picChg chg="del">
          <ac:chgData name="Karolina Guillen" userId="c1c08796-a0be-47c6-af52-5d31fd96ec50" providerId="ADAL" clId="{9612A625-19D4-4D5E-8DD3-2A8B0D69195E}" dt="2022-02-22T21:09:02.245" v="2420" actId="478"/>
          <ac:picMkLst>
            <pc:docMk/>
            <pc:sldMk cId="2763066635" sldId="2144328228"/>
            <ac:picMk id="3" creationId="{B7F23B8A-FAEA-4126-957D-23FD062EB4F9}"/>
          </ac:picMkLst>
        </pc:picChg>
        <pc:picChg chg="add mod">
          <ac:chgData name="Karolina Guillen" userId="c1c08796-a0be-47c6-af52-5d31fd96ec50" providerId="ADAL" clId="{9612A625-19D4-4D5E-8DD3-2A8B0D69195E}" dt="2022-03-02T20:45:46.072" v="4782" actId="14100"/>
          <ac:picMkLst>
            <pc:docMk/>
            <pc:sldMk cId="2763066635" sldId="2144328228"/>
            <ac:picMk id="10" creationId="{486328CF-A501-4E82-8A89-32A60A6F4E84}"/>
          </ac:picMkLst>
        </pc:picChg>
      </pc:sldChg>
      <pc:sldChg chg="addSp delSp modSp add mod ord modAnim">
        <pc:chgData name="Karolina Guillen" userId="c1c08796-a0be-47c6-af52-5d31fd96ec50" providerId="ADAL" clId="{9612A625-19D4-4D5E-8DD3-2A8B0D69195E}" dt="2022-03-04T21:46:51.727" v="19943" actId="12789"/>
        <pc:sldMkLst>
          <pc:docMk/>
          <pc:sldMk cId="4055304107" sldId="2144328229"/>
        </pc:sldMkLst>
        <pc:spChg chg="del">
          <ac:chgData name="Karolina Guillen" userId="c1c08796-a0be-47c6-af52-5d31fd96ec50" providerId="ADAL" clId="{9612A625-19D4-4D5E-8DD3-2A8B0D69195E}" dt="2022-02-22T21:46:56.768" v="2434" actId="478"/>
          <ac:spMkLst>
            <pc:docMk/>
            <pc:sldMk cId="4055304107" sldId="2144328229"/>
            <ac:spMk id="4" creationId="{3952795E-DECB-489A-AF81-6530E2B14767}"/>
          </ac:spMkLst>
        </pc:spChg>
        <pc:spChg chg="del mod">
          <ac:chgData name="Karolina Guillen" userId="c1c08796-a0be-47c6-af52-5d31fd96ec50" providerId="ADAL" clId="{9612A625-19D4-4D5E-8DD3-2A8B0D69195E}" dt="2022-03-03T15:30:18.760" v="7557" actId="478"/>
          <ac:spMkLst>
            <pc:docMk/>
            <pc:sldMk cId="4055304107" sldId="2144328229"/>
            <ac:spMk id="10" creationId="{1F5544B4-64B7-4E00-A1B6-76422658B8ED}"/>
          </ac:spMkLst>
        </pc:spChg>
        <pc:spChg chg="mod">
          <ac:chgData name="Karolina Guillen" userId="c1c08796-a0be-47c6-af52-5d31fd96ec50" providerId="ADAL" clId="{9612A625-19D4-4D5E-8DD3-2A8B0D69195E}" dt="2022-03-03T16:31:54.290" v="7935" actId="14100"/>
          <ac:spMkLst>
            <pc:docMk/>
            <pc:sldMk cId="4055304107" sldId="2144328229"/>
            <ac:spMk id="14" creationId="{EDF4F98B-D208-47AB-9CBB-7E944272F0BE}"/>
          </ac:spMkLst>
        </pc:spChg>
        <pc:spChg chg="mod ord">
          <ac:chgData name="Karolina Guillen" userId="c1c08796-a0be-47c6-af52-5d31fd96ec50" providerId="ADAL" clId="{9612A625-19D4-4D5E-8DD3-2A8B0D69195E}" dt="2022-03-04T21:46:51.727" v="19943" actId="12789"/>
          <ac:spMkLst>
            <pc:docMk/>
            <pc:sldMk cId="4055304107" sldId="2144328229"/>
            <ac:spMk id="15" creationId="{61112A39-5985-406F-A81E-E59910990B1A}"/>
          </ac:spMkLst>
        </pc:spChg>
        <pc:spChg chg="add mod">
          <ac:chgData name="Karolina Guillen" userId="c1c08796-a0be-47c6-af52-5d31fd96ec50" providerId="ADAL" clId="{9612A625-19D4-4D5E-8DD3-2A8B0D69195E}" dt="2022-03-04T21:46:51.727" v="19943" actId="12789"/>
          <ac:spMkLst>
            <pc:docMk/>
            <pc:sldMk cId="4055304107" sldId="2144328229"/>
            <ac:spMk id="17" creationId="{8CF67CFD-8FA1-4FD8-8229-37756B01C7C4}"/>
          </ac:spMkLst>
        </pc:spChg>
        <pc:spChg chg="add mod">
          <ac:chgData name="Karolina Guillen" userId="c1c08796-a0be-47c6-af52-5d31fd96ec50" providerId="ADAL" clId="{9612A625-19D4-4D5E-8DD3-2A8B0D69195E}" dt="2022-03-03T15:47:42.103" v="7849" actId="1036"/>
          <ac:spMkLst>
            <pc:docMk/>
            <pc:sldMk cId="4055304107" sldId="2144328229"/>
            <ac:spMk id="18" creationId="{70859537-1123-4C13-B697-F21D5D80BADA}"/>
          </ac:spMkLst>
        </pc:spChg>
        <pc:spChg chg="add mod">
          <ac:chgData name="Karolina Guillen" userId="c1c08796-a0be-47c6-af52-5d31fd96ec50" providerId="ADAL" clId="{9612A625-19D4-4D5E-8DD3-2A8B0D69195E}" dt="2022-03-03T16:32:09.714" v="7946" actId="1038"/>
          <ac:spMkLst>
            <pc:docMk/>
            <pc:sldMk cId="4055304107" sldId="2144328229"/>
            <ac:spMk id="19" creationId="{36E6BE98-02F4-439B-8349-004B3A184B5A}"/>
          </ac:spMkLst>
        </pc:spChg>
        <pc:spChg chg="add mod">
          <ac:chgData name="Karolina Guillen" userId="c1c08796-a0be-47c6-af52-5d31fd96ec50" providerId="ADAL" clId="{9612A625-19D4-4D5E-8DD3-2A8B0D69195E}" dt="2022-03-03T16:30:12.908" v="7884" actId="12789"/>
          <ac:spMkLst>
            <pc:docMk/>
            <pc:sldMk cId="4055304107" sldId="2144328229"/>
            <ac:spMk id="20" creationId="{D438CDBE-AB4F-4062-A032-A71C726D05F8}"/>
          </ac:spMkLst>
        </pc:spChg>
        <pc:spChg chg="add del mod ord">
          <ac:chgData name="Karolina Guillen" userId="c1c08796-a0be-47c6-af52-5d31fd96ec50" providerId="ADAL" clId="{9612A625-19D4-4D5E-8DD3-2A8B0D69195E}" dt="2022-03-03T15:28:06.113" v="7504" actId="478"/>
          <ac:spMkLst>
            <pc:docMk/>
            <pc:sldMk cId="4055304107" sldId="2144328229"/>
            <ac:spMk id="21" creationId="{D1D8E8F3-4198-4443-AA7E-A849942BA83C}"/>
          </ac:spMkLst>
        </pc:spChg>
        <pc:spChg chg="add mod">
          <ac:chgData name="Karolina Guillen" userId="c1c08796-a0be-47c6-af52-5d31fd96ec50" providerId="ADAL" clId="{9612A625-19D4-4D5E-8DD3-2A8B0D69195E}" dt="2022-03-04T21:46:24.534" v="19942" actId="20577"/>
          <ac:spMkLst>
            <pc:docMk/>
            <pc:sldMk cId="4055304107" sldId="2144328229"/>
            <ac:spMk id="22" creationId="{CF511AAE-61D1-4ED4-BBBA-E53DA57CC351}"/>
          </ac:spMkLst>
        </pc:spChg>
        <pc:spChg chg="add del mod">
          <ac:chgData name="Karolina Guillen" userId="c1c08796-a0be-47c6-af52-5d31fd96ec50" providerId="ADAL" clId="{9612A625-19D4-4D5E-8DD3-2A8B0D69195E}" dt="2022-03-03T15:30:06.949" v="7555" actId="478"/>
          <ac:spMkLst>
            <pc:docMk/>
            <pc:sldMk cId="4055304107" sldId="2144328229"/>
            <ac:spMk id="23" creationId="{B6290C53-6ABF-4104-9902-F78CF14E41ED}"/>
          </ac:spMkLst>
        </pc:spChg>
        <pc:spChg chg="add mod">
          <ac:chgData name="Karolina Guillen" userId="c1c08796-a0be-47c6-af52-5d31fd96ec50" providerId="ADAL" clId="{9612A625-19D4-4D5E-8DD3-2A8B0D69195E}" dt="2022-03-04T15:24:12.502" v="14225" actId="20577"/>
          <ac:spMkLst>
            <pc:docMk/>
            <pc:sldMk cId="4055304107" sldId="2144328229"/>
            <ac:spMk id="24" creationId="{1773BC30-1E73-4E4F-933E-4B95FBCBFBF0}"/>
          </ac:spMkLst>
        </pc:spChg>
        <pc:spChg chg="add mod">
          <ac:chgData name="Karolina Guillen" userId="c1c08796-a0be-47c6-af52-5d31fd96ec50" providerId="ADAL" clId="{9612A625-19D4-4D5E-8DD3-2A8B0D69195E}" dt="2022-02-22T21:59:50.255" v="2744" actId="20577"/>
          <ac:spMkLst>
            <pc:docMk/>
            <pc:sldMk cId="4055304107" sldId="2144328229"/>
            <ac:spMk id="24" creationId="{2FAF9DAC-519C-443B-8948-E1C463B5DE67}"/>
          </ac:spMkLst>
        </pc:spChg>
        <pc:spChg chg="mod">
          <ac:chgData name="Karolina Guillen" userId="c1c08796-a0be-47c6-af52-5d31fd96ec50" providerId="ADAL" clId="{9612A625-19D4-4D5E-8DD3-2A8B0D69195E}" dt="2022-02-22T21:50:21.723" v="2606" actId="1076"/>
          <ac:spMkLst>
            <pc:docMk/>
            <pc:sldMk cId="4055304107" sldId="2144328229"/>
            <ac:spMk id="25" creationId="{256EFC29-4811-4C2C-96D0-112123C3F8D1}"/>
          </ac:spMkLst>
        </pc:spChg>
        <pc:spChg chg="add mod">
          <ac:chgData name="Karolina Guillen" userId="c1c08796-a0be-47c6-af52-5d31fd96ec50" providerId="ADAL" clId="{9612A625-19D4-4D5E-8DD3-2A8B0D69195E}" dt="2022-03-04T15:24:03.806" v="14223" actId="20577"/>
          <ac:spMkLst>
            <pc:docMk/>
            <pc:sldMk cId="4055304107" sldId="2144328229"/>
            <ac:spMk id="25" creationId="{ECC49809-AB00-48B9-A925-D37219737DCB}"/>
          </ac:spMkLst>
        </pc:spChg>
        <pc:spChg chg="add del mod">
          <ac:chgData name="Karolina Guillen" userId="c1c08796-a0be-47c6-af52-5d31fd96ec50" providerId="ADAL" clId="{9612A625-19D4-4D5E-8DD3-2A8B0D69195E}" dt="2022-03-03T15:30:06.949" v="7555" actId="478"/>
          <ac:spMkLst>
            <pc:docMk/>
            <pc:sldMk cId="4055304107" sldId="2144328229"/>
            <ac:spMk id="26" creationId="{7C01E8ED-981C-41C5-B773-B4AFB17E5C68}"/>
          </ac:spMkLst>
        </pc:spChg>
        <pc:spChg chg="add del mod">
          <ac:chgData name="Karolina Guillen" userId="c1c08796-a0be-47c6-af52-5d31fd96ec50" providerId="ADAL" clId="{9612A625-19D4-4D5E-8DD3-2A8B0D69195E}" dt="2022-03-03T15:33:58.592" v="7650" actId="478"/>
          <ac:spMkLst>
            <pc:docMk/>
            <pc:sldMk cId="4055304107" sldId="2144328229"/>
            <ac:spMk id="27" creationId="{4A91AD5A-3B57-458F-8B0E-455EBC79AB9C}"/>
          </ac:spMkLst>
        </pc:spChg>
        <pc:spChg chg="add del mod">
          <ac:chgData name="Karolina Guillen" userId="c1c08796-a0be-47c6-af52-5d31fd96ec50" providerId="ADAL" clId="{9612A625-19D4-4D5E-8DD3-2A8B0D69195E}" dt="2022-03-03T15:36:20.633" v="7790" actId="478"/>
          <ac:spMkLst>
            <pc:docMk/>
            <pc:sldMk cId="4055304107" sldId="2144328229"/>
            <ac:spMk id="28" creationId="{1412E701-E708-416F-BDFF-84BC84DAF3CE}"/>
          </ac:spMkLst>
        </pc:spChg>
        <pc:spChg chg="del">
          <ac:chgData name="Karolina Guillen" userId="c1c08796-a0be-47c6-af52-5d31fd96ec50" providerId="ADAL" clId="{9612A625-19D4-4D5E-8DD3-2A8B0D69195E}" dt="2022-02-22T21:50:10.863" v="2600" actId="478"/>
          <ac:spMkLst>
            <pc:docMk/>
            <pc:sldMk cId="4055304107" sldId="2144328229"/>
            <ac:spMk id="30" creationId="{B9F53B2B-67F5-4B13-AD17-DB35E3B53FFF}"/>
          </ac:spMkLst>
        </pc:spChg>
        <pc:spChg chg="del">
          <ac:chgData name="Karolina Guillen" userId="c1c08796-a0be-47c6-af52-5d31fd96ec50" providerId="ADAL" clId="{9612A625-19D4-4D5E-8DD3-2A8B0D69195E}" dt="2022-02-22T21:50:12.689" v="2601" actId="478"/>
          <ac:spMkLst>
            <pc:docMk/>
            <pc:sldMk cId="4055304107" sldId="2144328229"/>
            <ac:spMk id="34" creationId="{1C344E78-F39B-4058-8522-BB18009BEF20}"/>
          </ac:spMkLst>
        </pc:spChg>
        <pc:spChg chg="del">
          <ac:chgData name="Karolina Guillen" userId="c1c08796-a0be-47c6-af52-5d31fd96ec50" providerId="ADAL" clId="{9612A625-19D4-4D5E-8DD3-2A8B0D69195E}" dt="2022-02-22T21:50:13.710" v="2602" actId="478"/>
          <ac:spMkLst>
            <pc:docMk/>
            <pc:sldMk cId="4055304107" sldId="2144328229"/>
            <ac:spMk id="35" creationId="{82C4A0E9-A51D-49B0-86BD-2BDB8C7CDC01}"/>
          </ac:spMkLst>
        </pc:spChg>
        <pc:spChg chg="del">
          <ac:chgData name="Karolina Guillen" userId="c1c08796-a0be-47c6-af52-5d31fd96ec50" providerId="ADAL" clId="{9612A625-19D4-4D5E-8DD3-2A8B0D69195E}" dt="2022-02-22T21:50:14.939" v="2603" actId="478"/>
          <ac:spMkLst>
            <pc:docMk/>
            <pc:sldMk cId="4055304107" sldId="2144328229"/>
            <ac:spMk id="36" creationId="{EC8FB12A-3E39-4772-825B-68919D944C0B}"/>
          </ac:spMkLst>
        </pc:spChg>
        <pc:spChg chg="mod topLvl">
          <ac:chgData name="Karolina Guillen" userId="c1c08796-a0be-47c6-af52-5d31fd96ec50" providerId="ADAL" clId="{9612A625-19D4-4D5E-8DD3-2A8B0D69195E}" dt="2022-02-22T21:56:34.317" v="2716" actId="14100"/>
          <ac:spMkLst>
            <pc:docMk/>
            <pc:sldMk cId="4055304107" sldId="2144328229"/>
            <ac:spMk id="37" creationId="{A2415324-0C5C-4412-A301-00FB93FCC0E5}"/>
          </ac:spMkLst>
        </pc:spChg>
        <pc:spChg chg="del mod topLvl">
          <ac:chgData name="Karolina Guillen" userId="c1c08796-a0be-47c6-af52-5d31fd96ec50" providerId="ADAL" clId="{9612A625-19D4-4D5E-8DD3-2A8B0D69195E}" dt="2022-02-22T21:56:30.522" v="2715" actId="478"/>
          <ac:spMkLst>
            <pc:docMk/>
            <pc:sldMk cId="4055304107" sldId="2144328229"/>
            <ac:spMk id="38" creationId="{2CF9E986-3127-4F2E-B9DA-A6BC3C419063}"/>
          </ac:spMkLst>
        </pc:spChg>
        <pc:spChg chg="del mod topLvl">
          <ac:chgData name="Karolina Guillen" userId="c1c08796-a0be-47c6-af52-5d31fd96ec50" providerId="ADAL" clId="{9612A625-19D4-4D5E-8DD3-2A8B0D69195E}" dt="2022-02-22T21:56:30.522" v="2715" actId="478"/>
          <ac:spMkLst>
            <pc:docMk/>
            <pc:sldMk cId="4055304107" sldId="2144328229"/>
            <ac:spMk id="39" creationId="{A9CFC085-FC1B-41C1-B1DD-EB0F394EB199}"/>
          </ac:spMkLst>
        </pc:spChg>
        <pc:spChg chg="del mod topLvl">
          <ac:chgData name="Karolina Guillen" userId="c1c08796-a0be-47c6-af52-5d31fd96ec50" providerId="ADAL" clId="{9612A625-19D4-4D5E-8DD3-2A8B0D69195E}" dt="2022-02-22T21:56:30.522" v="2715" actId="478"/>
          <ac:spMkLst>
            <pc:docMk/>
            <pc:sldMk cId="4055304107" sldId="2144328229"/>
            <ac:spMk id="40" creationId="{96527C04-7D3E-44F9-8C63-18A6E6C6BE44}"/>
          </ac:spMkLst>
        </pc:spChg>
        <pc:spChg chg="del mod">
          <ac:chgData name="Karolina Guillen" userId="c1c08796-a0be-47c6-af52-5d31fd96ec50" providerId="ADAL" clId="{9612A625-19D4-4D5E-8DD3-2A8B0D69195E}" dt="2022-03-03T15:30:06.949" v="7555" actId="478"/>
          <ac:spMkLst>
            <pc:docMk/>
            <pc:sldMk cId="4055304107" sldId="2144328229"/>
            <ac:spMk id="87" creationId="{6B972BF5-12F2-4C4E-B197-818FC83DB440}"/>
          </ac:spMkLst>
        </pc:spChg>
        <pc:spChg chg="del mod">
          <ac:chgData name="Karolina Guillen" userId="c1c08796-a0be-47c6-af52-5d31fd96ec50" providerId="ADAL" clId="{9612A625-19D4-4D5E-8DD3-2A8B0D69195E}" dt="2022-03-03T15:30:44.544" v="7560" actId="478"/>
          <ac:spMkLst>
            <pc:docMk/>
            <pc:sldMk cId="4055304107" sldId="2144328229"/>
            <ac:spMk id="114" creationId="{808F33F0-8FE8-4CA3-ADCC-DF78506D3A79}"/>
          </ac:spMkLst>
        </pc:spChg>
        <pc:grpChg chg="del">
          <ac:chgData name="Karolina Guillen" userId="c1c08796-a0be-47c6-af52-5d31fd96ec50" providerId="ADAL" clId="{9612A625-19D4-4D5E-8DD3-2A8B0D69195E}" dt="2022-02-22T21:50:08.367" v="2599" actId="478"/>
          <ac:grpSpMkLst>
            <pc:docMk/>
            <pc:sldMk cId="4055304107" sldId="2144328229"/>
            <ac:grpSpMk id="2" creationId="{3EC01627-C460-4D40-A2BB-936B69A3D1BF}"/>
          </ac:grpSpMkLst>
        </pc:grpChg>
        <pc:grpChg chg="add del mod">
          <ac:chgData name="Karolina Guillen" userId="c1c08796-a0be-47c6-af52-5d31fd96ec50" providerId="ADAL" clId="{9612A625-19D4-4D5E-8DD3-2A8B0D69195E}" dt="2022-02-22T21:51:31.154" v="2615" actId="165"/>
          <ac:grpSpMkLst>
            <pc:docMk/>
            <pc:sldMk cId="4055304107" sldId="2144328229"/>
            <ac:grpSpMk id="5" creationId="{98844DA8-9BC6-4C69-A438-172B3E33C21D}"/>
          </ac:grpSpMkLst>
        </pc:grpChg>
        <pc:picChg chg="add del mod">
          <ac:chgData name="Karolina Guillen" userId="c1c08796-a0be-47c6-af52-5d31fd96ec50" providerId="ADAL" clId="{9612A625-19D4-4D5E-8DD3-2A8B0D69195E}" dt="2022-03-03T15:30:06.949" v="7555" actId="478"/>
          <ac:picMkLst>
            <pc:docMk/>
            <pc:sldMk cId="4055304107" sldId="2144328229"/>
            <ac:picMk id="4" creationId="{8790A5E9-0EE2-4B86-9036-A2953807EBB7}"/>
          </ac:picMkLst>
        </pc:picChg>
        <pc:picChg chg="add del mod">
          <ac:chgData name="Karolina Guillen" userId="c1c08796-a0be-47c6-af52-5d31fd96ec50" providerId="ADAL" clId="{9612A625-19D4-4D5E-8DD3-2A8B0D69195E}" dt="2022-03-03T15:30:06.949" v="7555" actId="478"/>
          <ac:picMkLst>
            <pc:docMk/>
            <pc:sldMk cId="4055304107" sldId="2144328229"/>
            <ac:picMk id="6" creationId="{C8C9F7CE-80FE-4C8E-AD92-F2C645C28F77}"/>
          </ac:picMkLst>
        </pc:picChg>
        <pc:picChg chg="add mod ord modCrop">
          <ac:chgData name="Karolina Guillen" userId="c1c08796-a0be-47c6-af52-5d31fd96ec50" providerId="ADAL" clId="{9612A625-19D4-4D5E-8DD3-2A8B0D69195E}" dt="2022-03-04T21:46:51.727" v="19943" actId="12789"/>
          <ac:picMkLst>
            <pc:docMk/>
            <pc:sldMk cId="4055304107" sldId="2144328229"/>
            <ac:picMk id="16" creationId="{197DBB19-D61B-4145-A912-CDEF33BA9FC5}"/>
          </ac:picMkLst>
        </pc:picChg>
      </pc:sldChg>
      <pc:sldChg chg="addSp delSp modSp add del mod modAnim">
        <pc:chgData name="Karolina Guillen" userId="c1c08796-a0be-47c6-af52-5d31fd96ec50" providerId="ADAL" clId="{9612A625-19D4-4D5E-8DD3-2A8B0D69195E}" dt="2022-03-03T22:07:38.410" v="14153" actId="2696"/>
        <pc:sldMkLst>
          <pc:docMk/>
          <pc:sldMk cId="3221186148" sldId="2144328230"/>
        </pc:sldMkLst>
        <pc:spChg chg="mod">
          <ac:chgData name="Karolina Guillen" userId="c1c08796-a0be-47c6-af52-5d31fd96ec50" providerId="ADAL" clId="{9612A625-19D4-4D5E-8DD3-2A8B0D69195E}" dt="2022-03-03T16:36:12.385" v="8098" actId="1035"/>
          <ac:spMkLst>
            <pc:docMk/>
            <pc:sldMk cId="3221186148" sldId="2144328230"/>
            <ac:spMk id="10" creationId="{1F5544B4-64B7-4E00-A1B6-76422658B8ED}"/>
          </ac:spMkLst>
        </pc:spChg>
        <pc:spChg chg="add mod ord">
          <ac:chgData name="Karolina Guillen" userId="c1c08796-a0be-47c6-af52-5d31fd96ec50" providerId="ADAL" clId="{9612A625-19D4-4D5E-8DD3-2A8B0D69195E}" dt="2022-03-03T16:35:12.386" v="8010" actId="12788"/>
          <ac:spMkLst>
            <pc:docMk/>
            <pc:sldMk cId="3221186148" sldId="2144328230"/>
            <ac:spMk id="13" creationId="{37FCB0DA-D384-4716-A7C7-0DB23A1AF716}"/>
          </ac:spMkLst>
        </pc:spChg>
        <pc:spChg chg="add del mod ord">
          <ac:chgData name="Karolina Guillen" userId="c1c08796-a0be-47c6-af52-5d31fd96ec50" providerId="ADAL" clId="{9612A625-19D4-4D5E-8DD3-2A8B0D69195E}" dt="2022-03-03T16:34:54.379" v="8006" actId="478"/>
          <ac:spMkLst>
            <pc:docMk/>
            <pc:sldMk cId="3221186148" sldId="2144328230"/>
            <ac:spMk id="14" creationId="{159FAF2A-691D-4B7F-BBF3-5E858235276A}"/>
          </ac:spMkLst>
        </pc:spChg>
        <pc:spChg chg="del">
          <ac:chgData name="Karolina Guillen" userId="c1c08796-a0be-47c6-af52-5d31fd96ec50" providerId="ADAL" clId="{9612A625-19D4-4D5E-8DD3-2A8B0D69195E}" dt="2022-02-22T22:04:51.294" v="2780" actId="478"/>
          <ac:spMkLst>
            <pc:docMk/>
            <pc:sldMk cId="3221186148" sldId="2144328230"/>
            <ac:spMk id="21" creationId="{D1D8E8F3-4198-4443-AA7E-A849942BA83C}"/>
          </ac:spMkLst>
        </pc:spChg>
        <pc:spChg chg="mod topLvl">
          <ac:chgData name="Karolina Guillen" userId="c1c08796-a0be-47c6-af52-5d31fd96ec50" providerId="ADAL" clId="{9612A625-19D4-4D5E-8DD3-2A8B0D69195E}" dt="2022-03-03T16:35:57.650" v="8076" actId="1036"/>
          <ac:spMkLst>
            <pc:docMk/>
            <pc:sldMk cId="3221186148" sldId="2144328230"/>
            <ac:spMk id="23" creationId="{B6290C53-6ABF-4104-9902-F78CF14E41ED}"/>
          </ac:spMkLst>
        </pc:spChg>
        <pc:spChg chg="mod topLvl">
          <ac:chgData name="Karolina Guillen" userId="c1c08796-a0be-47c6-af52-5d31fd96ec50" providerId="ADAL" clId="{9612A625-19D4-4D5E-8DD3-2A8B0D69195E}" dt="2022-02-22T22:11:24.209" v="2956" actId="165"/>
          <ac:spMkLst>
            <pc:docMk/>
            <pc:sldMk cId="3221186148" sldId="2144328230"/>
            <ac:spMk id="24" creationId="{2FAF9DAC-519C-443B-8948-E1C463B5DE67}"/>
          </ac:spMkLst>
        </pc:spChg>
        <pc:spChg chg="del mod">
          <ac:chgData name="Karolina Guillen" userId="c1c08796-a0be-47c6-af52-5d31fd96ec50" providerId="ADAL" clId="{9612A625-19D4-4D5E-8DD3-2A8B0D69195E}" dt="2022-03-02T22:08:19.872" v="5398" actId="478"/>
          <ac:spMkLst>
            <pc:docMk/>
            <pc:sldMk cId="3221186148" sldId="2144328230"/>
            <ac:spMk id="25" creationId="{256EFC29-4811-4C2C-96D0-112123C3F8D1}"/>
          </ac:spMkLst>
        </pc:spChg>
        <pc:spChg chg="del">
          <ac:chgData name="Karolina Guillen" userId="c1c08796-a0be-47c6-af52-5d31fd96ec50" providerId="ADAL" clId="{9612A625-19D4-4D5E-8DD3-2A8B0D69195E}" dt="2022-02-22T22:07:01.573" v="2794" actId="478"/>
          <ac:spMkLst>
            <pc:docMk/>
            <pc:sldMk cId="3221186148" sldId="2144328230"/>
            <ac:spMk id="26" creationId="{7C01E8ED-981C-41C5-B773-B4AFB17E5C68}"/>
          </ac:spMkLst>
        </pc:spChg>
        <pc:spChg chg="mod topLvl">
          <ac:chgData name="Karolina Guillen" userId="c1c08796-a0be-47c6-af52-5d31fd96ec50" providerId="ADAL" clId="{9612A625-19D4-4D5E-8DD3-2A8B0D69195E}" dt="2022-03-03T16:35:57.650" v="8076" actId="1036"/>
          <ac:spMkLst>
            <pc:docMk/>
            <pc:sldMk cId="3221186148" sldId="2144328230"/>
            <ac:spMk id="37" creationId="{A2415324-0C5C-4412-A301-00FB93FCC0E5}"/>
          </ac:spMkLst>
        </pc:spChg>
        <pc:spChg chg="mod">
          <ac:chgData name="Karolina Guillen" userId="c1c08796-a0be-47c6-af52-5d31fd96ec50" providerId="ADAL" clId="{9612A625-19D4-4D5E-8DD3-2A8B0D69195E}" dt="2022-03-03T16:35:12.386" v="8010" actId="12788"/>
          <ac:spMkLst>
            <pc:docMk/>
            <pc:sldMk cId="3221186148" sldId="2144328230"/>
            <ac:spMk id="87" creationId="{6B972BF5-12F2-4C4E-B197-818FC83DB440}"/>
          </ac:spMkLst>
        </pc:spChg>
        <pc:spChg chg="mod">
          <ac:chgData name="Karolina Guillen" userId="c1c08796-a0be-47c6-af52-5d31fd96ec50" providerId="ADAL" clId="{9612A625-19D4-4D5E-8DD3-2A8B0D69195E}" dt="2022-02-22T22:11:44.519" v="2959" actId="20577"/>
          <ac:spMkLst>
            <pc:docMk/>
            <pc:sldMk cId="3221186148" sldId="2144328230"/>
            <ac:spMk id="114" creationId="{808F33F0-8FE8-4CA3-ADCC-DF78506D3A79}"/>
          </ac:spMkLst>
        </pc:spChg>
        <pc:grpChg chg="add del mod">
          <ac:chgData name="Karolina Guillen" userId="c1c08796-a0be-47c6-af52-5d31fd96ec50" providerId="ADAL" clId="{9612A625-19D4-4D5E-8DD3-2A8B0D69195E}" dt="2022-02-22T22:11:24.209" v="2956" actId="165"/>
          <ac:grpSpMkLst>
            <pc:docMk/>
            <pc:sldMk cId="3221186148" sldId="2144328230"/>
            <ac:grpSpMk id="2" creationId="{3C897453-5A21-497A-8993-FB53738C70C7}"/>
          </ac:grpSpMkLst>
        </pc:grpChg>
        <pc:picChg chg="add mod modCrop">
          <ac:chgData name="Karolina Guillen" userId="c1c08796-a0be-47c6-af52-5d31fd96ec50" providerId="ADAL" clId="{9612A625-19D4-4D5E-8DD3-2A8B0D69195E}" dt="2022-03-03T16:34:47.005" v="8004" actId="732"/>
          <ac:picMkLst>
            <pc:docMk/>
            <pc:sldMk cId="3221186148" sldId="2144328230"/>
            <ac:picMk id="4" creationId="{41612A5E-B43C-4B86-9F3A-190C27FCDB35}"/>
          </ac:picMkLst>
        </pc:picChg>
        <pc:picChg chg="add mod">
          <ac:chgData name="Karolina Guillen" userId="c1c08796-a0be-47c6-af52-5d31fd96ec50" providerId="ADAL" clId="{9612A625-19D4-4D5E-8DD3-2A8B0D69195E}" dt="2022-03-03T16:35:57.650" v="8076" actId="1036"/>
          <ac:picMkLst>
            <pc:docMk/>
            <pc:sldMk cId="3221186148" sldId="2144328230"/>
            <ac:picMk id="6" creationId="{85176C24-AD89-4371-9971-7AB2BD22FA82}"/>
          </ac:picMkLst>
        </pc:picChg>
        <pc:picChg chg="add mod">
          <ac:chgData name="Karolina Guillen" userId="c1c08796-a0be-47c6-af52-5d31fd96ec50" providerId="ADAL" clId="{9612A625-19D4-4D5E-8DD3-2A8B0D69195E}" dt="2022-03-03T16:35:57.650" v="8076" actId="1036"/>
          <ac:picMkLst>
            <pc:docMk/>
            <pc:sldMk cId="3221186148" sldId="2144328230"/>
            <ac:picMk id="8" creationId="{AA918987-BA02-4449-9F78-A1232C346A01}"/>
          </ac:picMkLst>
        </pc:picChg>
      </pc:sldChg>
      <pc:sldChg chg="addSp delSp modSp add del mod ord">
        <pc:chgData name="Karolina Guillen" userId="c1c08796-a0be-47c6-af52-5d31fd96ec50" providerId="ADAL" clId="{9612A625-19D4-4D5E-8DD3-2A8B0D69195E}" dt="2022-03-03T15:31:31.167" v="7585" actId="47"/>
        <pc:sldMkLst>
          <pc:docMk/>
          <pc:sldMk cId="279512608" sldId="2144328231"/>
        </pc:sldMkLst>
        <pc:spChg chg="mod">
          <ac:chgData name="Karolina Guillen" userId="c1c08796-a0be-47c6-af52-5d31fd96ec50" providerId="ADAL" clId="{9612A625-19D4-4D5E-8DD3-2A8B0D69195E}" dt="2022-02-22T22:41:04.671" v="3545" actId="1036"/>
          <ac:spMkLst>
            <pc:docMk/>
            <pc:sldMk cId="279512608" sldId="2144328231"/>
            <ac:spMk id="10" creationId="{1F5544B4-64B7-4E00-A1B6-76422658B8ED}"/>
          </ac:spMkLst>
        </pc:spChg>
        <pc:spChg chg="add mod ord">
          <ac:chgData name="Karolina Guillen" userId="c1c08796-a0be-47c6-af52-5d31fd96ec50" providerId="ADAL" clId="{9612A625-19D4-4D5E-8DD3-2A8B0D69195E}" dt="2022-03-02T19:45:18.977" v="4660" actId="167"/>
          <ac:spMkLst>
            <pc:docMk/>
            <pc:sldMk cId="279512608" sldId="2144328231"/>
            <ac:spMk id="14" creationId="{71B0D1DA-7642-4094-8AF1-02C07694E540}"/>
          </ac:spMkLst>
        </pc:spChg>
        <pc:spChg chg="del mod">
          <ac:chgData name="Karolina Guillen" userId="c1c08796-a0be-47c6-af52-5d31fd96ec50" providerId="ADAL" clId="{9612A625-19D4-4D5E-8DD3-2A8B0D69195E}" dt="2022-02-22T22:40:47.752" v="3531" actId="478"/>
          <ac:spMkLst>
            <pc:docMk/>
            <pc:sldMk cId="279512608" sldId="2144328231"/>
            <ac:spMk id="21" creationId="{D1D8E8F3-4198-4443-AA7E-A849942BA83C}"/>
          </ac:spMkLst>
        </pc:spChg>
        <pc:spChg chg="mod">
          <ac:chgData name="Karolina Guillen" userId="c1c08796-a0be-47c6-af52-5d31fd96ec50" providerId="ADAL" clId="{9612A625-19D4-4D5E-8DD3-2A8B0D69195E}" dt="2022-02-22T22:45:01.275" v="3671" actId="1037"/>
          <ac:spMkLst>
            <pc:docMk/>
            <pc:sldMk cId="279512608" sldId="2144328231"/>
            <ac:spMk id="23" creationId="{B6290C53-6ABF-4104-9902-F78CF14E41ED}"/>
          </ac:spMkLst>
        </pc:spChg>
        <pc:spChg chg="mod">
          <ac:chgData name="Karolina Guillen" userId="c1c08796-a0be-47c6-af52-5d31fd96ec50" providerId="ADAL" clId="{9612A625-19D4-4D5E-8DD3-2A8B0D69195E}" dt="2022-03-02T22:13:24.764" v="5673" actId="115"/>
          <ac:spMkLst>
            <pc:docMk/>
            <pc:sldMk cId="279512608" sldId="2144328231"/>
            <ac:spMk id="24" creationId="{2FAF9DAC-519C-443B-8948-E1C463B5DE67}"/>
          </ac:spMkLst>
        </pc:spChg>
        <pc:spChg chg="del">
          <ac:chgData name="Karolina Guillen" userId="c1c08796-a0be-47c6-af52-5d31fd96ec50" providerId="ADAL" clId="{9612A625-19D4-4D5E-8DD3-2A8B0D69195E}" dt="2022-03-02T19:45:20.970" v="4661" actId="478"/>
          <ac:spMkLst>
            <pc:docMk/>
            <pc:sldMk cId="279512608" sldId="2144328231"/>
            <ac:spMk id="25" creationId="{256EFC29-4811-4C2C-96D0-112123C3F8D1}"/>
          </ac:spMkLst>
        </pc:spChg>
        <pc:spChg chg="mod">
          <ac:chgData name="Karolina Guillen" userId="c1c08796-a0be-47c6-af52-5d31fd96ec50" providerId="ADAL" clId="{9612A625-19D4-4D5E-8DD3-2A8B0D69195E}" dt="2022-03-02T22:13:14.699" v="5671" actId="404"/>
          <ac:spMkLst>
            <pc:docMk/>
            <pc:sldMk cId="279512608" sldId="2144328231"/>
            <ac:spMk id="26" creationId="{7C01E8ED-981C-41C5-B773-B4AFB17E5C68}"/>
          </ac:spMkLst>
        </pc:spChg>
        <pc:spChg chg="mod">
          <ac:chgData name="Karolina Guillen" userId="c1c08796-a0be-47c6-af52-5d31fd96ec50" providerId="ADAL" clId="{9612A625-19D4-4D5E-8DD3-2A8B0D69195E}" dt="2022-02-22T22:45:36.415" v="3681" actId="20577"/>
          <ac:spMkLst>
            <pc:docMk/>
            <pc:sldMk cId="279512608" sldId="2144328231"/>
            <ac:spMk id="37" creationId="{A2415324-0C5C-4412-A301-00FB93FCC0E5}"/>
          </ac:spMkLst>
        </pc:spChg>
        <pc:spChg chg="mod">
          <ac:chgData name="Karolina Guillen" userId="c1c08796-a0be-47c6-af52-5d31fd96ec50" providerId="ADAL" clId="{9612A625-19D4-4D5E-8DD3-2A8B0D69195E}" dt="2022-03-02T19:45:46.988" v="4666" actId="14100"/>
          <ac:spMkLst>
            <pc:docMk/>
            <pc:sldMk cId="279512608" sldId="2144328231"/>
            <ac:spMk id="87" creationId="{6B972BF5-12F2-4C4E-B197-818FC83DB440}"/>
          </ac:spMkLst>
        </pc:spChg>
        <pc:spChg chg="mod">
          <ac:chgData name="Karolina Guillen" userId="c1c08796-a0be-47c6-af52-5d31fd96ec50" providerId="ADAL" clId="{9612A625-19D4-4D5E-8DD3-2A8B0D69195E}" dt="2022-02-22T22:46:04.648" v="3687" actId="20577"/>
          <ac:spMkLst>
            <pc:docMk/>
            <pc:sldMk cId="279512608" sldId="2144328231"/>
            <ac:spMk id="114" creationId="{808F33F0-8FE8-4CA3-ADCC-DF78506D3A79}"/>
          </ac:spMkLst>
        </pc:spChg>
        <pc:picChg chg="add del mod modCrop">
          <ac:chgData name="Karolina Guillen" userId="c1c08796-a0be-47c6-af52-5d31fd96ec50" providerId="ADAL" clId="{9612A625-19D4-4D5E-8DD3-2A8B0D69195E}" dt="2022-03-02T19:46:48.195" v="4780" actId="478"/>
          <ac:picMkLst>
            <pc:docMk/>
            <pc:sldMk cId="279512608" sldId="2144328231"/>
            <ac:picMk id="4" creationId="{3BB9265C-8025-4D33-A424-53549CAB51FB}"/>
          </ac:picMkLst>
        </pc:picChg>
        <pc:picChg chg="add mod modCrop">
          <ac:chgData name="Karolina Guillen" userId="c1c08796-a0be-47c6-af52-5d31fd96ec50" providerId="ADAL" clId="{9612A625-19D4-4D5E-8DD3-2A8B0D69195E}" dt="2022-03-02T20:46:09.848" v="4789" actId="18131"/>
          <ac:picMkLst>
            <pc:docMk/>
            <pc:sldMk cId="279512608" sldId="2144328231"/>
            <ac:picMk id="6" creationId="{D33346CF-7366-408D-BFF2-2AAEB6D429A2}"/>
          </ac:picMkLst>
        </pc:picChg>
      </pc:sldChg>
      <pc:sldChg chg="addSp delSp modSp add del mod ord">
        <pc:chgData name="Karolina Guillen" userId="c1c08796-a0be-47c6-af52-5d31fd96ec50" providerId="ADAL" clId="{9612A625-19D4-4D5E-8DD3-2A8B0D69195E}" dt="2022-03-03T22:07:38.410" v="14153" actId="2696"/>
        <pc:sldMkLst>
          <pc:docMk/>
          <pc:sldMk cId="1749553707" sldId="2144328232"/>
        </pc:sldMkLst>
        <pc:spChg chg="mod">
          <ac:chgData name="Karolina Guillen" userId="c1c08796-a0be-47c6-af52-5d31fd96ec50" providerId="ADAL" clId="{9612A625-19D4-4D5E-8DD3-2A8B0D69195E}" dt="2022-03-03T22:03:12.618" v="13813" actId="1036"/>
          <ac:spMkLst>
            <pc:docMk/>
            <pc:sldMk cId="1749553707" sldId="2144328232"/>
            <ac:spMk id="10" creationId="{1F5544B4-64B7-4E00-A1B6-76422658B8ED}"/>
          </ac:spMkLst>
        </pc:spChg>
        <pc:spChg chg="add mod">
          <ac:chgData name="Karolina Guillen" userId="c1c08796-a0be-47c6-af52-5d31fd96ec50" providerId="ADAL" clId="{9612A625-19D4-4D5E-8DD3-2A8B0D69195E}" dt="2022-03-03T21:38:29.132" v="13505" actId="164"/>
          <ac:spMkLst>
            <pc:docMk/>
            <pc:sldMk cId="1749553707" sldId="2144328232"/>
            <ac:spMk id="21" creationId="{C578F111-BF0D-49F7-8ACA-5A012E2642E3}"/>
          </ac:spMkLst>
        </pc:spChg>
        <pc:spChg chg="add mod">
          <ac:chgData name="Karolina Guillen" userId="c1c08796-a0be-47c6-af52-5d31fd96ec50" providerId="ADAL" clId="{9612A625-19D4-4D5E-8DD3-2A8B0D69195E}" dt="2022-03-03T21:38:13.381" v="13499" actId="164"/>
          <ac:spMkLst>
            <pc:docMk/>
            <pc:sldMk cId="1749553707" sldId="2144328232"/>
            <ac:spMk id="24" creationId="{8E19DBAB-BB43-4A06-866C-8700026194B8}"/>
          </ac:spMkLst>
        </pc:spChg>
        <pc:spChg chg="mod">
          <ac:chgData name="Karolina Guillen" userId="c1c08796-a0be-47c6-af52-5d31fd96ec50" providerId="ADAL" clId="{9612A625-19D4-4D5E-8DD3-2A8B0D69195E}" dt="2022-03-02T22:53:38.823" v="5721" actId="1076"/>
          <ac:spMkLst>
            <pc:docMk/>
            <pc:sldMk cId="1749553707" sldId="2144328232"/>
            <ac:spMk id="25" creationId="{256EFC29-4811-4C2C-96D0-112123C3F8D1}"/>
          </ac:spMkLst>
        </pc:spChg>
        <pc:spChg chg="add mod">
          <ac:chgData name="Karolina Guillen" userId="c1c08796-a0be-47c6-af52-5d31fd96ec50" providerId="ADAL" clId="{9612A625-19D4-4D5E-8DD3-2A8B0D69195E}" dt="2022-03-03T21:43:56.684" v="13545" actId="164"/>
          <ac:spMkLst>
            <pc:docMk/>
            <pc:sldMk cId="1749553707" sldId="2144328232"/>
            <ac:spMk id="29" creationId="{6034B62C-A636-45C9-8FFF-B4FDB85D26A2}"/>
          </ac:spMkLst>
        </pc:spChg>
        <pc:spChg chg="add mod">
          <ac:chgData name="Karolina Guillen" userId="c1c08796-a0be-47c6-af52-5d31fd96ec50" providerId="ADAL" clId="{9612A625-19D4-4D5E-8DD3-2A8B0D69195E}" dt="2022-03-03T22:03:12.618" v="13813" actId="1036"/>
          <ac:spMkLst>
            <pc:docMk/>
            <pc:sldMk cId="1749553707" sldId="2144328232"/>
            <ac:spMk id="31" creationId="{9E062D48-9F8A-4AB5-8DEA-1C74F379C3FE}"/>
          </ac:spMkLst>
        </pc:spChg>
        <pc:spChg chg="mod">
          <ac:chgData name="Karolina Guillen" userId="c1c08796-a0be-47c6-af52-5d31fd96ec50" providerId="ADAL" clId="{9612A625-19D4-4D5E-8DD3-2A8B0D69195E}" dt="2022-03-03T21:43:35.934" v="13526" actId="14100"/>
          <ac:spMkLst>
            <pc:docMk/>
            <pc:sldMk cId="1749553707" sldId="2144328232"/>
            <ac:spMk id="47" creationId="{1E56531A-BBEB-4D8C-9ADE-DCCF7BC9FC88}"/>
          </ac:spMkLst>
        </pc:spChg>
        <pc:spChg chg="del">
          <ac:chgData name="Karolina Guillen" userId="c1c08796-a0be-47c6-af52-5d31fd96ec50" providerId="ADAL" clId="{9612A625-19D4-4D5E-8DD3-2A8B0D69195E}" dt="2022-03-02T22:53:34.650" v="5718" actId="478"/>
          <ac:spMkLst>
            <pc:docMk/>
            <pc:sldMk cId="1749553707" sldId="2144328232"/>
            <ac:spMk id="48" creationId="{160CBB4C-9E9D-4CF2-A84E-C1B9B9242C93}"/>
          </ac:spMkLst>
        </pc:spChg>
        <pc:spChg chg="mod">
          <ac:chgData name="Karolina Guillen" userId="c1c08796-a0be-47c6-af52-5d31fd96ec50" providerId="ADAL" clId="{9612A625-19D4-4D5E-8DD3-2A8B0D69195E}" dt="2022-03-02T22:53:28.441" v="5716" actId="164"/>
          <ac:spMkLst>
            <pc:docMk/>
            <pc:sldMk cId="1749553707" sldId="2144328232"/>
            <ac:spMk id="63" creationId="{4FC87637-4890-4B0F-BE26-B56ADF7F1660}"/>
          </ac:spMkLst>
        </pc:spChg>
        <pc:spChg chg="mod">
          <ac:chgData name="Karolina Guillen" userId="c1c08796-a0be-47c6-af52-5d31fd96ec50" providerId="ADAL" clId="{9612A625-19D4-4D5E-8DD3-2A8B0D69195E}" dt="2022-03-02T22:53:07.935" v="5711" actId="164"/>
          <ac:spMkLst>
            <pc:docMk/>
            <pc:sldMk cId="1749553707" sldId="2144328232"/>
            <ac:spMk id="64" creationId="{AC540871-51AC-49AD-A400-374DE8D1123F}"/>
          </ac:spMkLst>
        </pc:spChg>
        <pc:spChg chg="del">
          <ac:chgData name="Karolina Guillen" userId="c1c08796-a0be-47c6-af52-5d31fd96ec50" providerId="ADAL" clId="{9612A625-19D4-4D5E-8DD3-2A8B0D69195E}" dt="2022-03-02T22:52:38.886" v="5701" actId="478"/>
          <ac:spMkLst>
            <pc:docMk/>
            <pc:sldMk cId="1749553707" sldId="2144328232"/>
            <ac:spMk id="68" creationId="{C191D22C-1844-494E-B6AA-4920F50744C3}"/>
          </ac:spMkLst>
        </pc:spChg>
        <pc:spChg chg="mod">
          <ac:chgData name="Karolina Guillen" userId="c1c08796-a0be-47c6-af52-5d31fd96ec50" providerId="ADAL" clId="{9612A625-19D4-4D5E-8DD3-2A8B0D69195E}" dt="2022-03-02T22:54:03.289" v="5729" actId="164"/>
          <ac:spMkLst>
            <pc:docMk/>
            <pc:sldMk cId="1749553707" sldId="2144328232"/>
            <ac:spMk id="78" creationId="{407E097A-5B83-406B-89B8-D5458BAFB2E4}"/>
          </ac:spMkLst>
        </pc:spChg>
        <pc:grpChg chg="add mod">
          <ac:chgData name="Karolina Guillen" userId="c1c08796-a0be-47c6-af52-5d31fd96ec50" providerId="ADAL" clId="{9612A625-19D4-4D5E-8DD3-2A8B0D69195E}" dt="2022-03-03T21:43:39.831" v="13537" actId="1035"/>
          <ac:grpSpMkLst>
            <pc:docMk/>
            <pc:sldMk cId="1749553707" sldId="2144328232"/>
            <ac:grpSpMk id="2" creationId="{165742B8-D7A1-4F63-A386-EA2488566C96}"/>
          </ac:grpSpMkLst>
        </pc:grpChg>
        <pc:grpChg chg="add mod">
          <ac:chgData name="Karolina Guillen" userId="c1c08796-a0be-47c6-af52-5d31fd96ec50" providerId="ADAL" clId="{9612A625-19D4-4D5E-8DD3-2A8B0D69195E}" dt="2022-03-03T21:44:06.016" v="13549" actId="14100"/>
          <ac:grpSpMkLst>
            <pc:docMk/>
            <pc:sldMk cId="1749553707" sldId="2144328232"/>
            <ac:grpSpMk id="4" creationId="{3CC005AE-E6B7-448D-A7E9-0C79F0DFBC7E}"/>
          </ac:grpSpMkLst>
        </pc:grpChg>
        <pc:grpChg chg="add mod">
          <ac:chgData name="Karolina Guillen" userId="c1c08796-a0be-47c6-af52-5d31fd96ec50" providerId="ADAL" clId="{9612A625-19D4-4D5E-8DD3-2A8B0D69195E}" dt="2022-03-03T21:43:41.320" v="13538" actId="1076"/>
          <ac:grpSpMkLst>
            <pc:docMk/>
            <pc:sldMk cId="1749553707" sldId="2144328232"/>
            <ac:grpSpMk id="5" creationId="{47CE5351-14A2-4D46-AA55-ED8194B99FB1}"/>
          </ac:grpSpMkLst>
        </pc:grpChg>
        <pc:grpChg chg="add mod">
          <ac:chgData name="Karolina Guillen" userId="c1c08796-a0be-47c6-af52-5d31fd96ec50" providerId="ADAL" clId="{9612A625-19D4-4D5E-8DD3-2A8B0D69195E}" dt="2022-03-03T21:38:57.526" v="13517" actId="1076"/>
          <ac:grpSpMkLst>
            <pc:docMk/>
            <pc:sldMk cId="1749553707" sldId="2144328232"/>
            <ac:grpSpMk id="6" creationId="{ADDBDCCC-C6D6-451A-A579-0E544E584E9E}"/>
          </ac:grpSpMkLst>
        </pc:grpChg>
        <pc:grpChg chg="add mod">
          <ac:chgData name="Karolina Guillen" userId="c1c08796-a0be-47c6-af52-5d31fd96ec50" providerId="ADAL" clId="{9612A625-19D4-4D5E-8DD3-2A8B0D69195E}" dt="2022-03-03T21:38:56.011" v="13516" actId="1076"/>
          <ac:grpSpMkLst>
            <pc:docMk/>
            <pc:sldMk cId="1749553707" sldId="2144328232"/>
            <ac:grpSpMk id="12" creationId="{2D901AE1-268A-4B52-85B0-7D8A12F0AA6A}"/>
          </ac:grpSpMkLst>
        </pc:grpChg>
        <pc:grpChg chg="add mod">
          <ac:chgData name="Karolina Guillen" userId="c1c08796-a0be-47c6-af52-5d31fd96ec50" providerId="ADAL" clId="{9612A625-19D4-4D5E-8DD3-2A8B0D69195E}" dt="2022-03-03T21:43:58.232" v="13546" actId="1076"/>
          <ac:grpSpMkLst>
            <pc:docMk/>
            <pc:sldMk cId="1749553707" sldId="2144328232"/>
            <ac:grpSpMk id="17" creationId="{AD84B262-9A24-4EEE-92D4-0FE2056D0106}"/>
          </ac:grpSpMkLst>
        </pc:grpChg>
        <pc:grpChg chg="add mod">
          <ac:chgData name="Karolina Guillen" userId="c1c08796-a0be-47c6-af52-5d31fd96ec50" providerId="ADAL" clId="{9612A625-19D4-4D5E-8DD3-2A8B0D69195E}" dt="2022-03-03T21:44:11.302" v="13551" actId="1076"/>
          <ac:grpSpMkLst>
            <pc:docMk/>
            <pc:sldMk cId="1749553707" sldId="2144328232"/>
            <ac:grpSpMk id="20" creationId="{226DAE1A-C33A-4B84-B6E3-16651CF1E1E1}"/>
          </ac:grpSpMkLst>
        </pc:grpChg>
        <pc:picChg chg="add mod ord">
          <ac:chgData name="Karolina Guillen" userId="c1c08796-a0be-47c6-af52-5d31fd96ec50" providerId="ADAL" clId="{9612A625-19D4-4D5E-8DD3-2A8B0D69195E}" dt="2022-03-03T21:38:29.132" v="13505" actId="164"/>
          <ac:picMkLst>
            <pc:docMk/>
            <pc:sldMk cId="1749553707" sldId="2144328232"/>
            <ac:picMk id="8" creationId="{02429AF2-EFF3-44D7-8004-2FADCBCAAA44}"/>
          </ac:picMkLst>
        </pc:picChg>
        <pc:picChg chg="add mod ord">
          <ac:chgData name="Karolina Guillen" userId="c1c08796-a0be-47c6-af52-5d31fd96ec50" providerId="ADAL" clId="{9612A625-19D4-4D5E-8DD3-2A8B0D69195E}" dt="2022-03-03T21:38:13.381" v="13499" actId="164"/>
          <ac:picMkLst>
            <pc:docMk/>
            <pc:sldMk cId="1749553707" sldId="2144328232"/>
            <ac:picMk id="11" creationId="{D5B00E8B-17AB-4424-B24D-F224833F9199}"/>
          </ac:picMkLst>
        </pc:picChg>
        <pc:picChg chg="add mod">
          <ac:chgData name="Karolina Guillen" userId="c1c08796-a0be-47c6-af52-5d31fd96ec50" providerId="ADAL" clId="{9612A625-19D4-4D5E-8DD3-2A8B0D69195E}" dt="2022-03-02T22:53:28.441" v="5716" actId="164"/>
          <ac:picMkLst>
            <pc:docMk/>
            <pc:sldMk cId="1749553707" sldId="2144328232"/>
            <ac:picMk id="13" creationId="{7B601275-AF42-44E7-8E58-CF16412C9D2F}"/>
          </ac:picMkLst>
        </pc:picChg>
        <pc:picChg chg="add mod">
          <ac:chgData name="Karolina Guillen" userId="c1c08796-a0be-47c6-af52-5d31fd96ec50" providerId="ADAL" clId="{9612A625-19D4-4D5E-8DD3-2A8B0D69195E}" dt="2022-03-02T22:52:50.051" v="5705" actId="164"/>
          <ac:picMkLst>
            <pc:docMk/>
            <pc:sldMk cId="1749553707" sldId="2144328232"/>
            <ac:picMk id="14" creationId="{AED0725A-8F4E-4A36-A3CB-90D64C62E13A}"/>
          </ac:picMkLst>
        </pc:picChg>
        <pc:picChg chg="add mod">
          <ac:chgData name="Karolina Guillen" userId="c1c08796-a0be-47c6-af52-5d31fd96ec50" providerId="ADAL" clId="{9612A625-19D4-4D5E-8DD3-2A8B0D69195E}" dt="2022-03-02T22:53:07.935" v="5711" actId="164"/>
          <ac:picMkLst>
            <pc:docMk/>
            <pc:sldMk cId="1749553707" sldId="2144328232"/>
            <ac:picMk id="15" creationId="{DFBF177F-D9CB-4897-902B-4C87A08B4697}"/>
          </ac:picMkLst>
        </pc:picChg>
        <pc:picChg chg="add mod">
          <ac:chgData name="Karolina Guillen" userId="c1c08796-a0be-47c6-af52-5d31fd96ec50" providerId="ADAL" clId="{9612A625-19D4-4D5E-8DD3-2A8B0D69195E}" dt="2022-03-02T22:54:03.289" v="5729" actId="164"/>
          <ac:picMkLst>
            <pc:docMk/>
            <pc:sldMk cId="1749553707" sldId="2144328232"/>
            <ac:picMk id="16" creationId="{AA265258-28D3-4539-B2B0-C3A08BCB013B}"/>
          </ac:picMkLst>
        </pc:picChg>
        <pc:picChg chg="add mod ord">
          <ac:chgData name="Karolina Guillen" userId="c1c08796-a0be-47c6-af52-5d31fd96ec50" providerId="ADAL" clId="{9612A625-19D4-4D5E-8DD3-2A8B0D69195E}" dt="2022-03-03T21:43:56.684" v="13545" actId="164"/>
          <ac:picMkLst>
            <pc:docMk/>
            <pc:sldMk cId="1749553707" sldId="2144328232"/>
            <ac:picMk id="19" creationId="{FA01C4B4-0A16-4DC4-8D9F-F383C3DC9FFF}"/>
          </ac:picMkLst>
        </pc:picChg>
      </pc:sldChg>
      <pc:sldChg chg="addSp delSp modSp mod modAnim">
        <pc:chgData name="Karolina Guillen" userId="c1c08796-a0be-47c6-af52-5d31fd96ec50" providerId="ADAL" clId="{9612A625-19D4-4D5E-8DD3-2A8B0D69195E}" dt="2022-03-04T21:45:48.412" v="19941" actId="12788"/>
        <pc:sldMkLst>
          <pc:docMk/>
          <pc:sldMk cId="1078967342" sldId="2144328233"/>
        </pc:sldMkLst>
        <pc:spChg chg="add mod">
          <ac:chgData name="Karolina Guillen" userId="c1c08796-a0be-47c6-af52-5d31fd96ec50" providerId="ADAL" clId="{9612A625-19D4-4D5E-8DD3-2A8B0D69195E}" dt="2022-03-02T16:36:42.544" v="4304" actId="14100"/>
          <ac:spMkLst>
            <pc:docMk/>
            <pc:sldMk cId="1078967342" sldId="2144328233"/>
            <ac:spMk id="10" creationId="{56AF880E-30B2-41DA-96F3-87FFC6A5FA16}"/>
          </ac:spMkLst>
        </pc:spChg>
        <pc:spChg chg="mod">
          <ac:chgData name="Karolina Guillen" userId="c1c08796-a0be-47c6-af52-5d31fd96ec50" providerId="ADAL" clId="{9612A625-19D4-4D5E-8DD3-2A8B0D69195E}" dt="2022-03-04T15:16:38.430" v="14221" actId="20577"/>
          <ac:spMkLst>
            <pc:docMk/>
            <pc:sldMk cId="1078967342" sldId="2144328233"/>
            <ac:spMk id="12" creationId="{90114B43-5ED0-40D3-8270-C66AD9B7205B}"/>
          </ac:spMkLst>
        </pc:spChg>
        <pc:spChg chg="add mod topLvl">
          <ac:chgData name="Karolina Guillen" userId="c1c08796-a0be-47c6-af52-5d31fd96ec50" providerId="ADAL" clId="{9612A625-19D4-4D5E-8DD3-2A8B0D69195E}" dt="2022-03-04T21:45:48.412" v="19941" actId="12788"/>
          <ac:spMkLst>
            <pc:docMk/>
            <pc:sldMk cId="1078967342" sldId="2144328233"/>
            <ac:spMk id="13" creationId="{A430D25F-407D-46E7-8DB6-721832DDBCDD}"/>
          </ac:spMkLst>
        </pc:spChg>
        <pc:spChg chg="mod">
          <ac:chgData name="Karolina Guillen" userId="c1c08796-a0be-47c6-af52-5d31fd96ec50" providerId="ADAL" clId="{9612A625-19D4-4D5E-8DD3-2A8B0D69195E}" dt="2022-03-03T21:19:30.115" v="12876" actId="1035"/>
          <ac:spMkLst>
            <pc:docMk/>
            <pc:sldMk cId="1078967342" sldId="2144328233"/>
            <ac:spMk id="14" creationId="{A067F25D-9910-444A-9D96-C2A449843C50}"/>
          </ac:spMkLst>
        </pc:spChg>
        <pc:spChg chg="add mod">
          <ac:chgData name="Karolina Guillen" userId="c1c08796-a0be-47c6-af52-5d31fd96ec50" providerId="ADAL" clId="{9612A625-19D4-4D5E-8DD3-2A8B0D69195E}" dt="2022-03-04T21:45:48.412" v="19941" actId="12788"/>
          <ac:spMkLst>
            <pc:docMk/>
            <pc:sldMk cId="1078967342" sldId="2144328233"/>
            <ac:spMk id="16" creationId="{76126125-D9EB-4ECF-8FD1-62BDD969D7BC}"/>
          </ac:spMkLst>
        </pc:spChg>
        <pc:spChg chg="del">
          <ac:chgData name="Karolina Guillen" userId="c1c08796-a0be-47c6-af52-5d31fd96ec50" providerId="ADAL" clId="{9612A625-19D4-4D5E-8DD3-2A8B0D69195E}" dt="2022-02-22T22:59:11.660" v="3986" actId="478"/>
          <ac:spMkLst>
            <pc:docMk/>
            <pc:sldMk cId="1078967342" sldId="2144328233"/>
            <ac:spMk id="16" creationId="{A605081C-0061-4D59-887D-EC533846C828}"/>
          </ac:spMkLst>
        </pc:spChg>
        <pc:spChg chg="add del mod topLvl">
          <ac:chgData name="Karolina Guillen" userId="c1c08796-a0be-47c6-af52-5d31fd96ec50" providerId="ADAL" clId="{9612A625-19D4-4D5E-8DD3-2A8B0D69195E}" dt="2022-03-04T18:21:30.805" v="17030" actId="478"/>
          <ac:spMkLst>
            <pc:docMk/>
            <pc:sldMk cId="1078967342" sldId="2144328233"/>
            <ac:spMk id="17" creationId="{A1496EA2-D3C6-48E6-BD15-5CF79E80402E}"/>
          </ac:spMkLst>
        </pc:spChg>
        <pc:spChg chg="add mod">
          <ac:chgData name="Karolina Guillen" userId="c1c08796-a0be-47c6-af52-5d31fd96ec50" providerId="ADAL" clId="{9612A625-19D4-4D5E-8DD3-2A8B0D69195E}" dt="2022-03-04T18:47:44.064" v="18537" actId="20577"/>
          <ac:spMkLst>
            <pc:docMk/>
            <pc:sldMk cId="1078967342" sldId="2144328233"/>
            <ac:spMk id="18" creationId="{3EAB4A0F-73B2-45FB-B400-869018AA3F6E}"/>
          </ac:spMkLst>
        </pc:spChg>
        <pc:spChg chg="add mod">
          <ac:chgData name="Karolina Guillen" userId="c1c08796-a0be-47c6-af52-5d31fd96ec50" providerId="ADAL" clId="{9612A625-19D4-4D5E-8DD3-2A8B0D69195E}" dt="2022-02-22T23:00:47.263" v="3991" actId="207"/>
          <ac:spMkLst>
            <pc:docMk/>
            <pc:sldMk cId="1078967342" sldId="2144328233"/>
            <ac:spMk id="18" creationId="{CB3C02B5-4614-470C-BB09-845FBB9C4615}"/>
          </ac:spMkLst>
        </pc:spChg>
        <pc:spChg chg="mod">
          <ac:chgData name="Karolina Guillen" userId="c1c08796-a0be-47c6-af52-5d31fd96ec50" providerId="ADAL" clId="{9612A625-19D4-4D5E-8DD3-2A8B0D69195E}" dt="2022-03-04T21:45:48.412" v="19941" actId="12788"/>
          <ac:spMkLst>
            <pc:docMk/>
            <pc:sldMk cId="1078967342" sldId="2144328233"/>
            <ac:spMk id="19" creationId="{C603E89B-6C46-48A9-98FC-BA0518981E21}"/>
          </ac:spMkLst>
        </pc:spChg>
        <pc:spChg chg="del">
          <ac:chgData name="Karolina Guillen" userId="c1c08796-a0be-47c6-af52-5d31fd96ec50" providerId="ADAL" clId="{9612A625-19D4-4D5E-8DD3-2A8B0D69195E}" dt="2022-02-22T22:57:30.140" v="3913" actId="478"/>
          <ac:spMkLst>
            <pc:docMk/>
            <pc:sldMk cId="1078967342" sldId="2144328233"/>
            <ac:spMk id="21" creationId="{21CD6564-EAF7-4854-A328-13F35CA51593}"/>
          </ac:spMkLst>
        </pc:spChg>
        <pc:grpChg chg="add del mod">
          <ac:chgData name="Karolina Guillen" userId="c1c08796-a0be-47c6-af52-5d31fd96ec50" providerId="ADAL" clId="{9612A625-19D4-4D5E-8DD3-2A8B0D69195E}" dt="2022-03-04T18:21:27.808" v="17029" actId="165"/>
          <ac:grpSpMkLst>
            <pc:docMk/>
            <pc:sldMk cId="1078967342" sldId="2144328233"/>
            <ac:grpSpMk id="2" creationId="{07D36860-A171-4F05-8EC8-DCFF2C3B9119}"/>
          </ac:grpSpMkLst>
        </pc:grpChg>
        <pc:picChg chg="add mod modCrop">
          <ac:chgData name="Karolina Guillen" userId="c1c08796-a0be-47c6-af52-5d31fd96ec50" providerId="ADAL" clId="{9612A625-19D4-4D5E-8DD3-2A8B0D69195E}" dt="2022-03-04T21:45:32.791" v="19939" actId="732"/>
          <ac:picMkLst>
            <pc:docMk/>
            <pc:sldMk cId="1078967342" sldId="2144328233"/>
            <ac:picMk id="4" creationId="{064D19CE-714A-4B0D-9A2C-3092D9AEE9F4}"/>
          </ac:picMkLst>
        </pc:picChg>
        <pc:picChg chg="add mod">
          <ac:chgData name="Karolina Guillen" userId="c1c08796-a0be-47c6-af52-5d31fd96ec50" providerId="ADAL" clId="{9612A625-19D4-4D5E-8DD3-2A8B0D69195E}" dt="2022-03-04T21:45:48.412" v="19941" actId="12788"/>
          <ac:picMkLst>
            <pc:docMk/>
            <pc:sldMk cId="1078967342" sldId="2144328233"/>
            <ac:picMk id="6" creationId="{6CDC1045-7EA9-4304-BC0C-F14E41D22872}"/>
          </ac:picMkLst>
        </pc:picChg>
        <pc:picChg chg="add del mod">
          <ac:chgData name="Karolina Guillen" userId="c1c08796-a0be-47c6-af52-5d31fd96ec50" providerId="ADAL" clId="{9612A625-19D4-4D5E-8DD3-2A8B0D69195E}" dt="2022-03-04T18:21:30.805" v="17030" actId="478"/>
          <ac:picMkLst>
            <pc:docMk/>
            <pc:sldMk cId="1078967342" sldId="2144328233"/>
            <ac:picMk id="8" creationId="{E925C764-0D82-4832-ABFF-A3EB817E9C27}"/>
          </ac:picMkLst>
        </pc:picChg>
      </pc:sldChg>
      <pc:sldChg chg="addSp delSp modSp add mod ord modAnim">
        <pc:chgData name="Karolina Guillen" userId="c1c08796-a0be-47c6-af52-5d31fd96ec50" providerId="ADAL" clId="{9612A625-19D4-4D5E-8DD3-2A8B0D69195E}" dt="2022-03-04T20:43:34.535" v="19738" actId="20577"/>
        <pc:sldMkLst>
          <pc:docMk/>
          <pc:sldMk cId="2293700019" sldId="2144328234"/>
        </pc:sldMkLst>
        <pc:spChg chg="mod">
          <ac:chgData name="Karolina Guillen" userId="c1c08796-a0be-47c6-af52-5d31fd96ec50" providerId="ADAL" clId="{9612A625-19D4-4D5E-8DD3-2A8B0D69195E}" dt="2022-03-04T18:48:08.640" v="18546" actId="20577"/>
          <ac:spMkLst>
            <pc:docMk/>
            <pc:sldMk cId="2293700019" sldId="2144328234"/>
            <ac:spMk id="10" creationId="{1F5544B4-64B7-4E00-A1B6-76422658B8ED}"/>
          </ac:spMkLst>
        </pc:spChg>
        <pc:spChg chg="del">
          <ac:chgData name="Karolina Guillen" userId="c1c08796-a0be-47c6-af52-5d31fd96ec50" providerId="ADAL" clId="{9612A625-19D4-4D5E-8DD3-2A8B0D69195E}" dt="2022-02-22T23:13:15.671" v="4180" actId="478"/>
          <ac:spMkLst>
            <pc:docMk/>
            <pc:sldMk cId="2293700019" sldId="2144328234"/>
            <ac:spMk id="21" creationId="{D1D8E8F3-4198-4443-AA7E-A849942BA83C}"/>
          </ac:spMkLst>
        </pc:spChg>
        <pc:spChg chg="mod">
          <ac:chgData name="Karolina Guillen" userId="c1c08796-a0be-47c6-af52-5d31fd96ec50" providerId="ADAL" clId="{9612A625-19D4-4D5E-8DD3-2A8B0D69195E}" dt="2022-03-02T22:12:16.414" v="5655" actId="403"/>
          <ac:spMkLst>
            <pc:docMk/>
            <pc:sldMk cId="2293700019" sldId="2144328234"/>
            <ac:spMk id="23" creationId="{B6290C53-6ABF-4104-9902-F78CF14E41ED}"/>
          </ac:spMkLst>
        </pc:spChg>
        <pc:spChg chg="mod">
          <ac:chgData name="Karolina Guillen" userId="c1c08796-a0be-47c6-af52-5d31fd96ec50" providerId="ADAL" clId="{9612A625-19D4-4D5E-8DD3-2A8B0D69195E}" dt="2022-03-02T22:12:27.799" v="5658" actId="20577"/>
          <ac:spMkLst>
            <pc:docMk/>
            <pc:sldMk cId="2293700019" sldId="2144328234"/>
            <ac:spMk id="24" creationId="{2FAF9DAC-519C-443B-8948-E1C463B5DE67}"/>
          </ac:spMkLst>
        </pc:spChg>
        <pc:spChg chg="mod">
          <ac:chgData name="Karolina Guillen" userId="c1c08796-a0be-47c6-af52-5d31fd96ec50" providerId="ADAL" clId="{9612A625-19D4-4D5E-8DD3-2A8B0D69195E}" dt="2022-03-02T22:12:29.088" v="5659" actId="20577"/>
          <ac:spMkLst>
            <pc:docMk/>
            <pc:sldMk cId="2293700019" sldId="2144328234"/>
            <ac:spMk id="26" creationId="{7C01E8ED-981C-41C5-B773-B4AFB17E5C68}"/>
          </ac:spMkLst>
        </pc:spChg>
        <pc:spChg chg="mod">
          <ac:chgData name="Karolina Guillen" userId="c1c08796-a0be-47c6-af52-5d31fd96ec50" providerId="ADAL" clId="{9612A625-19D4-4D5E-8DD3-2A8B0D69195E}" dt="2022-02-22T23:03:23.511" v="4030" actId="20577"/>
          <ac:spMkLst>
            <pc:docMk/>
            <pc:sldMk cId="2293700019" sldId="2144328234"/>
            <ac:spMk id="37" creationId="{A2415324-0C5C-4412-A301-00FB93FCC0E5}"/>
          </ac:spMkLst>
        </pc:spChg>
        <pc:spChg chg="mod">
          <ac:chgData name="Karolina Guillen" userId="c1c08796-a0be-47c6-af52-5d31fd96ec50" providerId="ADAL" clId="{9612A625-19D4-4D5E-8DD3-2A8B0D69195E}" dt="2022-03-04T20:43:34.535" v="19738" actId="20577"/>
          <ac:spMkLst>
            <pc:docMk/>
            <pc:sldMk cId="2293700019" sldId="2144328234"/>
            <ac:spMk id="114" creationId="{808F33F0-8FE8-4CA3-ADCC-DF78506D3A79}"/>
          </ac:spMkLst>
        </pc:spChg>
        <pc:picChg chg="add del mod">
          <ac:chgData name="Karolina Guillen" userId="c1c08796-a0be-47c6-af52-5d31fd96ec50" providerId="ADAL" clId="{9612A625-19D4-4D5E-8DD3-2A8B0D69195E}" dt="2022-03-02T21:49:29.929" v="5286" actId="478"/>
          <ac:picMkLst>
            <pc:docMk/>
            <pc:sldMk cId="2293700019" sldId="2144328234"/>
            <ac:picMk id="4" creationId="{730336AF-6800-4C28-B548-3EA200C165EF}"/>
          </ac:picMkLst>
        </pc:picChg>
        <pc:picChg chg="add mod">
          <ac:chgData name="Karolina Guillen" userId="c1c08796-a0be-47c6-af52-5d31fd96ec50" providerId="ADAL" clId="{9612A625-19D4-4D5E-8DD3-2A8B0D69195E}" dt="2022-03-02T21:49:50.280" v="5294" actId="1076"/>
          <ac:picMkLst>
            <pc:docMk/>
            <pc:sldMk cId="2293700019" sldId="2144328234"/>
            <ac:picMk id="6" creationId="{D6AF30A0-EB0E-4808-9370-D8B674947BE3}"/>
          </ac:picMkLst>
        </pc:picChg>
        <pc:picChg chg="add mod">
          <ac:chgData name="Karolina Guillen" userId="c1c08796-a0be-47c6-af52-5d31fd96ec50" providerId="ADAL" clId="{9612A625-19D4-4D5E-8DD3-2A8B0D69195E}" dt="2022-03-02T21:47:42.901" v="5285" actId="1076"/>
          <ac:picMkLst>
            <pc:docMk/>
            <pc:sldMk cId="2293700019" sldId="2144328234"/>
            <ac:picMk id="8" creationId="{1BE12A34-4E82-449A-8339-F1F562FB73A3}"/>
          </ac:picMkLst>
        </pc:picChg>
        <pc:picChg chg="add mod">
          <ac:chgData name="Karolina Guillen" userId="c1c08796-a0be-47c6-af52-5d31fd96ec50" providerId="ADAL" clId="{9612A625-19D4-4D5E-8DD3-2A8B0D69195E}" dt="2022-03-02T21:49:42.885" v="5292" actId="1076"/>
          <ac:picMkLst>
            <pc:docMk/>
            <pc:sldMk cId="2293700019" sldId="2144328234"/>
            <ac:picMk id="11" creationId="{0485D04C-EF67-4487-8D9B-E01FB931210E}"/>
          </ac:picMkLst>
        </pc:picChg>
      </pc:sldChg>
      <pc:sldChg chg="add del">
        <pc:chgData name="Karolina Guillen" userId="c1c08796-a0be-47c6-af52-5d31fd96ec50" providerId="ADAL" clId="{9612A625-19D4-4D5E-8DD3-2A8B0D69195E}" dt="2022-02-22T23:02:06.343" v="3993" actId="47"/>
        <pc:sldMkLst>
          <pc:docMk/>
          <pc:sldMk cId="3529176195" sldId="2144328234"/>
        </pc:sldMkLst>
      </pc:sldChg>
      <pc:sldChg chg="modSp del mod modAnim delCm">
        <pc:chgData name="Karolina Guillen" userId="c1c08796-a0be-47c6-af52-5d31fd96ec50" providerId="ADAL" clId="{9612A625-19D4-4D5E-8DD3-2A8B0D69195E}" dt="2022-03-04T15:13:06.844" v="14214" actId="2696"/>
        <pc:sldMkLst>
          <pc:docMk/>
          <pc:sldMk cId="3056946619" sldId="2144328235"/>
        </pc:sldMkLst>
        <pc:spChg chg="mod">
          <ac:chgData name="Karolina Guillen" userId="c1c08796-a0be-47c6-af52-5d31fd96ec50" providerId="ADAL" clId="{9612A625-19D4-4D5E-8DD3-2A8B0D69195E}" dt="2022-03-03T21:10:56.761" v="12768" actId="20577"/>
          <ac:spMkLst>
            <pc:docMk/>
            <pc:sldMk cId="3056946619" sldId="2144328235"/>
            <ac:spMk id="10" creationId="{1F5544B4-64B7-4E00-A1B6-76422658B8ED}"/>
          </ac:spMkLst>
        </pc:spChg>
        <pc:spChg chg="mod">
          <ac:chgData name="Karolina Guillen" userId="c1c08796-a0be-47c6-af52-5d31fd96ec50" providerId="ADAL" clId="{9612A625-19D4-4D5E-8DD3-2A8B0D69195E}" dt="2022-03-03T21:11:23.356" v="12771" actId="207"/>
          <ac:spMkLst>
            <pc:docMk/>
            <pc:sldMk cId="3056946619" sldId="2144328235"/>
            <ac:spMk id="80" creationId="{D55DE0E7-B39C-45C2-9E03-542692D5B3AB}"/>
          </ac:spMkLst>
        </pc:spChg>
      </pc:sldChg>
      <pc:sldChg chg="del ord">
        <pc:chgData name="Karolina Guillen" userId="c1c08796-a0be-47c6-af52-5d31fd96ec50" providerId="ADAL" clId="{9612A625-19D4-4D5E-8DD3-2A8B0D69195E}" dt="2022-03-03T21:25:17.614" v="13167" actId="2696"/>
        <pc:sldMkLst>
          <pc:docMk/>
          <pc:sldMk cId="807998968" sldId="2144328236"/>
        </pc:sldMkLst>
      </pc:sldChg>
      <pc:sldChg chg="modSp mod">
        <pc:chgData name="Karolina Guillen" userId="c1c08796-a0be-47c6-af52-5d31fd96ec50" providerId="ADAL" clId="{9612A625-19D4-4D5E-8DD3-2A8B0D69195E}" dt="2022-03-02T16:36:26.733" v="4303" actId="207"/>
        <pc:sldMkLst>
          <pc:docMk/>
          <pc:sldMk cId="3029302512" sldId="2144328237"/>
        </pc:sldMkLst>
        <pc:spChg chg="mod">
          <ac:chgData name="Karolina Guillen" userId="c1c08796-a0be-47c6-af52-5d31fd96ec50" providerId="ADAL" clId="{9612A625-19D4-4D5E-8DD3-2A8B0D69195E}" dt="2022-03-02T16:36:26.733" v="4303" actId="207"/>
          <ac:spMkLst>
            <pc:docMk/>
            <pc:sldMk cId="3029302512" sldId="2144328237"/>
            <ac:spMk id="13" creationId="{F2549165-0953-44EA-9111-A62F74631E9D}"/>
          </ac:spMkLst>
        </pc:spChg>
      </pc:sldChg>
      <pc:sldChg chg="addSp delSp modSp add mod">
        <pc:chgData name="Karolina Guillen" userId="c1c08796-a0be-47c6-af52-5d31fd96ec50" providerId="ADAL" clId="{9612A625-19D4-4D5E-8DD3-2A8B0D69195E}" dt="2022-03-03T21:20:04.154" v="12885"/>
        <pc:sldMkLst>
          <pc:docMk/>
          <pc:sldMk cId="563023952" sldId="2144328239"/>
        </pc:sldMkLst>
        <pc:spChg chg="mod">
          <ac:chgData name="Karolina Guillen" userId="c1c08796-a0be-47c6-af52-5d31fd96ec50" providerId="ADAL" clId="{9612A625-19D4-4D5E-8DD3-2A8B0D69195E}" dt="2022-03-03T16:33:10.780" v="7952" actId="255"/>
          <ac:spMkLst>
            <pc:docMk/>
            <pc:sldMk cId="563023952" sldId="2144328239"/>
            <ac:spMk id="10" creationId="{1F5544B4-64B7-4E00-A1B6-76422658B8ED}"/>
          </ac:spMkLst>
        </pc:spChg>
        <pc:spChg chg="mod">
          <ac:chgData name="Karolina Guillen" userId="c1c08796-a0be-47c6-af52-5d31fd96ec50" providerId="ADAL" clId="{9612A625-19D4-4D5E-8DD3-2A8B0D69195E}" dt="2022-03-03T16:34:22.856" v="8001" actId="12788"/>
          <ac:spMkLst>
            <pc:docMk/>
            <pc:sldMk cId="563023952" sldId="2144328239"/>
            <ac:spMk id="14" creationId="{EDF4F98B-D208-47AB-9CBB-7E944272F0BE}"/>
          </ac:spMkLst>
        </pc:spChg>
        <pc:spChg chg="mod">
          <ac:chgData name="Karolina Guillen" userId="c1c08796-a0be-47c6-af52-5d31fd96ec50" providerId="ADAL" clId="{9612A625-19D4-4D5E-8DD3-2A8B0D69195E}" dt="2022-03-03T16:33:53.351" v="7965" actId="12789"/>
          <ac:spMkLst>
            <pc:docMk/>
            <pc:sldMk cId="563023952" sldId="2144328239"/>
            <ac:spMk id="15" creationId="{61112A39-5985-406F-A81E-E59910990B1A}"/>
          </ac:spMkLst>
        </pc:spChg>
        <pc:spChg chg="add del mod">
          <ac:chgData name="Karolina Guillen" userId="c1c08796-a0be-47c6-af52-5d31fd96ec50" providerId="ADAL" clId="{9612A625-19D4-4D5E-8DD3-2A8B0D69195E}" dt="2022-03-03T16:33:40.843" v="7963" actId="478"/>
          <ac:spMkLst>
            <pc:docMk/>
            <pc:sldMk cId="563023952" sldId="2144328239"/>
            <ac:spMk id="16" creationId="{EF617261-C16F-410C-860C-F9AC94B267A3}"/>
          </ac:spMkLst>
        </pc:spChg>
        <pc:spChg chg="mod">
          <ac:chgData name="Karolina Guillen" userId="c1c08796-a0be-47c6-af52-5d31fd96ec50" providerId="ADAL" clId="{9612A625-19D4-4D5E-8DD3-2A8B0D69195E}" dt="2022-03-03T16:33:53.351" v="7965" actId="12789"/>
          <ac:spMkLst>
            <pc:docMk/>
            <pc:sldMk cId="563023952" sldId="2144328239"/>
            <ac:spMk id="21" creationId="{D1D8E8F3-4198-4443-AA7E-A849942BA83C}"/>
          </ac:spMkLst>
        </pc:spChg>
        <pc:spChg chg="mod">
          <ac:chgData name="Karolina Guillen" userId="c1c08796-a0be-47c6-af52-5d31fd96ec50" providerId="ADAL" clId="{9612A625-19D4-4D5E-8DD3-2A8B0D69195E}" dt="2022-03-03T16:34:00.228" v="7997" actId="1037"/>
          <ac:spMkLst>
            <pc:docMk/>
            <pc:sldMk cId="563023952" sldId="2144328239"/>
            <ac:spMk id="23" creationId="{B6290C53-6ABF-4104-9902-F78CF14E41ED}"/>
          </ac:spMkLst>
        </pc:spChg>
        <pc:spChg chg="mod">
          <ac:chgData name="Karolina Guillen" userId="c1c08796-a0be-47c6-af52-5d31fd96ec50" providerId="ADAL" clId="{9612A625-19D4-4D5E-8DD3-2A8B0D69195E}" dt="2022-03-03T16:34:06.526" v="7999" actId="12788"/>
          <ac:spMkLst>
            <pc:docMk/>
            <pc:sldMk cId="563023952" sldId="2144328239"/>
            <ac:spMk id="26" creationId="{7C01E8ED-981C-41C5-B773-B4AFB17E5C68}"/>
          </ac:spMkLst>
        </pc:spChg>
        <pc:spChg chg="mod">
          <ac:chgData name="Karolina Guillen" userId="c1c08796-a0be-47c6-af52-5d31fd96ec50" providerId="ADAL" clId="{9612A625-19D4-4D5E-8DD3-2A8B0D69195E}" dt="2022-03-03T16:35:05.711" v="8009" actId="404"/>
          <ac:spMkLst>
            <pc:docMk/>
            <pc:sldMk cId="563023952" sldId="2144328239"/>
            <ac:spMk id="87" creationId="{6B972BF5-12F2-4C4E-B197-818FC83DB440}"/>
          </ac:spMkLst>
        </pc:spChg>
        <pc:spChg chg="mod">
          <ac:chgData name="Karolina Guillen" userId="c1c08796-a0be-47c6-af52-5d31fd96ec50" providerId="ADAL" clId="{9612A625-19D4-4D5E-8DD3-2A8B0D69195E}" dt="2022-03-03T21:20:04.154" v="12885"/>
          <ac:spMkLst>
            <pc:docMk/>
            <pc:sldMk cId="563023952" sldId="2144328239"/>
            <ac:spMk id="114" creationId="{808F33F0-8FE8-4CA3-ADCC-DF78506D3A79}"/>
          </ac:spMkLst>
        </pc:spChg>
        <pc:picChg chg="mod">
          <ac:chgData name="Karolina Guillen" userId="c1c08796-a0be-47c6-af52-5d31fd96ec50" providerId="ADAL" clId="{9612A625-19D4-4D5E-8DD3-2A8B0D69195E}" dt="2022-03-03T16:34:00.228" v="7997" actId="1037"/>
          <ac:picMkLst>
            <pc:docMk/>
            <pc:sldMk cId="563023952" sldId="2144328239"/>
            <ac:picMk id="4" creationId="{8790A5E9-0EE2-4B86-9036-A2953807EBB7}"/>
          </ac:picMkLst>
        </pc:picChg>
        <pc:picChg chg="mod">
          <ac:chgData name="Karolina Guillen" userId="c1c08796-a0be-47c6-af52-5d31fd96ec50" providerId="ADAL" clId="{9612A625-19D4-4D5E-8DD3-2A8B0D69195E}" dt="2022-03-03T16:34:06.526" v="7999" actId="12788"/>
          <ac:picMkLst>
            <pc:docMk/>
            <pc:sldMk cId="563023952" sldId="2144328239"/>
            <ac:picMk id="6" creationId="{C8C9F7CE-80FE-4C8E-AD92-F2C645C28F77}"/>
          </ac:picMkLst>
        </pc:picChg>
      </pc:sldChg>
      <pc:sldChg chg="addSp delSp modSp add del mod ord delAnim modAnim">
        <pc:chgData name="Karolina Guillen" userId="c1c08796-a0be-47c6-af52-5d31fd96ec50" providerId="ADAL" clId="{9612A625-19D4-4D5E-8DD3-2A8B0D69195E}" dt="2022-03-03T20:49:44.224" v="12007" actId="47"/>
        <pc:sldMkLst>
          <pc:docMk/>
          <pc:sldMk cId="303216061" sldId="2144328240"/>
        </pc:sldMkLst>
        <pc:spChg chg="add mod topLvl">
          <ac:chgData name="Karolina Guillen" userId="c1c08796-a0be-47c6-af52-5d31fd96ec50" providerId="ADAL" clId="{9612A625-19D4-4D5E-8DD3-2A8B0D69195E}" dt="2022-03-03T20:30:19.800" v="11542" actId="12789"/>
          <ac:spMkLst>
            <pc:docMk/>
            <pc:sldMk cId="303216061" sldId="2144328240"/>
            <ac:spMk id="23" creationId="{BE460F4F-DA7C-4E8B-8450-A2AD0DDDD8C5}"/>
          </ac:spMkLst>
        </pc:spChg>
        <pc:spChg chg="add mod topLvl">
          <ac:chgData name="Karolina Guillen" userId="c1c08796-a0be-47c6-af52-5d31fd96ec50" providerId="ADAL" clId="{9612A625-19D4-4D5E-8DD3-2A8B0D69195E}" dt="2022-03-03T20:30:37.300" v="11543" actId="12789"/>
          <ac:spMkLst>
            <pc:docMk/>
            <pc:sldMk cId="303216061" sldId="2144328240"/>
            <ac:spMk id="24" creationId="{DF6CD5BF-8DAF-4E48-970B-01E69D607598}"/>
          </ac:spMkLst>
        </pc:spChg>
        <pc:spChg chg="mod">
          <ac:chgData name="Karolina Guillen" userId="c1c08796-a0be-47c6-af52-5d31fd96ec50" providerId="ADAL" clId="{9612A625-19D4-4D5E-8DD3-2A8B0D69195E}" dt="2022-03-03T20:00:24.520" v="10681" actId="1076"/>
          <ac:spMkLst>
            <pc:docMk/>
            <pc:sldMk cId="303216061" sldId="2144328240"/>
            <ac:spMk id="25" creationId="{256EFC29-4811-4C2C-96D0-112123C3F8D1}"/>
          </ac:spMkLst>
        </pc:spChg>
        <pc:spChg chg="add mod topLvl">
          <ac:chgData name="Karolina Guillen" userId="c1c08796-a0be-47c6-af52-5d31fd96ec50" providerId="ADAL" clId="{9612A625-19D4-4D5E-8DD3-2A8B0D69195E}" dt="2022-03-03T20:30:37.300" v="11543" actId="12789"/>
          <ac:spMkLst>
            <pc:docMk/>
            <pc:sldMk cId="303216061" sldId="2144328240"/>
            <ac:spMk id="26" creationId="{BD8BC794-7C6C-40F3-93D0-B1DBB2318898}"/>
          </ac:spMkLst>
        </pc:spChg>
        <pc:spChg chg="add mod topLvl">
          <ac:chgData name="Karolina Guillen" userId="c1c08796-a0be-47c6-af52-5d31fd96ec50" providerId="ADAL" clId="{9612A625-19D4-4D5E-8DD3-2A8B0D69195E}" dt="2022-03-03T20:30:37.300" v="11543" actId="12789"/>
          <ac:spMkLst>
            <pc:docMk/>
            <pc:sldMk cId="303216061" sldId="2144328240"/>
            <ac:spMk id="27" creationId="{70299E03-E5A3-4057-86DA-B0CE5B7E796A}"/>
          </ac:spMkLst>
        </pc:spChg>
        <pc:spChg chg="add mod topLvl">
          <ac:chgData name="Karolina Guillen" userId="c1c08796-a0be-47c6-af52-5d31fd96ec50" providerId="ADAL" clId="{9612A625-19D4-4D5E-8DD3-2A8B0D69195E}" dt="2022-03-03T20:30:37.300" v="11543" actId="12789"/>
          <ac:spMkLst>
            <pc:docMk/>
            <pc:sldMk cId="303216061" sldId="2144328240"/>
            <ac:spMk id="28" creationId="{4736F565-0BA6-4388-B33E-3F0E85EC4343}"/>
          </ac:spMkLst>
        </pc:spChg>
        <pc:spChg chg="add mod topLvl">
          <ac:chgData name="Karolina Guillen" userId="c1c08796-a0be-47c6-af52-5d31fd96ec50" providerId="ADAL" clId="{9612A625-19D4-4D5E-8DD3-2A8B0D69195E}" dt="2022-03-03T20:30:50.052" v="11546" actId="12789"/>
          <ac:spMkLst>
            <pc:docMk/>
            <pc:sldMk cId="303216061" sldId="2144328240"/>
            <ac:spMk id="29" creationId="{C509EB35-7656-4E3B-AB8F-98C217D70472}"/>
          </ac:spMkLst>
        </pc:spChg>
        <pc:spChg chg="add mod topLvl">
          <ac:chgData name="Karolina Guillen" userId="c1c08796-a0be-47c6-af52-5d31fd96ec50" providerId="ADAL" clId="{9612A625-19D4-4D5E-8DD3-2A8B0D69195E}" dt="2022-03-03T20:30:50.052" v="11546" actId="12789"/>
          <ac:spMkLst>
            <pc:docMk/>
            <pc:sldMk cId="303216061" sldId="2144328240"/>
            <ac:spMk id="30" creationId="{078745F1-047A-440F-8071-9158967788D1}"/>
          </ac:spMkLst>
        </pc:spChg>
        <pc:spChg chg="add mod topLvl">
          <ac:chgData name="Karolina Guillen" userId="c1c08796-a0be-47c6-af52-5d31fd96ec50" providerId="ADAL" clId="{9612A625-19D4-4D5E-8DD3-2A8B0D69195E}" dt="2022-03-03T20:30:50.052" v="11546" actId="12789"/>
          <ac:spMkLst>
            <pc:docMk/>
            <pc:sldMk cId="303216061" sldId="2144328240"/>
            <ac:spMk id="31" creationId="{A81CCAC1-B733-4BFE-A739-A10F199EA2DD}"/>
          </ac:spMkLst>
        </pc:spChg>
        <pc:spChg chg="add mod topLvl">
          <ac:chgData name="Karolina Guillen" userId="c1c08796-a0be-47c6-af52-5d31fd96ec50" providerId="ADAL" clId="{9612A625-19D4-4D5E-8DD3-2A8B0D69195E}" dt="2022-03-03T20:30:50.052" v="11546" actId="12789"/>
          <ac:spMkLst>
            <pc:docMk/>
            <pc:sldMk cId="303216061" sldId="2144328240"/>
            <ac:spMk id="34" creationId="{F94ADA7F-AE18-48B6-A31E-BBBC52FD7394}"/>
          </ac:spMkLst>
        </pc:spChg>
        <pc:spChg chg="add mod topLvl">
          <ac:chgData name="Karolina Guillen" userId="c1c08796-a0be-47c6-af52-5d31fd96ec50" providerId="ADAL" clId="{9612A625-19D4-4D5E-8DD3-2A8B0D69195E}" dt="2022-03-03T20:32:00.340" v="11547" actId="255"/>
          <ac:spMkLst>
            <pc:docMk/>
            <pc:sldMk cId="303216061" sldId="2144328240"/>
            <ac:spMk id="35" creationId="{E7FDFDB3-2AEF-47B5-BC51-5918995DEC8A}"/>
          </ac:spMkLst>
        </pc:spChg>
        <pc:spChg chg="add mod topLvl">
          <ac:chgData name="Karolina Guillen" userId="c1c08796-a0be-47c6-af52-5d31fd96ec50" providerId="ADAL" clId="{9612A625-19D4-4D5E-8DD3-2A8B0D69195E}" dt="2022-03-03T20:48:22.652" v="11975" actId="1076"/>
          <ac:spMkLst>
            <pc:docMk/>
            <pc:sldMk cId="303216061" sldId="2144328240"/>
            <ac:spMk id="36" creationId="{FE84AC94-148E-456C-87CA-AD60823AFDF6}"/>
          </ac:spMkLst>
        </pc:spChg>
        <pc:spChg chg="add mod topLvl">
          <ac:chgData name="Karolina Guillen" userId="c1c08796-a0be-47c6-af52-5d31fd96ec50" providerId="ADAL" clId="{9612A625-19D4-4D5E-8DD3-2A8B0D69195E}" dt="2022-03-03T20:32:00.340" v="11547" actId="255"/>
          <ac:spMkLst>
            <pc:docMk/>
            <pc:sldMk cId="303216061" sldId="2144328240"/>
            <ac:spMk id="37" creationId="{915E873F-17FA-41C6-98C5-469B4CBA290A}"/>
          </ac:spMkLst>
        </pc:spChg>
        <pc:spChg chg="add mod topLvl">
          <ac:chgData name="Karolina Guillen" userId="c1c08796-a0be-47c6-af52-5d31fd96ec50" providerId="ADAL" clId="{9612A625-19D4-4D5E-8DD3-2A8B0D69195E}" dt="2022-03-03T20:32:18.178" v="11570" actId="1035"/>
          <ac:spMkLst>
            <pc:docMk/>
            <pc:sldMk cId="303216061" sldId="2144328240"/>
            <ac:spMk id="38" creationId="{E7360B5A-9854-4E4D-AE30-665FCD5B7ACB}"/>
          </ac:spMkLst>
        </pc:spChg>
        <pc:spChg chg="mod topLvl">
          <ac:chgData name="Karolina Guillen" userId="c1c08796-a0be-47c6-af52-5d31fd96ec50" providerId="ADAL" clId="{9612A625-19D4-4D5E-8DD3-2A8B0D69195E}" dt="2022-03-03T20:32:00.340" v="11547" actId="255"/>
          <ac:spMkLst>
            <pc:docMk/>
            <pc:sldMk cId="303216061" sldId="2144328240"/>
            <ac:spMk id="41" creationId="{C07B4CCF-EBC9-4A8B-95E8-FEFE67DFA5F4}"/>
          </ac:spMkLst>
        </pc:spChg>
        <pc:spChg chg="mod topLvl">
          <ac:chgData name="Karolina Guillen" userId="c1c08796-a0be-47c6-af52-5d31fd96ec50" providerId="ADAL" clId="{9612A625-19D4-4D5E-8DD3-2A8B0D69195E}" dt="2022-03-03T20:35:24.884" v="11617" actId="27107"/>
          <ac:spMkLst>
            <pc:docMk/>
            <pc:sldMk cId="303216061" sldId="2144328240"/>
            <ac:spMk id="42" creationId="{346F3E17-34B6-4ECA-8BFA-4012709CC84D}"/>
          </ac:spMkLst>
        </pc:spChg>
        <pc:spChg chg="mod topLvl">
          <ac:chgData name="Karolina Guillen" userId="c1c08796-a0be-47c6-af52-5d31fd96ec50" providerId="ADAL" clId="{9612A625-19D4-4D5E-8DD3-2A8B0D69195E}" dt="2022-03-03T20:32:00.340" v="11547" actId="255"/>
          <ac:spMkLst>
            <pc:docMk/>
            <pc:sldMk cId="303216061" sldId="2144328240"/>
            <ac:spMk id="43" creationId="{E0FFFF6C-83C3-46FB-82D3-F5967AB9E54B}"/>
          </ac:spMkLst>
        </pc:spChg>
        <pc:spChg chg="mod topLvl">
          <ac:chgData name="Karolina Guillen" userId="c1c08796-a0be-47c6-af52-5d31fd96ec50" providerId="ADAL" clId="{9612A625-19D4-4D5E-8DD3-2A8B0D69195E}" dt="2022-03-03T20:32:18.178" v="11570" actId="1035"/>
          <ac:spMkLst>
            <pc:docMk/>
            <pc:sldMk cId="303216061" sldId="2144328240"/>
            <ac:spMk id="44" creationId="{1A5AA625-8274-4451-9A4F-4FC576BE3F95}"/>
          </ac:spMkLst>
        </pc:spChg>
        <pc:spChg chg="mod ord topLvl">
          <ac:chgData name="Karolina Guillen" userId="c1c08796-a0be-47c6-af52-5d31fd96ec50" providerId="ADAL" clId="{9612A625-19D4-4D5E-8DD3-2A8B0D69195E}" dt="2022-03-03T20:30:19.800" v="11542" actId="12789"/>
          <ac:spMkLst>
            <pc:docMk/>
            <pc:sldMk cId="303216061" sldId="2144328240"/>
            <ac:spMk id="79" creationId="{C1531FCB-139E-484A-A761-C0C15FC47365}"/>
          </ac:spMkLst>
        </pc:spChg>
        <pc:spChg chg="mod topLvl">
          <ac:chgData name="Karolina Guillen" userId="c1c08796-a0be-47c6-af52-5d31fd96ec50" providerId="ADAL" clId="{9612A625-19D4-4D5E-8DD3-2A8B0D69195E}" dt="2022-03-03T20:30:19.800" v="11542" actId="12789"/>
          <ac:spMkLst>
            <pc:docMk/>
            <pc:sldMk cId="303216061" sldId="2144328240"/>
            <ac:spMk id="80" creationId="{D55DE0E7-B39C-45C2-9E03-542692D5B3AB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83" creationId="{825B8930-569C-4417-8D71-C53FC14CCBBD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84" creationId="{4AF496CD-BAAD-4BA0-875B-9D03130E4070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87" creationId="{6B972BF5-12F2-4C4E-B197-818FC83DB440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88" creationId="{EF0BB25E-1421-48BD-A5F0-6AF76291BD8A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98" creationId="{FF83FC72-06A4-48C1-8899-B186535ECCB2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99" creationId="{4C5F8701-F49A-49FD-9750-10D2DDF3BE1A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109" creationId="{5E0F3C87-266B-4D55-ADBD-E990A459AD15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112" creationId="{18956DFD-945D-4D21-AB1A-778C4286A5AC}"/>
          </ac:spMkLst>
        </pc:spChg>
        <pc:spChg chg="mod topLvl">
          <ac:chgData name="Karolina Guillen" userId="c1c08796-a0be-47c6-af52-5d31fd96ec50" providerId="ADAL" clId="{9612A625-19D4-4D5E-8DD3-2A8B0D69195E}" dt="2022-03-03T20:30:19.800" v="11542" actId="12789"/>
          <ac:spMkLst>
            <pc:docMk/>
            <pc:sldMk cId="303216061" sldId="2144328240"/>
            <ac:spMk id="115" creationId="{4020B342-7899-4E06-B270-F3CCF87F30AF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116" creationId="{16C49418-3918-4794-9913-A4E924F5B6C4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117" creationId="{8A8973A2-44A5-4D79-BA23-945E75139D98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118" creationId="{234FA1D6-C581-45FF-B13A-271A446C84C2}"/>
          </ac:spMkLst>
        </pc:spChg>
        <pc:spChg chg="del">
          <ac:chgData name="Karolina Guillen" userId="c1c08796-a0be-47c6-af52-5d31fd96ec50" providerId="ADAL" clId="{9612A625-19D4-4D5E-8DD3-2A8B0D69195E}" dt="2022-03-03T19:56:37.064" v="10505" actId="478"/>
          <ac:spMkLst>
            <pc:docMk/>
            <pc:sldMk cId="303216061" sldId="2144328240"/>
            <ac:spMk id="119" creationId="{F241056F-62D7-4E10-939F-FB183E286373}"/>
          </ac:spMkLst>
        </pc:spChg>
        <pc:grpChg chg="add del mod">
          <ac:chgData name="Karolina Guillen" userId="c1c08796-a0be-47c6-af52-5d31fd96ec50" providerId="ADAL" clId="{9612A625-19D4-4D5E-8DD3-2A8B0D69195E}" dt="2022-03-03T20:01:02.911" v="10699" actId="165"/>
          <ac:grpSpMkLst>
            <pc:docMk/>
            <pc:sldMk cId="303216061" sldId="2144328240"/>
            <ac:grpSpMk id="2" creationId="{4866DF3A-C940-4EDB-B049-8EE6FC569118}"/>
          </ac:grpSpMkLst>
        </pc:grpChg>
        <pc:grpChg chg="add del mod">
          <ac:chgData name="Karolina Guillen" userId="c1c08796-a0be-47c6-af52-5d31fd96ec50" providerId="ADAL" clId="{9612A625-19D4-4D5E-8DD3-2A8B0D69195E}" dt="2022-03-03T20:01:02.911" v="10699" actId="165"/>
          <ac:grpSpMkLst>
            <pc:docMk/>
            <pc:sldMk cId="303216061" sldId="2144328240"/>
            <ac:grpSpMk id="4" creationId="{F0EA32E1-BC7A-4236-A14D-2D82C203FF53}"/>
          </ac:grpSpMkLst>
        </pc:grpChg>
        <pc:grpChg chg="add del mod">
          <ac:chgData name="Karolina Guillen" userId="c1c08796-a0be-47c6-af52-5d31fd96ec50" providerId="ADAL" clId="{9612A625-19D4-4D5E-8DD3-2A8B0D69195E}" dt="2022-03-03T20:01:02.911" v="10699" actId="165"/>
          <ac:grpSpMkLst>
            <pc:docMk/>
            <pc:sldMk cId="303216061" sldId="2144328240"/>
            <ac:grpSpMk id="5" creationId="{CDD5AEF3-D826-442D-8651-AE61C2F468A8}"/>
          </ac:grpSpMkLst>
        </pc:grpChg>
        <pc:grpChg chg="add del mod">
          <ac:chgData name="Karolina Guillen" userId="c1c08796-a0be-47c6-af52-5d31fd96ec50" providerId="ADAL" clId="{9612A625-19D4-4D5E-8DD3-2A8B0D69195E}" dt="2022-03-03T20:01:02.911" v="10699" actId="165"/>
          <ac:grpSpMkLst>
            <pc:docMk/>
            <pc:sldMk cId="303216061" sldId="2144328240"/>
            <ac:grpSpMk id="6" creationId="{A21A1223-D7CD-4569-94E4-684D9175FB5A}"/>
          </ac:grpSpMkLst>
        </pc:grpChg>
        <pc:grpChg chg="add del mod">
          <ac:chgData name="Karolina Guillen" userId="c1c08796-a0be-47c6-af52-5d31fd96ec50" providerId="ADAL" clId="{9612A625-19D4-4D5E-8DD3-2A8B0D69195E}" dt="2022-03-03T20:01:02.911" v="10699" actId="165"/>
          <ac:grpSpMkLst>
            <pc:docMk/>
            <pc:sldMk cId="303216061" sldId="2144328240"/>
            <ac:grpSpMk id="40" creationId="{F594F708-B927-47D5-8182-3DF214530EC6}"/>
          </ac:grpSpMkLst>
        </pc:grpChg>
      </pc:sldChg>
      <pc:sldChg chg="addSp delSp modSp add del mod ord modAnim">
        <pc:chgData name="Karolina Guillen" userId="c1c08796-a0be-47c6-af52-5d31fd96ec50" providerId="ADAL" clId="{9612A625-19D4-4D5E-8DD3-2A8B0D69195E}" dt="2022-03-04T18:05:07.790" v="16216" actId="2696"/>
        <pc:sldMkLst>
          <pc:docMk/>
          <pc:sldMk cId="3916145395" sldId="2144328241"/>
        </pc:sldMkLst>
        <pc:spChg chg="add del mod">
          <ac:chgData name="Karolina Guillen" userId="c1c08796-a0be-47c6-af52-5d31fd96ec50" providerId="ADAL" clId="{9612A625-19D4-4D5E-8DD3-2A8B0D69195E}" dt="2022-03-04T14:41:27.126" v="14166" actId="478"/>
          <ac:spMkLst>
            <pc:docMk/>
            <pc:sldMk cId="3916145395" sldId="2144328241"/>
            <ac:spMk id="6" creationId="{9B8D5FE1-E3A7-4E70-8186-B7FE122E7AF9}"/>
          </ac:spMkLst>
        </pc:spChg>
        <pc:spChg chg="mod">
          <ac:chgData name="Karolina Guillen" userId="c1c08796-a0be-47c6-af52-5d31fd96ec50" providerId="ADAL" clId="{9612A625-19D4-4D5E-8DD3-2A8B0D69195E}" dt="2022-03-03T21:21:51.741" v="12947" actId="20577"/>
          <ac:spMkLst>
            <pc:docMk/>
            <pc:sldMk cId="3916145395" sldId="2144328241"/>
            <ac:spMk id="10" creationId="{1F5544B4-64B7-4E00-A1B6-76422658B8ED}"/>
          </ac:spMkLst>
        </pc:spChg>
        <pc:spChg chg="add mod ord">
          <ac:chgData name="Karolina Guillen" userId="c1c08796-a0be-47c6-af52-5d31fd96ec50" providerId="ADAL" clId="{9612A625-19D4-4D5E-8DD3-2A8B0D69195E}" dt="2022-03-04T15:35:25.054" v="14539" actId="1038"/>
          <ac:spMkLst>
            <pc:docMk/>
            <pc:sldMk cId="3916145395" sldId="2144328241"/>
            <ac:spMk id="23" creationId="{3C5D2452-66AE-460D-9273-3B7F82BDE63C}"/>
          </ac:spMkLst>
        </pc:spChg>
        <pc:spChg chg="add mod">
          <ac:chgData name="Karolina Guillen" userId="c1c08796-a0be-47c6-af52-5d31fd96ec50" providerId="ADAL" clId="{9612A625-19D4-4D5E-8DD3-2A8B0D69195E}" dt="2022-03-04T15:35:25.054" v="14539" actId="1038"/>
          <ac:spMkLst>
            <pc:docMk/>
            <pc:sldMk cId="3916145395" sldId="2144328241"/>
            <ac:spMk id="24" creationId="{B6C5D20F-3800-4563-A25D-D1E07490CDAC}"/>
          </ac:spMkLst>
        </pc:spChg>
        <pc:spChg chg="mod">
          <ac:chgData name="Karolina Guillen" userId="c1c08796-a0be-47c6-af52-5d31fd96ec50" providerId="ADAL" clId="{9612A625-19D4-4D5E-8DD3-2A8B0D69195E}" dt="2022-03-03T20:42:25.448" v="11785" actId="1076"/>
          <ac:spMkLst>
            <pc:docMk/>
            <pc:sldMk cId="3916145395" sldId="2144328241"/>
            <ac:spMk id="25" creationId="{256EFC29-4811-4C2C-96D0-112123C3F8D1}"/>
          </ac:spMkLst>
        </pc:spChg>
        <pc:spChg chg="add del mod">
          <ac:chgData name="Karolina Guillen" userId="c1c08796-a0be-47c6-af52-5d31fd96ec50" providerId="ADAL" clId="{9612A625-19D4-4D5E-8DD3-2A8B0D69195E}" dt="2022-03-03T20:38:08.273" v="11692"/>
          <ac:spMkLst>
            <pc:docMk/>
            <pc:sldMk cId="3916145395" sldId="2144328241"/>
            <ac:spMk id="26" creationId="{E54957EB-C806-4519-A2FC-85BFA52A2A28}"/>
          </ac:spMkLst>
        </pc:spChg>
        <pc:spChg chg="add del mod">
          <ac:chgData name="Karolina Guillen" userId="c1c08796-a0be-47c6-af52-5d31fd96ec50" providerId="ADAL" clId="{9612A625-19D4-4D5E-8DD3-2A8B0D69195E}" dt="2022-03-03T20:38:08.273" v="11692"/>
          <ac:spMkLst>
            <pc:docMk/>
            <pc:sldMk cId="3916145395" sldId="2144328241"/>
            <ac:spMk id="27" creationId="{F69EF023-E80D-45C2-A693-16C70F3A3E59}"/>
          </ac:spMkLst>
        </pc:spChg>
        <pc:spChg chg="add del mod">
          <ac:chgData name="Karolina Guillen" userId="c1c08796-a0be-47c6-af52-5d31fd96ec50" providerId="ADAL" clId="{9612A625-19D4-4D5E-8DD3-2A8B0D69195E}" dt="2022-03-03T20:38:08.273" v="11692"/>
          <ac:spMkLst>
            <pc:docMk/>
            <pc:sldMk cId="3916145395" sldId="2144328241"/>
            <ac:spMk id="28" creationId="{341969C7-F011-44CD-803B-F15800676C95}"/>
          </ac:spMkLst>
        </pc:spChg>
        <pc:spChg chg="add del mod">
          <ac:chgData name="Karolina Guillen" userId="c1c08796-a0be-47c6-af52-5d31fd96ec50" providerId="ADAL" clId="{9612A625-19D4-4D5E-8DD3-2A8B0D69195E}" dt="2022-03-03T20:41:17.127" v="11702" actId="478"/>
          <ac:spMkLst>
            <pc:docMk/>
            <pc:sldMk cId="3916145395" sldId="2144328241"/>
            <ac:spMk id="29" creationId="{F7BDA63D-9AD7-40C9-A26A-85E55012460B}"/>
          </ac:spMkLst>
        </pc:spChg>
        <pc:spChg chg="add mod ord">
          <ac:chgData name="Karolina Guillen" userId="c1c08796-a0be-47c6-af52-5d31fd96ec50" providerId="ADAL" clId="{9612A625-19D4-4D5E-8DD3-2A8B0D69195E}" dt="2022-03-04T15:35:25.054" v="14539" actId="1038"/>
          <ac:spMkLst>
            <pc:docMk/>
            <pc:sldMk cId="3916145395" sldId="2144328241"/>
            <ac:spMk id="30" creationId="{3D116B68-6728-4527-910C-1EDCF484EF34}"/>
          </ac:spMkLst>
        </pc:spChg>
        <pc:spChg chg="add mod">
          <ac:chgData name="Karolina Guillen" userId="c1c08796-a0be-47c6-af52-5d31fd96ec50" providerId="ADAL" clId="{9612A625-19D4-4D5E-8DD3-2A8B0D69195E}" dt="2022-03-04T15:35:25.054" v="14539" actId="1038"/>
          <ac:spMkLst>
            <pc:docMk/>
            <pc:sldMk cId="3916145395" sldId="2144328241"/>
            <ac:spMk id="31" creationId="{A2E2E31C-3E1E-484E-B43B-50A5816C15CA}"/>
          </ac:spMkLst>
        </pc:spChg>
        <pc:spChg chg="add del mod">
          <ac:chgData name="Karolina Guillen" userId="c1c08796-a0be-47c6-af52-5d31fd96ec50" providerId="ADAL" clId="{9612A625-19D4-4D5E-8DD3-2A8B0D69195E}" dt="2022-03-03T20:41:17.127" v="11702" actId="478"/>
          <ac:spMkLst>
            <pc:docMk/>
            <pc:sldMk cId="3916145395" sldId="2144328241"/>
            <ac:spMk id="34" creationId="{7289077E-2F43-42C0-B396-C08601EDFAA7}"/>
          </ac:spMkLst>
        </pc:spChg>
        <pc:spChg chg="add mod ord">
          <ac:chgData name="Karolina Guillen" userId="c1c08796-a0be-47c6-af52-5d31fd96ec50" providerId="ADAL" clId="{9612A625-19D4-4D5E-8DD3-2A8B0D69195E}" dt="2022-03-04T15:35:25.054" v="14539" actId="1038"/>
          <ac:spMkLst>
            <pc:docMk/>
            <pc:sldMk cId="3916145395" sldId="2144328241"/>
            <ac:spMk id="35" creationId="{D3589DF9-3963-48CE-8DC2-1C95217C32A5}"/>
          </ac:spMkLst>
        </pc:spChg>
        <pc:spChg chg="add mod">
          <ac:chgData name="Karolina Guillen" userId="c1c08796-a0be-47c6-af52-5d31fd96ec50" providerId="ADAL" clId="{9612A625-19D4-4D5E-8DD3-2A8B0D69195E}" dt="2022-03-04T15:35:25.054" v="14539" actId="1038"/>
          <ac:spMkLst>
            <pc:docMk/>
            <pc:sldMk cId="3916145395" sldId="2144328241"/>
            <ac:spMk id="36" creationId="{A7A69E46-D1D1-450F-80C9-BA55178F8DBE}"/>
          </ac:spMkLst>
        </pc:spChg>
        <pc:spChg chg="add del mod">
          <ac:chgData name="Karolina Guillen" userId="c1c08796-a0be-47c6-af52-5d31fd96ec50" providerId="ADAL" clId="{9612A625-19D4-4D5E-8DD3-2A8B0D69195E}" dt="2022-03-03T20:41:17.127" v="11702" actId="478"/>
          <ac:spMkLst>
            <pc:docMk/>
            <pc:sldMk cId="3916145395" sldId="2144328241"/>
            <ac:spMk id="37" creationId="{285A235D-EA87-43B1-95F6-2AFC56A914FE}"/>
          </ac:spMkLst>
        </pc:spChg>
        <pc:spChg chg="add mod ord">
          <ac:chgData name="Karolina Guillen" userId="c1c08796-a0be-47c6-af52-5d31fd96ec50" providerId="ADAL" clId="{9612A625-19D4-4D5E-8DD3-2A8B0D69195E}" dt="2022-03-03T21:06:27.930" v="12406" actId="1035"/>
          <ac:spMkLst>
            <pc:docMk/>
            <pc:sldMk cId="3916145395" sldId="2144328241"/>
            <ac:spMk id="38" creationId="{46E0F0FC-F94B-4DE3-83A8-3D6A73DF4043}"/>
          </ac:spMkLst>
        </pc:spChg>
        <pc:spChg chg="add mod">
          <ac:chgData name="Karolina Guillen" userId="c1c08796-a0be-47c6-af52-5d31fd96ec50" providerId="ADAL" clId="{9612A625-19D4-4D5E-8DD3-2A8B0D69195E}" dt="2022-03-03T21:06:27.930" v="12406" actId="1035"/>
          <ac:spMkLst>
            <pc:docMk/>
            <pc:sldMk cId="3916145395" sldId="2144328241"/>
            <ac:spMk id="39" creationId="{ADA8C575-0645-46DD-8151-B8F6DC208DD7}"/>
          </ac:spMkLst>
        </pc:spChg>
        <pc:spChg chg="add del mod">
          <ac:chgData name="Karolina Guillen" userId="c1c08796-a0be-47c6-af52-5d31fd96ec50" providerId="ADAL" clId="{9612A625-19D4-4D5E-8DD3-2A8B0D69195E}" dt="2022-03-03T20:41:17.127" v="11702" actId="478"/>
          <ac:spMkLst>
            <pc:docMk/>
            <pc:sldMk cId="3916145395" sldId="2144328241"/>
            <ac:spMk id="40" creationId="{0430DF18-10DE-420B-A095-830C7B94F089}"/>
          </ac:spMkLst>
        </pc:spChg>
        <pc:spChg chg="add mod ord">
          <ac:chgData name="Karolina Guillen" userId="c1c08796-a0be-47c6-af52-5d31fd96ec50" providerId="ADAL" clId="{9612A625-19D4-4D5E-8DD3-2A8B0D69195E}" dt="2022-03-03T21:06:27.930" v="12406" actId="1035"/>
          <ac:spMkLst>
            <pc:docMk/>
            <pc:sldMk cId="3916145395" sldId="2144328241"/>
            <ac:spMk id="41" creationId="{84B27A4D-D40F-4E30-9D4B-F45E8959D04C}"/>
          </ac:spMkLst>
        </pc:spChg>
        <pc:spChg chg="add mod">
          <ac:chgData name="Karolina Guillen" userId="c1c08796-a0be-47c6-af52-5d31fd96ec50" providerId="ADAL" clId="{9612A625-19D4-4D5E-8DD3-2A8B0D69195E}" dt="2022-03-03T21:06:27.930" v="12406" actId="1035"/>
          <ac:spMkLst>
            <pc:docMk/>
            <pc:sldMk cId="3916145395" sldId="2144328241"/>
            <ac:spMk id="42" creationId="{58E2A5B3-2B11-4A6F-AE54-2F12DFBA7754}"/>
          </ac:spMkLst>
        </pc:spChg>
        <pc:spChg chg="add mod">
          <ac:chgData name="Karolina Guillen" userId="c1c08796-a0be-47c6-af52-5d31fd96ec50" providerId="ADAL" clId="{9612A625-19D4-4D5E-8DD3-2A8B0D69195E}" dt="2022-03-04T15:35:25.054" v="14539" actId="1038"/>
          <ac:spMkLst>
            <pc:docMk/>
            <pc:sldMk cId="3916145395" sldId="2144328241"/>
            <ac:spMk id="43" creationId="{CFE60E51-224C-46FF-88D3-FBAD9AAE3D28}"/>
          </ac:spMkLst>
        </pc:spChg>
        <pc:spChg chg="add mod">
          <ac:chgData name="Karolina Guillen" userId="c1c08796-a0be-47c6-af52-5d31fd96ec50" providerId="ADAL" clId="{9612A625-19D4-4D5E-8DD3-2A8B0D69195E}" dt="2022-03-04T15:35:25.054" v="14539" actId="1038"/>
          <ac:spMkLst>
            <pc:docMk/>
            <pc:sldMk cId="3916145395" sldId="2144328241"/>
            <ac:spMk id="49" creationId="{08F3507D-5B32-4054-BB5D-9FDE8DCF4CD9}"/>
          </ac:spMkLst>
        </pc:spChg>
        <pc:spChg chg="add del mod">
          <ac:chgData name="Karolina Guillen" userId="c1c08796-a0be-47c6-af52-5d31fd96ec50" providerId="ADAL" clId="{9612A625-19D4-4D5E-8DD3-2A8B0D69195E}" dt="2022-03-03T20:48:18.258" v="11974"/>
          <ac:spMkLst>
            <pc:docMk/>
            <pc:sldMk cId="3916145395" sldId="2144328241"/>
            <ac:spMk id="50" creationId="{4928A0E9-4518-48DD-A969-DF30E541C7D5}"/>
          </ac:spMkLst>
        </pc:spChg>
        <pc:spChg chg="add mod">
          <ac:chgData name="Karolina Guillen" userId="c1c08796-a0be-47c6-af52-5d31fd96ec50" providerId="ADAL" clId="{9612A625-19D4-4D5E-8DD3-2A8B0D69195E}" dt="2022-03-04T15:35:25.054" v="14539" actId="1038"/>
          <ac:spMkLst>
            <pc:docMk/>
            <pc:sldMk cId="3916145395" sldId="2144328241"/>
            <ac:spMk id="51" creationId="{1F11E369-9764-4F85-B02A-0205C5FE3352}"/>
          </ac:spMkLst>
        </pc:spChg>
        <pc:spChg chg="add mod">
          <ac:chgData name="Karolina Guillen" userId="c1c08796-a0be-47c6-af52-5d31fd96ec50" providerId="ADAL" clId="{9612A625-19D4-4D5E-8DD3-2A8B0D69195E}" dt="2022-03-03T21:06:27.930" v="12406" actId="1035"/>
          <ac:spMkLst>
            <pc:docMk/>
            <pc:sldMk cId="3916145395" sldId="2144328241"/>
            <ac:spMk id="52" creationId="{AB91446A-4FB2-4839-8886-C65DDAA5A321}"/>
          </ac:spMkLst>
        </pc:spChg>
        <pc:spChg chg="add mod">
          <ac:chgData name="Karolina Guillen" userId="c1c08796-a0be-47c6-af52-5d31fd96ec50" providerId="ADAL" clId="{9612A625-19D4-4D5E-8DD3-2A8B0D69195E}" dt="2022-03-03T21:06:27.930" v="12406" actId="1035"/>
          <ac:spMkLst>
            <pc:docMk/>
            <pc:sldMk cId="3916145395" sldId="2144328241"/>
            <ac:spMk id="53" creationId="{84DEAF87-FD9D-4646-82F0-DE5096FEEC5F}"/>
          </ac:spMkLst>
        </pc:spChg>
        <pc:spChg chg="del">
          <ac:chgData name="Karolina Guillen" userId="c1c08796-a0be-47c6-af52-5d31fd96ec50" providerId="ADAL" clId="{9612A625-19D4-4D5E-8DD3-2A8B0D69195E}" dt="2022-03-03T20:36:21.335" v="11629" actId="478"/>
          <ac:spMkLst>
            <pc:docMk/>
            <pc:sldMk cId="3916145395" sldId="2144328241"/>
            <ac:spMk id="79" creationId="{C1531FCB-139E-484A-A761-C0C15FC47365}"/>
          </ac:spMkLst>
        </pc:spChg>
        <pc:spChg chg="del">
          <ac:chgData name="Karolina Guillen" userId="c1c08796-a0be-47c6-af52-5d31fd96ec50" providerId="ADAL" clId="{9612A625-19D4-4D5E-8DD3-2A8B0D69195E}" dt="2022-03-03T20:36:21.335" v="11629" actId="478"/>
          <ac:spMkLst>
            <pc:docMk/>
            <pc:sldMk cId="3916145395" sldId="2144328241"/>
            <ac:spMk id="80" creationId="{D55DE0E7-B39C-45C2-9E03-542692D5B3AB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83" creationId="{825B8930-569C-4417-8D71-C53FC14CCBBD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84" creationId="{4AF496CD-BAAD-4BA0-875B-9D03130E4070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87" creationId="{6B972BF5-12F2-4C4E-B197-818FC83DB440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88" creationId="{EF0BB25E-1421-48BD-A5F0-6AF76291BD8A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98" creationId="{FF83FC72-06A4-48C1-8899-B186535ECCB2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99" creationId="{4C5F8701-F49A-49FD-9750-10D2DDF3BE1A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109" creationId="{5E0F3C87-266B-4D55-ADBD-E990A459AD15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112" creationId="{18956DFD-945D-4D21-AB1A-778C4286A5AC}"/>
          </ac:spMkLst>
        </pc:spChg>
        <pc:spChg chg="mod">
          <ac:chgData name="Karolina Guillen" userId="c1c08796-a0be-47c6-af52-5d31fd96ec50" providerId="ADAL" clId="{9612A625-19D4-4D5E-8DD3-2A8B0D69195E}" dt="2022-03-03T21:12:58.799" v="12776" actId="20577"/>
          <ac:spMkLst>
            <pc:docMk/>
            <pc:sldMk cId="3916145395" sldId="2144328241"/>
            <ac:spMk id="114" creationId="{808F33F0-8FE8-4CA3-ADCC-DF78506D3A79}"/>
          </ac:spMkLst>
        </pc:spChg>
        <pc:spChg chg="del">
          <ac:chgData name="Karolina Guillen" userId="c1c08796-a0be-47c6-af52-5d31fd96ec50" providerId="ADAL" clId="{9612A625-19D4-4D5E-8DD3-2A8B0D69195E}" dt="2022-03-03T20:36:21.335" v="11629" actId="478"/>
          <ac:spMkLst>
            <pc:docMk/>
            <pc:sldMk cId="3916145395" sldId="2144328241"/>
            <ac:spMk id="115" creationId="{4020B342-7899-4E06-B270-F3CCF87F30AF}"/>
          </ac:spMkLst>
        </pc:spChg>
        <pc:spChg chg="del mod">
          <ac:chgData name="Karolina Guillen" userId="c1c08796-a0be-47c6-af52-5d31fd96ec50" providerId="ADAL" clId="{9612A625-19D4-4D5E-8DD3-2A8B0D69195E}" dt="2022-03-03T20:40:55.685" v="11701" actId="478"/>
          <ac:spMkLst>
            <pc:docMk/>
            <pc:sldMk cId="3916145395" sldId="2144328241"/>
            <ac:spMk id="116" creationId="{16C49418-3918-4794-9913-A4E924F5B6C4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117" creationId="{8A8973A2-44A5-4D79-BA23-945E75139D98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118" creationId="{234FA1D6-C581-45FF-B13A-271A446C84C2}"/>
          </ac:spMkLst>
        </pc:spChg>
        <pc:spChg chg="del">
          <ac:chgData name="Karolina Guillen" userId="c1c08796-a0be-47c6-af52-5d31fd96ec50" providerId="ADAL" clId="{9612A625-19D4-4D5E-8DD3-2A8B0D69195E}" dt="2022-03-03T20:37:58.821" v="11690" actId="478"/>
          <ac:spMkLst>
            <pc:docMk/>
            <pc:sldMk cId="3916145395" sldId="2144328241"/>
            <ac:spMk id="119" creationId="{F241056F-62D7-4E10-939F-FB183E286373}"/>
          </ac:spMkLst>
        </pc:spChg>
        <pc:cxnChg chg="add mod">
          <ac:chgData name="Karolina Guillen" userId="c1c08796-a0be-47c6-af52-5d31fd96ec50" providerId="ADAL" clId="{9612A625-19D4-4D5E-8DD3-2A8B0D69195E}" dt="2022-03-04T15:35:25.054" v="14539" actId="1038"/>
          <ac:cxnSpMkLst>
            <pc:docMk/>
            <pc:sldMk cId="3916145395" sldId="2144328241"/>
            <ac:cxnSpMk id="4" creationId="{76390982-4BCE-4E98-940D-853E78157715}"/>
          </ac:cxnSpMkLst>
        </pc:cxnChg>
        <pc:cxnChg chg="add mod">
          <ac:chgData name="Karolina Guillen" userId="c1c08796-a0be-47c6-af52-5d31fd96ec50" providerId="ADAL" clId="{9612A625-19D4-4D5E-8DD3-2A8B0D69195E}" dt="2022-03-04T15:35:25.054" v="14539" actId="1038"/>
          <ac:cxnSpMkLst>
            <pc:docMk/>
            <pc:sldMk cId="3916145395" sldId="2144328241"/>
            <ac:cxnSpMk id="44" creationId="{8386D883-E388-445D-825E-B1E9DD674EF6}"/>
          </ac:cxnSpMkLst>
        </pc:cxnChg>
        <pc:cxnChg chg="add mod">
          <ac:chgData name="Karolina Guillen" userId="c1c08796-a0be-47c6-af52-5d31fd96ec50" providerId="ADAL" clId="{9612A625-19D4-4D5E-8DD3-2A8B0D69195E}" dt="2022-03-04T15:35:25.054" v="14539" actId="1038"/>
          <ac:cxnSpMkLst>
            <pc:docMk/>
            <pc:sldMk cId="3916145395" sldId="2144328241"/>
            <ac:cxnSpMk id="45" creationId="{DFCB2C5E-A85C-45D1-9CC4-3E8E311954D5}"/>
          </ac:cxnSpMkLst>
        </pc:cxnChg>
        <pc:cxnChg chg="add mod">
          <ac:chgData name="Karolina Guillen" userId="c1c08796-a0be-47c6-af52-5d31fd96ec50" providerId="ADAL" clId="{9612A625-19D4-4D5E-8DD3-2A8B0D69195E}" dt="2022-03-03T21:06:27.930" v="12406" actId="1035"/>
          <ac:cxnSpMkLst>
            <pc:docMk/>
            <pc:sldMk cId="3916145395" sldId="2144328241"/>
            <ac:cxnSpMk id="46" creationId="{B24B8140-D297-4806-8B98-92D49EE2D490}"/>
          </ac:cxnSpMkLst>
        </pc:cxnChg>
        <pc:cxnChg chg="add mod">
          <ac:chgData name="Karolina Guillen" userId="c1c08796-a0be-47c6-af52-5d31fd96ec50" providerId="ADAL" clId="{9612A625-19D4-4D5E-8DD3-2A8B0D69195E}" dt="2022-03-03T21:06:27.930" v="12406" actId="1035"/>
          <ac:cxnSpMkLst>
            <pc:docMk/>
            <pc:sldMk cId="3916145395" sldId="2144328241"/>
            <ac:cxnSpMk id="47" creationId="{BC8B9971-1463-4C12-B4F1-7282CAE38C87}"/>
          </ac:cxnSpMkLst>
        </pc:cxnChg>
      </pc:sldChg>
      <pc:sldChg chg="addSp delSp modSp add mod">
        <pc:chgData name="Karolina Guillen" userId="c1c08796-a0be-47c6-af52-5d31fd96ec50" providerId="ADAL" clId="{9612A625-19D4-4D5E-8DD3-2A8B0D69195E}" dt="2022-03-04T18:57:57.366" v="18845" actId="1036"/>
        <pc:sldMkLst>
          <pc:docMk/>
          <pc:sldMk cId="273903035" sldId="2144328242"/>
        </pc:sldMkLst>
        <pc:spChg chg="del">
          <ac:chgData name="Karolina Guillen" userId="c1c08796-a0be-47c6-af52-5d31fd96ec50" providerId="ADAL" clId="{9612A625-19D4-4D5E-8DD3-2A8B0D69195E}" dt="2022-03-03T22:03:22.275" v="13814" actId="478"/>
          <ac:spMkLst>
            <pc:docMk/>
            <pc:sldMk cId="273903035" sldId="2144328242"/>
            <ac:spMk id="10" creationId="{1F5544B4-64B7-4E00-A1B6-76422658B8ED}"/>
          </ac:spMkLst>
        </pc:spChg>
        <pc:spChg chg="mod">
          <ac:chgData name="Karolina Guillen" userId="c1c08796-a0be-47c6-af52-5d31fd96ec50" providerId="ADAL" clId="{9612A625-19D4-4D5E-8DD3-2A8B0D69195E}" dt="2022-03-04T18:57:12.960" v="18814" actId="14100"/>
          <ac:spMkLst>
            <pc:docMk/>
            <pc:sldMk cId="273903035" sldId="2144328242"/>
            <ac:spMk id="25" creationId="{256EFC29-4811-4C2C-96D0-112123C3F8D1}"/>
          </ac:spMkLst>
        </pc:spChg>
        <pc:spChg chg="add mod">
          <ac:chgData name="Karolina Guillen" userId="c1c08796-a0be-47c6-af52-5d31fd96ec50" providerId="ADAL" clId="{9612A625-19D4-4D5E-8DD3-2A8B0D69195E}" dt="2022-03-03T22:03:58.252" v="13829" actId="12788"/>
          <ac:spMkLst>
            <pc:docMk/>
            <pc:sldMk cId="273903035" sldId="2144328242"/>
            <ac:spMk id="28" creationId="{693572D2-892A-40B5-B838-99D4F5A48269}"/>
          </ac:spMkLst>
        </pc:spChg>
        <pc:spChg chg="add mod">
          <ac:chgData name="Karolina Guillen" userId="c1c08796-a0be-47c6-af52-5d31fd96ec50" providerId="ADAL" clId="{9612A625-19D4-4D5E-8DD3-2A8B0D69195E}" dt="2022-03-03T22:04:18.631" v="13873" actId="1037"/>
          <ac:spMkLst>
            <pc:docMk/>
            <pc:sldMk cId="273903035" sldId="2144328242"/>
            <ac:spMk id="30" creationId="{EDA2BC21-A50D-4767-9E78-49647F0461BA}"/>
          </ac:spMkLst>
        </pc:spChg>
        <pc:spChg chg="add mod">
          <ac:chgData name="Karolina Guillen" userId="c1c08796-a0be-47c6-af52-5d31fd96ec50" providerId="ADAL" clId="{9612A625-19D4-4D5E-8DD3-2A8B0D69195E}" dt="2022-03-03T22:04:18.631" v="13873" actId="1037"/>
          <ac:spMkLst>
            <pc:docMk/>
            <pc:sldMk cId="273903035" sldId="2144328242"/>
            <ac:spMk id="31" creationId="{D8B83C7A-8AE3-454A-847B-10E0017D1C43}"/>
          </ac:spMkLst>
        </pc:spChg>
        <pc:spChg chg="add mod ord">
          <ac:chgData name="Karolina Guillen" userId="c1c08796-a0be-47c6-af52-5d31fd96ec50" providerId="ADAL" clId="{9612A625-19D4-4D5E-8DD3-2A8B0D69195E}" dt="2022-03-04T18:57:12.960" v="18814" actId="14100"/>
          <ac:spMkLst>
            <pc:docMk/>
            <pc:sldMk cId="273903035" sldId="2144328242"/>
            <ac:spMk id="36" creationId="{D08B1C8E-3CC6-4E30-B22B-DEFB0A50013B}"/>
          </ac:spMkLst>
        </pc:spChg>
        <pc:spChg chg="add mod">
          <ac:chgData name="Karolina Guillen" userId="c1c08796-a0be-47c6-af52-5d31fd96ec50" providerId="ADAL" clId="{9612A625-19D4-4D5E-8DD3-2A8B0D69195E}" dt="2022-03-04T18:57:57.366" v="18845" actId="1036"/>
          <ac:spMkLst>
            <pc:docMk/>
            <pc:sldMk cId="273903035" sldId="2144328242"/>
            <ac:spMk id="37" creationId="{4E053B4E-3B7A-4296-9188-4F855FDF7939}"/>
          </ac:spMkLst>
        </pc:spChg>
        <pc:spChg chg="add mod">
          <ac:chgData name="Karolina Guillen" userId="c1c08796-a0be-47c6-af52-5d31fd96ec50" providerId="ADAL" clId="{9612A625-19D4-4D5E-8DD3-2A8B0D69195E}" dt="2022-03-04T18:57:01.425" v="18813" actId="14100"/>
          <ac:spMkLst>
            <pc:docMk/>
            <pc:sldMk cId="273903035" sldId="2144328242"/>
            <ac:spMk id="38" creationId="{183F7F82-D7DA-4235-A669-08F0417D0745}"/>
          </ac:spMkLst>
        </pc:spChg>
        <pc:spChg chg="add mod">
          <ac:chgData name="Karolina Guillen" userId="c1c08796-a0be-47c6-af52-5d31fd96ec50" providerId="ADAL" clId="{9612A625-19D4-4D5E-8DD3-2A8B0D69195E}" dt="2022-03-03T22:03:35.739" v="13826" actId="1038"/>
          <ac:spMkLst>
            <pc:docMk/>
            <pc:sldMk cId="273903035" sldId="2144328242"/>
            <ac:spMk id="39" creationId="{D4B4403A-B047-42C7-9958-41432FACE351}"/>
          </ac:spMkLst>
        </pc:spChg>
        <pc:spChg chg="add mod">
          <ac:chgData name="Karolina Guillen" userId="c1c08796-a0be-47c6-af52-5d31fd96ec50" providerId="ADAL" clId="{9612A625-19D4-4D5E-8DD3-2A8B0D69195E}" dt="2022-03-04T18:57:54.230" v="18838" actId="1035"/>
          <ac:spMkLst>
            <pc:docMk/>
            <pc:sldMk cId="273903035" sldId="2144328242"/>
            <ac:spMk id="40" creationId="{E4330518-E00E-47FF-9330-9C0131571FFE}"/>
          </ac:spMkLst>
        </pc:spChg>
        <pc:grpChg chg="mod">
          <ac:chgData name="Karolina Guillen" userId="c1c08796-a0be-47c6-af52-5d31fd96ec50" providerId="ADAL" clId="{9612A625-19D4-4D5E-8DD3-2A8B0D69195E}" dt="2022-03-04T18:57:47.240" v="18824" actId="1076"/>
          <ac:grpSpMkLst>
            <pc:docMk/>
            <pc:sldMk cId="273903035" sldId="2144328242"/>
            <ac:grpSpMk id="2" creationId="{165742B8-D7A1-4F63-A386-EA2488566C96}"/>
          </ac:grpSpMkLst>
        </pc:grpChg>
        <pc:grpChg chg="mod">
          <ac:chgData name="Karolina Guillen" userId="c1c08796-a0be-47c6-af52-5d31fd96ec50" providerId="ADAL" clId="{9612A625-19D4-4D5E-8DD3-2A8B0D69195E}" dt="2022-03-04T18:57:39.621" v="18819" actId="14100"/>
          <ac:grpSpMkLst>
            <pc:docMk/>
            <pc:sldMk cId="273903035" sldId="2144328242"/>
            <ac:grpSpMk id="4" creationId="{3CC005AE-E6B7-448D-A7E9-0C79F0DFBC7E}"/>
          </ac:grpSpMkLst>
        </pc:grpChg>
        <pc:grpChg chg="mod">
          <ac:chgData name="Karolina Guillen" userId="c1c08796-a0be-47c6-af52-5d31fd96ec50" providerId="ADAL" clId="{9612A625-19D4-4D5E-8DD3-2A8B0D69195E}" dt="2022-03-04T15:28:56.705" v="14230" actId="1076"/>
          <ac:grpSpMkLst>
            <pc:docMk/>
            <pc:sldMk cId="273903035" sldId="2144328242"/>
            <ac:grpSpMk id="5" creationId="{47CE5351-14A2-4D46-AA55-ED8194B99FB1}"/>
          </ac:grpSpMkLst>
        </pc:grpChg>
        <pc:grpChg chg="mod">
          <ac:chgData name="Karolina Guillen" userId="c1c08796-a0be-47c6-af52-5d31fd96ec50" providerId="ADAL" clId="{9612A625-19D4-4D5E-8DD3-2A8B0D69195E}" dt="2022-03-04T18:57:30.259" v="18816" actId="1076"/>
          <ac:grpSpMkLst>
            <pc:docMk/>
            <pc:sldMk cId="273903035" sldId="2144328242"/>
            <ac:grpSpMk id="6" creationId="{ADDBDCCC-C6D6-451A-A579-0E544E584E9E}"/>
          </ac:grpSpMkLst>
        </pc:grpChg>
        <pc:grpChg chg="mod">
          <ac:chgData name="Karolina Guillen" userId="c1c08796-a0be-47c6-af52-5d31fd96ec50" providerId="ADAL" clId="{9612A625-19D4-4D5E-8DD3-2A8B0D69195E}" dt="2022-03-04T18:57:48.874" v="18825" actId="1076"/>
          <ac:grpSpMkLst>
            <pc:docMk/>
            <pc:sldMk cId="273903035" sldId="2144328242"/>
            <ac:grpSpMk id="12" creationId="{2D901AE1-268A-4B52-85B0-7D8A12F0AA6A}"/>
          </ac:grpSpMkLst>
        </pc:grpChg>
        <pc:grpChg chg="mod">
          <ac:chgData name="Karolina Guillen" userId="c1c08796-a0be-47c6-af52-5d31fd96ec50" providerId="ADAL" clId="{9612A625-19D4-4D5E-8DD3-2A8B0D69195E}" dt="2022-03-04T18:57:45.353" v="18823" actId="1076"/>
          <ac:grpSpMkLst>
            <pc:docMk/>
            <pc:sldMk cId="273903035" sldId="2144328242"/>
            <ac:grpSpMk id="17" creationId="{AD84B262-9A24-4EEE-92D4-0FE2056D0106}"/>
          </ac:grpSpMkLst>
        </pc:grpChg>
        <pc:grpChg chg="mod">
          <ac:chgData name="Karolina Guillen" userId="c1c08796-a0be-47c6-af52-5d31fd96ec50" providerId="ADAL" clId="{9612A625-19D4-4D5E-8DD3-2A8B0D69195E}" dt="2022-03-04T18:57:41.490" v="18820" actId="1076"/>
          <ac:grpSpMkLst>
            <pc:docMk/>
            <pc:sldMk cId="273903035" sldId="2144328242"/>
            <ac:grpSpMk id="20" creationId="{226DAE1A-C33A-4B84-B6E3-16651CF1E1E1}"/>
          </ac:grpSpMkLst>
        </pc:grpChg>
        <pc:picChg chg="add mod">
          <ac:chgData name="Karolina Guillen" userId="c1c08796-a0be-47c6-af52-5d31fd96ec50" providerId="ADAL" clId="{9612A625-19D4-4D5E-8DD3-2A8B0D69195E}" dt="2022-03-03T22:04:18.631" v="13873" actId="1037"/>
          <ac:picMkLst>
            <pc:docMk/>
            <pc:sldMk cId="273903035" sldId="2144328242"/>
            <ac:picMk id="34" creationId="{F3F20009-021E-42D1-B690-C21E71933074}"/>
          </ac:picMkLst>
        </pc:picChg>
        <pc:picChg chg="add mod">
          <ac:chgData name="Karolina Guillen" userId="c1c08796-a0be-47c6-af52-5d31fd96ec50" providerId="ADAL" clId="{9612A625-19D4-4D5E-8DD3-2A8B0D69195E}" dt="2022-03-03T22:04:18.631" v="13873" actId="1037"/>
          <ac:picMkLst>
            <pc:docMk/>
            <pc:sldMk cId="273903035" sldId="2144328242"/>
            <ac:picMk id="35" creationId="{4F217225-446D-467E-BFAB-8289DC563795}"/>
          </ac:picMkLst>
        </pc:picChg>
      </pc:sldChg>
      <pc:sldChg chg="addSp delSp modSp add mod">
        <pc:chgData name="Karolina Guillen" userId="c1c08796-a0be-47c6-af52-5d31fd96ec50" providerId="ADAL" clId="{9612A625-19D4-4D5E-8DD3-2A8B0D69195E}" dt="2022-03-04T20:37:35.648" v="19700" actId="20577"/>
        <pc:sldMkLst>
          <pc:docMk/>
          <pc:sldMk cId="2089898149" sldId="2144328243"/>
        </pc:sldMkLst>
        <pc:spChg chg="mod">
          <ac:chgData name="Karolina Guillen" userId="c1c08796-a0be-47c6-af52-5d31fd96ec50" providerId="ADAL" clId="{9612A625-19D4-4D5E-8DD3-2A8B0D69195E}" dt="2022-03-04T20:37:35.648" v="19700" actId="20577"/>
          <ac:spMkLst>
            <pc:docMk/>
            <pc:sldMk cId="2089898149" sldId="2144328243"/>
            <ac:spMk id="10" creationId="{1F5544B4-64B7-4E00-A1B6-76422658B8ED}"/>
          </ac:spMkLst>
        </pc:spChg>
        <pc:spChg chg="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23" creationId="{3C5D2452-66AE-460D-9273-3B7F82BDE63C}"/>
          </ac:spMkLst>
        </pc:spChg>
        <pc:spChg chg="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24" creationId="{B6C5D20F-3800-4563-A25D-D1E07490CDAC}"/>
          </ac:spMkLst>
        </pc:spChg>
        <pc:spChg chg="mod">
          <ac:chgData name="Karolina Guillen" userId="c1c08796-a0be-47c6-af52-5d31fd96ec50" providerId="ADAL" clId="{9612A625-19D4-4D5E-8DD3-2A8B0D69195E}" dt="2022-03-04T19:37:14.840" v="19066" actId="14100"/>
          <ac:spMkLst>
            <pc:docMk/>
            <pc:sldMk cId="2089898149" sldId="2144328243"/>
            <ac:spMk id="25" creationId="{256EFC29-4811-4C2C-96D0-112123C3F8D1}"/>
          </ac:spMkLst>
        </pc:spChg>
        <pc:spChg chg="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30" creationId="{3D116B68-6728-4527-910C-1EDCF484EF34}"/>
          </ac:spMkLst>
        </pc:spChg>
        <pc:spChg chg="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31" creationId="{A2E2E31C-3E1E-484E-B43B-50A5816C15CA}"/>
          </ac:spMkLst>
        </pc:spChg>
        <pc:spChg chg="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35" creationId="{D3589DF9-3963-48CE-8DC2-1C95217C32A5}"/>
          </ac:spMkLst>
        </pc:spChg>
        <pc:spChg chg="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36" creationId="{A7A69E46-D1D1-450F-80C9-BA55178F8DBE}"/>
          </ac:spMkLst>
        </pc:spChg>
        <pc:spChg chg="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38" creationId="{46E0F0FC-F94B-4DE3-83A8-3D6A73DF4043}"/>
          </ac:spMkLst>
        </pc:spChg>
        <pc:spChg chg="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39" creationId="{ADA8C575-0645-46DD-8151-B8F6DC208DD7}"/>
          </ac:spMkLst>
        </pc:spChg>
        <pc:spChg chg="add 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40" creationId="{57074983-43DA-485E-BC22-A2FF36300630}"/>
          </ac:spMkLst>
        </pc:spChg>
        <pc:spChg chg="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41" creationId="{84B27A4D-D40F-4E30-9D4B-F45E8959D04C}"/>
          </ac:spMkLst>
        </pc:spChg>
        <pc:spChg chg="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42" creationId="{58E2A5B3-2B11-4A6F-AE54-2F12DFBA7754}"/>
          </ac:spMkLst>
        </pc:spChg>
        <pc:spChg chg="del">
          <ac:chgData name="Karolina Guillen" userId="c1c08796-a0be-47c6-af52-5d31fd96ec50" providerId="ADAL" clId="{9612A625-19D4-4D5E-8DD3-2A8B0D69195E}" dt="2022-03-04T17:11:49.678" v="15056" actId="478"/>
          <ac:spMkLst>
            <pc:docMk/>
            <pc:sldMk cId="2089898149" sldId="2144328243"/>
            <ac:spMk id="43" creationId="{CFE60E51-224C-46FF-88D3-FBAD9AAE3D28}"/>
          </ac:spMkLst>
        </pc:spChg>
        <pc:spChg chg="add 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48" creationId="{DBC0D77C-8FD4-46CC-8348-ACF9E39077C3}"/>
          </ac:spMkLst>
        </pc:spChg>
        <pc:spChg chg="del mod">
          <ac:chgData name="Karolina Guillen" userId="c1c08796-a0be-47c6-af52-5d31fd96ec50" providerId="ADAL" clId="{9612A625-19D4-4D5E-8DD3-2A8B0D69195E}" dt="2022-03-04T17:22:30.438" v="15412" actId="478"/>
          <ac:spMkLst>
            <pc:docMk/>
            <pc:sldMk cId="2089898149" sldId="2144328243"/>
            <ac:spMk id="49" creationId="{08F3507D-5B32-4054-BB5D-9FDE8DCF4CD9}"/>
          </ac:spMkLst>
        </pc:spChg>
        <pc:spChg chg="del mod">
          <ac:chgData name="Karolina Guillen" userId="c1c08796-a0be-47c6-af52-5d31fd96ec50" providerId="ADAL" clId="{9612A625-19D4-4D5E-8DD3-2A8B0D69195E}" dt="2022-03-04T17:58:29.029" v="15677" actId="478"/>
          <ac:spMkLst>
            <pc:docMk/>
            <pc:sldMk cId="2089898149" sldId="2144328243"/>
            <ac:spMk id="51" creationId="{1F11E369-9764-4F85-B02A-0205C5FE3352}"/>
          </ac:spMkLst>
        </pc:spChg>
        <pc:spChg chg="del">
          <ac:chgData name="Karolina Guillen" userId="c1c08796-a0be-47c6-af52-5d31fd96ec50" providerId="ADAL" clId="{9612A625-19D4-4D5E-8DD3-2A8B0D69195E}" dt="2022-03-04T18:00:19.807" v="15814" actId="478"/>
          <ac:spMkLst>
            <pc:docMk/>
            <pc:sldMk cId="2089898149" sldId="2144328243"/>
            <ac:spMk id="52" creationId="{AB91446A-4FB2-4839-8886-C65DDAA5A321}"/>
          </ac:spMkLst>
        </pc:spChg>
        <pc:spChg chg="del mod">
          <ac:chgData name="Karolina Guillen" userId="c1c08796-a0be-47c6-af52-5d31fd96ec50" providerId="ADAL" clId="{9612A625-19D4-4D5E-8DD3-2A8B0D69195E}" dt="2022-03-04T18:01:48.205" v="15838" actId="478"/>
          <ac:spMkLst>
            <pc:docMk/>
            <pc:sldMk cId="2089898149" sldId="2144328243"/>
            <ac:spMk id="53" creationId="{84DEAF87-FD9D-4646-82F0-DE5096FEEC5F}"/>
          </ac:spMkLst>
        </pc:spChg>
        <pc:spChg chg="add 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54" creationId="{4451E441-3AA6-417B-BB0B-F0C6CC79A722}"/>
          </ac:spMkLst>
        </pc:spChg>
        <pc:spChg chg="add 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55" creationId="{4DE17F4F-CB90-44DB-A85E-E60E4B9CD28F}"/>
          </ac:spMkLst>
        </pc:spChg>
        <pc:spChg chg="add mod topLvl">
          <ac:chgData name="Karolina Guillen" userId="c1c08796-a0be-47c6-af52-5d31fd96ec50" providerId="ADAL" clId="{9612A625-19D4-4D5E-8DD3-2A8B0D69195E}" dt="2022-03-04T19:37:44.630" v="19111" actId="1036"/>
          <ac:spMkLst>
            <pc:docMk/>
            <pc:sldMk cId="2089898149" sldId="2144328243"/>
            <ac:spMk id="56" creationId="{8CF05E1D-1499-4D15-A058-3706E45536E1}"/>
          </ac:spMkLst>
        </pc:spChg>
        <pc:spChg chg="mod">
          <ac:chgData name="Karolina Guillen" userId="c1c08796-a0be-47c6-af52-5d31fd96ec50" providerId="ADAL" clId="{9612A625-19D4-4D5E-8DD3-2A8B0D69195E}" dt="2022-03-04T19:37:41.017" v="19108" actId="1035"/>
          <ac:spMkLst>
            <pc:docMk/>
            <pc:sldMk cId="2089898149" sldId="2144328243"/>
            <ac:spMk id="114" creationId="{808F33F0-8FE8-4CA3-ADCC-DF78506D3A79}"/>
          </ac:spMkLst>
        </pc:spChg>
        <pc:grpChg chg="add del mod">
          <ac:chgData name="Karolina Guillen" userId="c1c08796-a0be-47c6-af52-5d31fd96ec50" providerId="ADAL" clId="{9612A625-19D4-4D5E-8DD3-2A8B0D69195E}" dt="2022-03-04T18:03:15.917" v="16170" actId="165"/>
          <ac:grpSpMkLst>
            <pc:docMk/>
            <pc:sldMk cId="2089898149" sldId="2144328243"/>
            <ac:grpSpMk id="15" creationId="{1F69FF94-49AE-4563-BA3C-396E28E05C81}"/>
          </ac:grpSpMkLst>
        </pc:grpChg>
        <pc:grpChg chg="add del mod">
          <ac:chgData name="Karolina Guillen" userId="c1c08796-a0be-47c6-af52-5d31fd96ec50" providerId="ADAL" clId="{9612A625-19D4-4D5E-8DD3-2A8B0D69195E}" dt="2022-03-04T18:03:15.917" v="16170" actId="165"/>
          <ac:grpSpMkLst>
            <pc:docMk/>
            <pc:sldMk cId="2089898149" sldId="2144328243"/>
            <ac:grpSpMk id="16" creationId="{12590CC7-52FF-43E5-AD1B-E25A44FAFF67}"/>
          </ac:grpSpMkLst>
        </pc:grpChg>
        <pc:grpChg chg="add del mod">
          <ac:chgData name="Karolina Guillen" userId="c1c08796-a0be-47c6-af52-5d31fd96ec50" providerId="ADAL" clId="{9612A625-19D4-4D5E-8DD3-2A8B0D69195E}" dt="2022-03-04T19:32:07.968" v="18864" actId="165"/>
          <ac:grpSpMkLst>
            <pc:docMk/>
            <pc:sldMk cId="2089898149" sldId="2144328243"/>
            <ac:grpSpMk id="17" creationId="{0A7A93D1-47F1-4576-9615-AB50E21121A1}"/>
          </ac:grpSpMkLst>
        </pc:grpChg>
        <pc:grpChg chg="add del mod">
          <ac:chgData name="Karolina Guillen" userId="c1c08796-a0be-47c6-af52-5d31fd96ec50" providerId="ADAL" clId="{9612A625-19D4-4D5E-8DD3-2A8B0D69195E}" dt="2022-03-04T19:32:07.968" v="18864" actId="165"/>
          <ac:grpSpMkLst>
            <pc:docMk/>
            <pc:sldMk cId="2089898149" sldId="2144328243"/>
            <ac:grpSpMk id="18" creationId="{30EEFFC8-08E5-4BFF-B6AC-446B00C85B4D}"/>
          </ac:grpSpMkLst>
        </pc:grpChg>
        <pc:grpChg chg="add del mod">
          <ac:chgData name="Karolina Guillen" userId="c1c08796-a0be-47c6-af52-5d31fd96ec50" providerId="ADAL" clId="{9612A625-19D4-4D5E-8DD3-2A8B0D69195E}" dt="2022-03-04T19:32:07.968" v="18864" actId="165"/>
          <ac:grpSpMkLst>
            <pc:docMk/>
            <pc:sldMk cId="2089898149" sldId="2144328243"/>
            <ac:grpSpMk id="19" creationId="{A15F0D1B-A0BF-445C-88FC-F02DB7197726}"/>
          </ac:grpSpMkLst>
        </pc:grpChg>
        <pc:grpChg chg="add del mod">
          <ac:chgData name="Karolina Guillen" userId="c1c08796-a0be-47c6-af52-5d31fd96ec50" providerId="ADAL" clId="{9612A625-19D4-4D5E-8DD3-2A8B0D69195E}" dt="2022-03-04T19:32:07.968" v="18864" actId="165"/>
          <ac:grpSpMkLst>
            <pc:docMk/>
            <pc:sldMk cId="2089898149" sldId="2144328243"/>
            <ac:grpSpMk id="20" creationId="{1A2EE37F-4DB1-44A3-9EDD-39C8C8296C55}"/>
          </ac:grpSpMkLst>
        </pc:grpChg>
        <pc:grpChg chg="add del mod">
          <ac:chgData name="Karolina Guillen" userId="c1c08796-a0be-47c6-af52-5d31fd96ec50" providerId="ADAL" clId="{9612A625-19D4-4D5E-8DD3-2A8B0D69195E}" dt="2022-03-04T19:32:07.968" v="18864" actId="165"/>
          <ac:grpSpMkLst>
            <pc:docMk/>
            <pc:sldMk cId="2089898149" sldId="2144328243"/>
            <ac:grpSpMk id="21" creationId="{84C65AB0-41BC-4AFC-A27E-841E916B7B55}"/>
          </ac:grpSpMkLst>
        </pc:grpChg>
        <pc:picChg chg="add mod topLvl">
          <ac:chgData name="Karolina Guillen" userId="c1c08796-a0be-47c6-af52-5d31fd96ec50" providerId="ADAL" clId="{9612A625-19D4-4D5E-8DD3-2A8B0D69195E}" dt="2022-03-04T19:37:44.630" v="19111" actId="1036"/>
          <ac:picMkLst>
            <pc:docMk/>
            <pc:sldMk cId="2089898149" sldId="2144328243"/>
            <ac:picMk id="5" creationId="{67765BE4-DED8-42FE-83A6-0854ACEDCEFF}"/>
          </ac:picMkLst>
        </pc:picChg>
        <pc:picChg chg="add mod topLvl">
          <ac:chgData name="Karolina Guillen" userId="c1c08796-a0be-47c6-af52-5d31fd96ec50" providerId="ADAL" clId="{9612A625-19D4-4D5E-8DD3-2A8B0D69195E}" dt="2022-03-04T19:37:44.630" v="19111" actId="1036"/>
          <ac:picMkLst>
            <pc:docMk/>
            <pc:sldMk cId="2089898149" sldId="2144328243"/>
            <ac:picMk id="7" creationId="{2103E1CF-6873-4E83-BC06-1745A58B3BB4}"/>
          </ac:picMkLst>
        </pc:picChg>
        <pc:picChg chg="add mod topLvl">
          <ac:chgData name="Karolina Guillen" userId="c1c08796-a0be-47c6-af52-5d31fd96ec50" providerId="ADAL" clId="{9612A625-19D4-4D5E-8DD3-2A8B0D69195E}" dt="2022-03-04T19:37:44.630" v="19111" actId="1036"/>
          <ac:picMkLst>
            <pc:docMk/>
            <pc:sldMk cId="2089898149" sldId="2144328243"/>
            <ac:picMk id="9" creationId="{2DA2BBF3-529A-4680-BEE0-623C000066DC}"/>
          </ac:picMkLst>
        </pc:picChg>
        <pc:picChg chg="add mod topLvl">
          <ac:chgData name="Karolina Guillen" userId="c1c08796-a0be-47c6-af52-5d31fd96ec50" providerId="ADAL" clId="{9612A625-19D4-4D5E-8DD3-2A8B0D69195E}" dt="2022-03-04T19:37:44.630" v="19111" actId="1036"/>
          <ac:picMkLst>
            <pc:docMk/>
            <pc:sldMk cId="2089898149" sldId="2144328243"/>
            <ac:picMk id="12" creationId="{ECC50CF0-A63B-44A1-B1F0-5D27F022EB18}"/>
          </ac:picMkLst>
        </pc:picChg>
        <pc:picChg chg="add mod topLvl">
          <ac:chgData name="Karolina Guillen" userId="c1c08796-a0be-47c6-af52-5d31fd96ec50" providerId="ADAL" clId="{9612A625-19D4-4D5E-8DD3-2A8B0D69195E}" dt="2022-03-04T19:37:22.531" v="19095" actId="1036"/>
          <ac:picMkLst>
            <pc:docMk/>
            <pc:sldMk cId="2089898149" sldId="2144328243"/>
            <ac:picMk id="14" creationId="{F44FCFBD-7D23-4894-902C-F5BF3ED70B2C}"/>
          </ac:picMkLst>
        </pc:picChg>
        <pc:cxnChg chg="del">
          <ac:chgData name="Karolina Guillen" userId="c1c08796-a0be-47c6-af52-5d31fd96ec50" providerId="ADAL" clId="{9612A625-19D4-4D5E-8DD3-2A8B0D69195E}" dt="2022-03-04T17:12:26.537" v="15120" actId="478"/>
          <ac:cxnSpMkLst>
            <pc:docMk/>
            <pc:sldMk cId="2089898149" sldId="2144328243"/>
            <ac:cxnSpMk id="4" creationId="{76390982-4BCE-4E98-940D-853E78157715}"/>
          </ac:cxnSpMkLst>
        </pc:cxnChg>
        <pc:cxnChg chg="mod topLvl">
          <ac:chgData name="Karolina Guillen" userId="c1c08796-a0be-47c6-af52-5d31fd96ec50" providerId="ADAL" clId="{9612A625-19D4-4D5E-8DD3-2A8B0D69195E}" dt="2022-03-04T19:37:44.630" v="19111" actId="1036"/>
          <ac:cxnSpMkLst>
            <pc:docMk/>
            <pc:sldMk cId="2089898149" sldId="2144328243"/>
            <ac:cxnSpMk id="44" creationId="{8386D883-E388-445D-825E-B1E9DD674EF6}"/>
          </ac:cxnSpMkLst>
        </pc:cxnChg>
        <pc:cxnChg chg="mod topLvl">
          <ac:chgData name="Karolina Guillen" userId="c1c08796-a0be-47c6-af52-5d31fd96ec50" providerId="ADAL" clId="{9612A625-19D4-4D5E-8DD3-2A8B0D69195E}" dt="2022-03-04T19:37:44.630" v="19111" actId="1036"/>
          <ac:cxnSpMkLst>
            <pc:docMk/>
            <pc:sldMk cId="2089898149" sldId="2144328243"/>
            <ac:cxnSpMk id="45" creationId="{DFCB2C5E-A85C-45D1-9CC4-3E8E311954D5}"/>
          </ac:cxnSpMkLst>
        </pc:cxnChg>
        <pc:cxnChg chg="mod topLvl">
          <ac:chgData name="Karolina Guillen" userId="c1c08796-a0be-47c6-af52-5d31fd96ec50" providerId="ADAL" clId="{9612A625-19D4-4D5E-8DD3-2A8B0D69195E}" dt="2022-03-04T19:37:44.630" v="19111" actId="1036"/>
          <ac:cxnSpMkLst>
            <pc:docMk/>
            <pc:sldMk cId="2089898149" sldId="2144328243"/>
            <ac:cxnSpMk id="46" creationId="{B24B8140-D297-4806-8B98-92D49EE2D490}"/>
          </ac:cxnSpMkLst>
        </pc:cxnChg>
        <pc:cxnChg chg="mod topLvl">
          <ac:chgData name="Karolina Guillen" userId="c1c08796-a0be-47c6-af52-5d31fd96ec50" providerId="ADAL" clId="{9612A625-19D4-4D5E-8DD3-2A8B0D69195E}" dt="2022-03-04T19:37:44.630" v="19111" actId="1036"/>
          <ac:cxnSpMkLst>
            <pc:docMk/>
            <pc:sldMk cId="2089898149" sldId="2144328243"/>
            <ac:cxnSpMk id="47" creationId="{BC8B9971-1463-4C12-B4F1-7282CAE38C87}"/>
          </ac:cxnSpMkLst>
        </pc:cxnChg>
        <pc:cxnChg chg="add mod topLvl">
          <ac:chgData name="Karolina Guillen" userId="c1c08796-a0be-47c6-af52-5d31fd96ec50" providerId="ADAL" clId="{9612A625-19D4-4D5E-8DD3-2A8B0D69195E}" dt="2022-03-04T19:37:44.630" v="19111" actId="1036"/>
          <ac:cxnSpMkLst>
            <pc:docMk/>
            <pc:sldMk cId="2089898149" sldId="2144328243"/>
            <ac:cxnSpMk id="50" creationId="{0E6CAEF9-B97D-45EF-85CB-59C0AC4D3815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472477710897416E-2"/>
          <c:w val="0.96562499999999996"/>
          <c:h val="0.8589728322859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P2+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7-43C8-91C4-C5D030501AA6}"/>
              </c:ext>
            </c:extLst>
          </c:dPt>
          <c:cat>
            <c:strRef>
              <c:f>Sheet1!$A$2:$A$5</c:f>
              <c:strCache>
                <c:ptCount val="4"/>
                <c:pt idx="0">
                  <c:v>Q4 2014</c:v>
                </c:pt>
                <c:pt idx="1">
                  <c:v>Q4 2016</c:v>
                </c:pt>
                <c:pt idx="2">
                  <c:v>Q4 2018</c:v>
                </c:pt>
                <c:pt idx="3">
                  <c:v>Q4 2020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51</c:v>
                </c:pt>
                <c:pt idx="1">
                  <c:v>120</c:v>
                </c:pt>
                <c:pt idx="2">
                  <c:v>211</c:v>
                </c:pt>
                <c:pt idx="3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E7-43C8-91C4-C5D030501A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2+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Q4 2014</c:v>
                </c:pt>
                <c:pt idx="1">
                  <c:v>Q4 2016</c:v>
                </c:pt>
                <c:pt idx="2">
                  <c:v>Q4 2018</c:v>
                </c:pt>
                <c:pt idx="3">
                  <c:v>Q4 2020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120</c:v>
                </c:pt>
                <c:pt idx="1">
                  <c:v>181</c:v>
                </c:pt>
                <c:pt idx="2">
                  <c:v>234</c:v>
                </c:pt>
                <c:pt idx="3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E7-43C8-91C4-C5D030501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472477710897416E-2"/>
          <c:w val="0.96562499999999996"/>
          <c:h val="0.8589728322859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P2+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7-4956-A9D5-C489B2768F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Q4 2014</c:v>
                </c:pt>
                <c:pt idx="1">
                  <c:v>Q4 2016</c:v>
                </c:pt>
                <c:pt idx="2">
                  <c:v>Q4 2018</c:v>
                </c:pt>
                <c:pt idx="3">
                  <c:v>Q4 2020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</c:v>
                </c:pt>
                <c:pt idx="1">
                  <c:v>0.28999999999999998</c:v>
                </c:pt>
                <c:pt idx="2">
                  <c:v>0.39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7-4956-A9D5-C489B2768F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2+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Q4 2014</c:v>
                </c:pt>
                <c:pt idx="1">
                  <c:v>Q4 2016</c:v>
                </c:pt>
                <c:pt idx="2">
                  <c:v>Q4 2018</c:v>
                </c:pt>
                <c:pt idx="3">
                  <c:v>Q4 2020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0.42</c:v>
                </c:pt>
                <c:pt idx="1">
                  <c:v>0.51</c:v>
                </c:pt>
                <c:pt idx="2">
                  <c:v>0.56999999999999995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27-4956-A9D5-C489B2768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472477710897416E-2"/>
          <c:w val="0.96562499999999996"/>
          <c:h val="0.8589728322859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10-45B3-84BD-FA87B0DDB7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July '18</c:v>
                </c:pt>
                <c:pt idx="1">
                  <c:v>March '22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0.76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10-45B3-84BD-FA87B0DDB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Free Streaming Service </c:v>
                </c:pt>
              </c:strCache>
            </c:strRef>
          </c:tx>
          <c:spPr>
            <a:solidFill>
              <a:srgbClr val="00C0F3"/>
            </a:solidFill>
            <a:ln>
              <a:solidFill>
                <a:srgbClr val="1F1A62"/>
              </a:solidFill>
            </a:ln>
          </c:spPr>
          <c:dPt>
            <c:idx val="0"/>
            <c:bubble3D val="0"/>
            <c:spPr>
              <a:solidFill>
                <a:srgbClr val="4EBEA4"/>
              </a:solidFill>
              <a:ln w="19050">
                <a:solidFill>
                  <a:srgbClr val="1F1A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96-417E-8D1B-BE8E4CAA4306}"/>
              </c:ext>
            </c:extLst>
          </c:dPt>
          <c:dPt>
            <c:idx val="1"/>
            <c:bubble3D val="0"/>
            <c:spPr>
              <a:solidFill>
                <a:srgbClr val="E2E8F1"/>
              </a:solidFill>
              <a:ln w="19050">
                <a:solidFill>
                  <a:srgbClr val="1F1A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96-417E-8D1B-BE8E4CAA430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96-417E-8D1B-BE8E4CAA4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3343914194134"/>
          <c:y val="6.2940742889993823E-2"/>
          <c:w val="0.75287662302384961"/>
          <c:h val="0.874118514220012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Subscription Streaming Service</c:v>
                </c:pt>
              </c:strCache>
            </c:strRef>
          </c:tx>
          <c:spPr>
            <a:solidFill>
              <a:srgbClr val="00C0F3"/>
            </a:solidFill>
            <a:ln>
              <a:solidFill>
                <a:srgbClr val="1F1A62"/>
              </a:solidFill>
            </a:ln>
          </c:spPr>
          <c:dPt>
            <c:idx val="0"/>
            <c:bubble3D val="0"/>
            <c:spPr>
              <a:solidFill>
                <a:srgbClr val="4EBEA4"/>
              </a:solidFill>
              <a:ln w="19050">
                <a:solidFill>
                  <a:srgbClr val="1F1A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3-49F9-9F69-A5C0E3B37946}"/>
              </c:ext>
            </c:extLst>
          </c:dPt>
          <c:dPt>
            <c:idx val="1"/>
            <c:bubble3D val="0"/>
            <c:spPr>
              <a:solidFill>
                <a:srgbClr val="E2E8F1"/>
              </a:solidFill>
              <a:ln w="19050">
                <a:solidFill>
                  <a:srgbClr val="1F1A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03-49F9-9F69-A5C0E3B3794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3-49F9-9F69-A5C0E3B37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6963" cy="356198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6167" y="0"/>
            <a:ext cx="4066963" cy="356198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57675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3" tIns="47092" rIns="94183" bIns="470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530" y="3416538"/>
            <a:ext cx="7508240" cy="2795350"/>
          </a:xfrm>
          <a:prstGeom prst="rect">
            <a:avLst/>
          </a:prstGeom>
        </p:spPr>
        <p:txBody>
          <a:bodyPr vert="horz" lIns="94183" tIns="47092" rIns="94183" bIns="470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4"/>
            <a:ext cx="4066963" cy="356197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6167" y="6743104"/>
            <a:ext cx="4066963" cy="356197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3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8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31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554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434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70533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2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9"/>
              </a:lnSpc>
              <a:defRPr sz="3599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8724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7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99"/>
              </a:lnSpc>
              <a:spcBef>
                <a:spcPts val="0"/>
              </a:spcBef>
              <a:buFontTx/>
              <a:buNone/>
              <a:defRPr sz="5499" b="1" cap="none"/>
            </a:lvl1pPr>
            <a:lvl2pPr marL="457109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2pPr>
            <a:lvl3pPr marL="914217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3pPr>
            <a:lvl4pPr marL="1371326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4pPr>
            <a:lvl5pPr marL="1828434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70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9" b="1" cap="none" baseline="0">
                <a:solidFill>
                  <a:srgbClr val="508ABA"/>
                </a:solidFill>
              </a:defRPr>
            </a:lvl1pPr>
            <a:lvl2pPr marL="457109" indent="0">
              <a:buFontTx/>
              <a:buNone/>
              <a:defRPr/>
            </a:lvl2pPr>
            <a:lvl3pPr marL="914217" indent="0">
              <a:buFontTx/>
              <a:buNone/>
              <a:defRPr/>
            </a:lvl3pPr>
            <a:lvl4pPr marL="1371326" indent="0">
              <a:buFontTx/>
              <a:buNone/>
              <a:defRPr/>
            </a:lvl4pPr>
            <a:lvl5pPr marL="1828434" indent="0">
              <a:buFontTx/>
              <a:buNone/>
              <a:defRPr/>
            </a:lvl5pPr>
          </a:lstStyle>
          <a:p>
            <a:r>
              <a:rPr lang="en-US" sz="2599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32708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82BC4-D643-438E-88A2-BD4E5D90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8B83D-6865-49CC-B709-7F50201F2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F45CF4-26E2-4644-BA6D-8BEECDC2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6678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5853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45710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865DE-6A0A-4148-A6DF-D56C69C9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vab-happenings/multicultural-marketing-resource-center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hyperlink" Target="https://thevab.com/" TargetMode="External"/><Relationship Id="rId12" Type="http://schemas.openxmlformats.org/officeDocument/2006/relationships/image" Target="../media/image33.jpeg"/><Relationship Id="rId2" Type="http://schemas.openxmlformats.org/officeDocument/2006/relationships/hyperlink" Target="https://thevab.com/insight/reaching-corded-and-cordless-audiences-through-video-stream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hyperlink" Target="https://thevab.com/insight/Do-The-Right-Thing" TargetMode="External"/><Relationship Id="rId5" Type="http://schemas.openxmlformats.org/officeDocument/2006/relationships/hyperlink" Target="https://thevab.com/insight/deib-streaming" TargetMode="External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hyperlink" Target="https://thevab.com/insight/american-phenomenon-growing-influence-and-value-asian-american-consumers" TargetMode="External"/><Relationship Id="rId9" Type="http://schemas.openxmlformats.org/officeDocument/2006/relationships/hyperlink" Target="https://thevab.com/team-board" TargetMode="External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hyperlink" Target="https://thevab.com/insight/american-phenomenon-growing-influence-and-value-asian-american-consumer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thevab.com/insight/american-phenomenon-growing-influence-and-value-asian-american-consumers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sitting, indoor, wall&#10;&#10;Description automatically generated">
            <a:extLst>
              <a:ext uri="{FF2B5EF4-FFF2-40B4-BE49-F238E27FC236}">
                <a16:creationId xmlns:a16="http://schemas.microsoft.com/office/drawing/2014/main" id="{CFFE50AF-0B6A-4320-B4F7-C08337B9EE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11393FC-9481-FB48-9526-7965943C5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" y="381663"/>
            <a:ext cx="12190538" cy="6476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140389" y="4553464"/>
            <a:ext cx="7455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Helvetica"/>
                <a:cs typeface="Helvetica"/>
              </a:rPr>
              <a:t>How can I best use video to connect with influential Asian American consumers?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5EF35E-746D-44F8-B01A-F167D2AB2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17CFBF6-B7D8-405C-9545-CF1A3379D48B}"/>
              </a:ext>
            </a:extLst>
          </p:cNvPr>
          <p:cNvGrpSpPr/>
          <p:nvPr/>
        </p:nvGrpSpPr>
        <p:grpSpPr>
          <a:xfrm>
            <a:off x="201198" y="3462524"/>
            <a:ext cx="6105110" cy="855923"/>
            <a:chOff x="237410" y="3815092"/>
            <a:chExt cx="6105110" cy="8559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522526-9674-4B54-A643-41D593CD3CC3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FA57F1-C9F3-4C81-80CD-AF9362E2B6B3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9DAB4C4-4679-402C-B1E0-584195503E0D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03E95E-7DA4-442B-87EB-6C65187DBE17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9D551582-99DB-4537-98BC-37319B4E4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1510C21-C1A3-430F-87CB-2C09F25760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" y="0"/>
            <a:ext cx="1884471" cy="6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99A27ED-1555-4DDB-9761-446B136381F8}"/>
              </a:ext>
            </a:extLst>
          </p:cNvPr>
          <p:cNvSpPr/>
          <p:nvPr/>
        </p:nvSpPr>
        <p:spPr>
          <a:xfrm>
            <a:off x="-1878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44227A-777A-40F0-87E3-02D875BC50F9}"/>
              </a:ext>
            </a:extLst>
          </p:cNvPr>
          <p:cNvSpPr/>
          <p:nvPr/>
        </p:nvSpPr>
        <p:spPr>
          <a:xfrm>
            <a:off x="3219035" y="2551046"/>
            <a:ext cx="2786877" cy="35642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169C20-1223-4860-B38C-013D31D62B2F}"/>
              </a:ext>
            </a:extLst>
          </p:cNvPr>
          <p:cNvSpPr/>
          <p:nvPr/>
        </p:nvSpPr>
        <p:spPr>
          <a:xfrm>
            <a:off x="6241207" y="2551046"/>
            <a:ext cx="2786877" cy="35642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6C8224A-DCE9-4181-95C8-ED2232F553E0}"/>
              </a:ext>
            </a:extLst>
          </p:cNvPr>
          <p:cNvSpPr/>
          <p:nvPr/>
        </p:nvSpPr>
        <p:spPr>
          <a:xfrm>
            <a:off x="199761" y="2551046"/>
            <a:ext cx="2786877" cy="35642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2E67F95-C4C6-4DE6-ACE1-9D664A92F2F9}"/>
              </a:ext>
            </a:extLst>
          </p:cNvPr>
          <p:cNvSpPr/>
          <p:nvPr/>
        </p:nvSpPr>
        <p:spPr>
          <a:xfrm>
            <a:off x="9254436" y="2551046"/>
            <a:ext cx="2786877" cy="35642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52923" y="179493"/>
            <a:ext cx="120390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campaign that runs across devices can reach Asian Americans who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are streaming from anywhere on the platforms they trust to serve them relevant content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516372" y="6297566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March 2022; Asian P18+, Statements reflect the top four indexing ‘Benefits of Streaming’ statements for Asian 18+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67BFF0-A3EA-4BEB-9FAF-5DCE7110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C721ED71-F164-442E-87BA-B5BAC8A787D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997B83-E1F2-47E0-8B33-FF70C1DA6F8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D027FAA-C8D4-4A4F-8340-B882BA57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42" y="2577786"/>
            <a:ext cx="1538514" cy="153851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11A1ACB-507B-4513-938C-2DBEA2A41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216" y="2577786"/>
            <a:ext cx="1538514" cy="153851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FD7DC99-98D9-4B0C-8146-B68BBA58D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388" y="2577786"/>
            <a:ext cx="1538514" cy="153851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D49C031-23F5-43B0-8043-B2A3B2080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617" y="2577786"/>
            <a:ext cx="1538514" cy="15385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AB574B-06B8-4455-805E-9C84A6874FA3}"/>
              </a:ext>
            </a:extLst>
          </p:cNvPr>
          <p:cNvSpPr txBox="1"/>
          <p:nvPr/>
        </p:nvSpPr>
        <p:spPr>
          <a:xfrm>
            <a:off x="-5778" y="1790321"/>
            <a:ext cx="121977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Benefits Of Streaming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Asian 18+ vs. Average Adult 18+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A689A5-73AE-4767-82B3-9751DA30F9A8}"/>
              </a:ext>
            </a:extLst>
          </p:cNvPr>
          <p:cNvSpPr txBox="1"/>
          <p:nvPr/>
        </p:nvSpPr>
        <p:spPr>
          <a:xfrm>
            <a:off x="3211598" y="4152014"/>
            <a:ext cx="280175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 can watch anywhere on any device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+15%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than the average adult 18+</a:t>
            </a:r>
            <a:b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(38% of Asian P18+)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DC26B-6888-4EB9-B6A5-CDD36206C0EF}"/>
              </a:ext>
            </a:extLst>
          </p:cNvPr>
          <p:cNvSpPr txBox="1"/>
          <p:nvPr/>
        </p:nvSpPr>
        <p:spPr>
          <a:xfrm>
            <a:off x="6233770" y="4152994"/>
            <a:ext cx="280175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It is easier to cancel if I need to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+15%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than the average adult 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(21%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Asian P18+)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B389F5-2FA9-4F55-B937-DD59D014424E}"/>
              </a:ext>
            </a:extLst>
          </p:cNvPr>
          <p:cNvSpPr txBox="1"/>
          <p:nvPr/>
        </p:nvSpPr>
        <p:spPr>
          <a:xfrm>
            <a:off x="190851" y="4152014"/>
            <a:ext cx="280175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They recommend shows for me to watch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+31%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than the average adult 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(20% of Asian P18+)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00F066-E7B0-4737-B946-C0CA42EBDBF8}"/>
              </a:ext>
            </a:extLst>
          </p:cNvPr>
          <p:cNvSpPr txBox="1"/>
          <p:nvPr/>
        </p:nvSpPr>
        <p:spPr>
          <a:xfrm>
            <a:off x="9246999" y="4152994"/>
            <a:ext cx="280175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They offer free trials that allow me to sample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+15%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than the average adult 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(16%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Asian P18+)</a:t>
            </a:r>
          </a:p>
        </p:txBody>
      </p:sp>
    </p:spTree>
    <p:extLst>
      <p:ext uri="{BB962C8B-B14F-4D97-AF65-F5344CB8AC3E}">
        <p14:creationId xmlns:p14="http://schemas.microsoft.com/office/powerpoint/2010/main" val="381385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052FE13-A37F-4019-A29D-50AE3EBE4327}"/>
              </a:ext>
            </a:extLst>
          </p:cNvPr>
          <p:cNvSpPr/>
          <p:nvPr/>
        </p:nvSpPr>
        <p:spPr>
          <a:xfrm>
            <a:off x="893064" y="2862368"/>
            <a:ext cx="2325750" cy="3169980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BAF790-387A-48E7-92AD-34BD7ACD0645}"/>
              </a:ext>
            </a:extLst>
          </p:cNvPr>
          <p:cNvSpPr/>
          <p:nvPr/>
        </p:nvSpPr>
        <p:spPr>
          <a:xfrm>
            <a:off x="3279191" y="2862161"/>
            <a:ext cx="2325750" cy="3170185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0051BD-A127-4496-BA6E-49D61A2F3C20}"/>
              </a:ext>
            </a:extLst>
          </p:cNvPr>
          <p:cNvSpPr/>
          <p:nvPr/>
        </p:nvSpPr>
        <p:spPr>
          <a:xfrm>
            <a:off x="6587061" y="2862161"/>
            <a:ext cx="2325750" cy="3170185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8DB206B-D165-4121-B785-172E77182002}"/>
              </a:ext>
            </a:extLst>
          </p:cNvPr>
          <p:cNvSpPr/>
          <p:nvPr/>
        </p:nvSpPr>
        <p:spPr>
          <a:xfrm>
            <a:off x="9072138" y="2862161"/>
            <a:ext cx="2325750" cy="3170185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189632" y="184938"/>
            <a:ext cx="119082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In-language programming is important to the immigrant heavy Asian American population and streaming programmers are meeting this demand with exclusive, culturally relevant content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CCEBBB-5E0F-49EC-8D18-66C98B17CF46}"/>
              </a:ext>
            </a:extLst>
          </p:cNvPr>
          <p:cNvSpPr txBox="1"/>
          <p:nvPr/>
        </p:nvSpPr>
        <p:spPr>
          <a:xfrm>
            <a:off x="1" y="1667177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Type of TV content streamed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B1464"/>
                </a:solidFill>
                <a:latin typeface="Helvetica" panose="020B0403020202020204" pitchFamily="34" charset="0"/>
              </a:rPr>
              <a:t>Asian 18+ vs. non-Hispanic White (NHW) 18+</a:t>
            </a:r>
            <a:endParaRPr kumimoji="0" lang="en-US" sz="1200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83FCAB-FAA3-4CE3-B0AF-71D36B7B7636}"/>
              </a:ext>
            </a:extLst>
          </p:cNvPr>
          <p:cNvSpPr txBox="1"/>
          <p:nvPr/>
        </p:nvSpPr>
        <p:spPr>
          <a:xfrm>
            <a:off x="496427" y="6303600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November 2021; P18+. Base = ‘Used any streaming services in the past 12 months’.</a:t>
            </a:r>
          </a:p>
        </p:txBody>
      </p:sp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66432ADF-6BE9-4328-B15C-31712F821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347" y="3120338"/>
            <a:ext cx="815179" cy="81517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68DF463-9B37-4867-AAFD-23B29C6A3BFE}"/>
              </a:ext>
            </a:extLst>
          </p:cNvPr>
          <p:cNvSpPr/>
          <p:nvPr/>
        </p:nvSpPr>
        <p:spPr>
          <a:xfrm>
            <a:off x="988186" y="5697124"/>
            <a:ext cx="2135507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 dirty="0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Asians vs.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10%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NHW 18+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E84BE2-2AD3-44D7-9D74-71A0437274EA}"/>
              </a:ext>
            </a:extLst>
          </p:cNvPr>
          <p:cNvSpPr txBox="1"/>
          <p:nvPr/>
        </p:nvSpPr>
        <p:spPr>
          <a:xfrm>
            <a:off x="890871" y="4115801"/>
            <a:ext cx="23301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EBEA4"/>
                </a:solidFill>
              </a:rPr>
              <a:t>+60%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>
                <a:solidFill>
                  <a:srgbClr val="4EBEA4"/>
                </a:solidFill>
              </a:rPr>
              <a:t>m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 than NHW 18+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F1A62"/>
                </a:solidFill>
              </a:rPr>
              <a:t>Foreign language programming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50BCC7-F280-4AAB-A157-DB0CCEEB6ABB}"/>
              </a:ext>
            </a:extLst>
          </p:cNvPr>
          <p:cNvSpPr/>
          <p:nvPr/>
        </p:nvSpPr>
        <p:spPr>
          <a:xfrm>
            <a:off x="3378709" y="5697124"/>
            <a:ext cx="212671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 dirty="0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Asians vs. </a:t>
            </a:r>
            <a:r>
              <a:rPr lang="en-US" sz="9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NHW 18+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D6A640-6E6C-44B6-9F1B-72FB87438383}"/>
              </a:ext>
            </a:extLst>
          </p:cNvPr>
          <p:cNvSpPr txBox="1"/>
          <p:nvPr/>
        </p:nvSpPr>
        <p:spPr>
          <a:xfrm>
            <a:off x="3281795" y="4153901"/>
            <a:ext cx="2320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EBEA4"/>
                </a:solidFill>
              </a:rPr>
              <a:t>+18%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>
                <a:solidFill>
                  <a:srgbClr val="4EBEA4"/>
                </a:solidFill>
              </a:rPr>
              <a:t>m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ore likely to watch than NHW 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F1A62"/>
                </a:solidFill>
              </a:rPr>
              <a:t>Sports talk / debate shows</a:t>
            </a:r>
          </a:p>
          <a:p>
            <a:pPr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lang="en-US" sz="900" b="0" dirty="0">
                <a:solidFill>
                  <a:srgbClr val="1F1A62"/>
                </a:solidFill>
              </a:rPr>
              <a:t>e.g., First Take, Undisputed, The Herd)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8A01F8-F82F-486C-B2E8-EAD6044AE1F8}"/>
              </a:ext>
            </a:extLst>
          </p:cNvPr>
          <p:cNvSpPr/>
          <p:nvPr/>
        </p:nvSpPr>
        <p:spPr>
          <a:xfrm>
            <a:off x="6636120" y="5697124"/>
            <a:ext cx="2227631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+6% more likely </a:t>
            </a:r>
            <a:r>
              <a:rPr lang="en-US" sz="9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 NHW 18+ (62%)</a:t>
            </a:r>
            <a:endParaRPr kumimoji="0" lang="en-US" sz="900" i="0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A5BAFC-9AF0-46AF-986C-3F5BEA526F5E}"/>
              </a:ext>
            </a:extLst>
          </p:cNvPr>
          <p:cNvSpPr txBox="1"/>
          <p:nvPr/>
        </p:nvSpPr>
        <p:spPr>
          <a:xfrm>
            <a:off x="6593841" y="4115801"/>
            <a:ext cx="231219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EBEA4"/>
                </a:solidFill>
              </a:rPr>
              <a:t>66%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4EBEA4"/>
                </a:solidFill>
              </a:rPr>
              <a:t>of Asians P18+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F1A62"/>
                </a:solidFill>
              </a:rPr>
              <a:t>Movies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6F1B4B-6800-4C50-A23E-B919614844F5}"/>
              </a:ext>
            </a:extLst>
          </p:cNvPr>
          <p:cNvSpPr txBox="1"/>
          <p:nvPr/>
        </p:nvSpPr>
        <p:spPr>
          <a:xfrm>
            <a:off x="9068309" y="4115801"/>
            <a:ext cx="2330137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EBEA4"/>
                </a:solidFill>
              </a:rPr>
              <a:t>52%</a:t>
            </a:r>
          </a:p>
          <a:p>
            <a:pPr>
              <a:defRPr/>
            </a:pPr>
            <a:r>
              <a:rPr lang="en-US" sz="1200" b="0" dirty="0">
                <a:solidFill>
                  <a:srgbClr val="4EBEA4"/>
                </a:solidFill>
              </a:rPr>
              <a:t>of Asians P18+</a:t>
            </a:r>
            <a:endParaRPr lang="en-US" sz="1200" dirty="0">
              <a:solidFill>
                <a:srgbClr val="4EBEA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F1A62"/>
                </a:solidFill>
              </a:rPr>
              <a:t>Original series exclusive to service</a:t>
            </a: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0275503-015F-4BCB-BFD7-B321E25F1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67" y="3070555"/>
            <a:ext cx="914744" cy="91474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08323B1-C5E2-4AE8-B5A0-B79C389F8B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804" y="3060801"/>
            <a:ext cx="950165" cy="950165"/>
          </a:xfrm>
          <a:prstGeom prst="rect">
            <a:avLst/>
          </a:prstGeom>
        </p:spPr>
      </p:pic>
      <p:pic>
        <p:nvPicPr>
          <p:cNvPr id="33" name="Picture 3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AC14D86-CC3B-4CFA-8280-381DD97121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212" y="3045126"/>
            <a:ext cx="965603" cy="9656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DD688C-D2AA-4682-848A-35D406AFE699}"/>
              </a:ext>
            </a:extLst>
          </p:cNvPr>
          <p:cNvSpPr txBox="1"/>
          <p:nvPr/>
        </p:nvSpPr>
        <p:spPr>
          <a:xfrm>
            <a:off x="893477" y="2318476"/>
            <a:ext cx="4711464" cy="492443"/>
          </a:xfrm>
          <a:prstGeom prst="rect">
            <a:avLst/>
          </a:prstGeom>
          <a:solidFill>
            <a:srgbClr val="4EBEA4"/>
          </a:solidFill>
          <a:ln w="19050"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  <a:latin typeface="Helvetica" panose="020B0403020202020204" pitchFamily="34" charset="0"/>
              </a:rPr>
              <a:t>More Likely to Watch vs. NHW 18+</a:t>
            </a:r>
            <a:r>
              <a:rPr lang="en-US" sz="1400" b="1" i="1" u="sng" dirty="0">
                <a:solidFill>
                  <a:schemeClr val="bg1"/>
                </a:solidFill>
                <a:latin typeface="Helvetica" panose="020B0403020202020204" pitchFamily="34" charset="0"/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Helvetica" panose="020B0403020202020204" pitchFamily="34" charset="0"/>
              </a:rPr>
              <a:t>(Highest Index)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31E556-B75E-44CB-8C1C-E3A8859C05E1}"/>
              </a:ext>
            </a:extLst>
          </p:cNvPr>
          <p:cNvSpPr txBox="1"/>
          <p:nvPr/>
        </p:nvSpPr>
        <p:spPr>
          <a:xfrm>
            <a:off x="6593840" y="2318476"/>
            <a:ext cx="4804047" cy="492443"/>
          </a:xfrm>
          <a:prstGeom prst="rect">
            <a:avLst/>
          </a:prstGeom>
          <a:solidFill>
            <a:srgbClr val="4EBEA4"/>
          </a:solidFill>
          <a:ln w="19050"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  <a:latin typeface="Helvetica" panose="020B0403020202020204" pitchFamily="34" charset="0"/>
              </a:rPr>
              <a:t>% Viewed Among Asian 18+</a:t>
            </a:r>
            <a:r>
              <a:rPr lang="en-US" sz="1400" b="1" i="1" u="sng" dirty="0">
                <a:solidFill>
                  <a:schemeClr val="bg1"/>
                </a:solidFill>
                <a:latin typeface="Helvetica" panose="020B0403020202020204" pitchFamily="34" charset="0"/>
              </a:rPr>
              <a:t> </a:t>
            </a:r>
            <a:br>
              <a:rPr lang="en-US" sz="1400" i="1" u="sng" dirty="0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1200" i="1" dirty="0">
                <a:solidFill>
                  <a:schemeClr val="bg1"/>
                </a:solidFill>
                <a:latin typeface="Helvetica" panose="020B0403020202020204" pitchFamily="34" charset="0"/>
              </a:rPr>
              <a:t>(Highest % Coverage)</a:t>
            </a:r>
            <a:endParaRPr lang="en-US" sz="1400" i="1" dirty="0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F33B1C-05BC-4CFC-A39A-946CA7231E28}"/>
              </a:ext>
            </a:extLst>
          </p:cNvPr>
          <p:cNvSpPr/>
          <p:nvPr/>
        </p:nvSpPr>
        <p:spPr>
          <a:xfrm>
            <a:off x="9117105" y="5691471"/>
            <a:ext cx="224492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+2% more likely </a:t>
            </a:r>
            <a:r>
              <a:rPr lang="en-US" sz="9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 NHW A8+ (51%)</a:t>
            </a:r>
            <a:endParaRPr kumimoji="0" lang="en-US" sz="900" i="0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20366F-10A9-43B9-A841-6C6CEF355C95}"/>
              </a:ext>
            </a:extLst>
          </p:cNvPr>
          <p:cNvCxnSpPr/>
          <p:nvPr/>
        </p:nvCxnSpPr>
        <p:spPr>
          <a:xfrm>
            <a:off x="6096000" y="2862161"/>
            <a:ext cx="0" cy="3170185"/>
          </a:xfrm>
          <a:prstGeom prst="line">
            <a:avLst/>
          </a:prstGeom>
          <a:ln w="28575">
            <a:solidFill>
              <a:srgbClr val="4EBEA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8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7ED7BC-2B64-4A70-A33B-8F9986F414C2}"/>
              </a:ext>
            </a:extLst>
          </p:cNvPr>
          <p:cNvSpPr/>
          <p:nvPr/>
        </p:nvSpPr>
        <p:spPr>
          <a:xfrm>
            <a:off x="-9832" y="-9831"/>
            <a:ext cx="5490207" cy="6874038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highlight>
                <a:srgbClr val="ED3C8D"/>
              </a:highlight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AF242-F1BE-47D3-ACB3-64DEF50F0A80}"/>
              </a:ext>
            </a:extLst>
          </p:cNvPr>
          <p:cNvSpPr txBox="1"/>
          <p:nvPr/>
        </p:nvSpPr>
        <p:spPr>
          <a:xfrm>
            <a:off x="244860" y="2820793"/>
            <a:ext cx="49808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of Asian respondents agree that ‘having shows that highlights issues / stories that 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important to racial diverse communities available on a streaming service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makes it more valuable to me’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7C610-04ED-4C00-957A-CE02DACF0454}"/>
              </a:ext>
            </a:extLst>
          </p:cNvPr>
          <p:cNvSpPr txBox="1"/>
          <p:nvPr/>
        </p:nvSpPr>
        <p:spPr>
          <a:xfrm>
            <a:off x="1622583" y="1620464"/>
            <a:ext cx="2225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59%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DD361-5444-492D-8292-535A7F746D6E}"/>
              </a:ext>
            </a:extLst>
          </p:cNvPr>
          <p:cNvSpPr txBox="1"/>
          <p:nvPr/>
        </p:nvSpPr>
        <p:spPr>
          <a:xfrm>
            <a:off x="53502" y="5927358"/>
            <a:ext cx="537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9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March 2022; Asian P18+; USC Annenberg Media, “Olivia Munn discusses Asian heritage and representation with USC Price”, 9/8/20</a:t>
            </a:r>
            <a:endParaRPr kumimoji="0" lang="fr-FR" sz="9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5FAE051-1185-4039-AA15-825BC48F2ADA}"/>
              </a:ext>
            </a:extLst>
          </p:cNvPr>
          <p:cNvSpPr/>
          <p:nvPr/>
        </p:nvSpPr>
        <p:spPr>
          <a:xfrm>
            <a:off x="5637986" y="2174326"/>
            <a:ext cx="6337232" cy="2584473"/>
          </a:xfrm>
          <a:prstGeom prst="wedgeRectCallout">
            <a:avLst>
              <a:gd name="adj1" fmla="val -9429"/>
              <a:gd name="adj2" fmla="val 59538"/>
            </a:avLst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C5A46-882E-40DA-86F5-FFD92C2A066B}"/>
              </a:ext>
            </a:extLst>
          </p:cNvPr>
          <p:cNvSpPr txBox="1"/>
          <p:nvPr/>
        </p:nvSpPr>
        <p:spPr>
          <a:xfrm>
            <a:off x="6232357" y="1916523"/>
            <a:ext cx="57052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“Being Asian American, there is this truth serum that we all have, I take a lot of pride in being able to say that I’m Asian and talking about it. Talking about it will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normalize casting more Asians and giving them those opportunities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then that means a lot.”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8CCFD4B-97ED-4300-B91B-E66A8126DF51}"/>
              </a:ext>
            </a:extLst>
          </p:cNvPr>
          <p:cNvSpPr/>
          <p:nvPr/>
        </p:nvSpPr>
        <p:spPr>
          <a:xfrm>
            <a:off x="6096000" y="1620464"/>
            <a:ext cx="5868611" cy="3240331"/>
          </a:xfrm>
          <a:prstGeom prst="wedgeRoundRectCallout">
            <a:avLst>
              <a:gd name="adj1" fmla="val -9318"/>
              <a:gd name="adj2" fmla="val 58095"/>
              <a:gd name="adj3" fmla="val 16667"/>
            </a:avLst>
          </a:prstGeom>
          <a:noFill/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85419-0BE7-49FA-AD1E-8119A22652A1}"/>
              </a:ext>
            </a:extLst>
          </p:cNvPr>
          <p:cNvSpPr/>
          <p:nvPr/>
        </p:nvSpPr>
        <p:spPr>
          <a:xfrm>
            <a:off x="7152236" y="5287641"/>
            <a:ext cx="4971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Olivia Munn, Actress &amp; Advocate for Stop Asian Hate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(USC Annenberg Media, 9/8/20)</a:t>
            </a:r>
          </a:p>
        </p:txBody>
      </p:sp>
    </p:spTree>
    <p:extLst>
      <p:ext uri="{BB962C8B-B14F-4D97-AF65-F5344CB8AC3E}">
        <p14:creationId xmlns:p14="http://schemas.microsoft.com/office/powerpoint/2010/main" val="162254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6EFC29-4811-4C2C-96D0-112123C3F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889" y="1690937"/>
            <a:ext cx="121977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10B83E-ED6E-43E0-807B-83CEC651E664}"/>
              </a:ext>
            </a:extLst>
          </p:cNvPr>
          <p:cNvSpPr/>
          <p:nvPr/>
        </p:nvSpPr>
        <p:spPr>
          <a:xfrm>
            <a:off x="7189659" y="1685013"/>
            <a:ext cx="5022848" cy="5172987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highlight>
                <a:srgbClr val="ED3C8D"/>
              </a:highlight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01599" y="220616"/>
            <a:ext cx="116591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have an opportunity to better engage with Asian American audiences 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through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inclusive ads that accurately represent them, since they feel more underrepresented than any other segment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462700" y="5965168"/>
            <a:ext cx="672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Morning Consult, data based on survey of among 1,000 Asian adults (conducted October 12-19, 2020), 999 Hispanic adults (conducted October 14-19, 2020), 2000 Black adults (conducted June 18-26, 2020), and 1,722 white adults (conducted June 18-21, 2020), with margins of error of +/-2% to +/-3%. *Like TV commercials and sponsored content pots on social media; VAB analysis of MRI-Simmons Cord Evolution Study, March 2022; Asian P18+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67BFF0-A3EA-4BEB-9FAF-5DCE7110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C721ED71-F164-442E-87BA-B5BAC8A787D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997B83-E1F2-47E0-8B33-FF70C1DA6F8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939D5-3532-482B-8200-44599DFFBE48}"/>
              </a:ext>
            </a:extLst>
          </p:cNvPr>
          <p:cNvSpPr txBox="1"/>
          <p:nvPr/>
        </p:nvSpPr>
        <p:spPr>
          <a:xfrm>
            <a:off x="7189659" y="3598079"/>
            <a:ext cx="4980822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of Asian Americans say brands need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create culturally diverse advertising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in order to stay relevant in an increasingly more diverse society </a:t>
            </a:r>
            <a:b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</a:b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+13%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more likely than average adult)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BD361-FF4F-4CB4-AAA2-6B3233B65C9E}"/>
              </a:ext>
            </a:extLst>
          </p:cNvPr>
          <p:cNvSpPr txBox="1"/>
          <p:nvPr/>
        </p:nvSpPr>
        <p:spPr>
          <a:xfrm>
            <a:off x="8567382" y="2301026"/>
            <a:ext cx="2225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73%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BFE89-1070-42C2-81A5-44F1B7058835}"/>
              </a:ext>
            </a:extLst>
          </p:cNvPr>
          <p:cNvSpPr/>
          <p:nvPr/>
        </p:nvSpPr>
        <p:spPr>
          <a:xfrm>
            <a:off x="2" y="1893377"/>
            <a:ext cx="7189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who said they feel they’re rarely, if ever, represented in advertising materials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18" name="Rounded Rectangle 80">
            <a:extLst>
              <a:ext uri="{FF2B5EF4-FFF2-40B4-BE49-F238E27FC236}">
                <a16:creationId xmlns:a16="http://schemas.microsoft.com/office/drawing/2014/main" id="{CA30114F-4E21-42BD-8EB9-96341555ADEE}"/>
              </a:ext>
            </a:extLst>
          </p:cNvPr>
          <p:cNvSpPr/>
          <p:nvPr/>
        </p:nvSpPr>
        <p:spPr>
          <a:xfrm>
            <a:off x="682379" y="4231109"/>
            <a:ext cx="2663786" cy="1448777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1B48D1-8D1B-4457-8F69-2E1BD35E54A3}"/>
              </a:ext>
            </a:extLst>
          </p:cNvPr>
          <p:cNvSpPr txBox="1"/>
          <p:nvPr/>
        </p:nvSpPr>
        <p:spPr>
          <a:xfrm>
            <a:off x="949470" y="4188711"/>
            <a:ext cx="212960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32</a:t>
            </a: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5" name="Rounded Rectangle 80">
            <a:extLst>
              <a:ext uri="{FF2B5EF4-FFF2-40B4-BE49-F238E27FC236}">
                <a16:creationId xmlns:a16="http://schemas.microsoft.com/office/drawing/2014/main" id="{1382CD33-4AB1-40A4-B7A4-0D949C0D6F4A}"/>
              </a:ext>
            </a:extLst>
          </p:cNvPr>
          <p:cNvSpPr/>
          <p:nvPr/>
        </p:nvSpPr>
        <p:spPr>
          <a:xfrm>
            <a:off x="677192" y="2433986"/>
            <a:ext cx="2663786" cy="1448777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B37415-E63D-4BD0-8E28-302A833B2BBD}"/>
              </a:ext>
            </a:extLst>
          </p:cNvPr>
          <p:cNvSpPr txBox="1"/>
          <p:nvPr/>
        </p:nvSpPr>
        <p:spPr>
          <a:xfrm>
            <a:off x="949470" y="2391588"/>
            <a:ext cx="211923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62</a:t>
            </a: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84BFEA-5412-4122-970A-E471A3A0C198}"/>
              </a:ext>
            </a:extLst>
          </p:cNvPr>
          <p:cNvSpPr txBox="1"/>
          <p:nvPr/>
        </p:nvSpPr>
        <p:spPr>
          <a:xfrm>
            <a:off x="949470" y="3428784"/>
            <a:ext cx="2119230" cy="369332"/>
          </a:xfrm>
          <a:prstGeom prst="rect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Asian Americans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EAE9EE-E2B9-4ECE-BD25-143B0E9556E8}"/>
              </a:ext>
            </a:extLst>
          </p:cNvPr>
          <p:cNvSpPr txBox="1"/>
          <p:nvPr/>
        </p:nvSpPr>
        <p:spPr>
          <a:xfrm>
            <a:off x="954657" y="5225907"/>
            <a:ext cx="2119230" cy="369332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Black Americans</a:t>
            </a:r>
          </a:p>
        </p:txBody>
      </p:sp>
      <p:sp>
        <p:nvSpPr>
          <p:cNvPr id="21" name="Rounded Rectangle 80">
            <a:extLst>
              <a:ext uri="{FF2B5EF4-FFF2-40B4-BE49-F238E27FC236}">
                <a16:creationId xmlns:a16="http://schemas.microsoft.com/office/drawing/2014/main" id="{61573EE0-8645-48B8-A5B7-4602B33A6276}"/>
              </a:ext>
            </a:extLst>
          </p:cNvPr>
          <p:cNvSpPr/>
          <p:nvPr/>
        </p:nvSpPr>
        <p:spPr>
          <a:xfrm>
            <a:off x="3705289" y="4231109"/>
            <a:ext cx="2663786" cy="1448777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FD6CB5-9CA7-45F4-837A-7BA7F29B8B50}"/>
              </a:ext>
            </a:extLst>
          </p:cNvPr>
          <p:cNvSpPr txBox="1"/>
          <p:nvPr/>
        </p:nvSpPr>
        <p:spPr>
          <a:xfrm>
            <a:off x="3972380" y="4188711"/>
            <a:ext cx="212960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24</a:t>
            </a: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E63B88-2923-4A7C-8384-1EC3D00CC14C}"/>
              </a:ext>
            </a:extLst>
          </p:cNvPr>
          <p:cNvSpPr txBox="1"/>
          <p:nvPr/>
        </p:nvSpPr>
        <p:spPr>
          <a:xfrm>
            <a:off x="3977567" y="5225907"/>
            <a:ext cx="2119230" cy="369332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White Americans</a:t>
            </a:r>
          </a:p>
        </p:txBody>
      </p:sp>
      <p:sp>
        <p:nvSpPr>
          <p:cNvPr id="24" name="Rounded Rectangle 80">
            <a:extLst>
              <a:ext uri="{FF2B5EF4-FFF2-40B4-BE49-F238E27FC236}">
                <a16:creationId xmlns:a16="http://schemas.microsoft.com/office/drawing/2014/main" id="{8316C027-91F0-4D1E-B612-614EBAAC7873}"/>
              </a:ext>
            </a:extLst>
          </p:cNvPr>
          <p:cNvSpPr/>
          <p:nvPr/>
        </p:nvSpPr>
        <p:spPr>
          <a:xfrm>
            <a:off x="3700686" y="2433986"/>
            <a:ext cx="2663786" cy="1448777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441A94-6E3F-4122-8FE9-12D9F8355F55}"/>
              </a:ext>
            </a:extLst>
          </p:cNvPr>
          <p:cNvSpPr txBox="1"/>
          <p:nvPr/>
        </p:nvSpPr>
        <p:spPr>
          <a:xfrm>
            <a:off x="3967777" y="2391588"/>
            <a:ext cx="212960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41</a:t>
            </a: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15504-4BF0-4888-8F75-697F1F873A14}"/>
              </a:ext>
            </a:extLst>
          </p:cNvPr>
          <p:cNvSpPr txBox="1"/>
          <p:nvPr/>
        </p:nvSpPr>
        <p:spPr>
          <a:xfrm>
            <a:off x="3750445" y="3428784"/>
            <a:ext cx="2564268" cy="364837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 Americans</a:t>
            </a:r>
          </a:p>
        </p:txBody>
      </p:sp>
    </p:spTree>
    <p:extLst>
      <p:ext uri="{BB962C8B-B14F-4D97-AF65-F5344CB8AC3E}">
        <p14:creationId xmlns:p14="http://schemas.microsoft.com/office/powerpoint/2010/main" val="401815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19878" y="-19879"/>
            <a:ext cx="5587439" cy="6890838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291748" y="2351782"/>
            <a:ext cx="38939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+mj-cs"/>
              </a:rPr>
              <a:t>Key Implications for Marketers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B641F-1744-45AC-B343-CA9AA9737A1D}"/>
              </a:ext>
            </a:extLst>
          </p:cNvPr>
          <p:cNvSpPr/>
          <p:nvPr/>
        </p:nvSpPr>
        <p:spPr>
          <a:xfrm>
            <a:off x="5879187" y="1301881"/>
            <a:ext cx="6021065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2"/>
              </a:buBlip>
              <a:defRPr/>
            </a:pPr>
            <a:r>
              <a:rPr lang="en-US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Although historically hard-to-reach through premium, long-form video in the past, ad-supported streaming offers a viable platform to engage Asian American tastemakers who also act as a bellwether for further AVOD adoption by other audiences</a:t>
            </a:r>
            <a:br>
              <a:rPr lang="en-US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endParaRPr lang="en-US" dirty="0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indent="-285750">
              <a:buBlip>
                <a:blip r:embed="rId2"/>
              </a:buBlip>
              <a:defRPr/>
            </a:pPr>
            <a:r>
              <a:rPr lang="en-US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To best resonate with Asian American consumers, </a:t>
            </a:r>
            <a:br>
              <a:rPr lang="en-US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it is important to include programming within your media buys that highlights culturally relevant issues with relatable characters</a:t>
            </a:r>
            <a:br>
              <a:rPr lang="en-US" dirty="0">
                <a:solidFill>
                  <a:srgbClr val="FF0000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endParaRPr lang="en-US" dirty="0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indent="-285750">
              <a:buBlip>
                <a:blip r:embed="rId2"/>
              </a:buBlip>
              <a:defRPr/>
            </a:pPr>
            <a:r>
              <a:rPr lang="en-US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Not only is it important for advertisers to run their campaigns in culturally-relevant content, but the ads themselves should be authentically inclusive to best resonate with these tastemakers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B5ADB-CA83-4815-AF08-981DA7C6E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6A8B01-3146-401A-A509-34450047979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9D54A-9E72-421F-B5B7-0850709C8E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73201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4EF11A5-65CF-4473-B6C4-B53D27C79F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547" y="1549517"/>
            <a:ext cx="2437608" cy="1371155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26" name="TextBox 25">
            <a:hlinkClick r:id="rId4"/>
            <a:extLst>
              <a:ext uri="{FF2B5EF4-FFF2-40B4-BE49-F238E27FC236}">
                <a16:creationId xmlns:a16="http://schemas.microsoft.com/office/drawing/2014/main" id="{8F11F2B3-DEC8-4DD7-972F-33EB3ADB8A9C}"/>
              </a:ext>
            </a:extLst>
          </p:cNvPr>
          <p:cNvSpPr txBox="1"/>
          <p:nvPr/>
        </p:nvSpPr>
        <p:spPr>
          <a:xfrm>
            <a:off x="6560267" y="2930641"/>
            <a:ext cx="2437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EBEA4"/>
                </a:solidFill>
                <a:latin typeface="Helvetica" panose="020B0403020202020204" pitchFamily="34" charset="0"/>
              </a:rPr>
              <a:t>An American Phenomenon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Growing Influence and Value of Asian Americans Consumers</a:t>
            </a:r>
          </a:p>
        </p:txBody>
      </p:sp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0576600E-D3C2-4B0A-8CF1-06BF3B35129A}"/>
              </a:ext>
            </a:extLst>
          </p:cNvPr>
          <p:cNvSpPr txBox="1"/>
          <p:nvPr/>
        </p:nvSpPr>
        <p:spPr>
          <a:xfrm>
            <a:off x="6565668" y="5083391"/>
            <a:ext cx="2426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Fresh Take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Diversity, Equity, Inclusion &amp; Belonging in Streaming</a:t>
            </a:r>
          </a:p>
        </p:txBody>
      </p:sp>
      <p:pic>
        <p:nvPicPr>
          <p:cNvPr id="29" name="Picture 28">
            <a:hlinkClick r:id="rId5"/>
            <a:extLst>
              <a:ext uri="{FF2B5EF4-FFF2-40B4-BE49-F238E27FC236}">
                <a16:creationId xmlns:a16="http://schemas.microsoft.com/office/drawing/2014/main" id="{9FD4FAD4-44CF-474A-9D37-60C1B900E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267" y="3709063"/>
            <a:ext cx="2437608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A2B8DC-850D-41D7-8CFE-5E24953E6F00}"/>
              </a:ext>
            </a:extLst>
          </p:cNvPr>
          <p:cNvSpPr/>
          <p:nvPr/>
        </p:nvSpPr>
        <p:spPr>
          <a:xfrm>
            <a:off x="1" y="0"/>
            <a:ext cx="6274502" cy="6861654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4BD20E-4292-4C0C-BACC-AF74A1B9E8EB}"/>
              </a:ext>
            </a:extLst>
          </p:cNvPr>
          <p:cNvSpPr/>
          <p:nvPr/>
        </p:nvSpPr>
        <p:spPr>
          <a:xfrm>
            <a:off x="6436343" y="600004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7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60180-A9CA-4711-9773-CB371B04B8FC}"/>
              </a:ext>
            </a:extLst>
          </p:cNvPr>
          <p:cNvSpPr txBox="1"/>
          <p:nvPr/>
        </p:nvSpPr>
        <p:spPr>
          <a:xfrm>
            <a:off x="1342861" y="3980370"/>
            <a:ext cx="4719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providing marketers with the data and insights they need to develop thoughtful, inclusive campaigns &amp; strategies. To find out more on the unique media consumption behaviors and cultural trends of multicultural consumers</a:t>
            </a:r>
            <a:r>
              <a:rPr lang="en-US">
                <a:solidFill>
                  <a:schemeClr val="bg1"/>
                </a:solidFill>
                <a:latin typeface="Helvetica" pitchFamily="2" charset="0"/>
              </a:rPr>
              <a:t>, visit the VAB’s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Multicultural Marketing Resource Center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21A7E-B031-4427-B944-444CDE2AE24C}"/>
              </a:ext>
            </a:extLst>
          </p:cNvPr>
          <p:cNvSpPr/>
          <p:nvPr/>
        </p:nvSpPr>
        <p:spPr>
          <a:xfrm>
            <a:off x="289383" y="1933188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FBB459-6F0B-46F0-A62B-FE64CA00AA3A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7" name="TextBox 16">
            <a:hlinkClick r:id="rId9"/>
            <a:extLst>
              <a:ext uri="{FF2B5EF4-FFF2-40B4-BE49-F238E27FC236}">
                <a16:creationId xmlns:a16="http://schemas.microsoft.com/office/drawing/2014/main" id="{4810F238-89EC-44AF-9668-8ECACA327BA0}"/>
              </a:ext>
            </a:extLst>
          </p:cNvPr>
          <p:cNvSpPr txBox="1"/>
          <p:nvPr/>
        </p:nvSpPr>
        <p:spPr>
          <a:xfrm>
            <a:off x="3192839" y="648314"/>
            <a:ext cx="230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u="sng" dirty="0">
                <a:solidFill>
                  <a:schemeClr val="bg1"/>
                </a:solidFill>
                <a:latin typeface="Helvetica" pitchFamily="2" charset="0"/>
              </a:rPr>
              <a:t>Reed Kiely</a:t>
            </a: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1460E-DF4A-42BA-9EB2-F052860B0975}"/>
              </a:ext>
            </a:extLst>
          </p:cNvPr>
          <p:cNvSpPr txBox="1"/>
          <p:nvPr/>
        </p:nvSpPr>
        <p:spPr>
          <a:xfrm>
            <a:off x="3192839" y="961178"/>
            <a:ext cx="230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Associate Insights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reedk@thevab.com</a:t>
            </a:r>
          </a:p>
        </p:txBody>
      </p:sp>
      <p:sp>
        <p:nvSpPr>
          <p:cNvPr id="19" name="TextBox 18">
            <a:hlinkClick r:id="rId9"/>
            <a:extLst>
              <a:ext uri="{FF2B5EF4-FFF2-40B4-BE49-F238E27FC236}">
                <a16:creationId xmlns:a16="http://schemas.microsoft.com/office/drawing/2014/main" id="{C11BA066-A30E-4C0B-B603-D4BE0845EB56}"/>
              </a:ext>
            </a:extLst>
          </p:cNvPr>
          <p:cNvSpPr txBox="1"/>
          <p:nvPr/>
        </p:nvSpPr>
        <p:spPr>
          <a:xfrm>
            <a:off x="339078" y="648314"/>
            <a:ext cx="2534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u="sng" dirty="0">
                <a:solidFill>
                  <a:schemeClr val="bg1"/>
                </a:solidFill>
                <a:latin typeface="Helvetica" pitchFamily="2" charset="0"/>
              </a:rPr>
              <a:t>Jason Wiese</a:t>
            </a: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948F1E-CFC6-415D-AE66-0643267CD9B6}"/>
              </a:ext>
            </a:extLst>
          </p:cNvPr>
          <p:cNvSpPr txBox="1"/>
          <p:nvPr/>
        </p:nvSpPr>
        <p:spPr>
          <a:xfrm>
            <a:off x="339078" y="952317"/>
            <a:ext cx="2534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SVP, Director of Strategic Insights jasonw@thevab.com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5746D3-6758-47B5-AD17-FD7C1377740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2379"/>
            <a:ext cx="2386554" cy="1389686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23F52D7B-329B-4A9E-B73E-08A1AF76E4D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2947" y="3710014"/>
            <a:ext cx="2437607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24" name="TextBox 23">
            <a:hlinkClick r:id="rId11"/>
            <a:extLst>
              <a:ext uri="{FF2B5EF4-FFF2-40B4-BE49-F238E27FC236}">
                <a16:creationId xmlns:a16="http://schemas.microsoft.com/office/drawing/2014/main" id="{9EC42185-7A75-4258-B08B-93CCCC3B8EEC}"/>
              </a:ext>
            </a:extLst>
          </p:cNvPr>
          <p:cNvSpPr txBox="1"/>
          <p:nvPr/>
        </p:nvSpPr>
        <p:spPr>
          <a:xfrm>
            <a:off x="9363339" y="5099916"/>
            <a:ext cx="2416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 The Right Thing</a:t>
            </a: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Diversity &amp; Inclusion Drives Brand Outcomes</a:t>
            </a:r>
          </a:p>
        </p:txBody>
      </p:sp>
      <p:sp>
        <p:nvSpPr>
          <p:cNvPr id="22" name="TextBox 21">
            <a:hlinkClick r:id="rId2"/>
            <a:extLst>
              <a:ext uri="{FF2B5EF4-FFF2-40B4-BE49-F238E27FC236}">
                <a16:creationId xmlns:a16="http://schemas.microsoft.com/office/drawing/2014/main" id="{16059C99-3992-46E9-A6BA-2F7FEBD3CE72}"/>
              </a:ext>
            </a:extLst>
          </p:cNvPr>
          <p:cNvSpPr txBox="1"/>
          <p:nvPr/>
        </p:nvSpPr>
        <p:spPr>
          <a:xfrm>
            <a:off x="9363202" y="2914117"/>
            <a:ext cx="2417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Fresh Take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‘Corded’ and ‘Cordless’ Audiences Through Video Streaming</a:t>
            </a:r>
          </a:p>
        </p:txBody>
      </p:sp>
      <p:pic>
        <p:nvPicPr>
          <p:cNvPr id="5" name="Picture 4" descr="A circular object with text on it&#10;&#10;Description automatically generated with low confidence">
            <a:extLst>
              <a:ext uri="{FF2B5EF4-FFF2-40B4-BE49-F238E27FC236}">
                <a16:creationId xmlns:a16="http://schemas.microsoft.com/office/drawing/2014/main" id="{6059A65E-B154-4B8C-8EA8-A924C404B02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83" y="3980370"/>
            <a:ext cx="959842" cy="9598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879877-1C26-40F9-B3F8-507FB517B32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93BE92-F971-41D9-8992-A27B621C618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14C136-B5AB-40B4-8AFE-0768D34F2DE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35" name="Picture 34">
            <a:hlinkClick r:id="rId4"/>
            <a:extLst>
              <a:ext uri="{FF2B5EF4-FFF2-40B4-BE49-F238E27FC236}">
                <a16:creationId xmlns:a16="http://schemas.microsoft.com/office/drawing/2014/main" id="{BE8E73DD-059F-4526-B49F-869EB9F6801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267" y="1550470"/>
            <a:ext cx="2457826" cy="1381772"/>
          </a:xfrm>
          <a:prstGeom prst="rect">
            <a:avLst/>
          </a:prstGeom>
          <a:ln w="6350"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82658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Curious to learn more about VAB? </a:t>
            </a:r>
            <a:r>
              <a:rPr lang="en-US" sz="180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Check out this </a:t>
            </a:r>
            <a:r>
              <a:rPr lang="en-US" sz="18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lang="en-US" sz="18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to see what we do and how we can help you develop business-driving marketing strategies.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A28B62-97B6-4C38-8E52-A98F95F9D7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8907401-1B16-455F-8BA3-ACA0D62CE52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38764-49E9-4E9A-9BC4-B05A1E89DA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B4B84109-E3E0-4C12-BB0F-85A28D24D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983" y="-5115"/>
            <a:ext cx="561401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9526" y="0"/>
            <a:ext cx="6583045" cy="6869150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117167" y="1459371"/>
            <a:ext cx="64585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3178">
              <a:spcBef>
                <a:spcPct val="0"/>
              </a:spcBef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  <a:t>We have previously highlighted the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growth, buying power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sky-rocketing social influence of Asian-Americans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  <a:t>.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</a:b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</a:br>
            <a:br>
              <a:rPr lang="en-US" dirty="0">
                <a:solidFill>
                  <a:schemeClr val="bg1"/>
                </a:solidFill>
                <a:latin typeface="Helvetica Light" panose="020B0403020202020204"/>
                <a:ea typeface="+mj-ea"/>
                <a:cs typeface="+mj-cs"/>
              </a:rPr>
            </a:br>
            <a:endParaRPr lang="en-US" dirty="0">
              <a:solidFill>
                <a:schemeClr val="bg1"/>
              </a:solidFill>
              <a:latin typeface="Helvetica Light" panose="020B0403020202020204"/>
              <a:ea typeface="+mj-ea"/>
              <a:cs typeface="+mj-cs"/>
            </a:endParaRPr>
          </a:p>
          <a:p>
            <a:pPr defTabSz="583178">
              <a:spcBef>
                <a:spcPct val="0"/>
              </a:spcBef>
              <a:defRPr/>
            </a:pPr>
            <a:endParaRPr lang="en-US" dirty="0">
              <a:solidFill>
                <a:schemeClr val="bg1"/>
              </a:solidFill>
              <a:latin typeface="Helvetica Light" panose="020B0403020202020204"/>
              <a:ea typeface="+mj-ea"/>
              <a:cs typeface="+mj-cs"/>
            </a:endParaRPr>
          </a:p>
          <a:p>
            <a:pPr defTabSz="583178">
              <a:spcBef>
                <a:spcPct val="0"/>
              </a:spcBef>
              <a:defRPr/>
            </a:pPr>
            <a:endParaRPr lang="en-US" dirty="0">
              <a:solidFill>
                <a:schemeClr val="bg1"/>
              </a:solidFill>
              <a:latin typeface="Helvetica Light" panose="020B0403020202020204"/>
              <a:ea typeface="+mj-ea"/>
              <a:cs typeface="+mj-cs"/>
            </a:endParaRPr>
          </a:p>
          <a:p>
            <a:pPr defTabSz="583178">
              <a:spcBef>
                <a:spcPct val="0"/>
              </a:spcBef>
              <a:defRPr/>
            </a:pPr>
            <a:br>
              <a:rPr lang="en-US" dirty="0">
                <a:solidFill>
                  <a:schemeClr val="bg1"/>
                </a:solidFill>
                <a:latin typeface="Helvetica Light" panose="020B0403020202020204"/>
                <a:ea typeface="+mj-ea"/>
                <a:cs typeface="+mj-cs"/>
              </a:rPr>
            </a:br>
            <a:br>
              <a:rPr lang="en-US" sz="1100" dirty="0">
                <a:solidFill>
                  <a:schemeClr val="bg1"/>
                </a:solidFill>
                <a:latin typeface="Helvetica Light" panose="020B0403020202020204"/>
                <a:ea typeface="+mj-ea"/>
                <a:cs typeface="+mj-cs"/>
              </a:rPr>
            </a:br>
            <a:endParaRPr lang="en-US" dirty="0">
              <a:solidFill>
                <a:schemeClr val="bg1"/>
              </a:solidFill>
              <a:latin typeface="Helvetica Light" panose="020B0403020202020204"/>
              <a:ea typeface="+mj-ea"/>
              <a:cs typeface="+mj-cs"/>
            </a:endParaRPr>
          </a:p>
          <a:p>
            <a:pPr defTabSz="583178">
              <a:spcBef>
                <a:spcPct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Helvetica Light" panose="020B0403020202020204"/>
                <a:ea typeface="+mj-ea"/>
                <a:cs typeface="+mj-cs"/>
              </a:rPr>
              <a:t>Now we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  <a:t> are answering the next logical question marketers have when thinking about this audience -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How can I best use video to engage with them?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 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</a:b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</a:b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  <a:t>In this Marketer FAQ, we share trends on how Asian Americans are watching video content, what they are looking for in programming, and their expectations of advertising.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E9BD09-27E1-46AD-8094-ADADAFCE55E8}"/>
              </a:ext>
            </a:extLst>
          </p:cNvPr>
          <p:cNvGrpSpPr/>
          <p:nvPr/>
        </p:nvGrpSpPr>
        <p:grpSpPr>
          <a:xfrm>
            <a:off x="237410" y="420009"/>
            <a:ext cx="4365070" cy="855923"/>
            <a:chOff x="237410" y="3815092"/>
            <a:chExt cx="4365070" cy="8559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5EBF1B-0BAA-4547-8F79-143996AD9AEC}"/>
                </a:ext>
              </a:extLst>
            </p:cNvPr>
            <p:cNvSpPr txBox="1"/>
            <p:nvPr/>
          </p:nvSpPr>
          <p:spPr>
            <a:xfrm>
              <a:off x="1145680" y="3815092"/>
              <a:ext cx="345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263438-27D5-41C8-89EA-7B37A61DA784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2226618-3F19-4239-A9C8-7C95E3EAC56A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1D13CB-F38F-43A9-938E-82693FD83183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CC357189-BCB4-4667-AA8F-352322E6E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8DE6D61-CC02-4BCA-B683-BAC83A96CB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34CF62-9503-41D1-A7E7-AE037B4A7D1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B78C73-D538-400A-BE29-8FB25104B14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D966990A-3EE3-4A05-A185-C1BBBE9AE39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525" y="2257555"/>
            <a:ext cx="2181112" cy="1226205"/>
          </a:xfrm>
          <a:prstGeom prst="rect">
            <a:avLst/>
          </a:prstGeom>
          <a:ln w="19050">
            <a:solidFill>
              <a:srgbClr val="00BFF2"/>
            </a:solidFill>
          </a:ln>
        </p:spPr>
      </p:pic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35FDCF91-6F8E-4BC3-B7D8-7595EEC83C3A}"/>
              </a:ext>
            </a:extLst>
          </p:cNvPr>
          <p:cNvSpPr txBox="1"/>
          <p:nvPr/>
        </p:nvSpPr>
        <p:spPr>
          <a:xfrm>
            <a:off x="906935" y="3554206"/>
            <a:ext cx="413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FF2"/>
                </a:solidFill>
                <a:latin typeface="Helvetica" panose="020B0403020202020204" pitchFamily="34" charset="0"/>
              </a:rPr>
              <a:t>An American Phenomenon: </a:t>
            </a:r>
            <a:br>
              <a:rPr lang="en-US" sz="1200" b="1" dirty="0">
                <a:solidFill>
                  <a:srgbClr val="00BFF2"/>
                </a:solidFill>
                <a:latin typeface="Helvetica" panose="020B0403020202020204" pitchFamily="34" charset="0"/>
              </a:rPr>
            </a:b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</a:rPr>
              <a:t>The Growing Influence of Asian American Consumers</a:t>
            </a:r>
          </a:p>
        </p:txBody>
      </p:sp>
    </p:spTree>
    <p:extLst>
      <p:ext uri="{BB962C8B-B14F-4D97-AF65-F5344CB8AC3E}">
        <p14:creationId xmlns:p14="http://schemas.microsoft.com/office/powerpoint/2010/main" val="250624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6EFC29-4811-4C2C-96D0-112123C3F8D1}"/>
              </a:ext>
            </a:extLst>
          </p:cNvPr>
          <p:cNvSpPr/>
          <p:nvPr/>
        </p:nvSpPr>
        <p:spPr>
          <a:xfrm>
            <a:off x="2023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53620" y="147413"/>
            <a:ext cx="120343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Asian Americans are a fast-growing segment, with higher education </a:t>
            </a:r>
            <a:b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and income levels than the average adult, and are leading tastemakers </a:t>
            </a:r>
            <a:b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in technology and culture</a:t>
            </a:r>
            <a:endParaRPr lang="en-US" sz="2600" b="1" strike="sngStrike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445651" y="5977719"/>
            <a:ext cx="1176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U.S. Census Bureau data, Population by Race Alone or in Combination and Age for the United States: 2000, Current Population Survey, Annual Social and Economic Supplement, 2010, Monthly Population Estimates by Age, Sex, Race, and Hispanic Origin for the United States: April 1, 2010 to July 1, 2020. Pew Research Center, Key facts about Asian Americans, a diverse and growing population, 4/29/21. U.S. Census Bureau, Current Population Survey, 2021 Annual Social and Economic Supplement (CPS ASEC). U.S. Census Bureau, Current Population Survey, 2020 Annual Social and Economic Supplement. ‘Bachelor’s+ includes Bachelor’s degree, Master’s degree, Professional degree or Doctoral degree.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Read more in our recent VAB report </a:t>
            </a:r>
            <a:r>
              <a:rPr lang="en-US" sz="800" dirty="0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‘An American Phenomenon: The Growing Influence and Value of Asian Americans Consumers</a:t>
            </a:r>
            <a:r>
              <a:rPr lang="en-US" sz="800" dirty="0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</p:txBody>
      </p:sp>
      <p:sp>
        <p:nvSpPr>
          <p:cNvPr id="24" name="Rounded Rectangle 80">
            <a:extLst>
              <a:ext uri="{FF2B5EF4-FFF2-40B4-BE49-F238E27FC236}">
                <a16:creationId xmlns:a16="http://schemas.microsoft.com/office/drawing/2014/main" id="{B6C5D20F-3800-4563-A25D-D1E07490CDAC}"/>
              </a:ext>
            </a:extLst>
          </p:cNvPr>
          <p:cNvSpPr/>
          <p:nvPr/>
        </p:nvSpPr>
        <p:spPr>
          <a:xfrm>
            <a:off x="153620" y="2865716"/>
            <a:ext cx="2283793" cy="296913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5D2452-66AE-460D-9273-3B7F82BDE63C}"/>
              </a:ext>
            </a:extLst>
          </p:cNvPr>
          <p:cNvSpPr txBox="1"/>
          <p:nvPr/>
        </p:nvSpPr>
        <p:spPr>
          <a:xfrm>
            <a:off x="153619" y="4123049"/>
            <a:ext cx="22603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With almost </a:t>
            </a:r>
            <a:r>
              <a:rPr lang="en-US" sz="1400" b="1" dirty="0">
                <a:solidFill>
                  <a:srgbClr val="4EBEA4"/>
                </a:solidFill>
                <a:latin typeface="Helvetica"/>
                <a:cs typeface="Calibri" panose="020F0502020204030204" pitchFamily="34" charset="0"/>
              </a:rPr>
              <a:t>24MM people</a:t>
            </a:r>
            <a:r>
              <a:rPr lang="en-US" sz="1400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 in the U.S., Asian Americans have doubled in population size over the last twenty years.</a:t>
            </a:r>
            <a:endParaRPr lang="en-US" sz="1400" dirty="0">
              <a:solidFill>
                <a:srgbClr val="1B1464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386D883-E388-445D-825E-B1E9DD674EF6}"/>
              </a:ext>
            </a:extLst>
          </p:cNvPr>
          <p:cNvCxnSpPr>
            <a:cxnSpLocks/>
          </p:cNvCxnSpPr>
          <p:nvPr/>
        </p:nvCxnSpPr>
        <p:spPr>
          <a:xfrm>
            <a:off x="288209" y="3998713"/>
            <a:ext cx="2014614" cy="0"/>
          </a:xfrm>
          <a:prstGeom prst="line">
            <a:avLst/>
          </a:prstGeom>
          <a:ln w="12700">
            <a:solidFill>
              <a:srgbClr val="4EBEA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7074983-43DA-485E-BC22-A2FF36300630}"/>
              </a:ext>
            </a:extLst>
          </p:cNvPr>
          <p:cNvSpPr txBox="1"/>
          <p:nvPr/>
        </p:nvSpPr>
        <p:spPr>
          <a:xfrm>
            <a:off x="159923" y="2967549"/>
            <a:ext cx="22711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Asian Americans are </a:t>
            </a:r>
            <a:br>
              <a:rPr lang="en-US" sz="1400" b="1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the fastest growing multicultural population </a:t>
            </a:r>
            <a:endParaRPr lang="en-US" sz="1400" dirty="0">
              <a:solidFill>
                <a:srgbClr val="1B1464"/>
              </a:solidFill>
            </a:endParaRPr>
          </a:p>
        </p:txBody>
      </p:sp>
      <p:sp>
        <p:nvSpPr>
          <p:cNvPr id="31" name="Rounded Rectangle 80">
            <a:extLst>
              <a:ext uri="{FF2B5EF4-FFF2-40B4-BE49-F238E27FC236}">
                <a16:creationId xmlns:a16="http://schemas.microsoft.com/office/drawing/2014/main" id="{A2E2E31C-3E1E-484E-B43B-50A5816C15CA}"/>
              </a:ext>
            </a:extLst>
          </p:cNvPr>
          <p:cNvSpPr/>
          <p:nvPr/>
        </p:nvSpPr>
        <p:spPr>
          <a:xfrm>
            <a:off x="2620153" y="2860183"/>
            <a:ext cx="2265709" cy="2974594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116B68-6728-4527-910C-1EDCF484EF34}"/>
              </a:ext>
            </a:extLst>
          </p:cNvPr>
          <p:cNvSpPr txBox="1"/>
          <p:nvPr/>
        </p:nvSpPr>
        <p:spPr>
          <a:xfrm>
            <a:off x="2629300" y="4123049"/>
            <a:ext cx="2243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4EBEA4"/>
                </a:solidFill>
                <a:latin typeface="Helvetica"/>
                <a:cs typeface="Calibri" panose="020F0502020204030204" pitchFamily="34" charset="0"/>
              </a:rPr>
              <a:t>57%</a:t>
            </a:r>
            <a:r>
              <a:rPr lang="en-US" sz="1400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 of Asian Americans were born outside of the U.S. vs. 14% of all Americans.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103E1CF-6873-4E83-BC06-1745A58B3B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75" y="1777089"/>
            <a:ext cx="908557" cy="90855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BC0D77C-8FD4-46CC-8348-ACF9E39077C3}"/>
              </a:ext>
            </a:extLst>
          </p:cNvPr>
          <p:cNvSpPr txBox="1"/>
          <p:nvPr/>
        </p:nvSpPr>
        <p:spPr>
          <a:xfrm>
            <a:off x="2714334" y="2967549"/>
            <a:ext cx="20012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A lot of this growth in their population is driven by immigrants</a:t>
            </a:r>
            <a:endParaRPr lang="en-US" sz="1400" dirty="0">
              <a:solidFill>
                <a:srgbClr val="1B1464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6CAEF9-B97D-45EF-85CB-59C0AC4D3815}"/>
              </a:ext>
            </a:extLst>
          </p:cNvPr>
          <p:cNvCxnSpPr>
            <a:cxnSpLocks/>
          </p:cNvCxnSpPr>
          <p:nvPr/>
        </p:nvCxnSpPr>
        <p:spPr>
          <a:xfrm>
            <a:off x="2745700" y="3992599"/>
            <a:ext cx="2014614" cy="0"/>
          </a:xfrm>
          <a:prstGeom prst="line">
            <a:avLst/>
          </a:prstGeom>
          <a:ln w="12700">
            <a:solidFill>
              <a:srgbClr val="4EBEA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80">
            <a:extLst>
              <a:ext uri="{FF2B5EF4-FFF2-40B4-BE49-F238E27FC236}">
                <a16:creationId xmlns:a16="http://schemas.microsoft.com/office/drawing/2014/main" id="{A7A69E46-D1D1-450F-80C9-BA55178F8DBE}"/>
              </a:ext>
            </a:extLst>
          </p:cNvPr>
          <p:cNvSpPr/>
          <p:nvPr/>
        </p:nvSpPr>
        <p:spPr>
          <a:xfrm>
            <a:off x="5012144" y="2860183"/>
            <a:ext cx="2243812" cy="2974594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589DF9-3963-48CE-8DC2-1C95217C32A5}"/>
              </a:ext>
            </a:extLst>
          </p:cNvPr>
          <p:cNvSpPr txBox="1"/>
          <p:nvPr/>
        </p:nvSpPr>
        <p:spPr>
          <a:xfrm>
            <a:off x="5042862" y="4123049"/>
            <a:ext cx="21823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Asian Americans are more educated than the average adult - </a:t>
            </a:r>
            <a:br>
              <a:rPr lang="en-US" sz="1400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4EBEA4"/>
                </a:solidFill>
                <a:latin typeface="Helvetica"/>
                <a:cs typeface="Calibri" panose="020F0502020204030204" pitchFamily="34" charset="0"/>
              </a:rPr>
              <a:t>56%</a:t>
            </a:r>
            <a:r>
              <a:rPr lang="en-US" sz="1400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 have at least a bachelor’s degree vs. 35% of all U.S. adults.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FCB2C5E-A85C-45D1-9CC4-3E8E311954D5}"/>
              </a:ext>
            </a:extLst>
          </p:cNvPr>
          <p:cNvCxnSpPr>
            <a:cxnSpLocks/>
          </p:cNvCxnSpPr>
          <p:nvPr/>
        </p:nvCxnSpPr>
        <p:spPr>
          <a:xfrm>
            <a:off x="5126743" y="3992599"/>
            <a:ext cx="2014614" cy="0"/>
          </a:xfrm>
          <a:prstGeom prst="line">
            <a:avLst/>
          </a:prstGeom>
          <a:ln w="12700">
            <a:solidFill>
              <a:srgbClr val="4EBEA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DA2BBF3-529A-4680-BEE0-623C000066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38" y="1775893"/>
            <a:ext cx="908556" cy="90855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451E441-3AA6-417B-BB0B-F0C6CC79A722}"/>
              </a:ext>
            </a:extLst>
          </p:cNvPr>
          <p:cNvSpPr txBox="1"/>
          <p:nvPr/>
        </p:nvSpPr>
        <p:spPr>
          <a:xfrm>
            <a:off x="5067955" y="2967549"/>
            <a:ext cx="2132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These consumers are highly educated</a:t>
            </a:r>
            <a:endParaRPr lang="en-US" sz="1400" dirty="0">
              <a:solidFill>
                <a:srgbClr val="1B1464"/>
              </a:solidFill>
            </a:endParaRPr>
          </a:p>
        </p:txBody>
      </p:sp>
      <p:sp>
        <p:nvSpPr>
          <p:cNvPr id="39" name="Rounded Rectangle 80">
            <a:extLst>
              <a:ext uri="{FF2B5EF4-FFF2-40B4-BE49-F238E27FC236}">
                <a16:creationId xmlns:a16="http://schemas.microsoft.com/office/drawing/2014/main" id="{ADA8C575-0645-46DD-8151-B8F6DC208DD7}"/>
              </a:ext>
            </a:extLst>
          </p:cNvPr>
          <p:cNvSpPr/>
          <p:nvPr/>
        </p:nvSpPr>
        <p:spPr>
          <a:xfrm>
            <a:off x="7393187" y="2860183"/>
            <a:ext cx="2243812" cy="2974594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E0F0FC-F94B-4DE3-83A8-3D6A73DF4043}"/>
              </a:ext>
            </a:extLst>
          </p:cNvPr>
          <p:cNvSpPr txBox="1"/>
          <p:nvPr/>
        </p:nvSpPr>
        <p:spPr>
          <a:xfrm>
            <a:off x="7445012" y="4123049"/>
            <a:ext cx="21401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Asian American median HHI is </a:t>
            </a:r>
            <a:r>
              <a:rPr lang="en-US" sz="1400" b="1" dirty="0">
                <a:solidFill>
                  <a:srgbClr val="4EBEA4"/>
                </a:solidFill>
                <a:latin typeface="Helvetica"/>
                <a:cs typeface="Calibri" panose="020F0502020204030204" pitchFamily="34" charset="0"/>
              </a:rPr>
              <a:t>40% </a:t>
            </a:r>
            <a:r>
              <a:rPr lang="en-US" sz="1400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higher than the average U.S. HHI ($94,718 vs. $67,521).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4B8140-D297-4806-8B98-92D49EE2D490}"/>
              </a:ext>
            </a:extLst>
          </p:cNvPr>
          <p:cNvCxnSpPr>
            <a:cxnSpLocks/>
          </p:cNvCxnSpPr>
          <p:nvPr/>
        </p:nvCxnSpPr>
        <p:spPr>
          <a:xfrm>
            <a:off x="7507786" y="3992599"/>
            <a:ext cx="2014614" cy="0"/>
          </a:xfrm>
          <a:prstGeom prst="line">
            <a:avLst/>
          </a:prstGeom>
          <a:ln w="12700">
            <a:solidFill>
              <a:srgbClr val="4EBEA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DE17F4F-CB90-44DB-A85E-E60E4B9CD28F}"/>
              </a:ext>
            </a:extLst>
          </p:cNvPr>
          <p:cNvSpPr txBox="1"/>
          <p:nvPr/>
        </p:nvSpPr>
        <p:spPr>
          <a:xfrm>
            <a:off x="7342389" y="2967549"/>
            <a:ext cx="2345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They have much higher household income levels</a:t>
            </a:r>
            <a:endParaRPr lang="en-US" sz="1400" dirty="0">
              <a:solidFill>
                <a:srgbClr val="1B1464"/>
              </a:solidFill>
            </a:endParaRPr>
          </a:p>
        </p:txBody>
      </p:sp>
      <p:sp>
        <p:nvSpPr>
          <p:cNvPr id="42" name="Rounded Rectangle 80">
            <a:extLst>
              <a:ext uri="{FF2B5EF4-FFF2-40B4-BE49-F238E27FC236}">
                <a16:creationId xmlns:a16="http://schemas.microsoft.com/office/drawing/2014/main" id="{58E2A5B3-2B11-4A6F-AE54-2F12DFBA7754}"/>
              </a:ext>
            </a:extLst>
          </p:cNvPr>
          <p:cNvSpPr/>
          <p:nvPr/>
        </p:nvSpPr>
        <p:spPr>
          <a:xfrm>
            <a:off x="9743351" y="2860183"/>
            <a:ext cx="2305572" cy="2974594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B27A4D-D40F-4E30-9D4B-F45E8959D04C}"/>
              </a:ext>
            </a:extLst>
          </p:cNvPr>
          <p:cNvSpPr txBox="1"/>
          <p:nvPr/>
        </p:nvSpPr>
        <p:spPr>
          <a:xfrm>
            <a:off x="9726236" y="4123049"/>
            <a:ext cx="23398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Asian Americans are leading-edge consumers and </a:t>
            </a:r>
            <a:r>
              <a:rPr lang="en-US" sz="1400" b="1" dirty="0">
                <a:solidFill>
                  <a:srgbClr val="4EBEA4"/>
                </a:solidFill>
                <a:latin typeface="Helvetica"/>
                <a:cs typeface="Calibri" panose="020F0502020204030204" pitchFamily="34" charset="0"/>
              </a:rPr>
              <a:t>true tastemakers </a:t>
            </a:r>
            <a:r>
              <a:rPr lang="en-US" sz="1400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across categories and technology, including video streaming.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C8B9971-1463-4C12-B4F1-7282CAE38C87}"/>
              </a:ext>
            </a:extLst>
          </p:cNvPr>
          <p:cNvCxnSpPr>
            <a:cxnSpLocks/>
          </p:cNvCxnSpPr>
          <p:nvPr/>
        </p:nvCxnSpPr>
        <p:spPr>
          <a:xfrm>
            <a:off x="9888830" y="3992599"/>
            <a:ext cx="2014614" cy="0"/>
          </a:xfrm>
          <a:prstGeom prst="line">
            <a:avLst/>
          </a:prstGeom>
          <a:ln w="12700">
            <a:solidFill>
              <a:srgbClr val="4EBEA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CF05E1D-1499-4D15-A058-3706E45536E1}"/>
              </a:ext>
            </a:extLst>
          </p:cNvPr>
          <p:cNvSpPr txBox="1"/>
          <p:nvPr/>
        </p:nvSpPr>
        <p:spPr>
          <a:xfrm>
            <a:off x="9723433" y="2967549"/>
            <a:ext cx="23454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/>
                <a:cs typeface="Calibri" panose="020F0502020204030204" pitchFamily="34" charset="0"/>
              </a:rPr>
              <a:t>They are early adopters which makes them a bellwether for behavior by other audiences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BF3E9FB-A6A2-4B0C-9A07-D0262A57E97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928" y="1775893"/>
            <a:ext cx="908556" cy="90855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5239626-D121-4AB9-880E-79E4E1B8B37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650" y="1775893"/>
            <a:ext cx="908558" cy="908558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99011C0-2864-4EA0-B481-28E2B14B3E7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757" y="1763471"/>
            <a:ext cx="1030759" cy="10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E974CCA-69B1-495C-BC17-96AC6B18A762}"/>
              </a:ext>
            </a:extLst>
          </p:cNvPr>
          <p:cNvSpPr/>
          <p:nvPr/>
        </p:nvSpPr>
        <p:spPr>
          <a:xfrm>
            <a:off x="2023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90123" y="365222"/>
            <a:ext cx="118269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Asian American consumers were adopting streaming TV well before it was a staple of other households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516372" y="6194484"/>
            <a:ext cx="1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Total Audience Report, Q4 2014 (Cross Platform Report), Q4 2016, Q4 2018 &amp; Q4 2020, P2+ &amp; Asian 2+, TV Connected Devices represent Multimedia devices for Q4 2014 and Q4 2016 &amp; internet connected TV devices for Q4 2018 and Q4 2020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67BFF0-A3EA-4BEB-9FAF-5DCE7110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C721ED71-F164-442E-87BA-B5BAC8A787D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997B83-E1F2-47E0-8B33-FF70C1DA6F8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101D093-B24D-4B9C-93A4-7ED7ECC6A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754120"/>
              </p:ext>
            </p:extLst>
          </p:nvPr>
        </p:nvGraphicFramePr>
        <p:xfrm>
          <a:off x="6300134" y="2354204"/>
          <a:ext cx="5679458" cy="359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DB28E23-EE6A-4FDC-81B3-0129DDBB7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789620"/>
              </p:ext>
            </p:extLst>
          </p:nvPr>
        </p:nvGraphicFramePr>
        <p:xfrm>
          <a:off x="308894" y="2354204"/>
          <a:ext cx="5679458" cy="359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3084F1-F011-452F-AA7C-D6E90AF613B3}"/>
              </a:ext>
            </a:extLst>
          </p:cNvPr>
          <p:cNvCxnSpPr>
            <a:cxnSpLocks/>
          </p:cNvCxnSpPr>
          <p:nvPr/>
        </p:nvCxnSpPr>
        <p:spPr>
          <a:xfrm>
            <a:off x="6146799" y="2094821"/>
            <a:ext cx="0" cy="3994520"/>
          </a:xfrm>
          <a:prstGeom prst="line">
            <a:avLst/>
          </a:prstGeom>
          <a:ln w="3810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603AEDC-9536-426E-8E96-A1D6C666DF7A}"/>
              </a:ext>
            </a:extLst>
          </p:cNvPr>
          <p:cNvSpPr txBox="1"/>
          <p:nvPr/>
        </p:nvSpPr>
        <p:spPr>
          <a:xfrm>
            <a:off x="308894" y="1925544"/>
            <a:ext cx="5679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B1464"/>
                </a:solidFill>
                <a:latin typeface="Helvetica" panose="020B0403020202020204" pitchFamily="34" charset="0"/>
              </a:rPr>
              <a:t>TV Connected Devices: Household Penetration 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3BFEDB-8877-4D78-919B-1BCBBE694D31}"/>
              </a:ext>
            </a:extLst>
          </p:cNvPr>
          <p:cNvSpPr txBox="1"/>
          <p:nvPr/>
        </p:nvSpPr>
        <p:spPr>
          <a:xfrm>
            <a:off x="6337603" y="1928444"/>
            <a:ext cx="5679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1B1464"/>
                </a:solidFill>
                <a:latin typeface="Helvetica" panose="020B0403020202020204" pitchFamily="34" charset="0"/>
              </a:rPr>
              <a:t>TV Connected Devices: Weekly Time Spent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9A1611-DC15-4BCC-A2BA-BAFFDBA828B4}"/>
              </a:ext>
            </a:extLst>
          </p:cNvPr>
          <p:cNvSpPr txBox="1"/>
          <p:nvPr/>
        </p:nvSpPr>
        <p:spPr>
          <a:xfrm>
            <a:off x="6609003" y="4897907"/>
            <a:ext cx="55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0:51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342B7F-7875-4E9F-A9EB-1BFE12F4D9FD}"/>
              </a:ext>
            </a:extLst>
          </p:cNvPr>
          <p:cNvSpPr txBox="1"/>
          <p:nvPr/>
        </p:nvSpPr>
        <p:spPr>
          <a:xfrm>
            <a:off x="6993631" y="4419817"/>
            <a:ext cx="55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1:42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CF3512-66E2-4B45-9BF0-70B9B626DEA8}"/>
              </a:ext>
            </a:extLst>
          </p:cNvPr>
          <p:cNvSpPr txBox="1"/>
          <p:nvPr/>
        </p:nvSpPr>
        <p:spPr>
          <a:xfrm>
            <a:off x="7975842" y="4435334"/>
            <a:ext cx="55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2:00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1914F-C933-4F1E-B93F-D7D1B161F73C}"/>
              </a:ext>
            </a:extLst>
          </p:cNvPr>
          <p:cNvSpPr txBox="1"/>
          <p:nvPr/>
        </p:nvSpPr>
        <p:spPr>
          <a:xfrm>
            <a:off x="8366820" y="4000799"/>
            <a:ext cx="55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3:01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F92780-5FCB-4509-AEE7-8BF60824BCF6}"/>
              </a:ext>
            </a:extLst>
          </p:cNvPr>
          <p:cNvSpPr txBox="1"/>
          <p:nvPr/>
        </p:nvSpPr>
        <p:spPr>
          <a:xfrm>
            <a:off x="9345140" y="3807013"/>
            <a:ext cx="55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3:31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EE627-9BEB-4193-88C1-5875628E31BF}"/>
              </a:ext>
            </a:extLst>
          </p:cNvPr>
          <p:cNvSpPr txBox="1"/>
          <p:nvPr/>
        </p:nvSpPr>
        <p:spPr>
          <a:xfrm>
            <a:off x="9736118" y="3633829"/>
            <a:ext cx="55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3:54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A4F36E-DA75-427F-89A3-70685E4FD20D}"/>
              </a:ext>
            </a:extLst>
          </p:cNvPr>
          <p:cNvSpPr txBox="1"/>
          <p:nvPr/>
        </p:nvSpPr>
        <p:spPr>
          <a:xfrm>
            <a:off x="10723972" y="2768679"/>
            <a:ext cx="55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6:02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3A5388-1458-4326-85C0-DE27AD205DF0}"/>
              </a:ext>
            </a:extLst>
          </p:cNvPr>
          <p:cNvSpPr txBox="1"/>
          <p:nvPr/>
        </p:nvSpPr>
        <p:spPr>
          <a:xfrm>
            <a:off x="11115263" y="2527584"/>
            <a:ext cx="55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6:38</a:t>
            </a:r>
          </a:p>
        </p:txBody>
      </p:sp>
    </p:spTree>
    <p:extLst>
      <p:ext uri="{BB962C8B-B14F-4D97-AF65-F5344CB8AC3E}">
        <p14:creationId xmlns:p14="http://schemas.microsoft.com/office/powerpoint/2010/main" val="347516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9D1E7F-A122-4A18-AE33-E13BAA521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900" y="2379"/>
            <a:ext cx="4356099" cy="2536548"/>
          </a:xfrm>
          <a:prstGeom prst="rect">
            <a:avLst/>
          </a:prstGeom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A374811C-BF28-4E38-A712-6331E36CF1C9}"/>
              </a:ext>
            </a:extLst>
          </p:cNvPr>
          <p:cNvSpPr/>
          <p:nvPr/>
        </p:nvSpPr>
        <p:spPr>
          <a:xfrm>
            <a:off x="647701" y="1968500"/>
            <a:ext cx="9994776" cy="2916504"/>
          </a:xfrm>
          <a:prstGeom prst="wedgeRectCallout">
            <a:avLst>
              <a:gd name="adj1" fmla="val -9429"/>
              <a:gd name="adj2" fmla="val 59538"/>
            </a:avLst>
          </a:prstGeom>
          <a:solidFill>
            <a:schemeClr val="bg1"/>
          </a:solidFill>
          <a:ln w="38100">
            <a:solidFill>
              <a:srgbClr val="4EBE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549165-0953-44EA-9111-A62F74631E9D}"/>
              </a:ext>
            </a:extLst>
          </p:cNvPr>
          <p:cNvSpPr txBox="1"/>
          <p:nvPr/>
        </p:nvSpPr>
        <p:spPr>
          <a:xfrm>
            <a:off x="647700" y="2197893"/>
            <a:ext cx="1009640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“When we say that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Asians have been on the leading-edge of streaming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we're not kidding, this is something that has been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 years in the making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“…Even before broadband and YouTube, bilingual and Asian-language dominant Asian audiences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were going online to find the content they wanted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solves the scalability issue, which presents an opportunity for both traditional and new providers to super-serve Asian viewers.”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B8013-38E7-4530-91E2-76B178207FD8}"/>
              </a:ext>
            </a:extLst>
          </p:cNvPr>
          <p:cNvSpPr/>
          <p:nvPr/>
        </p:nvSpPr>
        <p:spPr>
          <a:xfrm>
            <a:off x="4945290" y="5148906"/>
            <a:ext cx="6314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Adriana Waterston, Horowitz’s SVP of Insights and Strategy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(excerpted from NBC News </a:t>
            </a:r>
            <a:r>
              <a:rPr lang="en-US" sz="1100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article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8/16/19 &amp; Horowitz Research 12/7/18)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DD2091-55EC-4DE4-8582-997BA661F5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0DD6B16-FE4B-43CA-8B36-70D119F31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FD8A7-3CB2-4449-932C-71AC9ADFECF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A47E6-C554-40C8-8C52-036DC6932B9C}"/>
              </a:ext>
            </a:extLst>
          </p:cNvPr>
          <p:cNvSpPr txBox="1"/>
          <p:nvPr/>
        </p:nvSpPr>
        <p:spPr>
          <a:xfrm>
            <a:off x="448446" y="6197336"/>
            <a:ext cx="11767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NBC News, “From Korean dramas to Filipino sitcoms, Asian Americans lead the way on streaming”, 8/16/19; Horowitz Research, “Asian American TV viewers are twice as likely to say they check YouTube for TV content first, according to Horowitz’s FOCUS Asian: The Media Landscape 2018 report”, 12/7/18.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4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D54040A-0210-412A-8C97-63F0FC0240C8}"/>
              </a:ext>
            </a:extLst>
          </p:cNvPr>
          <p:cNvSpPr/>
          <p:nvPr/>
        </p:nvSpPr>
        <p:spPr>
          <a:xfrm>
            <a:off x="2023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A868D7-6710-4134-B896-1DB5B627FEC3}"/>
              </a:ext>
            </a:extLst>
          </p:cNvPr>
          <p:cNvSpPr/>
          <p:nvPr/>
        </p:nvSpPr>
        <p:spPr>
          <a:xfrm>
            <a:off x="1080215" y="4290615"/>
            <a:ext cx="4050835" cy="1781258"/>
          </a:xfrm>
          <a:prstGeom prst="roundRect">
            <a:avLst>
              <a:gd name="adj" fmla="val 9984"/>
            </a:avLst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6EF761A-0003-4F41-B205-2CB9AE95AA7F}"/>
              </a:ext>
            </a:extLst>
          </p:cNvPr>
          <p:cNvSpPr/>
          <p:nvPr/>
        </p:nvSpPr>
        <p:spPr>
          <a:xfrm>
            <a:off x="3307404" y="2133157"/>
            <a:ext cx="5243209" cy="1505755"/>
          </a:xfrm>
          <a:prstGeom prst="roundRect">
            <a:avLst>
              <a:gd name="adj" fmla="val 9984"/>
            </a:avLst>
          </a:prstGeom>
          <a:solidFill>
            <a:schemeClr val="bg1"/>
          </a:solidFill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14B43-5ED0-40D3-8270-C66AD9B7205B}"/>
              </a:ext>
            </a:extLst>
          </p:cNvPr>
          <p:cNvSpPr/>
          <p:nvPr/>
        </p:nvSpPr>
        <p:spPr>
          <a:xfrm>
            <a:off x="231843" y="158638"/>
            <a:ext cx="11860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Because of their long-term relationship with streaming, Asian Americans are much more likely to have never had a cable subscription, making them a difficult segment for marketers to traditionally reach 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through video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7F25D-9910-444A-9D96-C2A449843C50}"/>
              </a:ext>
            </a:extLst>
          </p:cNvPr>
          <p:cNvSpPr txBox="1"/>
          <p:nvPr/>
        </p:nvSpPr>
        <p:spPr>
          <a:xfrm>
            <a:off x="509284" y="6296452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March 2022; Asian P18+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10FD0C-59DD-4B64-B831-F2056EFE4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03093-ACE6-40D6-8CEA-443D9CCB34B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D13B5-3421-4C29-B488-545EEEB2913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BC79A6-3CB5-4C20-9D9A-BF10A403C992}"/>
              </a:ext>
            </a:extLst>
          </p:cNvPr>
          <p:cNvSpPr txBox="1"/>
          <p:nvPr/>
        </p:nvSpPr>
        <p:spPr>
          <a:xfrm>
            <a:off x="3307404" y="2162878"/>
            <a:ext cx="524320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B1464"/>
                </a:solidFill>
                <a:latin typeface="Helvetica" panose="020B0403020202020204" pitchFamily="34" charset="0"/>
              </a:rPr>
              <a:t>Total ‘Cordless’</a:t>
            </a:r>
            <a:br>
              <a:rPr lang="en-US" b="1" u="sng" dirty="0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050" dirty="0">
                <a:solidFill>
                  <a:srgbClr val="1B1464"/>
                </a:solidFill>
                <a:latin typeface="Helvetica" panose="020B0403020202020204" pitchFamily="34" charset="0"/>
              </a:rPr>
              <a:t>(Cord Nevers + Cord Cutters)</a:t>
            </a:r>
            <a:endParaRPr lang="en-US" sz="2000" u="sng" dirty="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FE3132-AC06-4AFC-9F18-8ED7F49B9ADA}"/>
              </a:ext>
            </a:extLst>
          </p:cNvPr>
          <p:cNvSpPr txBox="1"/>
          <p:nvPr/>
        </p:nvSpPr>
        <p:spPr>
          <a:xfrm>
            <a:off x="1080216" y="4331136"/>
            <a:ext cx="40605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ED3C8D"/>
                </a:solidFill>
                <a:latin typeface="Helvetica" panose="020B0403020202020204" pitchFamily="34" charset="0"/>
              </a:rPr>
              <a:t>‘Cord Never’</a:t>
            </a:r>
            <a:br>
              <a:rPr lang="en-US" b="1" u="sng" dirty="0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100" i="1" dirty="0">
                <a:solidFill>
                  <a:srgbClr val="ED3C8D"/>
                </a:solidFill>
                <a:latin typeface="Helvetica" panose="020B0403020202020204" pitchFamily="34" charset="0"/>
              </a:rPr>
              <a:t>’have never had a Pay-TV subscription</a:t>
            </a:r>
            <a:endParaRPr lang="en-US" sz="1400" i="1" dirty="0">
              <a:solidFill>
                <a:srgbClr val="ED3C8D"/>
              </a:solidFill>
              <a:latin typeface="Helvetica" panose="020B04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4A53B-E5F2-4885-9CA5-30D55B74DD47}"/>
              </a:ext>
            </a:extLst>
          </p:cNvPr>
          <p:cNvSpPr txBox="1"/>
          <p:nvPr/>
        </p:nvSpPr>
        <p:spPr>
          <a:xfrm>
            <a:off x="5062253" y="2501999"/>
            <a:ext cx="1958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1B1464"/>
                </a:solidFill>
                <a:latin typeface="Helvetica" panose="020B0403020202020204" pitchFamily="34" charset="0"/>
              </a:rPr>
              <a:t>60%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B8B830-E57E-4FC4-8C00-2F009C6B7864}"/>
              </a:ext>
            </a:extLst>
          </p:cNvPr>
          <p:cNvSpPr txBox="1"/>
          <p:nvPr/>
        </p:nvSpPr>
        <p:spPr>
          <a:xfrm>
            <a:off x="2550713" y="4898914"/>
            <a:ext cx="158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D3C8D"/>
                </a:solidFill>
                <a:latin typeface="Helvetica" panose="020B0403020202020204" pitchFamily="34" charset="0"/>
              </a:rPr>
              <a:t>31%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EEAD8A0C-69E4-4DB0-89F6-38E96CE7AF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933" y="2626814"/>
            <a:ext cx="704956" cy="70495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DAEA3E7D-7BC9-494D-93DB-EDCABDDAA3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407" y="2642582"/>
            <a:ext cx="704956" cy="704956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F862F0CC-07E6-4FDE-B919-6476A90029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207" y="2632391"/>
            <a:ext cx="704957" cy="704957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DF3B6B3A-EE71-4109-8C22-DC579D7044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665" y="4972112"/>
            <a:ext cx="704956" cy="704956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98DB0B56-2F8A-4837-84DE-292D3CD6B6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665" y="4967961"/>
            <a:ext cx="704957" cy="70495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78DE669-B67A-44A5-B1D2-B20F32752869}"/>
              </a:ext>
            </a:extLst>
          </p:cNvPr>
          <p:cNvSpPr txBox="1"/>
          <p:nvPr/>
        </p:nvSpPr>
        <p:spPr>
          <a:xfrm>
            <a:off x="1" y="1649026"/>
            <a:ext cx="1217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1B1464"/>
                </a:solidFill>
                <a:latin typeface="Helvetica" panose="020B0403020202020204" pitchFamily="34" charset="0"/>
              </a:rPr>
              <a:t>Asian American 18+: % of Population by 'Cordless’ Group</a:t>
            </a:r>
            <a:endParaRPr lang="en-US" sz="1600" u="sng" dirty="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1706F14-AE28-4FF0-A048-C030019EF1CA}"/>
              </a:ext>
            </a:extLst>
          </p:cNvPr>
          <p:cNvSpPr/>
          <p:nvPr/>
        </p:nvSpPr>
        <p:spPr>
          <a:xfrm>
            <a:off x="6728763" y="4279823"/>
            <a:ext cx="4060572" cy="1819098"/>
          </a:xfrm>
          <a:prstGeom prst="roundRect">
            <a:avLst>
              <a:gd name="adj" fmla="val 9984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F26C52E-5DF3-4B3B-9F15-5F5A8C19F0E1}"/>
              </a:ext>
            </a:extLst>
          </p:cNvPr>
          <p:cNvSpPr txBox="1"/>
          <p:nvPr/>
        </p:nvSpPr>
        <p:spPr>
          <a:xfrm>
            <a:off x="6728763" y="4320344"/>
            <a:ext cx="40605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BFF2"/>
                </a:solidFill>
                <a:latin typeface="Helvetica" panose="020B0403020202020204" pitchFamily="34" charset="0"/>
              </a:rPr>
              <a:t>‘Cord Cutter’</a:t>
            </a:r>
            <a:br>
              <a:rPr lang="en-US" u="sng" dirty="0">
                <a:solidFill>
                  <a:srgbClr val="00BFF2"/>
                </a:solidFill>
                <a:latin typeface="Helvetica" panose="020B0403020202020204" pitchFamily="34" charset="0"/>
              </a:rPr>
            </a:br>
            <a:r>
              <a:rPr lang="en-US" sz="1100" i="1" dirty="0">
                <a:solidFill>
                  <a:srgbClr val="00BFF2"/>
                </a:solidFill>
                <a:latin typeface="Helvetica" panose="020B0403020202020204" pitchFamily="34" charset="0"/>
              </a:rPr>
              <a:t>’previously had a Pay-TV subscription but cancelled it’</a:t>
            </a:r>
            <a:endParaRPr lang="en-US" sz="1400" i="1" dirty="0">
              <a:solidFill>
                <a:srgbClr val="00BFF2"/>
              </a:solidFill>
              <a:latin typeface="Helvetica" panose="020B0403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A5AAAF-4A46-41C2-8E25-4D1CDCE67198}"/>
              </a:ext>
            </a:extLst>
          </p:cNvPr>
          <p:cNvSpPr txBox="1"/>
          <p:nvPr/>
        </p:nvSpPr>
        <p:spPr>
          <a:xfrm>
            <a:off x="8051089" y="4917307"/>
            <a:ext cx="158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FF2"/>
                </a:solidFill>
                <a:latin typeface="Helvetica" panose="020B0403020202020204" pitchFamily="34" charset="0"/>
              </a:rPr>
              <a:t>29%</a:t>
            </a:r>
          </a:p>
        </p:txBody>
      </p:sp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50F61D31-DBF5-4EE4-B30B-F6E04B30C0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06" y="4990505"/>
            <a:ext cx="704956" cy="70495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EBA2D38-8158-407E-B467-76CE1C6EF83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00000">
            <a:off x="6945826" y="5013899"/>
            <a:ext cx="623913" cy="623913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A35F4858-5F91-42C9-B4BC-05AB93CB7B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00000">
            <a:off x="7463271" y="2677693"/>
            <a:ext cx="623913" cy="6239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17E276-9129-45D0-A492-D3EB1D15A699}"/>
              </a:ext>
            </a:extLst>
          </p:cNvPr>
          <p:cNvSpPr txBox="1"/>
          <p:nvPr/>
        </p:nvSpPr>
        <p:spPr>
          <a:xfrm>
            <a:off x="1080214" y="5755385"/>
            <a:ext cx="4050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ED3C8D"/>
                </a:solidFill>
                <a:latin typeface="Helvetica" panose="020B0403020202020204" pitchFamily="34" charset="0"/>
              </a:rPr>
              <a:t>(</a:t>
            </a:r>
            <a:r>
              <a:rPr lang="en-US" sz="1000" b="1" dirty="0">
                <a:solidFill>
                  <a:srgbClr val="ED3C8D"/>
                </a:solidFill>
                <a:latin typeface="Helvetica" panose="020B0403020202020204" pitchFamily="34" charset="0"/>
              </a:rPr>
              <a:t>+76% </a:t>
            </a:r>
            <a:r>
              <a:rPr lang="en-US" sz="1000" dirty="0">
                <a:solidFill>
                  <a:srgbClr val="ED3C8D"/>
                </a:solidFill>
                <a:latin typeface="Helvetica" panose="020B0403020202020204" pitchFamily="34" charset="0"/>
              </a:rPr>
              <a:t>more likely than the average adult 18+)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06B088-07A0-4732-93CD-D24653C7B01F}"/>
              </a:ext>
            </a:extLst>
          </p:cNvPr>
          <p:cNvSpPr txBox="1"/>
          <p:nvPr/>
        </p:nvSpPr>
        <p:spPr>
          <a:xfrm>
            <a:off x="6728763" y="5781322"/>
            <a:ext cx="4060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BFF2"/>
                </a:solidFill>
                <a:latin typeface="Helvetica" panose="020B0403020202020204" pitchFamily="34" charset="0"/>
              </a:rPr>
              <a:t>(</a:t>
            </a:r>
            <a:r>
              <a:rPr lang="en-US" sz="1000" b="1" dirty="0">
                <a:solidFill>
                  <a:srgbClr val="00BFF2"/>
                </a:solidFill>
                <a:latin typeface="Helvetica" panose="020B0403020202020204" pitchFamily="34" charset="0"/>
              </a:rPr>
              <a:t>+8% </a:t>
            </a:r>
            <a:r>
              <a:rPr lang="en-US" sz="1000" dirty="0">
                <a:solidFill>
                  <a:srgbClr val="00BFF2"/>
                </a:solidFill>
                <a:latin typeface="Helvetica" panose="020B0403020202020204" pitchFamily="34" charset="0"/>
              </a:rPr>
              <a:t>more likely than the average adult 18+)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389C20-AB14-4E5D-8553-090FF5950A23}"/>
              </a:ext>
            </a:extLst>
          </p:cNvPr>
          <p:cNvSpPr txBox="1"/>
          <p:nvPr/>
        </p:nvSpPr>
        <p:spPr>
          <a:xfrm>
            <a:off x="4417106" y="3329953"/>
            <a:ext cx="3044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(</a:t>
            </a:r>
            <a:r>
              <a:rPr lang="en-US" sz="1000" b="1" dirty="0">
                <a:solidFill>
                  <a:srgbClr val="1B1464"/>
                </a:solidFill>
                <a:latin typeface="Helvetica" panose="020B0403020202020204" pitchFamily="34" charset="0"/>
              </a:rPr>
              <a:t>+35% </a:t>
            </a:r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more likely than the average adult 18+)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A266E9F-4FA1-455F-91C9-7079AA0993E0}"/>
              </a:ext>
            </a:extLst>
          </p:cNvPr>
          <p:cNvSpPr/>
          <p:nvPr/>
        </p:nvSpPr>
        <p:spPr>
          <a:xfrm rot="5400000">
            <a:off x="4428323" y="2595040"/>
            <a:ext cx="384626" cy="2587561"/>
          </a:xfrm>
          <a:prstGeom prst="rightBrace">
            <a:avLst/>
          </a:prstGeom>
          <a:ln w="2857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43ABDFB-3755-49FA-A0E0-D4A273EE0912}"/>
              </a:ext>
            </a:extLst>
          </p:cNvPr>
          <p:cNvSpPr/>
          <p:nvPr/>
        </p:nvSpPr>
        <p:spPr>
          <a:xfrm rot="5400000">
            <a:off x="7040201" y="2567480"/>
            <a:ext cx="384626" cy="2636196"/>
          </a:xfrm>
          <a:prstGeom prst="rightBrace">
            <a:avLst/>
          </a:prstGeom>
          <a:ln w="2857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3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DB8B31-714A-4BCB-AC7C-3B74C0A95CD4}"/>
              </a:ext>
            </a:extLst>
          </p:cNvPr>
          <p:cNvCxnSpPr/>
          <p:nvPr/>
        </p:nvCxnSpPr>
        <p:spPr>
          <a:xfrm>
            <a:off x="387592" y="2930896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BEA4CE-E04C-4373-95A5-BD90E6D1C9BC}"/>
              </a:ext>
            </a:extLst>
          </p:cNvPr>
          <p:cNvSpPr txBox="1"/>
          <p:nvPr/>
        </p:nvSpPr>
        <p:spPr>
          <a:xfrm>
            <a:off x="272351" y="3429000"/>
            <a:ext cx="9659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How can I best use video to connect with influential Asian American consumers?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F6812F-4FB1-453B-B644-0B289FC66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970" y="2378"/>
            <a:ext cx="4911029" cy="28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B67D66-5685-42EF-9F3D-CF63A7759E3E}"/>
              </a:ext>
            </a:extLst>
          </p:cNvPr>
          <p:cNvSpPr/>
          <p:nvPr/>
        </p:nvSpPr>
        <p:spPr>
          <a:xfrm>
            <a:off x="0" y="1802409"/>
            <a:ext cx="6091236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5BB095-9050-4736-98DA-A12A836CC244}"/>
              </a:ext>
            </a:extLst>
          </p:cNvPr>
          <p:cNvSpPr txBox="1"/>
          <p:nvPr/>
        </p:nvSpPr>
        <p:spPr>
          <a:xfrm>
            <a:off x="87265" y="1963697"/>
            <a:ext cx="5916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Asian adults 18+ that have ‘streamed in the past 12 months’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5FA3E44C-3CDB-4B27-AD17-932DBD79D81F}"/>
              </a:ext>
            </a:extLst>
          </p:cNvPr>
          <p:cNvGraphicFramePr/>
          <p:nvPr/>
        </p:nvGraphicFramePr>
        <p:xfrm>
          <a:off x="205889" y="2160500"/>
          <a:ext cx="5679458" cy="385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20BC6C1-B098-4C79-81E7-E4AABDE6AA98}"/>
              </a:ext>
            </a:extLst>
          </p:cNvPr>
          <p:cNvSpPr/>
          <p:nvPr/>
        </p:nvSpPr>
        <p:spPr>
          <a:xfrm>
            <a:off x="5002013" y="2339389"/>
            <a:ext cx="765553" cy="4924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885C1-468B-4AF8-97CD-18CF27D88A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71715" y="137927"/>
            <a:ext cx="120202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Asian American consumers’ rapid adoption of ad-supported services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 providing marketers with a growing opportunity to reach and engage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these tastemakers through premium video via streaming campaigns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6A92FFE-E960-40A5-AD2A-DECC59F35DD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2FE3B1-C7E6-42C7-BDAE-10AE93C28B05}"/>
              </a:ext>
            </a:extLst>
          </p:cNvPr>
          <p:cNvSpPr/>
          <p:nvPr/>
        </p:nvSpPr>
        <p:spPr>
          <a:xfrm>
            <a:off x="483206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D90C63-4170-4419-8AE9-EC6AC982D922}"/>
              </a:ext>
            </a:extLst>
          </p:cNvPr>
          <p:cNvSpPr txBox="1"/>
          <p:nvPr/>
        </p:nvSpPr>
        <p:spPr>
          <a:xfrm>
            <a:off x="508607" y="6188391"/>
            <a:ext cx="115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July 2018 vs. March 2022. Access to free/ad-based vs. subscription streaming service: Base = ‘Streamed in the past 12 months.’ Free Streaming services (e.g., Pluto TV, YouTube, Tubi, etc.). Subscription services may include ads or limited ad load tiers.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A3BF73-0CEE-4D50-8ABF-2697AE2D995B}"/>
              </a:ext>
            </a:extLst>
          </p:cNvPr>
          <p:cNvSpPr/>
          <p:nvPr/>
        </p:nvSpPr>
        <p:spPr>
          <a:xfrm>
            <a:off x="6091236" y="1802409"/>
            <a:ext cx="6100764" cy="4371455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CF678-3FB3-41A7-A3A8-A5C1A2E5AF07}"/>
              </a:ext>
            </a:extLst>
          </p:cNvPr>
          <p:cNvSpPr txBox="1"/>
          <p:nvPr/>
        </p:nvSpPr>
        <p:spPr>
          <a:xfrm>
            <a:off x="6302988" y="2034620"/>
            <a:ext cx="56608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change in Asian adults 18+ streamers who have access to a…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July ‘18 vs. March ‘22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31F8E-AB52-4E1D-9D01-4C1E8477257A}"/>
              </a:ext>
            </a:extLst>
          </p:cNvPr>
          <p:cNvSpPr txBox="1"/>
          <p:nvPr/>
        </p:nvSpPr>
        <p:spPr>
          <a:xfrm>
            <a:off x="6890342" y="4907947"/>
            <a:ext cx="2098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Free / Ad-Based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streaming service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FCB9C6-7B8C-4121-9484-17A16A61E85C}"/>
              </a:ext>
            </a:extLst>
          </p:cNvPr>
          <p:cNvSpPr txBox="1"/>
          <p:nvPr/>
        </p:nvSpPr>
        <p:spPr>
          <a:xfrm>
            <a:off x="9318171" y="4907948"/>
            <a:ext cx="2074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Subscription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streaming service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07338BA0-6255-4C90-BEA4-5587D9B71FAC}"/>
              </a:ext>
            </a:extLst>
          </p:cNvPr>
          <p:cNvGraphicFramePr/>
          <p:nvPr/>
        </p:nvGraphicFramePr>
        <p:xfrm>
          <a:off x="6648711" y="2759274"/>
          <a:ext cx="2576980" cy="221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567F177-6514-4B64-B75F-12E8F49B9569}"/>
              </a:ext>
            </a:extLst>
          </p:cNvPr>
          <p:cNvGraphicFramePr/>
          <p:nvPr/>
        </p:nvGraphicFramePr>
        <p:xfrm>
          <a:off x="9067074" y="2759274"/>
          <a:ext cx="2576980" cy="221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37928F13-3119-457C-8BFC-5566B25B50FD}"/>
              </a:ext>
            </a:extLst>
          </p:cNvPr>
          <p:cNvSpPr txBox="1"/>
          <p:nvPr/>
        </p:nvSpPr>
        <p:spPr>
          <a:xfrm>
            <a:off x="9403135" y="3503139"/>
            <a:ext cx="193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+6%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70664E-B014-479E-A0D7-1FB46AE75D04}"/>
              </a:ext>
            </a:extLst>
          </p:cNvPr>
          <p:cNvSpPr txBox="1"/>
          <p:nvPr/>
        </p:nvSpPr>
        <p:spPr>
          <a:xfrm>
            <a:off x="6959227" y="3503139"/>
            <a:ext cx="193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+38%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772370-290B-4957-B948-093B71A16ABF}"/>
              </a:ext>
            </a:extLst>
          </p:cNvPr>
          <p:cNvSpPr/>
          <p:nvPr/>
        </p:nvSpPr>
        <p:spPr>
          <a:xfrm>
            <a:off x="87266" y="1449463"/>
            <a:ext cx="1209520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As early adopters with the ability to spot new trend</a:t>
            </a:r>
            <a:r>
              <a:rPr lang="en-US" sz="1200" dirty="0">
                <a:solidFill>
                  <a:srgbClr val="1B1464"/>
                </a:solidFill>
                <a:latin typeface="Helvetica"/>
              </a:rPr>
              <a:t>s, marketers should view Asian Americans as a bellwether for ad-supported service adoption by other audiences as well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8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FDF992-9A19-4ED9-9EE8-BAA56A738C23}"/>
              </a:ext>
            </a:extLst>
          </p:cNvPr>
          <p:cNvSpPr/>
          <p:nvPr/>
        </p:nvSpPr>
        <p:spPr>
          <a:xfrm>
            <a:off x="-1878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3C1A85-C5AF-4E50-924D-188B5F40FD1B}"/>
              </a:ext>
            </a:extLst>
          </p:cNvPr>
          <p:cNvSpPr/>
          <p:nvPr/>
        </p:nvSpPr>
        <p:spPr>
          <a:xfrm>
            <a:off x="1486016" y="2482074"/>
            <a:ext cx="3901881" cy="3738658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5C800D5-975C-490E-B3AA-7BFDED7F4EC7}"/>
              </a:ext>
            </a:extLst>
          </p:cNvPr>
          <p:cNvSpPr/>
          <p:nvPr/>
        </p:nvSpPr>
        <p:spPr>
          <a:xfrm>
            <a:off x="6809313" y="2419096"/>
            <a:ext cx="3901881" cy="3738658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242596" y="312294"/>
            <a:ext cx="119494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can leverage addressability and ad customization to resonate particularly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 with Asian Americans in a streaming environment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516372" y="6297566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March 2022; Asian P18+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67BFF0-A3EA-4BEB-9FAF-5DCE7110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C721ED71-F164-442E-87BA-B5BAC8A787D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997B83-E1F2-47E0-8B33-FF70C1DA6F8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4CE898E6-2FB0-4504-8360-C9DAD0A11E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730" y="2540642"/>
            <a:ext cx="1376451" cy="137645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F57EAB6-F430-491C-862E-C514D9C9A5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819" y="2540642"/>
            <a:ext cx="1376451" cy="13764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104459-6163-4976-A71D-279C5EA292FF}"/>
              </a:ext>
            </a:extLst>
          </p:cNvPr>
          <p:cNvSpPr txBox="1"/>
          <p:nvPr/>
        </p:nvSpPr>
        <p:spPr>
          <a:xfrm>
            <a:off x="1327058" y="4862404"/>
            <a:ext cx="4219797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‘The ads/commercials I see on streaming services I use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relevant to 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+12%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than the average adult)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41FAC-3883-4CDB-97B0-07910C82A089}"/>
              </a:ext>
            </a:extLst>
          </p:cNvPr>
          <p:cNvSpPr txBox="1"/>
          <p:nvPr/>
        </p:nvSpPr>
        <p:spPr>
          <a:xfrm>
            <a:off x="2492085" y="3971889"/>
            <a:ext cx="1889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FC2F9-5F67-44A5-87C2-46B7BE82ACBD}"/>
              </a:ext>
            </a:extLst>
          </p:cNvPr>
          <p:cNvSpPr txBox="1"/>
          <p:nvPr/>
        </p:nvSpPr>
        <p:spPr>
          <a:xfrm>
            <a:off x="6650355" y="4862404"/>
            <a:ext cx="4219797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‘Ads/commercials are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memorable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when I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see them while streaming’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+22%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than the average adult)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60168B-8A8F-4931-AD75-F8CB43D7EBA1}"/>
              </a:ext>
            </a:extLst>
          </p:cNvPr>
          <p:cNvSpPr txBox="1"/>
          <p:nvPr/>
        </p:nvSpPr>
        <p:spPr>
          <a:xfrm>
            <a:off x="7815382" y="3971889"/>
            <a:ext cx="1889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79D260-26FA-492E-BC71-549DFE8DE04D}"/>
              </a:ext>
            </a:extLst>
          </p:cNvPr>
          <p:cNvSpPr txBox="1"/>
          <p:nvPr/>
        </p:nvSpPr>
        <p:spPr>
          <a:xfrm>
            <a:off x="-5778" y="1708702"/>
            <a:ext cx="121977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Advertising Attitudes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Who Agree Among Asian 18+</a:t>
            </a:r>
          </a:p>
        </p:txBody>
      </p:sp>
    </p:spTree>
    <p:extLst>
      <p:ext uri="{BB962C8B-B14F-4D97-AF65-F5344CB8AC3E}">
        <p14:creationId xmlns:p14="http://schemas.microsoft.com/office/powerpoint/2010/main" val="314206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919480-B5B0-4C42-BE5C-8B02F18050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Danielle Delauro</DisplayName>
        <AccountId>38</AccountId>
        <AccountType/>
      </UserInfo>
      <UserInfo>
        <DisplayName>Karolina Guillen</DisplayName>
        <AccountId>14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F1C2F5-9E6C-462B-B084-15A715C2E2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8EE576-996E-456A-A77E-28AE53B71462}">
  <ds:schemaRefs>
    <ds:schemaRef ds:uri="http://purl.org/dc/terms/"/>
    <ds:schemaRef ds:uri="a86b28e8-29a6-4ab8-af18-2a7f61acfad2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f6166fe-9f5b-43aa-b8a9-b4d7ad530bda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3D6794F-0D4D-44D2-8F0A-9D8A43399593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2573</Words>
  <Application>Microsoft Office PowerPoint</Application>
  <PresentationFormat>Widescreen</PresentationFormat>
  <Paragraphs>213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Helvetica Light</vt:lpstr>
      <vt:lpstr>Open Sans</vt:lpstr>
      <vt:lpstr>Open Sans Light</vt:lpstr>
      <vt:lpstr>Trebuchet MS</vt:lpstr>
      <vt:lpstr>Office Theme</vt:lpstr>
      <vt:lpstr>9_Custom Design</vt:lpstr>
      <vt:lpstr>6_Custom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Reed Kiely</cp:lastModifiedBy>
  <cp:revision>1</cp:revision>
  <cp:lastPrinted>2020-09-28T20:48:35Z</cp:lastPrinted>
  <dcterms:created xsi:type="dcterms:W3CDTF">2019-11-08T17:29:39Z</dcterms:created>
  <dcterms:modified xsi:type="dcterms:W3CDTF">2022-04-22T19:15:52Z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