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144328359" r:id="rId6"/>
    <p:sldId id="2144328536" r:id="rId7"/>
    <p:sldId id="2144328531" r:id="rId8"/>
    <p:sldId id="2144328526" r:id="rId9"/>
    <p:sldId id="2144328517" r:id="rId10"/>
    <p:sldId id="2144328519" r:id="rId11"/>
    <p:sldId id="2144328530" r:id="rId12"/>
    <p:sldId id="2144328521" r:id="rId13"/>
    <p:sldId id="2144328522" r:id="rId14"/>
    <p:sldId id="2144328523" r:id="rId15"/>
    <p:sldId id="2144328535" r:id="rId16"/>
    <p:sldId id="2144328304" r:id="rId17"/>
    <p:sldId id="21443274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ACBDCE"/>
    <a:srgbClr val="E2E8F0"/>
    <a:srgbClr val="FFE600"/>
    <a:srgbClr val="ED3C8D"/>
    <a:srgbClr val="4EBEA4"/>
    <a:srgbClr val="00BFF2"/>
    <a:srgbClr val="7ED2F6"/>
    <a:srgbClr val="CFD5EA"/>
    <a:srgbClr val="E2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05C19-95C8-41FE-97C5-773546B54F7F}" v="9" dt="2022-12-06T13:49:00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34707B86-34B5-47E9-AE00-602FA5C12BCC}"/>
    <pc:docChg chg="undo custSel modSld sldOrd">
      <pc:chgData name="Reed Kiely" userId="768be38e-2fb5-40ce-925d-bd8e9d9e3c31" providerId="ADAL" clId="{34707B86-34B5-47E9-AE00-602FA5C12BCC}" dt="2022-11-10T22:22:45.994" v="1059" actId="20577"/>
      <pc:docMkLst>
        <pc:docMk/>
      </pc:docMkLst>
      <pc:sldChg chg="addSp modSp mod">
        <pc:chgData name="Reed Kiely" userId="768be38e-2fb5-40ce-925d-bd8e9d9e3c31" providerId="ADAL" clId="{34707B86-34B5-47E9-AE00-602FA5C12BCC}" dt="2022-11-10T21:55:06.766" v="136" actId="20577"/>
        <pc:sldMkLst>
          <pc:docMk/>
          <pc:sldMk cId="1474712545" sldId="2144328217"/>
        </pc:sldMkLst>
        <pc:spChg chg="add mod">
          <ac:chgData name="Reed Kiely" userId="768be38e-2fb5-40ce-925d-bd8e9d9e3c31" providerId="ADAL" clId="{34707B86-34B5-47E9-AE00-602FA5C12BCC}" dt="2022-11-10T21:47:18.291" v="48" actId="207"/>
          <ac:spMkLst>
            <pc:docMk/>
            <pc:sldMk cId="1474712545" sldId="2144328217"/>
            <ac:spMk id="2" creationId="{1768D054-42DB-4686-0924-BEFEAC05EED8}"/>
          </ac:spMkLst>
        </pc:spChg>
        <pc:spChg chg="mod">
          <ac:chgData name="Reed Kiely" userId="768be38e-2fb5-40ce-925d-bd8e9d9e3c31" providerId="ADAL" clId="{34707B86-34B5-47E9-AE00-602FA5C12BCC}" dt="2022-11-10T21:55:06.766" v="136" actId="20577"/>
          <ac:spMkLst>
            <pc:docMk/>
            <pc:sldMk cId="1474712545" sldId="2144328217"/>
            <ac:spMk id="12" creationId="{D57EAAAA-BF7B-794B-A8FF-EBEAAAED2F07}"/>
          </ac:spMkLst>
        </pc:spChg>
      </pc:sldChg>
      <pc:sldChg chg="addSp modSp mod">
        <pc:chgData name="Reed Kiely" userId="768be38e-2fb5-40ce-925d-bd8e9d9e3c31" providerId="ADAL" clId="{34707B86-34B5-47E9-AE00-602FA5C12BCC}" dt="2022-11-10T22:22:45.994" v="1059" actId="20577"/>
        <pc:sldMkLst>
          <pc:docMk/>
          <pc:sldMk cId="3110856516" sldId="2144328304"/>
        </pc:sldMkLst>
        <pc:spChg chg="add mod">
          <ac:chgData name="Reed Kiely" userId="768be38e-2fb5-40ce-925d-bd8e9d9e3c31" providerId="ADAL" clId="{34707B86-34B5-47E9-AE00-602FA5C12BCC}" dt="2022-11-10T22:22:45.994" v="1059" actId="20577"/>
          <ac:spMkLst>
            <pc:docMk/>
            <pc:sldMk cId="3110856516" sldId="2144328304"/>
            <ac:spMk id="9" creationId="{49042643-CDD3-1D73-E1DF-B52D587CFCF7}"/>
          </ac:spMkLst>
        </pc:spChg>
      </pc:sldChg>
      <pc:sldChg chg="modSp mod">
        <pc:chgData name="Reed Kiely" userId="768be38e-2fb5-40ce-925d-bd8e9d9e3c31" providerId="ADAL" clId="{34707B86-34B5-47E9-AE00-602FA5C12BCC}" dt="2022-11-10T22:20:51.266" v="900" actId="20577"/>
        <pc:sldMkLst>
          <pc:docMk/>
          <pc:sldMk cId="1268282390" sldId="2144328357"/>
        </pc:sldMkLst>
        <pc:spChg chg="mod">
          <ac:chgData name="Reed Kiely" userId="768be38e-2fb5-40ce-925d-bd8e9d9e3c31" providerId="ADAL" clId="{34707B86-34B5-47E9-AE00-602FA5C12BCC}" dt="2022-11-10T22:20:51.266" v="900" actId="20577"/>
          <ac:spMkLst>
            <pc:docMk/>
            <pc:sldMk cId="1268282390" sldId="2144328357"/>
            <ac:spMk id="15" creationId="{FB95FAB7-B9CF-408A-A338-EDBA41131D7D}"/>
          </ac:spMkLst>
        </pc:spChg>
      </pc:sldChg>
      <pc:sldChg chg="modSp mod">
        <pc:chgData name="Reed Kiely" userId="768be38e-2fb5-40ce-925d-bd8e9d9e3c31" providerId="ADAL" clId="{34707B86-34B5-47E9-AE00-602FA5C12BCC}" dt="2022-11-10T21:33:44.693" v="1" actId="1076"/>
        <pc:sldMkLst>
          <pc:docMk/>
          <pc:sldMk cId="1305147618" sldId="2144328359"/>
        </pc:sldMkLst>
        <pc:picChg chg="mod">
          <ac:chgData name="Reed Kiely" userId="768be38e-2fb5-40ce-925d-bd8e9d9e3c31" providerId="ADAL" clId="{34707B86-34B5-47E9-AE00-602FA5C12BCC}" dt="2022-11-10T21:33:44.693" v="1" actId="1076"/>
          <ac:picMkLst>
            <pc:docMk/>
            <pc:sldMk cId="1305147618" sldId="2144328359"/>
            <ac:picMk id="12" creationId="{4C3BDC65-8D60-4B6A-A6E4-F284D2B2831F}"/>
          </ac:picMkLst>
        </pc:picChg>
      </pc:sldChg>
      <pc:sldChg chg="modSp mod ord">
        <pc:chgData name="Reed Kiely" userId="768be38e-2fb5-40ce-925d-bd8e9d9e3c31" providerId="ADAL" clId="{34707B86-34B5-47E9-AE00-602FA5C12BCC}" dt="2022-11-10T21:53:01.965" v="67" actId="1076"/>
        <pc:sldMkLst>
          <pc:docMk/>
          <pc:sldMk cId="2844488092" sldId="2144328372"/>
        </pc:sldMkLst>
        <pc:spChg chg="mod">
          <ac:chgData name="Reed Kiely" userId="768be38e-2fb5-40ce-925d-bd8e9d9e3c31" providerId="ADAL" clId="{34707B86-34B5-47E9-AE00-602FA5C12BCC}" dt="2022-11-10T21:53:01.965" v="67" actId="1076"/>
          <ac:spMkLst>
            <pc:docMk/>
            <pc:sldMk cId="2844488092" sldId="2144328372"/>
            <ac:spMk id="12" creationId="{AF6B8EC0-46EF-4454-8F5C-DA73E47253BB}"/>
          </ac:spMkLst>
        </pc:spChg>
      </pc:sldChg>
      <pc:sldChg chg="addSp modSp mod">
        <pc:chgData name="Reed Kiely" userId="768be38e-2fb5-40ce-925d-bd8e9d9e3c31" providerId="ADAL" clId="{34707B86-34B5-47E9-AE00-602FA5C12BCC}" dt="2022-11-10T22:00:47.957" v="261" actId="207"/>
        <pc:sldMkLst>
          <pc:docMk/>
          <pc:sldMk cId="1160573404" sldId="2144328517"/>
        </pc:sldMkLst>
        <pc:spChg chg="add mod">
          <ac:chgData name="Reed Kiely" userId="768be38e-2fb5-40ce-925d-bd8e9d9e3c31" providerId="ADAL" clId="{34707B86-34B5-47E9-AE00-602FA5C12BCC}" dt="2022-11-10T22:00:47.957" v="261" actId="207"/>
          <ac:spMkLst>
            <pc:docMk/>
            <pc:sldMk cId="1160573404" sldId="2144328517"/>
            <ac:spMk id="4" creationId="{B2C8C4C1-16D1-6398-CD13-CF33037E9AA1}"/>
          </ac:spMkLst>
        </pc:spChg>
        <pc:spChg chg="mod">
          <ac:chgData name="Reed Kiely" userId="768be38e-2fb5-40ce-925d-bd8e9d9e3c31" providerId="ADAL" clId="{34707B86-34B5-47E9-AE00-602FA5C12BCC}" dt="2022-11-10T22:00:00.680" v="210" actId="20577"/>
          <ac:spMkLst>
            <pc:docMk/>
            <pc:sldMk cId="1160573404" sldId="2144328517"/>
            <ac:spMk id="6" creationId="{470DB30C-AC28-622F-985F-6625160DEEFC}"/>
          </ac:spMkLst>
        </pc:spChg>
        <pc:spChg chg="mod">
          <ac:chgData name="Reed Kiely" userId="768be38e-2fb5-40ce-925d-bd8e9d9e3c31" providerId="ADAL" clId="{34707B86-34B5-47E9-AE00-602FA5C12BCC}" dt="2022-11-10T22:00:16.843" v="213" actId="1076"/>
          <ac:spMkLst>
            <pc:docMk/>
            <pc:sldMk cId="1160573404" sldId="2144328517"/>
            <ac:spMk id="25" creationId="{CCFDF261-E310-E373-5A91-6E8CB50CBEDE}"/>
          </ac:spMkLst>
        </pc:spChg>
        <pc:spChg chg="mod">
          <ac:chgData name="Reed Kiely" userId="768be38e-2fb5-40ce-925d-bd8e9d9e3c31" providerId="ADAL" clId="{34707B86-34B5-47E9-AE00-602FA5C12BCC}" dt="2022-11-10T22:00:23.495" v="217" actId="404"/>
          <ac:spMkLst>
            <pc:docMk/>
            <pc:sldMk cId="1160573404" sldId="2144328517"/>
            <ac:spMk id="42" creationId="{5B8D1C78-08FC-824E-60DC-EAA553AD9213}"/>
          </ac:spMkLst>
        </pc:spChg>
      </pc:sldChg>
      <pc:sldChg chg="addSp modSp mod">
        <pc:chgData name="Reed Kiely" userId="768be38e-2fb5-40ce-925d-bd8e9d9e3c31" providerId="ADAL" clId="{34707B86-34B5-47E9-AE00-602FA5C12BCC}" dt="2022-11-10T22:02:23.291" v="292" actId="1076"/>
        <pc:sldMkLst>
          <pc:docMk/>
          <pc:sldMk cId="1300326282" sldId="2144328519"/>
        </pc:sldMkLst>
        <pc:spChg chg="add mod">
          <ac:chgData name="Reed Kiely" userId="768be38e-2fb5-40ce-925d-bd8e9d9e3c31" providerId="ADAL" clId="{34707B86-34B5-47E9-AE00-602FA5C12BCC}" dt="2022-11-10T22:02:23.291" v="292" actId="1076"/>
          <ac:spMkLst>
            <pc:docMk/>
            <pc:sldMk cId="1300326282" sldId="2144328519"/>
            <ac:spMk id="5" creationId="{7FA3D84C-3BA5-4B87-4EF1-36079087B342}"/>
          </ac:spMkLst>
        </pc:spChg>
      </pc:sldChg>
      <pc:sldChg chg="addSp modSp mod">
        <pc:chgData name="Reed Kiely" userId="768be38e-2fb5-40ce-925d-bd8e9d9e3c31" providerId="ADAL" clId="{34707B86-34B5-47E9-AE00-602FA5C12BCC}" dt="2022-11-10T22:07:10.416" v="307" actId="20577"/>
        <pc:sldMkLst>
          <pc:docMk/>
          <pc:sldMk cId="3405232843" sldId="2144328520"/>
        </pc:sldMkLst>
        <pc:spChg chg="add mod">
          <ac:chgData name="Reed Kiely" userId="768be38e-2fb5-40ce-925d-bd8e9d9e3c31" providerId="ADAL" clId="{34707B86-34B5-47E9-AE00-602FA5C12BCC}" dt="2022-11-10T22:07:10.416" v="307" actId="20577"/>
          <ac:spMkLst>
            <pc:docMk/>
            <pc:sldMk cId="3405232843" sldId="2144328520"/>
            <ac:spMk id="4" creationId="{7AC8BB5C-D238-4F06-EA81-8D7D35CA1562}"/>
          </ac:spMkLst>
        </pc:spChg>
      </pc:sldChg>
      <pc:sldChg chg="addSp modSp mod">
        <pc:chgData name="Reed Kiely" userId="768be38e-2fb5-40ce-925d-bd8e9d9e3c31" providerId="ADAL" clId="{34707B86-34B5-47E9-AE00-602FA5C12BCC}" dt="2022-11-10T22:17:01.244" v="776" actId="14100"/>
        <pc:sldMkLst>
          <pc:docMk/>
          <pc:sldMk cId="1937941878" sldId="2144328521"/>
        </pc:sldMkLst>
        <pc:spChg chg="add mod">
          <ac:chgData name="Reed Kiely" userId="768be38e-2fb5-40ce-925d-bd8e9d9e3c31" providerId="ADAL" clId="{34707B86-34B5-47E9-AE00-602FA5C12BCC}" dt="2022-11-10T22:17:01.244" v="776" actId="14100"/>
          <ac:spMkLst>
            <pc:docMk/>
            <pc:sldMk cId="1937941878" sldId="2144328521"/>
            <ac:spMk id="7" creationId="{BC6570F2-5029-B5DD-1BA4-3D44F8575E89}"/>
          </ac:spMkLst>
        </pc:spChg>
        <pc:spChg chg="mod">
          <ac:chgData name="Reed Kiely" userId="768be38e-2fb5-40ce-925d-bd8e9d9e3c31" providerId="ADAL" clId="{34707B86-34B5-47E9-AE00-602FA5C12BCC}" dt="2022-11-10T22:15:03.058" v="693" actId="1036"/>
          <ac:spMkLst>
            <pc:docMk/>
            <pc:sldMk cId="1937941878" sldId="2144328521"/>
            <ac:spMk id="9" creationId="{32F01F31-1366-9B5D-6E40-871C6BCFBBCD}"/>
          </ac:spMkLst>
        </pc:spChg>
      </pc:sldChg>
      <pc:sldChg chg="addSp modSp mod">
        <pc:chgData name="Reed Kiely" userId="768be38e-2fb5-40ce-925d-bd8e9d9e3c31" providerId="ADAL" clId="{34707B86-34B5-47E9-AE00-602FA5C12BCC}" dt="2022-11-10T22:20:32.509" v="899" actId="1076"/>
        <pc:sldMkLst>
          <pc:docMk/>
          <pc:sldMk cId="3072356817" sldId="2144328523"/>
        </pc:sldMkLst>
        <pc:spChg chg="add mod">
          <ac:chgData name="Reed Kiely" userId="768be38e-2fb5-40ce-925d-bd8e9d9e3c31" providerId="ADAL" clId="{34707B86-34B5-47E9-AE00-602FA5C12BCC}" dt="2022-11-10T22:20:32.509" v="899" actId="1076"/>
          <ac:spMkLst>
            <pc:docMk/>
            <pc:sldMk cId="3072356817" sldId="2144328523"/>
            <ac:spMk id="2" creationId="{3E8B879F-2723-D03F-ACE7-835DEAE20D5A}"/>
          </ac:spMkLst>
        </pc:spChg>
      </pc:sldChg>
      <pc:sldChg chg="addSp modSp mod">
        <pc:chgData name="Reed Kiely" userId="768be38e-2fb5-40ce-925d-bd8e9d9e3c31" providerId="ADAL" clId="{34707B86-34B5-47E9-AE00-602FA5C12BCC}" dt="2022-11-10T21:58:23.194" v="198" actId="20577"/>
        <pc:sldMkLst>
          <pc:docMk/>
          <pc:sldMk cId="558864302" sldId="2144328526"/>
        </pc:sldMkLst>
        <pc:spChg chg="add mod">
          <ac:chgData name="Reed Kiely" userId="768be38e-2fb5-40ce-925d-bd8e9d9e3c31" providerId="ADAL" clId="{34707B86-34B5-47E9-AE00-602FA5C12BCC}" dt="2022-11-10T21:57:33.421" v="165" actId="20577"/>
          <ac:spMkLst>
            <pc:docMk/>
            <pc:sldMk cId="558864302" sldId="2144328526"/>
            <ac:spMk id="2" creationId="{39A5876B-13DD-1A04-1208-36B20AF9785D}"/>
          </ac:spMkLst>
        </pc:spChg>
        <pc:spChg chg="add mod">
          <ac:chgData name="Reed Kiely" userId="768be38e-2fb5-40ce-925d-bd8e9d9e3c31" providerId="ADAL" clId="{34707B86-34B5-47E9-AE00-602FA5C12BCC}" dt="2022-11-10T21:58:23.194" v="198" actId="20577"/>
          <ac:spMkLst>
            <pc:docMk/>
            <pc:sldMk cId="558864302" sldId="2144328526"/>
            <ac:spMk id="14" creationId="{9594C127-9F7A-6A74-C58A-CF95BE9125BC}"/>
          </ac:spMkLst>
        </pc:spChg>
        <pc:spChg chg="mod">
          <ac:chgData name="Reed Kiely" userId="768be38e-2fb5-40ce-925d-bd8e9d9e3c31" providerId="ADAL" clId="{34707B86-34B5-47E9-AE00-602FA5C12BCC}" dt="2022-11-10T21:58:09.989" v="166" actId="207"/>
          <ac:spMkLst>
            <pc:docMk/>
            <pc:sldMk cId="558864302" sldId="2144328526"/>
            <ac:spMk id="34" creationId="{397F8115-3C43-5A2B-C88E-1953D955DE71}"/>
          </ac:spMkLst>
        </pc:spChg>
      </pc:sldChg>
      <pc:sldChg chg="addSp modSp mod">
        <pc:chgData name="Reed Kiely" userId="768be38e-2fb5-40ce-925d-bd8e9d9e3c31" providerId="ADAL" clId="{34707B86-34B5-47E9-AE00-602FA5C12BCC}" dt="2022-11-10T22:13:24.643" v="574" actId="20577"/>
        <pc:sldMkLst>
          <pc:docMk/>
          <pc:sldMk cId="3323523178" sldId="2144328530"/>
        </pc:sldMkLst>
        <pc:spChg chg="add mod">
          <ac:chgData name="Reed Kiely" userId="768be38e-2fb5-40ce-925d-bd8e9d9e3c31" providerId="ADAL" clId="{34707B86-34B5-47E9-AE00-602FA5C12BCC}" dt="2022-11-10T22:13:24.643" v="574" actId="20577"/>
          <ac:spMkLst>
            <pc:docMk/>
            <pc:sldMk cId="3323523178" sldId="2144328530"/>
            <ac:spMk id="2" creationId="{D78A2092-5A66-D3E5-3246-78C1563D1A37}"/>
          </ac:spMkLst>
        </pc:spChg>
      </pc:sldChg>
      <pc:sldChg chg="addSp modSp mod ord">
        <pc:chgData name="Reed Kiely" userId="768be38e-2fb5-40ce-925d-bd8e9d9e3c31" providerId="ADAL" clId="{34707B86-34B5-47E9-AE00-602FA5C12BCC}" dt="2022-11-10T21:53:50.172" v="135" actId="207"/>
        <pc:sldMkLst>
          <pc:docMk/>
          <pc:sldMk cId="209697342" sldId="2144328531"/>
        </pc:sldMkLst>
        <pc:spChg chg="add mod">
          <ac:chgData name="Reed Kiely" userId="768be38e-2fb5-40ce-925d-bd8e9d9e3c31" providerId="ADAL" clId="{34707B86-34B5-47E9-AE00-602FA5C12BCC}" dt="2022-11-10T21:53:50.172" v="135" actId="207"/>
          <ac:spMkLst>
            <pc:docMk/>
            <pc:sldMk cId="209697342" sldId="2144328531"/>
            <ac:spMk id="2" creationId="{CFE759C1-3640-18DF-0CB6-B87E5CC21760}"/>
          </ac:spMkLst>
        </pc:spChg>
        <pc:spChg chg="mod">
          <ac:chgData name="Reed Kiely" userId="768be38e-2fb5-40ce-925d-bd8e9d9e3c31" providerId="ADAL" clId="{34707B86-34B5-47E9-AE00-602FA5C12BCC}" dt="2022-11-10T21:49:47.534" v="57" actId="20577"/>
          <ac:spMkLst>
            <pc:docMk/>
            <pc:sldMk cId="209697342" sldId="2144328531"/>
            <ac:spMk id="12" creationId="{1455BFBC-AF9B-9683-479A-4751E4A9C33C}"/>
          </ac:spMkLst>
        </pc:spChg>
        <pc:spChg chg="mod">
          <ac:chgData name="Reed Kiely" userId="768be38e-2fb5-40ce-925d-bd8e9d9e3c31" providerId="ADAL" clId="{34707B86-34B5-47E9-AE00-602FA5C12BCC}" dt="2022-11-10T21:49:20.865" v="53" actId="1076"/>
          <ac:spMkLst>
            <pc:docMk/>
            <pc:sldMk cId="209697342" sldId="2144328531"/>
            <ac:spMk id="59" creationId="{C422F019-C629-335A-72BC-5104AE1B4395}"/>
          </ac:spMkLst>
        </pc:spChg>
        <pc:spChg chg="mod">
          <ac:chgData name="Reed Kiely" userId="768be38e-2fb5-40ce-925d-bd8e9d9e3c31" providerId="ADAL" clId="{34707B86-34B5-47E9-AE00-602FA5C12BCC}" dt="2022-11-10T21:49:41.856" v="56" actId="20577"/>
          <ac:spMkLst>
            <pc:docMk/>
            <pc:sldMk cId="209697342" sldId="2144328531"/>
            <ac:spMk id="77" creationId="{1C4ECE9F-8CE8-869C-4389-4ED2D9F5C548}"/>
          </ac:spMkLst>
        </pc:spChg>
      </pc:sldChg>
    </pc:docChg>
  </pc:docChgLst>
  <pc:docChgLst>
    <pc:chgData name="Reed Kiely" userId="768be38e-2fb5-40ce-925d-bd8e9d9e3c31" providerId="ADAL" clId="{0A60280F-4141-45D9-ACDE-B4C91BC7AADC}"/>
    <pc:docChg chg="undo custSel addSld modSld sldOrd">
      <pc:chgData name="Reed Kiely" userId="768be38e-2fb5-40ce-925d-bd8e9d9e3c31" providerId="ADAL" clId="{0A60280F-4141-45D9-ACDE-B4C91BC7AADC}" dt="2022-10-28T15:55:14.912" v="362" actId="20577"/>
      <pc:docMkLst>
        <pc:docMk/>
      </pc:docMkLst>
      <pc:sldChg chg="addSp delSp modSp mod addCm modCm">
        <pc:chgData name="Reed Kiely" userId="768be38e-2fb5-40ce-925d-bd8e9d9e3c31" providerId="ADAL" clId="{0A60280F-4141-45D9-ACDE-B4C91BC7AADC}" dt="2022-10-28T15:50:12.408" v="324" actId="20577"/>
        <pc:sldMkLst>
          <pc:docMk/>
          <pc:sldMk cId="284775018" sldId="2144327292"/>
        </pc:sldMkLst>
        <pc:spChg chg="del">
          <ac:chgData name="Reed Kiely" userId="768be38e-2fb5-40ce-925d-bd8e9d9e3c31" providerId="ADAL" clId="{0A60280F-4141-45D9-ACDE-B4C91BC7AADC}" dt="2022-10-28T15:49:58.911" v="314" actId="478"/>
          <ac:spMkLst>
            <pc:docMk/>
            <pc:sldMk cId="284775018" sldId="2144327292"/>
            <ac:spMk id="6" creationId="{A3F96BD3-4CF3-CD89-E557-F4DC3BDC1381}"/>
          </ac:spMkLst>
        </pc:spChg>
        <pc:spChg chg="add mod">
          <ac:chgData name="Reed Kiely" userId="768be38e-2fb5-40ce-925d-bd8e9d9e3c31" providerId="ADAL" clId="{0A60280F-4141-45D9-ACDE-B4C91BC7AADC}" dt="2022-10-28T15:50:12.408" v="324" actId="20577"/>
          <ac:spMkLst>
            <pc:docMk/>
            <pc:sldMk cId="284775018" sldId="2144327292"/>
            <ac:spMk id="7" creationId="{8A78585C-1C76-AAB9-B8F8-30907D3B85CA}"/>
          </ac:spMkLst>
        </pc:spChg>
        <pc:spChg chg="del">
          <ac:chgData name="Reed Kiely" userId="768be38e-2fb5-40ce-925d-bd8e9d9e3c31" providerId="ADAL" clId="{0A60280F-4141-45D9-ACDE-B4C91BC7AADC}" dt="2022-10-28T15:49:58.911" v="314" actId="478"/>
          <ac:spMkLst>
            <pc:docMk/>
            <pc:sldMk cId="284775018" sldId="2144327292"/>
            <ac:spMk id="8" creationId="{52AB7680-FA21-3CCB-EFA0-85A288743F3E}"/>
          </ac:spMkLst>
        </pc:spChg>
      </pc:sldChg>
      <pc:sldChg chg="addSp delSp modSp mod addCm modCm">
        <pc:chgData name="Reed Kiely" userId="768be38e-2fb5-40ce-925d-bd8e9d9e3c31" providerId="ADAL" clId="{0A60280F-4141-45D9-ACDE-B4C91BC7AADC}" dt="2022-10-28T15:49:40.419" v="311" actId="2056"/>
        <pc:sldMkLst>
          <pc:docMk/>
          <pc:sldMk cId="3542220857" sldId="2144327349"/>
        </pc:sldMkLst>
        <pc:spChg chg="del mod">
          <ac:chgData name="Reed Kiely" userId="768be38e-2fb5-40ce-925d-bd8e9d9e3c31" providerId="ADAL" clId="{0A60280F-4141-45D9-ACDE-B4C91BC7AADC}" dt="2022-10-28T15:49:40.416" v="310" actId="478"/>
          <ac:spMkLst>
            <pc:docMk/>
            <pc:sldMk cId="3542220857" sldId="2144327349"/>
            <ac:spMk id="4" creationId="{90FB994C-10DB-4AB6-3039-0B50A41A5FC6}"/>
          </ac:spMkLst>
        </pc:spChg>
        <pc:spChg chg="del">
          <ac:chgData name="Reed Kiely" userId="768be38e-2fb5-40ce-925d-bd8e9d9e3c31" providerId="ADAL" clId="{0A60280F-4141-45D9-ACDE-B4C91BC7AADC}" dt="2022-10-28T15:49:40.416" v="310" actId="478"/>
          <ac:spMkLst>
            <pc:docMk/>
            <pc:sldMk cId="3542220857" sldId="2144327349"/>
            <ac:spMk id="7" creationId="{1B09C8EA-C006-4936-03A7-31A4450B1D2A}"/>
          </ac:spMkLst>
        </pc:spChg>
        <pc:spChg chg="add del">
          <ac:chgData name="Reed Kiely" userId="768be38e-2fb5-40ce-925d-bd8e9d9e3c31" providerId="ADAL" clId="{0A60280F-4141-45D9-ACDE-B4C91BC7AADC}" dt="2022-10-28T15:49:12.850" v="300" actId="22"/>
          <ac:spMkLst>
            <pc:docMk/>
            <pc:sldMk cId="3542220857" sldId="2144327349"/>
            <ac:spMk id="9" creationId="{DDC69CC5-93EE-E520-57FE-FE3BF5C0F11B}"/>
          </ac:spMkLst>
        </pc:spChg>
        <pc:spChg chg="add mod">
          <ac:chgData name="Reed Kiely" userId="768be38e-2fb5-40ce-925d-bd8e9d9e3c31" providerId="ADAL" clId="{0A60280F-4141-45D9-ACDE-B4C91BC7AADC}" dt="2022-10-28T15:49:26.723" v="307" actId="1076"/>
          <ac:spMkLst>
            <pc:docMk/>
            <pc:sldMk cId="3542220857" sldId="2144327349"/>
            <ac:spMk id="11" creationId="{C5295D2E-BF42-BED0-2E9D-1F4F78BC767A}"/>
          </ac:spMkLst>
        </pc:spChg>
      </pc:sldChg>
      <pc:sldChg chg="addSp delSp modSp mod addCm modCm">
        <pc:chgData name="Reed Kiely" userId="768be38e-2fb5-40ce-925d-bd8e9d9e3c31" providerId="ADAL" clId="{0A60280F-4141-45D9-ACDE-B4C91BC7AADC}" dt="2022-10-28T15:44:39.416" v="219" actId="478"/>
        <pc:sldMkLst>
          <pc:docMk/>
          <pc:sldMk cId="3956257235" sldId="2144328094"/>
        </pc:sldMkLst>
        <pc:spChg chg="del mod">
          <ac:chgData name="Reed Kiely" userId="768be38e-2fb5-40ce-925d-bd8e9d9e3c31" providerId="ADAL" clId="{0A60280F-4141-45D9-ACDE-B4C91BC7AADC}" dt="2022-10-28T15:43:14.231" v="161" actId="478"/>
          <ac:spMkLst>
            <pc:docMk/>
            <pc:sldMk cId="3956257235" sldId="2144328094"/>
            <ac:spMk id="4" creationId="{708B7700-4EFD-A4F2-ABAE-6D28681893C7}"/>
          </ac:spMkLst>
        </pc:spChg>
        <pc:spChg chg="add mod">
          <ac:chgData name="Reed Kiely" userId="768be38e-2fb5-40ce-925d-bd8e9d9e3c31" providerId="ADAL" clId="{0A60280F-4141-45D9-ACDE-B4C91BC7AADC}" dt="2022-10-28T15:43:25.241" v="174" actId="20577"/>
          <ac:spMkLst>
            <pc:docMk/>
            <pc:sldMk cId="3956257235" sldId="2144328094"/>
            <ac:spMk id="11" creationId="{5B41761F-3B22-C608-17BC-5A35D3C6FFEC}"/>
          </ac:spMkLst>
        </pc:spChg>
        <pc:spChg chg="add mod">
          <ac:chgData name="Reed Kiely" userId="768be38e-2fb5-40ce-925d-bd8e9d9e3c31" providerId="ADAL" clId="{0A60280F-4141-45D9-ACDE-B4C91BC7AADC}" dt="2022-10-28T15:44:23.679" v="213" actId="1076"/>
          <ac:spMkLst>
            <pc:docMk/>
            <pc:sldMk cId="3956257235" sldId="2144328094"/>
            <ac:spMk id="13" creationId="{81F5D790-24BC-0DA5-716D-5914F6AD8B7E}"/>
          </ac:spMkLst>
        </pc:spChg>
        <pc:spChg chg="add del mod">
          <ac:chgData name="Reed Kiely" userId="768be38e-2fb5-40ce-925d-bd8e9d9e3c31" providerId="ADAL" clId="{0A60280F-4141-45D9-ACDE-B4C91BC7AADC}" dt="2022-10-28T15:44:39.416" v="219" actId="478"/>
          <ac:spMkLst>
            <pc:docMk/>
            <pc:sldMk cId="3956257235" sldId="2144328094"/>
            <ac:spMk id="15" creationId="{8C247E52-FE15-E28E-E653-9E9EBAAF7CCF}"/>
          </ac:spMkLst>
        </pc:spChg>
      </pc:sldChg>
      <pc:sldChg chg="addSp delSp modSp mod addCm modCm">
        <pc:chgData name="Reed Kiely" userId="768be38e-2fb5-40ce-925d-bd8e9d9e3c31" providerId="ADAL" clId="{0A60280F-4141-45D9-ACDE-B4C91BC7AADC}" dt="2022-10-28T15:46:13.021" v="257" actId="1076"/>
        <pc:sldMkLst>
          <pc:docMk/>
          <pc:sldMk cId="1474712545" sldId="2144328217"/>
        </pc:sldMkLst>
        <pc:spChg chg="del">
          <ac:chgData name="Reed Kiely" userId="768be38e-2fb5-40ce-925d-bd8e9d9e3c31" providerId="ADAL" clId="{0A60280F-4141-45D9-ACDE-B4C91BC7AADC}" dt="2022-10-28T15:45:58.535" v="244" actId="478"/>
          <ac:spMkLst>
            <pc:docMk/>
            <pc:sldMk cId="1474712545" sldId="2144328217"/>
            <ac:spMk id="18" creationId="{2B426B42-3421-AD9A-AFFC-CCFC024255C4}"/>
          </ac:spMkLst>
        </pc:spChg>
        <pc:spChg chg="add mod">
          <ac:chgData name="Reed Kiely" userId="768be38e-2fb5-40ce-925d-bd8e9d9e3c31" providerId="ADAL" clId="{0A60280F-4141-45D9-ACDE-B4C91BC7AADC}" dt="2022-10-28T15:46:13.021" v="257" actId="1076"/>
          <ac:spMkLst>
            <pc:docMk/>
            <pc:sldMk cId="1474712545" sldId="2144328217"/>
            <ac:spMk id="19" creationId="{A0C008E9-E88F-D5FC-5CC7-66D728FBF098}"/>
          </ac:spMkLst>
        </pc:spChg>
      </pc:sldChg>
      <pc:sldChg chg="addSp delSp modSp mod addCm modCm">
        <pc:chgData name="Reed Kiely" userId="768be38e-2fb5-40ce-925d-bd8e9d9e3c31" providerId="ADAL" clId="{0A60280F-4141-45D9-ACDE-B4C91BC7AADC}" dt="2022-10-28T15:42:18.559" v="145" actId="20577"/>
        <pc:sldMkLst>
          <pc:docMk/>
          <pc:sldMk cId="3679344153" sldId="2144328218"/>
        </pc:sldMkLst>
        <pc:spChg chg="add mod">
          <ac:chgData name="Reed Kiely" userId="768be38e-2fb5-40ce-925d-bd8e9d9e3c31" providerId="ADAL" clId="{0A60280F-4141-45D9-ACDE-B4C91BC7AADC}" dt="2022-10-28T15:42:18.559" v="145" actId="20577"/>
          <ac:spMkLst>
            <pc:docMk/>
            <pc:sldMk cId="3679344153" sldId="2144328218"/>
            <ac:spMk id="16" creationId="{11973FE8-3194-075A-891D-574CC4C9CA97}"/>
          </ac:spMkLst>
        </pc:spChg>
        <pc:spChg chg="del">
          <ac:chgData name="Reed Kiely" userId="768be38e-2fb5-40ce-925d-bd8e9d9e3c31" providerId="ADAL" clId="{0A60280F-4141-45D9-ACDE-B4C91BC7AADC}" dt="2022-10-28T15:42:02.399" v="134" actId="478"/>
          <ac:spMkLst>
            <pc:docMk/>
            <pc:sldMk cId="3679344153" sldId="2144328218"/>
            <ac:spMk id="17" creationId="{4A6A54F9-A301-30E7-F4B5-3D6FFD3E8B02}"/>
          </ac:spMkLst>
        </pc:spChg>
      </pc:sldChg>
      <pc:sldChg chg="addSp delSp modSp mod addCm modCm">
        <pc:chgData name="Reed Kiely" userId="768be38e-2fb5-40ce-925d-bd8e9d9e3c31" providerId="ADAL" clId="{0A60280F-4141-45D9-ACDE-B4C91BC7AADC}" dt="2022-10-28T15:45:21.225" v="239" actId="14100"/>
        <pc:sldMkLst>
          <pc:docMk/>
          <pc:sldMk cId="2442570745" sldId="2144328245"/>
        </pc:sldMkLst>
        <pc:spChg chg="del">
          <ac:chgData name="Reed Kiely" userId="768be38e-2fb5-40ce-925d-bd8e9d9e3c31" providerId="ADAL" clId="{0A60280F-4141-45D9-ACDE-B4C91BC7AADC}" dt="2022-10-28T15:44:58.712" v="226" actId="478"/>
          <ac:spMkLst>
            <pc:docMk/>
            <pc:sldMk cId="2442570745" sldId="2144328245"/>
            <ac:spMk id="3" creationId="{20280B3A-2606-D36A-C912-D12A23E296EF}"/>
          </ac:spMkLst>
        </pc:spChg>
        <pc:spChg chg="add mod">
          <ac:chgData name="Reed Kiely" userId="768be38e-2fb5-40ce-925d-bd8e9d9e3c31" providerId="ADAL" clId="{0A60280F-4141-45D9-ACDE-B4C91BC7AADC}" dt="2022-10-28T15:44:46.832" v="224" actId="20577"/>
          <ac:spMkLst>
            <pc:docMk/>
            <pc:sldMk cId="2442570745" sldId="2144328245"/>
            <ac:spMk id="4" creationId="{74A490C5-3783-5B14-2D34-3396C4102270}"/>
          </ac:spMkLst>
        </pc:spChg>
        <pc:spChg chg="add mod">
          <ac:chgData name="Reed Kiely" userId="768be38e-2fb5-40ce-925d-bd8e9d9e3c31" providerId="ADAL" clId="{0A60280F-4141-45D9-ACDE-B4C91BC7AADC}" dt="2022-10-28T15:45:21.225" v="239" actId="14100"/>
          <ac:spMkLst>
            <pc:docMk/>
            <pc:sldMk cId="2442570745" sldId="2144328245"/>
            <ac:spMk id="5" creationId="{B8519DEB-52D9-227F-261E-F1E93B9255BE}"/>
          </ac:spMkLst>
        </pc:spChg>
      </pc:sldChg>
      <pc:sldChg chg="addSp modSp mod">
        <pc:chgData name="Reed Kiely" userId="768be38e-2fb5-40ce-925d-bd8e9d9e3c31" providerId="ADAL" clId="{0A60280F-4141-45D9-ACDE-B4C91BC7AADC}" dt="2022-10-28T15:46:59.706" v="280" actId="14100"/>
        <pc:sldMkLst>
          <pc:docMk/>
          <pc:sldMk cId="4018152340" sldId="2144328264"/>
        </pc:sldMkLst>
        <pc:spChg chg="add mod">
          <ac:chgData name="Reed Kiely" userId="768be38e-2fb5-40ce-925d-bd8e9d9e3c31" providerId="ADAL" clId="{0A60280F-4141-45D9-ACDE-B4C91BC7AADC}" dt="2022-10-28T15:46:59.706" v="280" actId="14100"/>
          <ac:spMkLst>
            <pc:docMk/>
            <pc:sldMk cId="4018152340" sldId="2144328264"/>
            <ac:spMk id="2" creationId="{ED782BEE-CC3E-1F18-DF76-6A6B6DD5A60D}"/>
          </ac:spMkLst>
        </pc:spChg>
      </pc:sldChg>
      <pc:sldChg chg="addSp delSp modSp mod ord">
        <pc:chgData name="Reed Kiely" userId="768be38e-2fb5-40ce-925d-bd8e9d9e3c31" providerId="ADAL" clId="{0A60280F-4141-45D9-ACDE-B4C91BC7AADC}" dt="2022-10-28T15:53:56.498" v="332" actId="207"/>
        <pc:sldMkLst>
          <pc:docMk/>
          <pc:sldMk cId="3134230912" sldId="2144328274"/>
        </pc:sldMkLst>
        <pc:spChg chg="add del mod">
          <ac:chgData name="Reed Kiely" userId="768be38e-2fb5-40ce-925d-bd8e9d9e3c31" providerId="ADAL" clId="{0A60280F-4141-45D9-ACDE-B4C91BC7AADC}" dt="2022-10-28T15:50:30.135" v="325" actId="478"/>
          <ac:spMkLst>
            <pc:docMk/>
            <pc:sldMk cId="3134230912" sldId="2144328274"/>
            <ac:spMk id="2" creationId="{3EC678E4-D2F1-B97D-52DA-3443A831EC79}"/>
          </ac:spMkLst>
        </pc:spChg>
        <pc:spChg chg="add mod">
          <ac:chgData name="Reed Kiely" userId="768be38e-2fb5-40ce-925d-bd8e9d9e3c31" providerId="ADAL" clId="{0A60280F-4141-45D9-ACDE-B4C91BC7AADC}" dt="2022-10-28T15:50:30.324" v="326"/>
          <ac:spMkLst>
            <pc:docMk/>
            <pc:sldMk cId="3134230912" sldId="2144328274"/>
            <ac:spMk id="3" creationId="{7D4364C7-A166-B33B-6370-830DC9B9EBCB}"/>
          </ac:spMkLst>
        </pc:spChg>
        <pc:spChg chg="add mod">
          <ac:chgData name="Reed Kiely" userId="768be38e-2fb5-40ce-925d-bd8e9d9e3c31" providerId="ADAL" clId="{0A60280F-4141-45D9-ACDE-B4C91BC7AADC}" dt="2022-10-28T15:53:56.498" v="332" actId="207"/>
          <ac:spMkLst>
            <pc:docMk/>
            <pc:sldMk cId="3134230912" sldId="2144328274"/>
            <ac:spMk id="4" creationId="{6097DC61-060E-391C-DEAC-F53A1490AD2F}"/>
          </ac:spMkLst>
        </pc:spChg>
      </pc:sldChg>
      <pc:sldChg chg="addSp delSp modSp mod addCm modCm">
        <pc:chgData name="Reed Kiely" userId="768be38e-2fb5-40ce-925d-bd8e9d9e3c31" providerId="ADAL" clId="{0A60280F-4141-45D9-ACDE-B4C91BC7AADC}" dt="2022-10-28T15:44:27.437" v="215" actId="1076"/>
        <pc:sldMkLst>
          <pc:docMk/>
          <pc:sldMk cId="27910321" sldId="2144328286"/>
        </pc:sldMkLst>
        <pc:spChg chg="del">
          <ac:chgData name="Reed Kiely" userId="768be38e-2fb5-40ce-925d-bd8e9d9e3c31" providerId="ADAL" clId="{0A60280F-4141-45D9-ACDE-B4C91BC7AADC}" dt="2022-10-28T15:41:36.539" v="124" actId="478"/>
          <ac:spMkLst>
            <pc:docMk/>
            <pc:sldMk cId="27910321" sldId="2144328286"/>
            <ac:spMk id="5" creationId="{4D863923-918B-A965-A465-91C69BA68BD9}"/>
          </ac:spMkLst>
        </pc:spChg>
        <pc:spChg chg="add mod">
          <ac:chgData name="Reed Kiely" userId="768be38e-2fb5-40ce-925d-bd8e9d9e3c31" providerId="ADAL" clId="{0A60280F-4141-45D9-ACDE-B4C91BC7AADC}" dt="2022-10-28T15:41:49.199" v="131" actId="20577"/>
          <ac:spMkLst>
            <pc:docMk/>
            <pc:sldMk cId="27910321" sldId="2144328286"/>
            <ac:spMk id="6" creationId="{C9B80B46-7FDA-B9FF-14E8-7B167BF8B5E8}"/>
          </ac:spMkLst>
        </pc:spChg>
        <pc:spChg chg="add mod">
          <ac:chgData name="Reed Kiely" userId="768be38e-2fb5-40ce-925d-bd8e9d9e3c31" providerId="ADAL" clId="{0A60280F-4141-45D9-ACDE-B4C91BC7AADC}" dt="2022-10-28T15:44:27.437" v="215" actId="1076"/>
          <ac:spMkLst>
            <pc:docMk/>
            <pc:sldMk cId="27910321" sldId="2144328286"/>
            <ac:spMk id="7" creationId="{FEE517FD-6F0D-7980-3DE0-96F3C3ED4982}"/>
          </ac:spMkLst>
        </pc:spChg>
      </pc:sldChg>
      <pc:sldChg chg="addSp delSp modSp mod">
        <pc:chgData name="Reed Kiely" userId="768be38e-2fb5-40ce-925d-bd8e9d9e3c31" providerId="ADAL" clId="{0A60280F-4141-45D9-ACDE-B4C91BC7AADC}" dt="2022-10-28T15:46:14.869" v="258"/>
        <pc:sldMkLst>
          <pc:docMk/>
          <pc:sldMk cId="213152413" sldId="2144328354"/>
        </pc:sldMkLst>
        <pc:spChg chg="add del">
          <ac:chgData name="Reed Kiely" userId="768be38e-2fb5-40ce-925d-bd8e9d9e3c31" providerId="ADAL" clId="{0A60280F-4141-45D9-ACDE-B4C91BC7AADC}" dt="2022-10-28T15:45:45.539" v="241" actId="22"/>
          <ac:spMkLst>
            <pc:docMk/>
            <pc:sldMk cId="213152413" sldId="2144328354"/>
            <ac:spMk id="4" creationId="{5698EE59-0C8C-70E3-F2E5-AA4045BE9EE8}"/>
          </ac:spMkLst>
        </pc:spChg>
        <pc:spChg chg="mod">
          <ac:chgData name="Reed Kiely" userId="768be38e-2fb5-40ce-925d-bd8e9d9e3c31" providerId="ADAL" clId="{0A60280F-4141-45D9-ACDE-B4C91BC7AADC}" dt="2022-10-28T14:51:46.425" v="78" actId="1076"/>
          <ac:spMkLst>
            <pc:docMk/>
            <pc:sldMk cId="213152413" sldId="2144328354"/>
            <ac:spMk id="5" creationId="{DCBE743C-B416-8F38-60C4-F559607EA049}"/>
          </ac:spMkLst>
        </pc:spChg>
        <pc:spChg chg="mod">
          <ac:chgData name="Reed Kiely" userId="768be38e-2fb5-40ce-925d-bd8e9d9e3c31" providerId="ADAL" clId="{0A60280F-4141-45D9-ACDE-B4C91BC7AADC}" dt="2022-10-28T14:52:49.632" v="99" actId="1076"/>
          <ac:spMkLst>
            <pc:docMk/>
            <pc:sldMk cId="213152413" sldId="2144328354"/>
            <ac:spMk id="6" creationId="{B472BD5A-950C-9CDF-5A33-127BB285D37B}"/>
          </ac:spMkLst>
        </pc:spChg>
        <pc:spChg chg="mod">
          <ac:chgData name="Reed Kiely" userId="768be38e-2fb5-40ce-925d-bd8e9d9e3c31" providerId="ADAL" clId="{0A60280F-4141-45D9-ACDE-B4C91BC7AADC}" dt="2022-10-28T14:33:11.025" v="71" actId="20577"/>
          <ac:spMkLst>
            <pc:docMk/>
            <pc:sldMk cId="213152413" sldId="2144328354"/>
            <ac:spMk id="7" creationId="{B851C311-263C-6571-5E42-6894332F5854}"/>
          </ac:spMkLst>
        </pc:spChg>
        <pc:spChg chg="add mod">
          <ac:chgData name="Reed Kiely" userId="768be38e-2fb5-40ce-925d-bd8e9d9e3c31" providerId="ADAL" clId="{0A60280F-4141-45D9-ACDE-B4C91BC7AADC}" dt="2022-10-28T15:46:14.869" v="258"/>
          <ac:spMkLst>
            <pc:docMk/>
            <pc:sldMk cId="213152413" sldId="2144328354"/>
            <ac:spMk id="9" creationId="{25C8B056-CC87-D053-FF57-5EC416ABF110}"/>
          </ac:spMkLst>
        </pc:spChg>
        <pc:picChg chg="del">
          <ac:chgData name="Reed Kiely" userId="768be38e-2fb5-40ce-925d-bd8e9d9e3c31" providerId="ADAL" clId="{0A60280F-4141-45D9-ACDE-B4C91BC7AADC}" dt="2022-10-28T14:32:04.122" v="0" actId="478"/>
          <ac:picMkLst>
            <pc:docMk/>
            <pc:sldMk cId="213152413" sldId="2144328354"/>
            <ac:picMk id="8" creationId="{5BAF417A-519A-319B-28EE-98F60DCC1209}"/>
          </ac:picMkLst>
        </pc:picChg>
      </pc:sldChg>
      <pc:sldChg chg="addSp modSp mod">
        <pc:chgData name="Reed Kiely" userId="768be38e-2fb5-40ce-925d-bd8e9d9e3c31" providerId="ADAL" clId="{0A60280F-4141-45D9-ACDE-B4C91BC7AADC}" dt="2022-10-28T15:47:13.727" v="282" actId="1076"/>
        <pc:sldMkLst>
          <pc:docMk/>
          <pc:sldMk cId="2152232555" sldId="2144328386"/>
        </pc:sldMkLst>
        <pc:spChg chg="mod">
          <ac:chgData name="Reed Kiely" userId="768be38e-2fb5-40ce-925d-bd8e9d9e3c31" providerId="ADAL" clId="{0A60280F-4141-45D9-ACDE-B4C91BC7AADC}" dt="2022-10-28T15:47:13.727" v="282" actId="1076"/>
          <ac:spMkLst>
            <pc:docMk/>
            <pc:sldMk cId="2152232555" sldId="2144328386"/>
            <ac:spMk id="16" creationId="{035CFACE-205F-A9C7-8967-D38DB86E1F59}"/>
          </ac:spMkLst>
        </pc:spChg>
        <pc:spChg chg="add mod">
          <ac:chgData name="Reed Kiely" userId="768be38e-2fb5-40ce-925d-bd8e9d9e3c31" providerId="ADAL" clId="{0A60280F-4141-45D9-ACDE-B4C91BC7AADC}" dt="2022-10-28T15:47:10.787" v="281"/>
          <ac:spMkLst>
            <pc:docMk/>
            <pc:sldMk cId="2152232555" sldId="2144328386"/>
            <ac:spMk id="18" creationId="{258EEB56-AE54-57CF-BF54-BA2E8ECE9C82}"/>
          </ac:spMkLst>
        </pc:spChg>
      </pc:sldChg>
      <pc:sldChg chg="addSp delSp modSp mod addCm modCm">
        <pc:chgData name="Reed Kiely" userId="768be38e-2fb5-40ce-925d-bd8e9d9e3c31" providerId="ADAL" clId="{0A60280F-4141-45D9-ACDE-B4C91BC7AADC}" dt="2022-10-28T15:48:49.826" v="294" actId="20577"/>
        <pc:sldMkLst>
          <pc:docMk/>
          <pc:sldMk cId="717306888" sldId="2144328387"/>
        </pc:sldMkLst>
        <pc:spChg chg="del">
          <ac:chgData name="Reed Kiely" userId="768be38e-2fb5-40ce-925d-bd8e9d9e3c31" providerId="ADAL" clId="{0A60280F-4141-45D9-ACDE-B4C91BC7AADC}" dt="2022-10-28T15:48:30.728" v="286" actId="478"/>
          <ac:spMkLst>
            <pc:docMk/>
            <pc:sldMk cId="717306888" sldId="2144328387"/>
            <ac:spMk id="4" creationId="{FE6A365C-0253-7D9E-04D5-9E69B86E3CC9}"/>
          </ac:spMkLst>
        </pc:spChg>
        <pc:spChg chg="mod">
          <ac:chgData name="Reed Kiely" userId="768be38e-2fb5-40ce-925d-bd8e9d9e3c31" providerId="ADAL" clId="{0A60280F-4141-45D9-ACDE-B4C91BC7AADC}" dt="2022-10-28T15:48:29.391" v="285" actId="14100"/>
          <ac:spMkLst>
            <pc:docMk/>
            <pc:sldMk cId="717306888" sldId="2144328387"/>
            <ac:spMk id="5" creationId="{9D3253D0-1FA1-8CC9-1137-DA0612ED07F6}"/>
          </ac:spMkLst>
        </pc:spChg>
        <pc:spChg chg="add mod">
          <ac:chgData name="Reed Kiely" userId="768be38e-2fb5-40ce-925d-bd8e9d9e3c31" providerId="ADAL" clId="{0A60280F-4141-45D9-ACDE-B4C91BC7AADC}" dt="2022-10-28T15:48:49.826" v="294" actId="20577"/>
          <ac:spMkLst>
            <pc:docMk/>
            <pc:sldMk cId="717306888" sldId="2144328387"/>
            <ac:spMk id="6" creationId="{84F24B90-85AD-CBEC-F651-3B6457513AE5}"/>
          </ac:spMkLst>
        </pc:spChg>
      </pc:sldChg>
      <pc:sldChg chg="addSp delSp modSp mod addCm modCm">
        <pc:chgData name="Reed Kiely" userId="768be38e-2fb5-40ce-925d-bd8e9d9e3c31" providerId="ADAL" clId="{0A60280F-4141-45D9-ACDE-B4C91BC7AADC}" dt="2022-10-28T15:44:30.916" v="217"/>
        <pc:sldMkLst>
          <pc:docMk/>
          <pc:sldMk cId="1534030172" sldId="2144328510"/>
        </pc:sldMkLst>
        <pc:spChg chg="mod">
          <ac:chgData name="Reed Kiely" userId="768be38e-2fb5-40ce-925d-bd8e9d9e3c31" providerId="ADAL" clId="{0A60280F-4141-45D9-ACDE-B4C91BC7AADC}" dt="2022-10-28T15:40:46.088" v="104" actId="1076"/>
          <ac:spMkLst>
            <pc:docMk/>
            <pc:sldMk cId="1534030172" sldId="2144328510"/>
            <ac:spMk id="5" creationId="{358DF6C4-A1D1-496E-161B-BA0DD7922196}"/>
          </ac:spMkLst>
        </pc:spChg>
        <pc:spChg chg="add mod">
          <ac:chgData name="Reed Kiely" userId="768be38e-2fb5-40ce-925d-bd8e9d9e3c31" providerId="ADAL" clId="{0A60280F-4141-45D9-ACDE-B4C91BC7AADC}" dt="2022-10-28T15:41:20.202" v="122" actId="113"/>
          <ac:spMkLst>
            <pc:docMk/>
            <pc:sldMk cId="1534030172" sldId="2144328510"/>
            <ac:spMk id="6" creationId="{9DA0F677-9DD0-8218-E69A-6F2F555D3543}"/>
          </ac:spMkLst>
        </pc:spChg>
        <pc:spChg chg="add del mod">
          <ac:chgData name="Reed Kiely" userId="768be38e-2fb5-40ce-925d-bd8e9d9e3c31" providerId="ADAL" clId="{0A60280F-4141-45D9-ACDE-B4C91BC7AADC}" dt="2022-10-28T15:44:30.916" v="217"/>
          <ac:spMkLst>
            <pc:docMk/>
            <pc:sldMk cId="1534030172" sldId="2144328510"/>
            <ac:spMk id="7" creationId="{F820712D-C197-EDA1-230A-5BF8DABD33F2}"/>
          </ac:spMkLst>
        </pc:spChg>
      </pc:sldChg>
      <pc:sldChg chg="addSp modSp mod">
        <pc:chgData name="Reed Kiely" userId="768be38e-2fb5-40ce-925d-bd8e9d9e3c31" providerId="ADAL" clId="{0A60280F-4141-45D9-ACDE-B4C91BC7AADC}" dt="2022-10-28T15:42:37.689" v="157" actId="1076"/>
        <pc:sldMkLst>
          <pc:docMk/>
          <pc:sldMk cId="2770007366" sldId="2144328512"/>
        </pc:sldMkLst>
        <pc:spChg chg="add mod">
          <ac:chgData name="Reed Kiely" userId="768be38e-2fb5-40ce-925d-bd8e9d9e3c31" providerId="ADAL" clId="{0A60280F-4141-45D9-ACDE-B4C91BC7AADC}" dt="2022-10-28T15:42:35.400" v="156" actId="20577"/>
          <ac:spMkLst>
            <pc:docMk/>
            <pc:sldMk cId="2770007366" sldId="2144328512"/>
            <ac:spMk id="2" creationId="{4068CAFB-EAC2-634E-22C2-E4ACB14348A6}"/>
          </ac:spMkLst>
        </pc:spChg>
        <pc:spChg chg="mod">
          <ac:chgData name="Reed Kiely" userId="768be38e-2fb5-40ce-925d-bd8e9d9e3c31" providerId="ADAL" clId="{0A60280F-4141-45D9-ACDE-B4C91BC7AADC}" dt="2022-10-28T15:42:37.689" v="157" actId="1076"/>
          <ac:spMkLst>
            <pc:docMk/>
            <pc:sldMk cId="2770007366" sldId="2144328512"/>
            <ac:spMk id="11" creationId="{C5F4F4B4-49A5-67E4-1F48-12E2B30AE353}"/>
          </ac:spMkLst>
        </pc:spChg>
      </pc:sldChg>
      <pc:sldChg chg="addSp modSp new mod">
        <pc:chgData name="Reed Kiely" userId="768be38e-2fb5-40ce-925d-bd8e9d9e3c31" providerId="ADAL" clId="{0A60280F-4141-45D9-ACDE-B4C91BC7AADC}" dt="2022-10-28T15:55:14.912" v="362" actId="20577"/>
        <pc:sldMkLst>
          <pc:docMk/>
          <pc:sldMk cId="30886322" sldId="2144328514"/>
        </pc:sldMkLst>
        <pc:spChg chg="add mod">
          <ac:chgData name="Reed Kiely" userId="768be38e-2fb5-40ce-925d-bd8e9d9e3c31" providerId="ADAL" clId="{0A60280F-4141-45D9-ACDE-B4C91BC7AADC}" dt="2022-10-28T15:46:44.063" v="268" actId="20577"/>
          <ac:spMkLst>
            <pc:docMk/>
            <pc:sldMk cId="30886322" sldId="2144328514"/>
            <ac:spMk id="2" creationId="{E495DFB6-E43E-5FF4-5BF2-980BED8AD810}"/>
          </ac:spMkLst>
        </pc:spChg>
        <pc:spChg chg="add mod">
          <ac:chgData name="Reed Kiely" userId="768be38e-2fb5-40ce-925d-bd8e9d9e3c31" providerId="ADAL" clId="{0A60280F-4141-45D9-ACDE-B4C91BC7AADC}" dt="2022-10-28T15:55:14.912" v="362" actId="20577"/>
          <ac:spMkLst>
            <pc:docMk/>
            <pc:sldMk cId="30886322" sldId="2144328514"/>
            <ac:spMk id="3" creationId="{C1EE9804-40AE-9B2A-2CA6-B6464A2AE71F}"/>
          </ac:spMkLst>
        </pc:spChg>
      </pc:sldChg>
    </pc:docChg>
  </pc:docChgLst>
  <pc:docChgLst>
    <pc:chgData name="Jason Wiese" userId="4bff8d5b-7de6-4655-b397-69b0afc81113" providerId="ADAL" clId="{20D5841B-C91B-4EE7-A5D9-D184A8D51EB1}"/>
    <pc:docChg chg="undo custSel delSld modSld">
      <pc:chgData name="Jason Wiese" userId="4bff8d5b-7de6-4655-b397-69b0afc81113" providerId="ADAL" clId="{20D5841B-C91B-4EE7-A5D9-D184A8D51EB1}" dt="2022-11-14T14:59:32.326" v="10" actId="20577"/>
      <pc:docMkLst>
        <pc:docMk/>
      </pc:docMkLst>
      <pc:sldChg chg="modSp mod">
        <pc:chgData name="Jason Wiese" userId="4bff8d5b-7de6-4655-b397-69b0afc81113" providerId="ADAL" clId="{20D5841B-C91B-4EE7-A5D9-D184A8D51EB1}" dt="2022-11-14T14:58:24.490" v="9" actId="255"/>
        <pc:sldMkLst>
          <pc:docMk/>
          <pc:sldMk cId="1305147618" sldId="2144328359"/>
        </pc:sldMkLst>
        <pc:spChg chg="mod">
          <ac:chgData name="Jason Wiese" userId="4bff8d5b-7de6-4655-b397-69b0afc81113" providerId="ADAL" clId="{20D5841B-C91B-4EE7-A5D9-D184A8D51EB1}" dt="2022-11-14T14:58:24.490" v="9" actId="255"/>
          <ac:spMkLst>
            <pc:docMk/>
            <pc:sldMk cId="1305147618" sldId="2144328359"/>
            <ac:spMk id="10" creationId="{0C38B446-4C07-42BF-B42F-5E8AEE13A36B}"/>
          </ac:spMkLst>
        </pc:spChg>
      </pc:sldChg>
      <pc:sldChg chg="modSp mod">
        <pc:chgData name="Jason Wiese" userId="4bff8d5b-7de6-4655-b397-69b0afc81113" providerId="ADAL" clId="{20D5841B-C91B-4EE7-A5D9-D184A8D51EB1}" dt="2022-11-14T14:59:32.326" v="10" actId="20577"/>
        <pc:sldMkLst>
          <pc:docMk/>
          <pc:sldMk cId="558864302" sldId="2144328526"/>
        </pc:sldMkLst>
        <pc:spChg chg="mod">
          <ac:chgData name="Jason Wiese" userId="4bff8d5b-7de6-4655-b397-69b0afc81113" providerId="ADAL" clId="{20D5841B-C91B-4EE7-A5D9-D184A8D51EB1}" dt="2022-11-14T14:59:32.326" v="10" actId="20577"/>
          <ac:spMkLst>
            <pc:docMk/>
            <pc:sldMk cId="558864302" sldId="2144328526"/>
            <ac:spMk id="24" creationId="{8E65F054-3F75-CA02-1898-B4EE74A3EE50}"/>
          </ac:spMkLst>
        </pc:spChg>
      </pc:sldChg>
      <pc:sldChg chg="modSp del mod">
        <pc:chgData name="Jason Wiese" userId="4bff8d5b-7de6-4655-b397-69b0afc81113" providerId="ADAL" clId="{20D5841B-C91B-4EE7-A5D9-D184A8D51EB1}" dt="2022-11-14T14:58:09.606" v="7" actId="47"/>
        <pc:sldMkLst>
          <pc:docMk/>
          <pc:sldMk cId="342088364" sldId="2144328536"/>
        </pc:sldMkLst>
        <pc:spChg chg="mod">
          <ac:chgData name="Jason Wiese" userId="4bff8d5b-7de6-4655-b397-69b0afc81113" providerId="ADAL" clId="{20D5841B-C91B-4EE7-A5D9-D184A8D51EB1}" dt="2022-11-14T14:57:59.811" v="6" actId="20577"/>
          <ac:spMkLst>
            <pc:docMk/>
            <pc:sldMk cId="342088364" sldId="2144328536"/>
            <ac:spMk id="10" creationId="{0C38B446-4C07-42BF-B42F-5E8AEE13A36B}"/>
          </ac:spMkLst>
        </pc:spChg>
      </pc:sldChg>
    </pc:docChg>
  </pc:docChgLst>
  <pc:docChgLst>
    <pc:chgData name="Jason Wiese" userId="4bff8d5b-7de6-4655-b397-69b0afc81113" providerId="ADAL" clId="{52E2D96D-E24C-4CBA-8AAC-522CD21114B4}"/>
    <pc:docChg chg="undo custSel modSld">
      <pc:chgData name="Jason Wiese" userId="4bff8d5b-7de6-4655-b397-69b0afc81113" providerId="ADAL" clId="{52E2D96D-E24C-4CBA-8AAC-522CD21114B4}" dt="2022-11-14T14:55:43.987" v="298" actId="20577"/>
      <pc:docMkLst>
        <pc:docMk/>
      </pc:docMkLst>
      <pc:sldChg chg="modSp mod">
        <pc:chgData name="Jason Wiese" userId="4bff8d5b-7de6-4655-b397-69b0afc81113" providerId="ADAL" clId="{52E2D96D-E24C-4CBA-8AAC-522CD21114B4}" dt="2022-11-14T14:55:43.987" v="298" actId="20577"/>
        <pc:sldMkLst>
          <pc:docMk/>
          <pc:sldMk cId="1305147618" sldId="2144328359"/>
        </pc:sldMkLst>
        <pc:spChg chg="mod">
          <ac:chgData name="Jason Wiese" userId="4bff8d5b-7de6-4655-b397-69b0afc81113" providerId="ADAL" clId="{52E2D96D-E24C-4CBA-8AAC-522CD21114B4}" dt="2022-11-14T14:55:43.987" v="298" actId="20577"/>
          <ac:spMkLst>
            <pc:docMk/>
            <pc:sldMk cId="1305147618" sldId="2144328359"/>
            <ac:spMk id="10" creationId="{0C38B446-4C07-42BF-B42F-5E8AEE13A36B}"/>
          </ac:spMkLst>
        </pc:spChg>
      </pc:sldChg>
      <pc:sldChg chg="addSp delSp modSp mod">
        <pc:chgData name="Jason Wiese" userId="4bff8d5b-7de6-4655-b397-69b0afc81113" providerId="ADAL" clId="{52E2D96D-E24C-4CBA-8AAC-522CD21114B4}" dt="2022-11-14T14:51:59.564" v="242" actId="6549"/>
        <pc:sldMkLst>
          <pc:docMk/>
          <pc:sldMk cId="558864302" sldId="2144328526"/>
        </pc:sldMkLst>
        <pc:spChg chg="add del mod">
          <ac:chgData name="Jason Wiese" userId="4bff8d5b-7de6-4655-b397-69b0afc81113" providerId="ADAL" clId="{52E2D96D-E24C-4CBA-8AAC-522CD21114B4}" dt="2022-11-14T14:51:19.521" v="235" actId="478"/>
          <ac:spMkLst>
            <pc:docMk/>
            <pc:sldMk cId="558864302" sldId="2144328526"/>
            <ac:spMk id="2" creationId="{D73203DE-6CA7-9A39-96D5-EC5E38D958C1}"/>
          </ac:spMkLst>
        </pc:spChg>
        <pc:spChg chg="mod">
          <ac:chgData name="Jason Wiese" userId="4bff8d5b-7de6-4655-b397-69b0afc81113" providerId="ADAL" clId="{52E2D96D-E24C-4CBA-8AAC-522CD21114B4}" dt="2022-11-14T14:51:59.564" v="242" actId="6549"/>
          <ac:spMkLst>
            <pc:docMk/>
            <pc:sldMk cId="558864302" sldId="2144328526"/>
            <ac:spMk id="24" creationId="{8E65F054-3F75-CA02-1898-B4EE74A3EE50}"/>
          </ac:spMkLst>
        </pc:spChg>
      </pc:sldChg>
      <pc:sldChg chg="modSp mod">
        <pc:chgData name="Jason Wiese" userId="4bff8d5b-7de6-4655-b397-69b0afc81113" providerId="ADAL" clId="{52E2D96D-E24C-4CBA-8AAC-522CD21114B4}" dt="2022-11-14T14:55:34.003" v="286" actId="403"/>
        <pc:sldMkLst>
          <pc:docMk/>
          <pc:sldMk cId="209697342" sldId="2144328531"/>
        </pc:sldMkLst>
        <pc:spChg chg="mod">
          <ac:chgData name="Jason Wiese" userId="4bff8d5b-7de6-4655-b397-69b0afc81113" providerId="ADAL" clId="{52E2D96D-E24C-4CBA-8AAC-522CD21114B4}" dt="2022-11-14T14:55:34.003" v="286" actId="403"/>
          <ac:spMkLst>
            <pc:docMk/>
            <pc:sldMk cId="209697342" sldId="2144328531"/>
            <ac:spMk id="4" creationId="{3ED54650-E124-0942-8B03-A438165B55A6}"/>
          </ac:spMkLst>
        </pc:spChg>
      </pc:sldChg>
      <pc:sldChg chg="modSp mod">
        <pc:chgData name="Jason Wiese" userId="4bff8d5b-7de6-4655-b397-69b0afc81113" providerId="ADAL" clId="{52E2D96D-E24C-4CBA-8AAC-522CD21114B4}" dt="2022-11-14T14:55:27.816" v="285" actId="403"/>
        <pc:sldMkLst>
          <pc:docMk/>
          <pc:sldMk cId="3067845758" sldId="2144328535"/>
        </pc:sldMkLst>
        <pc:spChg chg="mod">
          <ac:chgData name="Jason Wiese" userId="4bff8d5b-7de6-4655-b397-69b0afc81113" providerId="ADAL" clId="{52E2D96D-E24C-4CBA-8AAC-522CD21114B4}" dt="2022-11-14T14:55:27.816" v="285" actId="403"/>
          <ac:spMkLst>
            <pc:docMk/>
            <pc:sldMk cId="3067845758" sldId="2144328535"/>
            <ac:spMk id="4" creationId="{3ED54650-E124-0942-8B03-A438165B55A6}"/>
          </ac:spMkLst>
        </pc:spChg>
      </pc:sldChg>
    </pc:docChg>
  </pc:docChgLst>
  <pc:docChgLst>
    <pc:chgData name="Jason Wiese" userId="4bff8d5b-7de6-4655-b397-69b0afc81113" providerId="ADAL" clId="{8DA479DA-3446-4890-B7EC-AF2DA2C0D22F}"/>
    <pc:docChg chg="modSld">
      <pc:chgData name="Jason Wiese" userId="4bff8d5b-7de6-4655-b397-69b0afc81113" providerId="ADAL" clId="{8DA479DA-3446-4890-B7EC-AF2DA2C0D22F}" dt="2022-11-15T06:16:47.545" v="1"/>
      <pc:docMkLst>
        <pc:docMk/>
      </pc:docMkLst>
      <pc:sldChg chg="addSp modSp">
        <pc:chgData name="Jason Wiese" userId="4bff8d5b-7de6-4655-b397-69b0afc81113" providerId="ADAL" clId="{8DA479DA-3446-4890-B7EC-AF2DA2C0D22F}" dt="2022-11-15T06:16:41.573" v="0"/>
        <pc:sldMkLst>
          <pc:docMk/>
          <pc:sldMk cId="209697342" sldId="2144328531"/>
        </pc:sldMkLst>
        <pc:picChg chg="add mod">
          <ac:chgData name="Jason Wiese" userId="4bff8d5b-7de6-4655-b397-69b0afc81113" providerId="ADAL" clId="{8DA479DA-3446-4890-B7EC-AF2DA2C0D22F}" dt="2022-11-15T06:16:41.573" v="0"/>
          <ac:picMkLst>
            <pc:docMk/>
            <pc:sldMk cId="209697342" sldId="2144328531"/>
            <ac:picMk id="2" creationId="{62A579B2-A425-7EB5-7774-6C9E25EEE5C7}"/>
          </ac:picMkLst>
        </pc:picChg>
      </pc:sldChg>
      <pc:sldChg chg="addSp modSp">
        <pc:chgData name="Jason Wiese" userId="4bff8d5b-7de6-4655-b397-69b0afc81113" providerId="ADAL" clId="{8DA479DA-3446-4890-B7EC-AF2DA2C0D22F}" dt="2022-11-15T06:16:47.545" v="1"/>
        <pc:sldMkLst>
          <pc:docMk/>
          <pc:sldMk cId="3067845758" sldId="2144328535"/>
        </pc:sldMkLst>
        <pc:picChg chg="add mod">
          <ac:chgData name="Jason Wiese" userId="4bff8d5b-7de6-4655-b397-69b0afc81113" providerId="ADAL" clId="{8DA479DA-3446-4890-B7EC-AF2DA2C0D22F}" dt="2022-11-15T06:16:47.545" v="1"/>
          <ac:picMkLst>
            <pc:docMk/>
            <pc:sldMk cId="3067845758" sldId="2144328535"/>
            <ac:picMk id="6" creationId="{11DDD267-6FCA-70A7-36DD-4A25AA3B14B5}"/>
          </ac:picMkLst>
        </pc:picChg>
      </pc:sldChg>
    </pc:docChg>
  </pc:docChgLst>
  <pc:docChgLst>
    <pc:chgData name="Jason Wiese" userId="4bff8d5b-7de6-4655-b397-69b0afc81113" providerId="ADAL" clId="{D2732E32-CEC2-44EE-AB69-EE1C0008F973}"/>
    <pc:docChg chg="undo custSel delSld modSld">
      <pc:chgData name="Jason Wiese" userId="4bff8d5b-7de6-4655-b397-69b0afc81113" providerId="ADAL" clId="{D2732E32-CEC2-44EE-AB69-EE1C0008F973}" dt="2022-11-18T18:11:38.449" v="201" actId="47"/>
      <pc:docMkLst>
        <pc:docMk/>
      </pc:docMkLst>
      <pc:sldChg chg="modSp del mod">
        <pc:chgData name="Jason Wiese" userId="4bff8d5b-7de6-4655-b397-69b0afc81113" providerId="ADAL" clId="{D2732E32-CEC2-44EE-AB69-EE1C0008F973}" dt="2022-11-18T18:11:38.449" v="201" actId="47"/>
        <pc:sldMkLst>
          <pc:docMk/>
          <pc:sldMk cId="2844488092" sldId="2144328372"/>
        </pc:sldMkLst>
        <pc:spChg chg="mod">
          <ac:chgData name="Jason Wiese" userId="4bff8d5b-7de6-4655-b397-69b0afc81113" providerId="ADAL" clId="{D2732E32-CEC2-44EE-AB69-EE1C0008F973}" dt="2022-11-18T17:49:36.211" v="14" actId="20577"/>
          <ac:spMkLst>
            <pc:docMk/>
            <pc:sldMk cId="2844488092" sldId="2144328372"/>
            <ac:spMk id="12" creationId="{AF6B8EC0-46EF-4454-8F5C-DA73E47253BB}"/>
          </ac:spMkLst>
        </pc:spChg>
      </pc:sldChg>
      <pc:sldChg chg="addSp delSp modSp mod">
        <pc:chgData name="Jason Wiese" userId="4bff8d5b-7de6-4655-b397-69b0afc81113" providerId="ADAL" clId="{D2732E32-CEC2-44EE-AB69-EE1C0008F973}" dt="2022-11-18T18:10:41.575" v="200" actId="20577"/>
        <pc:sldMkLst>
          <pc:docMk/>
          <pc:sldMk cId="2326151287" sldId="2144328536"/>
        </pc:sldMkLst>
        <pc:spChg chg="add mod">
          <ac:chgData name="Jason Wiese" userId="4bff8d5b-7de6-4655-b397-69b0afc81113" providerId="ADAL" clId="{D2732E32-CEC2-44EE-AB69-EE1C0008F973}" dt="2022-11-18T18:10:41.575" v="200" actId="20577"/>
          <ac:spMkLst>
            <pc:docMk/>
            <pc:sldMk cId="2326151287" sldId="2144328536"/>
            <ac:spMk id="4" creationId="{266BE989-FC87-6742-2706-6F3C1333D0C1}"/>
          </ac:spMkLst>
        </pc:spChg>
        <pc:spChg chg="del mod">
          <ac:chgData name="Jason Wiese" userId="4bff8d5b-7de6-4655-b397-69b0afc81113" providerId="ADAL" clId="{D2732E32-CEC2-44EE-AB69-EE1C0008F973}" dt="2022-11-18T17:53:08.981" v="17" actId="478"/>
          <ac:spMkLst>
            <pc:docMk/>
            <pc:sldMk cId="2326151287" sldId="2144328536"/>
            <ac:spMk id="12" creationId="{AF6B8EC0-46EF-4454-8F5C-DA73E47253BB}"/>
          </ac:spMkLst>
        </pc:spChg>
        <pc:picChg chg="mod">
          <ac:chgData name="Jason Wiese" userId="4bff8d5b-7de6-4655-b397-69b0afc81113" providerId="ADAL" clId="{D2732E32-CEC2-44EE-AB69-EE1C0008F973}" dt="2022-11-18T17:53:25" v="21" actId="1037"/>
          <ac:picMkLst>
            <pc:docMk/>
            <pc:sldMk cId="2326151287" sldId="2144328536"/>
            <ac:picMk id="2" creationId="{C4991589-2420-4F73-CD20-54D2BF05B1DD}"/>
          </ac:picMkLst>
        </pc:picChg>
      </pc:sldChg>
    </pc:docChg>
  </pc:docChgLst>
  <pc:docChgLst>
    <pc:chgData name="Jason Wiese" userId="4bff8d5b-7de6-4655-b397-69b0afc81113" providerId="ADAL" clId="{3BBE0236-5676-4A22-874C-C4F3D90E75F4}"/>
    <pc:docChg chg="modSld">
      <pc:chgData name="Jason Wiese" userId="4bff8d5b-7de6-4655-b397-69b0afc81113" providerId="ADAL" clId="{3BBE0236-5676-4A22-874C-C4F3D90E75F4}" dt="2022-11-17T23:50:23.153" v="0" actId="20577"/>
      <pc:docMkLst>
        <pc:docMk/>
      </pc:docMkLst>
      <pc:sldChg chg="modSp mod">
        <pc:chgData name="Jason Wiese" userId="4bff8d5b-7de6-4655-b397-69b0afc81113" providerId="ADAL" clId="{3BBE0236-5676-4A22-874C-C4F3D90E75F4}" dt="2022-11-17T23:50:23.153" v="0" actId="20577"/>
        <pc:sldMkLst>
          <pc:docMk/>
          <pc:sldMk cId="2844488092" sldId="2144328372"/>
        </pc:sldMkLst>
        <pc:spChg chg="mod">
          <ac:chgData name="Jason Wiese" userId="4bff8d5b-7de6-4655-b397-69b0afc81113" providerId="ADAL" clId="{3BBE0236-5676-4A22-874C-C4F3D90E75F4}" dt="2022-11-17T23:50:23.153" v="0" actId="20577"/>
          <ac:spMkLst>
            <pc:docMk/>
            <pc:sldMk cId="2844488092" sldId="2144328372"/>
            <ac:spMk id="12" creationId="{AF6B8EC0-46EF-4454-8F5C-DA73E47253BB}"/>
          </ac:spMkLst>
        </pc:spChg>
      </pc:sldChg>
    </pc:docChg>
  </pc:docChgLst>
  <pc:docChgLst>
    <pc:chgData name="Leah Montner Dixon" userId="d5b2ae9e-9213-4442-b7df-4db8cbe51e5d" providerId="ADAL" clId="{EAC06835-3A2F-4E67-BDD5-5D66B653D705}"/>
    <pc:docChg chg="undo redo custSel addSld delSld modSld sldOrd delMainMaster">
      <pc:chgData name="Leah Montner Dixon" userId="d5b2ae9e-9213-4442-b7df-4db8cbe51e5d" providerId="ADAL" clId="{EAC06835-3A2F-4E67-BDD5-5D66B653D705}" dt="2022-10-28T18:20:23.231" v="4370" actId="207"/>
      <pc:docMkLst>
        <pc:docMk/>
      </pc:docMkLst>
      <pc:sldChg chg="modSp mod">
        <pc:chgData name="Leah Montner Dixon" userId="d5b2ae9e-9213-4442-b7df-4db8cbe51e5d" providerId="ADAL" clId="{EAC06835-3A2F-4E67-BDD5-5D66B653D705}" dt="2022-10-27T16:01:19.580" v="3818" actId="20577"/>
        <pc:sldMkLst>
          <pc:docMk/>
          <pc:sldMk cId="2857223028" sldId="256"/>
        </pc:sldMkLst>
        <pc:spChg chg="mod">
          <ac:chgData name="Leah Montner Dixon" userId="d5b2ae9e-9213-4442-b7df-4db8cbe51e5d" providerId="ADAL" clId="{EAC06835-3A2F-4E67-BDD5-5D66B653D705}" dt="2022-10-27T15:55:34.370" v="3788" actId="20577"/>
          <ac:spMkLst>
            <pc:docMk/>
            <pc:sldMk cId="2857223028" sldId="256"/>
            <ac:spMk id="2" creationId="{C8CC734A-9376-066D-7AAB-74BA4E3EABB2}"/>
          </ac:spMkLst>
        </pc:spChg>
        <pc:spChg chg="mod">
          <ac:chgData name="Leah Montner Dixon" userId="d5b2ae9e-9213-4442-b7df-4db8cbe51e5d" providerId="ADAL" clId="{EAC06835-3A2F-4E67-BDD5-5D66B653D705}" dt="2022-10-27T16:01:19.580" v="3818" actId="20577"/>
          <ac:spMkLst>
            <pc:docMk/>
            <pc:sldMk cId="2857223028" sldId="256"/>
            <ac:spMk id="3" creationId="{1503AFB9-5855-4CE2-0130-B0A55D894921}"/>
          </ac:spMkLst>
        </pc:spChg>
      </pc:sldChg>
      <pc:sldChg chg="addSp delSp modSp mod">
        <pc:chgData name="Leah Montner Dixon" userId="d5b2ae9e-9213-4442-b7df-4db8cbe51e5d" providerId="ADAL" clId="{EAC06835-3A2F-4E67-BDD5-5D66B653D705}" dt="2022-10-28T18:07:18.759" v="3996" actId="478"/>
        <pc:sldMkLst>
          <pc:docMk/>
          <pc:sldMk cId="2436118004" sldId="257"/>
        </pc:sldMkLst>
        <pc:spChg chg="mod">
          <ac:chgData name="Leah Montner Dixon" userId="d5b2ae9e-9213-4442-b7df-4db8cbe51e5d" providerId="ADAL" clId="{EAC06835-3A2F-4E67-BDD5-5D66B653D705}" dt="2022-10-27T15:58:04.789" v="3792" actId="255"/>
          <ac:spMkLst>
            <pc:docMk/>
            <pc:sldMk cId="2436118004" sldId="257"/>
            <ac:spMk id="2" creationId="{C8CC734A-9376-066D-7AAB-74BA4E3EABB2}"/>
          </ac:spMkLst>
        </pc:spChg>
        <pc:spChg chg="add del mod">
          <ac:chgData name="Leah Montner Dixon" userId="d5b2ae9e-9213-4442-b7df-4db8cbe51e5d" providerId="ADAL" clId="{EAC06835-3A2F-4E67-BDD5-5D66B653D705}" dt="2022-10-28T18:07:18.759" v="3996" actId="478"/>
          <ac:spMkLst>
            <pc:docMk/>
            <pc:sldMk cId="2436118004" sldId="257"/>
            <ac:spMk id="3" creationId="{9E980493-BA70-1ECD-2E07-CB2057D92587}"/>
          </ac:spMkLst>
        </pc:spChg>
      </pc:sldChg>
      <pc:sldChg chg="del">
        <pc:chgData name="Leah Montner Dixon" userId="d5b2ae9e-9213-4442-b7df-4db8cbe51e5d" providerId="ADAL" clId="{EAC06835-3A2F-4E67-BDD5-5D66B653D705}" dt="2022-10-26T15:37:41.898" v="50" actId="47"/>
        <pc:sldMkLst>
          <pc:docMk/>
          <pc:sldMk cId="586544117" sldId="259"/>
        </pc:sldMkLst>
      </pc:sldChg>
      <pc:sldChg chg="addSp delSp modSp mod ord modCm">
        <pc:chgData name="Leah Montner Dixon" userId="d5b2ae9e-9213-4442-b7df-4db8cbe51e5d" providerId="ADAL" clId="{EAC06835-3A2F-4E67-BDD5-5D66B653D705}" dt="2022-10-28T15:50:02.520" v="3963" actId="2056"/>
        <pc:sldMkLst>
          <pc:docMk/>
          <pc:sldMk cId="284775018" sldId="2144327292"/>
        </pc:sldMkLst>
        <pc:spChg chg="add mod">
          <ac:chgData name="Leah Montner Dixon" userId="d5b2ae9e-9213-4442-b7df-4db8cbe51e5d" providerId="ADAL" clId="{EAC06835-3A2F-4E67-BDD5-5D66B653D705}" dt="2022-10-27T15:57:03.832" v="3791" actId="1076"/>
          <ac:spMkLst>
            <pc:docMk/>
            <pc:sldMk cId="284775018" sldId="2144327292"/>
            <ac:spMk id="6" creationId="{A3F96BD3-4CF3-CD89-E557-F4DC3BDC1381}"/>
          </ac:spMkLst>
        </pc:spChg>
        <pc:spChg chg="add del mod">
          <ac:chgData name="Leah Montner Dixon" userId="d5b2ae9e-9213-4442-b7df-4db8cbe51e5d" providerId="ADAL" clId="{EAC06835-3A2F-4E67-BDD5-5D66B653D705}" dt="2022-10-26T15:54:44.229" v="1917" actId="21"/>
          <ac:spMkLst>
            <pc:docMk/>
            <pc:sldMk cId="284775018" sldId="2144327292"/>
            <ac:spMk id="7" creationId="{CF103253-D3D8-FDA3-F04B-DE131CCEB011}"/>
          </ac:spMkLst>
        </pc:spChg>
        <pc:spChg chg="add mod">
          <ac:chgData name="Leah Montner Dixon" userId="d5b2ae9e-9213-4442-b7df-4db8cbe51e5d" providerId="ADAL" clId="{EAC06835-3A2F-4E67-BDD5-5D66B653D705}" dt="2022-10-26T15:57:26.275" v="2278" actId="20577"/>
          <ac:spMkLst>
            <pc:docMk/>
            <pc:sldMk cId="284775018" sldId="2144327292"/>
            <ac:spMk id="8" creationId="{52AB7680-FA21-3CCB-EFA0-85A288743F3E}"/>
          </ac:spMkLst>
        </pc:spChg>
        <pc:spChg chg="mod">
          <ac:chgData name="Leah Montner Dixon" userId="d5b2ae9e-9213-4442-b7df-4db8cbe51e5d" providerId="ADAL" clId="{EAC06835-3A2F-4E67-BDD5-5D66B653D705}" dt="2022-10-26T15:48:44.918" v="1373" actId="14100"/>
          <ac:spMkLst>
            <pc:docMk/>
            <pc:sldMk cId="284775018" sldId="2144327292"/>
            <ac:spMk id="14" creationId="{96A8196F-1F9D-47F8-8408-BC9AEF17103C}"/>
          </ac:spMkLst>
        </pc:spChg>
        <pc:picChg chg="add mod">
          <ac:chgData name="Leah Montner Dixon" userId="d5b2ae9e-9213-4442-b7df-4db8cbe51e5d" providerId="ADAL" clId="{EAC06835-3A2F-4E67-BDD5-5D66B653D705}" dt="2022-10-26T15:47:44.793" v="1347" actId="1076"/>
          <ac:picMkLst>
            <pc:docMk/>
            <pc:sldMk cId="284775018" sldId="2144327292"/>
            <ac:picMk id="2" creationId="{3BCD17F8-DE36-B778-1D05-DB736891DA16}"/>
          </ac:picMkLst>
        </pc:picChg>
      </pc:sldChg>
      <pc:sldChg chg="addSp modSp del mod ord modShow">
        <pc:chgData name="Leah Montner Dixon" userId="d5b2ae9e-9213-4442-b7df-4db8cbe51e5d" providerId="ADAL" clId="{EAC06835-3A2F-4E67-BDD5-5D66B653D705}" dt="2022-10-27T16:01:53.101" v="3884" actId="47"/>
        <pc:sldMkLst>
          <pc:docMk/>
          <pc:sldMk cId="4099370168" sldId="2144327328"/>
        </pc:sldMkLst>
        <pc:spChg chg="mod">
          <ac:chgData name="Leah Montner Dixon" userId="d5b2ae9e-9213-4442-b7df-4db8cbe51e5d" providerId="ADAL" clId="{EAC06835-3A2F-4E67-BDD5-5D66B653D705}" dt="2022-10-26T15:49:03.049" v="1412" actId="1035"/>
          <ac:spMkLst>
            <pc:docMk/>
            <pc:sldMk cId="4099370168" sldId="2144327328"/>
            <ac:spMk id="26" creationId="{F4EEDE53-1CAE-4D4E-A18B-CA3725CB4E78}"/>
          </ac:spMkLst>
        </pc:spChg>
        <pc:picChg chg="add mod">
          <ac:chgData name="Leah Montner Dixon" userId="d5b2ae9e-9213-4442-b7df-4db8cbe51e5d" providerId="ADAL" clId="{EAC06835-3A2F-4E67-BDD5-5D66B653D705}" dt="2022-10-26T15:47:48.753" v="1350"/>
          <ac:picMkLst>
            <pc:docMk/>
            <pc:sldMk cId="4099370168" sldId="2144327328"/>
            <ac:picMk id="3" creationId="{2B2B6477-7A98-0220-2F50-275EE1304220}"/>
          </ac:picMkLst>
        </pc:picChg>
      </pc:sldChg>
      <pc:sldChg chg="addSp modSp mod ord">
        <pc:chgData name="Leah Montner Dixon" userId="d5b2ae9e-9213-4442-b7df-4db8cbe51e5d" providerId="ADAL" clId="{EAC06835-3A2F-4E67-BDD5-5D66B653D705}" dt="2022-10-26T15:57:19.324" v="2258" actId="20577"/>
        <pc:sldMkLst>
          <pc:docMk/>
          <pc:sldMk cId="3542220857" sldId="2144327349"/>
        </pc:sldMkLst>
        <pc:spChg chg="add mod">
          <ac:chgData name="Leah Montner Dixon" userId="d5b2ae9e-9213-4442-b7df-4db8cbe51e5d" providerId="ADAL" clId="{EAC06835-3A2F-4E67-BDD5-5D66B653D705}" dt="2022-10-26T15:53:34.059" v="1821" actId="20577"/>
          <ac:spMkLst>
            <pc:docMk/>
            <pc:sldMk cId="3542220857" sldId="2144327349"/>
            <ac:spMk id="4" creationId="{90FB994C-10DB-4AB6-3039-0B50A41A5FC6}"/>
          </ac:spMkLst>
        </pc:spChg>
        <pc:spChg chg="add mod">
          <ac:chgData name="Leah Montner Dixon" userId="d5b2ae9e-9213-4442-b7df-4db8cbe51e5d" providerId="ADAL" clId="{EAC06835-3A2F-4E67-BDD5-5D66B653D705}" dt="2022-10-26T15:57:19.324" v="2258" actId="20577"/>
          <ac:spMkLst>
            <pc:docMk/>
            <pc:sldMk cId="3542220857" sldId="2144327349"/>
            <ac:spMk id="7" creationId="{1B09C8EA-C006-4936-03A7-31A4450B1D2A}"/>
          </ac:spMkLst>
        </pc:spChg>
        <pc:spChg chg="mod">
          <ac:chgData name="Leah Montner Dixon" userId="d5b2ae9e-9213-4442-b7df-4db8cbe51e5d" providerId="ADAL" clId="{EAC06835-3A2F-4E67-BDD5-5D66B653D705}" dt="2022-10-26T15:48:55.009" v="1391" actId="1035"/>
          <ac:spMkLst>
            <pc:docMk/>
            <pc:sldMk cId="3542220857" sldId="2144327349"/>
            <ac:spMk id="16" creationId="{84CFDBB4-5B89-4B68-B792-C7A2E45C2BE2}"/>
          </ac:spMkLst>
        </pc:spChg>
        <pc:picChg chg="add mod">
          <ac:chgData name="Leah Montner Dixon" userId="d5b2ae9e-9213-4442-b7df-4db8cbe51e5d" providerId="ADAL" clId="{EAC06835-3A2F-4E67-BDD5-5D66B653D705}" dt="2022-10-26T15:47:47.335" v="1349"/>
          <ac:picMkLst>
            <pc:docMk/>
            <pc:sldMk cId="3542220857" sldId="2144327349"/>
            <ac:picMk id="2" creationId="{C7466BAC-9356-8838-0B01-F9EFD24F74C3}"/>
          </ac:picMkLst>
        </pc:picChg>
      </pc:sldChg>
      <pc:sldChg chg="del">
        <pc:chgData name="Leah Montner Dixon" userId="d5b2ae9e-9213-4442-b7df-4db8cbe51e5d" providerId="ADAL" clId="{EAC06835-3A2F-4E67-BDD5-5D66B653D705}" dt="2022-10-26T15:47:45.956" v="1348" actId="47"/>
        <pc:sldMkLst>
          <pc:docMk/>
          <pc:sldMk cId="3036564796" sldId="2144327353"/>
        </pc:sldMkLst>
      </pc:sldChg>
      <pc:sldChg chg="addSp modSp mod ord addCm delCm modCm">
        <pc:chgData name="Leah Montner Dixon" userId="d5b2ae9e-9213-4442-b7df-4db8cbe51e5d" providerId="ADAL" clId="{EAC06835-3A2F-4E67-BDD5-5D66B653D705}" dt="2022-10-28T15:43:14.974" v="3904" actId="2056"/>
        <pc:sldMkLst>
          <pc:docMk/>
          <pc:sldMk cId="3956257235" sldId="2144328094"/>
        </pc:sldMkLst>
        <pc:spChg chg="add mod">
          <ac:chgData name="Leah Montner Dixon" userId="d5b2ae9e-9213-4442-b7df-4db8cbe51e5d" providerId="ADAL" clId="{EAC06835-3A2F-4E67-BDD5-5D66B653D705}" dt="2022-10-27T18:14:39.501" v="3888" actId="20577"/>
          <ac:spMkLst>
            <pc:docMk/>
            <pc:sldMk cId="3956257235" sldId="2144328094"/>
            <ac:spMk id="4" creationId="{708B7700-4EFD-A4F2-ABAE-6D28681893C7}"/>
          </ac:spMkLst>
        </pc:spChg>
        <pc:spChg chg="mod">
          <ac:chgData name="Leah Montner Dixon" userId="d5b2ae9e-9213-4442-b7df-4db8cbe51e5d" providerId="ADAL" clId="{EAC06835-3A2F-4E67-BDD5-5D66B653D705}" dt="2022-10-26T15:37:40.570" v="49" actId="14100"/>
          <ac:spMkLst>
            <pc:docMk/>
            <pc:sldMk cId="3956257235" sldId="2144328094"/>
            <ac:spMk id="32" creationId="{68ED7A75-1695-47B5-B6CC-FEE5BE0CC92E}"/>
          </ac:spMkLst>
        </pc:spChg>
        <pc:picChg chg="add mod">
          <ac:chgData name="Leah Montner Dixon" userId="d5b2ae9e-9213-4442-b7df-4db8cbe51e5d" providerId="ADAL" clId="{EAC06835-3A2F-4E67-BDD5-5D66B653D705}" dt="2022-10-26T15:37:38.670" v="48" actId="1076"/>
          <ac:picMkLst>
            <pc:docMk/>
            <pc:sldMk cId="3956257235" sldId="2144328094"/>
            <ac:picMk id="2" creationId="{4C09EA57-5C2E-7A5B-F71E-CEF2113CA708}"/>
          </ac:picMkLst>
        </pc:picChg>
      </pc:sldChg>
      <pc:sldChg chg="del ord">
        <pc:chgData name="Leah Montner Dixon" userId="d5b2ae9e-9213-4442-b7df-4db8cbe51e5d" providerId="ADAL" clId="{EAC06835-3A2F-4E67-BDD5-5D66B653D705}" dt="2022-10-26T15:38:12.358" v="82" actId="47"/>
        <pc:sldMkLst>
          <pc:docMk/>
          <pc:sldMk cId="3366682392" sldId="2144328100"/>
        </pc:sldMkLst>
      </pc:sldChg>
      <pc:sldChg chg="del">
        <pc:chgData name="Leah Montner Dixon" userId="d5b2ae9e-9213-4442-b7df-4db8cbe51e5d" providerId="ADAL" clId="{EAC06835-3A2F-4E67-BDD5-5D66B653D705}" dt="2022-10-26T15:37:53.511" v="65" actId="47"/>
        <pc:sldMkLst>
          <pc:docMk/>
          <pc:sldMk cId="2566458731" sldId="2144328107"/>
        </pc:sldMkLst>
      </pc:sldChg>
      <pc:sldChg chg="addSp modSp mod modCm">
        <pc:chgData name="Leah Montner Dixon" userId="d5b2ae9e-9213-4442-b7df-4db8cbe51e5d" providerId="ADAL" clId="{EAC06835-3A2F-4E67-BDD5-5D66B653D705}" dt="2022-10-28T15:45:59.184" v="3920" actId="2056"/>
        <pc:sldMkLst>
          <pc:docMk/>
          <pc:sldMk cId="1474712545" sldId="2144328217"/>
        </pc:sldMkLst>
        <pc:spChg chg="add mod">
          <ac:chgData name="Leah Montner Dixon" userId="d5b2ae9e-9213-4442-b7df-4db8cbe51e5d" providerId="ADAL" clId="{EAC06835-3A2F-4E67-BDD5-5D66B653D705}" dt="2022-10-26T15:56:26.131" v="2083" actId="20577"/>
          <ac:spMkLst>
            <pc:docMk/>
            <pc:sldMk cId="1474712545" sldId="2144328217"/>
            <ac:spMk id="18" creationId="{2B426B42-3421-AD9A-AFFC-CCFC024255C4}"/>
          </ac:spMkLst>
        </pc:spChg>
        <pc:spChg chg="mod">
          <ac:chgData name="Leah Montner Dixon" userId="d5b2ae9e-9213-4442-b7df-4db8cbe51e5d" providerId="ADAL" clId="{EAC06835-3A2F-4E67-BDD5-5D66B653D705}" dt="2022-10-26T15:47:15.625" v="1314" actId="404"/>
          <ac:spMkLst>
            <pc:docMk/>
            <pc:sldMk cId="1474712545" sldId="2144328217"/>
            <ac:spMk id="32" creationId="{68ED7A75-1695-47B5-B6CC-FEE5BE0CC92E}"/>
          </ac:spMkLst>
        </pc:spChg>
        <pc:picChg chg="add mod">
          <ac:chgData name="Leah Montner Dixon" userId="d5b2ae9e-9213-4442-b7df-4db8cbe51e5d" providerId="ADAL" clId="{EAC06835-3A2F-4E67-BDD5-5D66B653D705}" dt="2022-10-26T15:47:12.762" v="1312" actId="1076"/>
          <ac:picMkLst>
            <pc:docMk/>
            <pc:sldMk cId="1474712545" sldId="2144328217"/>
            <ac:picMk id="17" creationId="{3C57088D-FBF8-3325-E622-6E0DDDA5CF33}"/>
          </ac:picMkLst>
        </pc:picChg>
      </pc:sldChg>
      <pc:sldChg chg="addSp delSp modSp mod ord">
        <pc:chgData name="Leah Montner Dixon" userId="d5b2ae9e-9213-4442-b7df-4db8cbe51e5d" providerId="ADAL" clId="{EAC06835-3A2F-4E67-BDD5-5D66B653D705}" dt="2022-10-27T18:00:10.299" v="3885" actId="1076"/>
        <pc:sldMkLst>
          <pc:docMk/>
          <pc:sldMk cId="3679344153" sldId="2144328218"/>
        </pc:sldMkLst>
        <pc:spChg chg="add del mod">
          <ac:chgData name="Leah Montner Dixon" userId="d5b2ae9e-9213-4442-b7df-4db8cbe51e5d" providerId="ADAL" clId="{EAC06835-3A2F-4E67-BDD5-5D66B653D705}" dt="2022-10-26T15:40:21.134" v="283"/>
          <ac:spMkLst>
            <pc:docMk/>
            <pc:sldMk cId="3679344153" sldId="2144328218"/>
            <ac:spMk id="16" creationId="{5AE32D48-8590-A90F-A2BC-E149809BF983}"/>
          </ac:spMkLst>
        </pc:spChg>
        <pc:spChg chg="add mod">
          <ac:chgData name="Leah Montner Dixon" userId="d5b2ae9e-9213-4442-b7df-4db8cbe51e5d" providerId="ADAL" clId="{EAC06835-3A2F-4E67-BDD5-5D66B653D705}" dt="2022-10-27T18:00:10.299" v="3885" actId="1076"/>
          <ac:spMkLst>
            <pc:docMk/>
            <pc:sldMk cId="3679344153" sldId="2144328218"/>
            <ac:spMk id="17" creationId="{4A6A54F9-A301-30E7-F4B5-3D6FFD3E8B02}"/>
          </ac:spMkLst>
        </pc:spChg>
        <pc:spChg chg="mod">
          <ac:chgData name="Leah Montner Dixon" userId="d5b2ae9e-9213-4442-b7df-4db8cbe51e5d" providerId="ADAL" clId="{EAC06835-3A2F-4E67-BDD5-5D66B653D705}" dt="2022-10-26T15:40:42.616" v="306" actId="1035"/>
          <ac:spMkLst>
            <pc:docMk/>
            <pc:sldMk cId="3679344153" sldId="2144328218"/>
            <ac:spMk id="32" creationId="{68ED7A75-1695-47B5-B6CC-FEE5BE0CC92E}"/>
          </ac:spMkLst>
        </pc:spChg>
        <pc:picChg chg="add mod">
          <ac:chgData name="Leah Montner Dixon" userId="d5b2ae9e-9213-4442-b7df-4db8cbe51e5d" providerId="ADAL" clId="{EAC06835-3A2F-4E67-BDD5-5D66B653D705}" dt="2022-10-26T15:37:52.351" v="64" actId="1076"/>
          <ac:picMkLst>
            <pc:docMk/>
            <pc:sldMk cId="3679344153" sldId="2144328218"/>
            <ac:picMk id="11" creationId="{7EFFFA3E-681E-19C9-BA4B-812E7A9BFFA5}"/>
          </ac:picMkLst>
        </pc:picChg>
      </pc:sldChg>
      <pc:sldChg chg="del">
        <pc:chgData name="Leah Montner Dixon" userId="d5b2ae9e-9213-4442-b7df-4db8cbe51e5d" providerId="ADAL" clId="{EAC06835-3A2F-4E67-BDD5-5D66B653D705}" dt="2022-10-26T15:47:18.190" v="1315" actId="47"/>
        <pc:sldMkLst>
          <pc:docMk/>
          <pc:sldMk cId="1620085213" sldId="2144328219"/>
        </pc:sldMkLst>
      </pc:sldChg>
      <pc:sldChg chg="del">
        <pc:chgData name="Leah Montner Dixon" userId="d5b2ae9e-9213-4442-b7df-4db8cbe51e5d" providerId="ADAL" clId="{EAC06835-3A2F-4E67-BDD5-5D66B653D705}" dt="2022-10-26T15:27:42.239" v="1" actId="47"/>
        <pc:sldMkLst>
          <pc:docMk/>
          <pc:sldMk cId="3234328906" sldId="2144328227"/>
        </pc:sldMkLst>
      </pc:sldChg>
      <pc:sldChg chg="del">
        <pc:chgData name="Leah Montner Dixon" userId="d5b2ae9e-9213-4442-b7df-4db8cbe51e5d" providerId="ADAL" clId="{EAC06835-3A2F-4E67-BDD5-5D66B653D705}" dt="2022-10-26T15:27:43.283" v="2" actId="47"/>
        <pc:sldMkLst>
          <pc:docMk/>
          <pc:sldMk cId="2293700019" sldId="2144328234"/>
        </pc:sldMkLst>
      </pc:sldChg>
      <pc:sldChg chg="addSp modSp mod ord modCm">
        <pc:chgData name="Leah Montner Dixon" userId="d5b2ae9e-9213-4442-b7df-4db8cbe51e5d" providerId="ADAL" clId="{EAC06835-3A2F-4E67-BDD5-5D66B653D705}" dt="2022-10-28T15:45:02.217" v="3906" actId="2056"/>
        <pc:sldMkLst>
          <pc:docMk/>
          <pc:sldMk cId="2442570745" sldId="2144328245"/>
        </pc:sldMkLst>
        <pc:spChg chg="add mod">
          <ac:chgData name="Leah Montner Dixon" userId="d5b2ae9e-9213-4442-b7df-4db8cbe51e5d" providerId="ADAL" clId="{EAC06835-3A2F-4E67-BDD5-5D66B653D705}" dt="2022-10-27T15:52:02.762" v="3611" actId="20577"/>
          <ac:spMkLst>
            <pc:docMk/>
            <pc:sldMk cId="2442570745" sldId="2144328245"/>
            <ac:spMk id="3" creationId="{20280B3A-2606-D36A-C912-D12A23E296EF}"/>
          </ac:spMkLst>
        </pc:spChg>
        <pc:spChg chg="mod">
          <ac:chgData name="Leah Montner Dixon" userId="d5b2ae9e-9213-4442-b7df-4db8cbe51e5d" providerId="ADAL" clId="{EAC06835-3A2F-4E67-BDD5-5D66B653D705}" dt="2022-10-26T15:45:01.938" v="976" actId="404"/>
          <ac:spMkLst>
            <pc:docMk/>
            <pc:sldMk cId="2442570745" sldId="2144328245"/>
            <ac:spMk id="38" creationId="{183F7F82-D7DA-4235-A669-08F0417D0745}"/>
          </ac:spMkLst>
        </pc:spChg>
        <pc:picChg chg="add mod">
          <ac:chgData name="Leah Montner Dixon" userId="d5b2ae9e-9213-4442-b7df-4db8cbe51e5d" providerId="ADAL" clId="{EAC06835-3A2F-4E67-BDD5-5D66B653D705}" dt="2022-10-26T15:46:54.186" v="1292" actId="1076"/>
          <ac:picMkLst>
            <pc:docMk/>
            <pc:sldMk cId="2442570745" sldId="2144328245"/>
            <ac:picMk id="2" creationId="{53FADDFA-9883-3B5E-6734-01F8FC19DCDC}"/>
          </ac:picMkLst>
        </pc:picChg>
      </pc:sldChg>
      <pc:sldChg chg="del">
        <pc:chgData name="Leah Montner Dixon" userId="d5b2ae9e-9213-4442-b7df-4db8cbe51e5d" providerId="ADAL" clId="{EAC06835-3A2F-4E67-BDD5-5D66B653D705}" dt="2022-10-26T15:37:58.555" v="67" actId="47"/>
        <pc:sldMkLst>
          <pc:docMk/>
          <pc:sldMk cId="3835573012" sldId="2144328246"/>
        </pc:sldMkLst>
      </pc:sldChg>
      <pc:sldChg chg="del">
        <pc:chgData name="Leah Montner Dixon" userId="d5b2ae9e-9213-4442-b7df-4db8cbe51e5d" providerId="ADAL" clId="{EAC06835-3A2F-4E67-BDD5-5D66B653D705}" dt="2022-10-26T15:27:13.137" v="0"/>
        <pc:sldMkLst>
          <pc:docMk/>
          <pc:sldMk cId="3234287976" sldId="2144328248"/>
        </pc:sldMkLst>
      </pc:sldChg>
      <pc:sldChg chg="del ord">
        <pc:chgData name="Leah Montner Dixon" userId="d5b2ae9e-9213-4442-b7df-4db8cbe51e5d" providerId="ADAL" clId="{EAC06835-3A2F-4E67-BDD5-5D66B653D705}" dt="2022-10-27T20:21:37.871" v="3893"/>
        <pc:sldMkLst>
          <pc:docMk/>
          <pc:sldMk cId="4018152340" sldId="2144328264"/>
        </pc:sldMkLst>
      </pc:sldChg>
      <pc:sldChg chg="ord">
        <pc:chgData name="Leah Montner Dixon" userId="d5b2ae9e-9213-4442-b7df-4db8cbe51e5d" providerId="ADAL" clId="{EAC06835-3A2F-4E67-BDD5-5D66B653D705}" dt="2022-10-27T20:21:47.545" v="3895"/>
        <pc:sldMkLst>
          <pc:docMk/>
          <pc:sldMk cId="3134230912" sldId="2144328274"/>
        </pc:sldMkLst>
      </pc:sldChg>
      <pc:sldChg chg="del">
        <pc:chgData name="Leah Montner Dixon" userId="d5b2ae9e-9213-4442-b7df-4db8cbe51e5d" providerId="ADAL" clId="{EAC06835-3A2F-4E67-BDD5-5D66B653D705}" dt="2022-10-26T15:37:30.283" v="34" actId="47"/>
        <pc:sldMkLst>
          <pc:docMk/>
          <pc:sldMk cId="2300918128" sldId="2144328281"/>
        </pc:sldMkLst>
      </pc:sldChg>
      <pc:sldChg chg="addSp modSp mod">
        <pc:chgData name="Leah Montner Dixon" userId="d5b2ae9e-9213-4442-b7df-4db8cbe51e5d" providerId="ADAL" clId="{EAC06835-3A2F-4E67-BDD5-5D66B653D705}" dt="2022-10-26T16:00:53.730" v="2477" actId="14100"/>
        <pc:sldMkLst>
          <pc:docMk/>
          <pc:sldMk cId="27910321" sldId="2144328286"/>
        </pc:sldMkLst>
        <pc:spChg chg="add mod">
          <ac:chgData name="Leah Montner Dixon" userId="d5b2ae9e-9213-4442-b7df-4db8cbe51e5d" providerId="ADAL" clId="{EAC06835-3A2F-4E67-BDD5-5D66B653D705}" dt="2022-10-26T16:00:53.730" v="2477" actId="14100"/>
          <ac:spMkLst>
            <pc:docMk/>
            <pc:sldMk cId="27910321" sldId="2144328286"/>
            <ac:spMk id="5" creationId="{4D863923-918B-A965-A465-91C69BA68BD9}"/>
          </ac:spMkLst>
        </pc:spChg>
        <pc:picChg chg="add mod">
          <ac:chgData name="Leah Montner Dixon" userId="d5b2ae9e-9213-4442-b7df-4db8cbe51e5d" providerId="ADAL" clId="{EAC06835-3A2F-4E67-BDD5-5D66B653D705}" dt="2022-10-26T15:46:58.877" v="1293" actId="14100"/>
          <ac:picMkLst>
            <pc:docMk/>
            <pc:sldMk cId="27910321" sldId="2144328286"/>
            <ac:picMk id="4" creationId="{637B5C30-3156-8877-7E5B-E0329FD9DE1B}"/>
          </ac:picMkLst>
        </pc:picChg>
      </pc:sldChg>
      <pc:sldChg chg="del">
        <pc:chgData name="Leah Montner Dixon" userId="d5b2ae9e-9213-4442-b7df-4db8cbe51e5d" providerId="ADAL" clId="{EAC06835-3A2F-4E67-BDD5-5D66B653D705}" dt="2022-10-26T15:47:33.902" v="1333" actId="47"/>
        <pc:sldMkLst>
          <pc:docMk/>
          <pc:sldMk cId="3406534134" sldId="2144328363"/>
        </pc:sldMkLst>
      </pc:sldChg>
      <pc:sldChg chg="addSp modSp mod">
        <pc:chgData name="Leah Montner Dixon" userId="d5b2ae9e-9213-4442-b7df-4db8cbe51e5d" providerId="ADAL" clId="{EAC06835-3A2F-4E67-BDD5-5D66B653D705}" dt="2022-10-27T15:55:13.920" v="3772" actId="1076"/>
        <pc:sldMkLst>
          <pc:docMk/>
          <pc:sldMk cId="2152232555" sldId="2144328386"/>
        </pc:sldMkLst>
        <pc:spChg chg="mod">
          <ac:chgData name="Leah Montner Dixon" userId="d5b2ae9e-9213-4442-b7df-4db8cbe51e5d" providerId="ADAL" clId="{EAC06835-3A2F-4E67-BDD5-5D66B653D705}" dt="2022-10-26T15:47:32.119" v="1332" actId="14100"/>
          <ac:spMkLst>
            <pc:docMk/>
            <pc:sldMk cId="2152232555" sldId="2144328386"/>
            <ac:spMk id="3" creationId="{4CE26DCB-200D-9F3B-5289-3D402B774F54}"/>
          </ac:spMkLst>
        </pc:spChg>
        <pc:spChg chg="add mod">
          <ac:chgData name="Leah Montner Dixon" userId="d5b2ae9e-9213-4442-b7df-4db8cbe51e5d" providerId="ADAL" clId="{EAC06835-3A2F-4E67-BDD5-5D66B653D705}" dt="2022-10-27T15:55:13.920" v="3772" actId="1076"/>
          <ac:spMkLst>
            <pc:docMk/>
            <pc:sldMk cId="2152232555" sldId="2144328386"/>
            <ac:spMk id="16" creationId="{035CFACE-205F-A9C7-8967-D38DB86E1F59}"/>
          </ac:spMkLst>
        </pc:spChg>
        <pc:picChg chg="add mod">
          <ac:chgData name="Leah Montner Dixon" userId="d5b2ae9e-9213-4442-b7df-4db8cbe51e5d" providerId="ADAL" clId="{EAC06835-3A2F-4E67-BDD5-5D66B653D705}" dt="2022-10-26T15:47:26.729" v="1330" actId="1076"/>
          <ac:picMkLst>
            <pc:docMk/>
            <pc:sldMk cId="2152232555" sldId="2144328386"/>
            <ac:picMk id="14" creationId="{60279AE7-0C82-83CB-E41C-949F4BAEA509}"/>
          </ac:picMkLst>
        </pc:picChg>
      </pc:sldChg>
      <pc:sldChg chg="addSp modSp mod ord modCm">
        <pc:chgData name="Leah Montner Dixon" userId="d5b2ae9e-9213-4442-b7df-4db8cbe51e5d" providerId="ADAL" clId="{EAC06835-3A2F-4E67-BDD5-5D66B653D705}" dt="2022-10-28T15:48:38.376" v="3960" actId="2056"/>
        <pc:sldMkLst>
          <pc:docMk/>
          <pc:sldMk cId="717306888" sldId="2144328387"/>
        </pc:sldMkLst>
        <pc:spChg chg="add mod">
          <ac:chgData name="Leah Montner Dixon" userId="d5b2ae9e-9213-4442-b7df-4db8cbe51e5d" providerId="ADAL" clId="{EAC06835-3A2F-4E67-BDD5-5D66B653D705}" dt="2022-10-26T15:50:56.927" v="1580" actId="20577"/>
          <ac:spMkLst>
            <pc:docMk/>
            <pc:sldMk cId="717306888" sldId="2144328387"/>
            <ac:spMk id="4" creationId="{FE6A365C-0253-7D9E-04D5-9E69B86E3CC9}"/>
          </ac:spMkLst>
        </pc:spChg>
        <pc:spChg chg="add mod">
          <ac:chgData name="Leah Montner Dixon" userId="d5b2ae9e-9213-4442-b7df-4db8cbe51e5d" providerId="ADAL" clId="{EAC06835-3A2F-4E67-BDD5-5D66B653D705}" dt="2022-10-26T15:54:33.841" v="1898" actId="20577"/>
          <ac:spMkLst>
            <pc:docMk/>
            <pc:sldMk cId="717306888" sldId="2144328387"/>
            <ac:spMk id="5" creationId="{9D3253D0-1FA1-8CC9-1137-DA0612ED07F6}"/>
          </ac:spMkLst>
        </pc:spChg>
        <pc:spChg chg="mod">
          <ac:chgData name="Leah Montner Dixon" userId="d5b2ae9e-9213-4442-b7df-4db8cbe51e5d" providerId="ADAL" clId="{EAC06835-3A2F-4E67-BDD5-5D66B653D705}" dt="2022-10-26T15:48:04.002" v="1368" actId="14100"/>
          <ac:spMkLst>
            <pc:docMk/>
            <pc:sldMk cId="717306888" sldId="2144328387"/>
            <ac:spMk id="24" creationId="{A671F24C-A73C-4EEF-86FA-989884607FA5}"/>
          </ac:spMkLst>
        </pc:spChg>
        <pc:picChg chg="add mod">
          <ac:chgData name="Leah Montner Dixon" userId="d5b2ae9e-9213-4442-b7df-4db8cbe51e5d" providerId="ADAL" clId="{EAC06835-3A2F-4E67-BDD5-5D66B653D705}" dt="2022-10-26T15:48:00.522" v="1366" actId="1076"/>
          <ac:picMkLst>
            <pc:docMk/>
            <pc:sldMk cId="717306888" sldId="2144328387"/>
            <ac:picMk id="2" creationId="{1378D131-3C6E-F376-E609-29A552122CEC}"/>
          </ac:picMkLst>
        </pc:picChg>
      </pc:sldChg>
      <pc:sldChg chg="del">
        <pc:chgData name="Leah Montner Dixon" userId="d5b2ae9e-9213-4442-b7df-4db8cbe51e5d" providerId="ADAL" clId="{EAC06835-3A2F-4E67-BDD5-5D66B653D705}" dt="2022-10-26T15:47:55.255" v="1352" actId="47"/>
        <pc:sldMkLst>
          <pc:docMk/>
          <pc:sldMk cId="2495191306" sldId="2144328388"/>
        </pc:sldMkLst>
      </pc:sldChg>
      <pc:sldChg chg="addSp modSp mod ord">
        <pc:chgData name="Leah Montner Dixon" userId="d5b2ae9e-9213-4442-b7df-4db8cbe51e5d" providerId="ADAL" clId="{EAC06835-3A2F-4E67-BDD5-5D66B653D705}" dt="2022-10-27T15:46:50.680" v="3394" actId="14100"/>
        <pc:sldMkLst>
          <pc:docMk/>
          <pc:sldMk cId="1534030172" sldId="2144328510"/>
        </pc:sldMkLst>
        <pc:spChg chg="add mod">
          <ac:chgData name="Leah Montner Dixon" userId="d5b2ae9e-9213-4442-b7df-4db8cbe51e5d" providerId="ADAL" clId="{EAC06835-3A2F-4E67-BDD5-5D66B653D705}" dt="2022-10-27T15:46:50.680" v="3394" actId="14100"/>
          <ac:spMkLst>
            <pc:docMk/>
            <pc:sldMk cId="1534030172" sldId="2144328510"/>
            <ac:spMk id="5" creationId="{358DF6C4-A1D1-496E-161B-BA0DD7922196}"/>
          </ac:spMkLst>
        </pc:spChg>
        <pc:spChg chg="mod">
          <ac:chgData name="Leah Montner Dixon" userId="d5b2ae9e-9213-4442-b7df-4db8cbe51e5d" providerId="ADAL" clId="{EAC06835-3A2F-4E67-BDD5-5D66B653D705}" dt="2022-10-27T15:43:00.305" v="3297" actId="1035"/>
          <ac:spMkLst>
            <pc:docMk/>
            <pc:sldMk cId="1534030172" sldId="2144328510"/>
            <ac:spMk id="10" creationId="{1F5544B4-64B7-4E00-A1B6-76422658B8ED}"/>
          </ac:spMkLst>
        </pc:spChg>
        <pc:picChg chg="add mod">
          <ac:chgData name="Leah Montner Dixon" userId="d5b2ae9e-9213-4442-b7df-4db8cbe51e5d" providerId="ADAL" clId="{EAC06835-3A2F-4E67-BDD5-5D66B653D705}" dt="2022-10-26T15:38:18.841" v="97" actId="1076"/>
          <ac:picMkLst>
            <pc:docMk/>
            <pc:sldMk cId="1534030172" sldId="2144328510"/>
            <ac:picMk id="2" creationId="{A4D62BFA-325F-009B-C6BE-A70659F38F25}"/>
          </ac:picMkLst>
        </pc:picChg>
      </pc:sldChg>
      <pc:sldChg chg="addSp modSp new mod">
        <pc:chgData name="Leah Montner Dixon" userId="d5b2ae9e-9213-4442-b7df-4db8cbe51e5d" providerId="ADAL" clId="{EAC06835-3A2F-4E67-BDD5-5D66B653D705}" dt="2022-10-27T16:01:50.206" v="3883" actId="20577"/>
        <pc:sldMkLst>
          <pc:docMk/>
          <pc:sldMk cId="529933679" sldId="2144328511"/>
        </pc:sldMkLst>
        <pc:spChg chg="add mod">
          <ac:chgData name="Leah Montner Dixon" userId="d5b2ae9e-9213-4442-b7df-4db8cbe51e5d" providerId="ADAL" clId="{EAC06835-3A2F-4E67-BDD5-5D66B653D705}" dt="2022-10-27T16:01:50.206" v="3883" actId="20577"/>
          <ac:spMkLst>
            <pc:docMk/>
            <pc:sldMk cId="529933679" sldId="2144328511"/>
            <ac:spMk id="2" creationId="{4D4CFC2E-EF22-C60D-5C87-097C574DC087}"/>
          </ac:spMkLst>
        </pc:spChg>
      </pc:sldChg>
      <pc:sldChg chg="addSp delSp modSp add mod ord">
        <pc:chgData name="Leah Montner Dixon" userId="d5b2ae9e-9213-4442-b7df-4db8cbe51e5d" providerId="ADAL" clId="{EAC06835-3A2F-4E67-BDD5-5D66B653D705}" dt="2022-10-28T18:20:23.231" v="4370" actId="207"/>
        <pc:sldMkLst>
          <pc:docMk/>
          <pc:sldMk cId="2770007366" sldId="2144328512"/>
        </pc:sldMkLst>
        <pc:spChg chg="add mod">
          <ac:chgData name="Leah Montner Dixon" userId="d5b2ae9e-9213-4442-b7df-4db8cbe51e5d" providerId="ADAL" clId="{EAC06835-3A2F-4E67-BDD5-5D66B653D705}" dt="2022-10-28T18:20:23.231" v="4370" actId="207"/>
          <ac:spMkLst>
            <pc:docMk/>
            <pc:sldMk cId="2770007366" sldId="2144328512"/>
            <ac:spMk id="3" creationId="{662AC502-5B99-C4B5-FCA2-2F1C0326572A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4" creationId="{708B7700-4EFD-A4F2-ABAE-6D28681893C7}"/>
          </ac:spMkLst>
        </pc:spChg>
        <pc:spChg chg="add del">
          <ac:chgData name="Leah Montner Dixon" userId="d5b2ae9e-9213-4442-b7df-4db8cbe51e5d" providerId="ADAL" clId="{EAC06835-3A2F-4E67-BDD5-5D66B653D705}" dt="2022-10-28T16:21:48.656" v="3976" actId="22"/>
          <ac:spMkLst>
            <pc:docMk/>
            <pc:sldMk cId="2770007366" sldId="2144328512"/>
            <ac:spMk id="4" creationId="{726B3FA0-8AAE-C924-1CDF-1FDFD7F902FE}"/>
          </ac:spMkLst>
        </pc:spChg>
        <pc:spChg chg="add del mod">
          <ac:chgData name="Leah Montner Dixon" userId="d5b2ae9e-9213-4442-b7df-4db8cbe51e5d" providerId="ADAL" clId="{EAC06835-3A2F-4E67-BDD5-5D66B653D705}" dt="2022-10-28T18:07:37.876" v="3997" actId="478"/>
          <ac:spMkLst>
            <pc:docMk/>
            <pc:sldMk cId="2770007366" sldId="2144328512"/>
            <ac:spMk id="10" creationId="{58F2AAE3-254F-733D-5C90-976C41235C73}"/>
          </ac:spMkLst>
        </pc:spChg>
        <pc:spChg chg="add del mod">
          <ac:chgData name="Leah Montner Dixon" userId="d5b2ae9e-9213-4442-b7df-4db8cbe51e5d" providerId="ADAL" clId="{EAC06835-3A2F-4E67-BDD5-5D66B653D705}" dt="2022-10-28T16:21:47.480" v="3974" actId="478"/>
          <ac:spMkLst>
            <pc:docMk/>
            <pc:sldMk cId="2770007366" sldId="2144328512"/>
            <ac:spMk id="11" creationId="{C5F4F4B4-49A5-67E4-1F48-12E2B30AE353}"/>
          </ac:spMkLst>
        </pc:spChg>
        <pc:spChg chg="add del mod">
          <ac:chgData name="Leah Montner Dixon" userId="d5b2ae9e-9213-4442-b7df-4db8cbe51e5d" providerId="ADAL" clId="{EAC06835-3A2F-4E67-BDD5-5D66B653D705}" dt="2022-10-28T18:19:26.293" v="4317" actId="478"/>
          <ac:spMkLst>
            <pc:docMk/>
            <pc:sldMk cId="2770007366" sldId="2144328512"/>
            <ac:spMk id="15" creationId="{9978F3F7-6E1B-EFF7-AF91-87EF4FD27DAA}"/>
          </ac:spMkLst>
        </pc:spChg>
        <pc:spChg chg="add mod">
          <ac:chgData name="Leah Montner Dixon" userId="d5b2ae9e-9213-4442-b7df-4db8cbe51e5d" providerId="ADAL" clId="{EAC06835-3A2F-4E67-BDD5-5D66B653D705}" dt="2022-10-28T18:09:31.790" v="4034"/>
          <ac:spMkLst>
            <pc:docMk/>
            <pc:sldMk cId="2770007366" sldId="2144328512"/>
            <ac:spMk id="16" creationId="{46972478-26BE-929F-35A7-C2315A9FF2E2}"/>
          </ac:spMkLst>
        </pc:spChg>
        <pc:spChg chg="del">
          <ac:chgData name="Leah Montner Dixon" userId="d5b2ae9e-9213-4442-b7df-4db8cbe51e5d" providerId="ADAL" clId="{EAC06835-3A2F-4E67-BDD5-5D66B653D705}" dt="2022-10-27T16:01:31.283" v="3822" actId="478"/>
          <ac:spMkLst>
            <pc:docMk/>
            <pc:sldMk cId="2770007366" sldId="2144328512"/>
            <ac:spMk id="29" creationId="{6A73CA46-2FC4-4207-A526-96ABD6873155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32" creationId="{68ED7A75-1695-47B5-B6CC-FEE5BE0CC92E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37" creationId="{504897C3-0047-4BB2-B2AE-E3FAC4AAD53B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41" creationId="{06978E3F-00DB-4358-B396-106E11D7FE08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42" creationId="{D5A9131D-C7EB-490A-BB4C-600E60BE08E6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43" creationId="{D63403AC-CE08-483D-A071-BD855FF3E3C9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44" creationId="{4DB0B377-D3C1-4D13-8D55-DF1628302C1A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48" creationId="{104489F8-E481-4568-B301-314E87FD30DF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49" creationId="{928C82A9-A9EF-472C-90D0-FA7556409BE4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50" creationId="{582C4EF1-5904-49FA-AB63-A81A02EF5EBA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53" creationId="{E0B3869B-50E1-48A6-B3D9-4EAF459FF3CD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54" creationId="{D7D27187-2E95-42A9-A859-5B29EA094CC2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64" creationId="{D052FE13-A37F-4019-A29D-50AE3EBE4327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65" creationId="{37BAF790-387A-48E7-92AD-34BD7ACD0645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66" creationId="{4E0051BD-A127-4496-BA6E-49D61A2F3C20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67" creationId="{0E27DC9F-EAE9-41A6-AB52-BD47C0352690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68" creationId="{A8DB206B-D165-4121-B785-172E77182002}"/>
          </ac:spMkLst>
        </pc:spChg>
        <pc:spChg chg="del">
          <ac:chgData name="Leah Montner Dixon" userId="d5b2ae9e-9213-4442-b7df-4db8cbe51e5d" providerId="ADAL" clId="{EAC06835-3A2F-4E67-BDD5-5D66B653D705}" dt="2022-10-27T16:01:27.442" v="3820" actId="478"/>
          <ac:spMkLst>
            <pc:docMk/>
            <pc:sldMk cId="2770007366" sldId="2144328512"/>
            <ac:spMk id="72" creationId="{B2CCEBBB-5E0F-49EC-8D18-66C98B17CF46}"/>
          </ac:spMkLst>
        </pc:spChg>
        <pc:graphicFrameChg chg="add mod modGraphic">
          <ac:chgData name="Leah Montner Dixon" userId="d5b2ae9e-9213-4442-b7df-4db8cbe51e5d" providerId="ADAL" clId="{EAC06835-3A2F-4E67-BDD5-5D66B653D705}" dt="2022-10-28T18:16:43.183" v="4316" actId="2165"/>
          <ac:graphicFrameMkLst>
            <pc:docMk/>
            <pc:sldMk cId="2770007366" sldId="2144328512"/>
            <ac:graphicFrameMk id="14" creationId="{CF88CF14-793C-458F-1D89-60B524F6D244}"/>
          </ac:graphicFrameMkLst>
        </pc:graphicFrameChg>
        <pc:picChg chg="del">
          <ac:chgData name="Leah Montner Dixon" userId="d5b2ae9e-9213-4442-b7df-4db8cbe51e5d" providerId="ADAL" clId="{EAC06835-3A2F-4E67-BDD5-5D66B653D705}" dt="2022-10-27T16:01:29.002" v="3821" actId="478"/>
          <ac:picMkLst>
            <pc:docMk/>
            <pc:sldMk cId="2770007366" sldId="2144328512"/>
            <ac:picMk id="2" creationId="{4C09EA57-5C2E-7A5B-F71E-CEF2113CA708}"/>
          </ac:picMkLst>
        </pc:picChg>
        <pc:picChg chg="del">
          <ac:chgData name="Leah Montner Dixon" userId="d5b2ae9e-9213-4442-b7df-4db8cbe51e5d" providerId="ADAL" clId="{EAC06835-3A2F-4E67-BDD5-5D66B653D705}" dt="2022-10-27T16:01:27.442" v="3820" actId="478"/>
          <ac:picMkLst>
            <pc:docMk/>
            <pc:sldMk cId="2770007366" sldId="2144328512"/>
            <ac:picMk id="3" creationId="{84A448C2-5195-4C05-B6A3-083D00F38613}"/>
          </ac:picMkLst>
        </pc:picChg>
        <pc:picChg chg="del">
          <ac:chgData name="Leah Montner Dixon" userId="d5b2ae9e-9213-4442-b7df-4db8cbe51e5d" providerId="ADAL" clId="{EAC06835-3A2F-4E67-BDD5-5D66B653D705}" dt="2022-10-27T16:01:27.442" v="3820" actId="478"/>
          <ac:picMkLst>
            <pc:docMk/>
            <pc:sldMk cId="2770007366" sldId="2144328512"/>
            <ac:picMk id="9" creationId="{4706459A-46A7-45AB-9F87-120776BEF5A9}"/>
          </ac:picMkLst>
        </pc:picChg>
        <pc:picChg chg="del">
          <ac:chgData name="Leah Montner Dixon" userId="d5b2ae9e-9213-4442-b7df-4db8cbe51e5d" providerId="ADAL" clId="{EAC06835-3A2F-4E67-BDD5-5D66B653D705}" dt="2022-10-27T16:01:27.442" v="3820" actId="478"/>
          <ac:picMkLst>
            <pc:docMk/>
            <pc:sldMk cId="2770007366" sldId="2144328512"/>
            <ac:picMk id="10" creationId="{D8DC07D7-8BE8-4C8B-B17F-AD50DADF0775}"/>
          </ac:picMkLst>
        </pc:picChg>
        <pc:picChg chg="del">
          <ac:chgData name="Leah Montner Dixon" userId="d5b2ae9e-9213-4442-b7df-4db8cbe51e5d" providerId="ADAL" clId="{EAC06835-3A2F-4E67-BDD5-5D66B653D705}" dt="2022-10-27T16:01:27.442" v="3820" actId="478"/>
          <ac:picMkLst>
            <pc:docMk/>
            <pc:sldMk cId="2770007366" sldId="2144328512"/>
            <ac:picMk id="12" creationId="{21472DEF-15C3-4727-944E-B11669B9B34E}"/>
          </ac:picMkLst>
        </pc:picChg>
        <pc:picChg chg="add del">
          <ac:chgData name="Leah Montner Dixon" userId="d5b2ae9e-9213-4442-b7df-4db8cbe51e5d" providerId="ADAL" clId="{EAC06835-3A2F-4E67-BDD5-5D66B653D705}" dt="2022-10-28T16:22:17.925" v="3983" actId="22"/>
          <ac:picMkLst>
            <pc:docMk/>
            <pc:sldMk cId="2770007366" sldId="2144328512"/>
            <ac:picMk id="13" creationId="{04BA22C0-3947-48A3-E1D8-B7D8CC0136BF}"/>
          </ac:picMkLst>
        </pc:picChg>
        <pc:picChg chg="del">
          <ac:chgData name="Leah Montner Dixon" userId="d5b2ae9e-9213-4442-b7df-4db8cbe51e5d" providerId="ADAL" clId="{EAC06835-3A2F-4E67-BDD5-5D66B653D705}" dt="2022-10-27T16:01:27.442" v="3820" actId="478"/>
          <ac:picMkLst>
            <pc:docMk/>
            <pc:sldMk cId="2770007366" sldId="2144328512"/>
            <ac:picMk id="14" creationId="{F2841194-C00B-4349-8B07-5E57985AC798}"/>
          </ac:picMkLst>
        </pc:picChg>
      </pc:sldChg>
      <pc:sldChg chg="addSp delSp modSp new mod modNotesTx">
        <pc:chgData name="Leah Montner Dixon" userId="d5b2ae9e-9213-4442-b7df-4db8cbe51e5d" providerId="ADAL" clId="{EAC06835-3A2F-4E67-BDD5-5D66B653D705}" dt="2022-10-28T15:48:48.021" v="3962"/>
        <pc:sldMkLst>
          <pc:docMk/>
          <pc:sldMk cId="3756078118" sldId="2144328513"/>
        </pc:sldMkLst>
        <pc:spChg chg="add del mod">
          <ac:chgData name="Leah Montner Dixon" userId="d5b2ae9e-9213-4442-b7df-4db8cbe51e5d" providerId="ADAL" clId="{EAC06835-3A2F-4E67-BDD5-5D66B653D705}" dt="2022-10-28T15:46:19.803" v="3926" actId="478"/>
          <ac:spMkLst>
            <pc:docMk/>
            <pc:sldMk cId="3756078118" sldId="2144328513"/>
            <ac:spMk id="3" creationId="{3479DC9E-DD76-DE0E-2FCD-9B4E15DC92FB}"/>
          </ac:spMkLst>
        </pc:spChg>
        <pc:spChg chg="add mod">
          <ac:chgData name="Leah Montner Dixon" userId="d5b2ae9e-9213-4442-b7df-4db8cbe51e5d" providerId="ADAL" clId="{EAC06835-3A2F-4E67-BDD5-5D66B653D705}" dt="2022-10-28T15:45:12.175" v="3907"/>
          <ac:spMkLst>
            <pc:docMk/>
            <pc:sldMk cId="3756078118" sldId="2144328513"/>
            <ac:spMk id="5" creationId="{ABDBB75D-53E0-2A49-8348-94440DF74FD5}"/>
          </ac:spMkLst>
        </pc:spChg>
        <pc:spChg chg="add mod">
          <ac:chgData name="Leah Montner Dixon" userId="d5b2ae9e-9213-4442-b7df-4db8cbe51e5d" providerId="ADAL" clId="{EAC06835-3A2F-4E67-BDD5-5D66B653D705}" dt="2022-10-28T15:45:12.175" v="3907"/>
          <ac:spMkLst>
            <pc:docMk/>
            <pc:sldMk cId="3756078118" sldId="2144328513"/>
            <ac:spMk id="6" creationId="{1578C1CB-16AA-0ADC-00E8-0DE186F268D5}"/>
          </ac:spMkLst>
        </pc:spChg>
        <pc:spChg chg="add mod ord">
          <ac:chgData name="Leah Montner Dixon" userId="d5b2ae9e-9213-4442-b7df-4db8cbe51e5d" providerId="ADAL" clId="{EAC06835-3A2F-4E67-BDD5-5D66B653D705}" dt="2022-10-28T15:45:21.196" v="3911" actId="167"/>
          <ac:spMkLst>
            <pc:docMk/>
            <pc:sldMk cId="3756078118" sldId="2144328513"/>
            <ac:spMk id="7" creationId="{6FBD62C9-D6D3-64CC-334A-2BCB4CA03D79}"/>
          </ac:spMkLst>
        </pc:spChg>
        <pc:spChg chg="add mod ord">
          <ac:chgData name="Leah Montner Dixon" userId="d5b2ae9e-9213-4442-b7df-4db8cbe51e5d" providerId="ADAL" clId="{EAC06835-3A2F-4E67-BDD5-5D66B653D705}" dt="2022-10-28T15:45:21.196" v="3911" actId="167"/>
          <ac:spMkLst>
            <pc:docMk/>
            <pc:sldMk cId="3756078118" sldId="2144328513"/>
            <ac:spMk id="8" creationId="{E3D140E4-5979-E3C2-E418-EFFE0248BD72}"/>
          </ac:spMkLst>
        </pc:spChg>
        <pc:spChg chg="add mod">
          <ac:chgData name="Leah Montner Dixon" userId="d5b2ae9e-9213-4442-b7df-4db8cbe51e5d" providerId="ADAL" clId="{EAC06835-3A2F-4E67-BDD5-5D66B653D705}" dt="2022-10-28T15:48:42.033" v="3961"/>
          <ac:spMkLst>
            <pc:docMk/>
            <pc:sldMk cId="3756078118" sldId="2144328513"/>
            <ac:spMk id="10" creationId="{6C7E36E8-ABC3-4542-FA77-9A5E659EB332}"/>
          </ac:spMkLst>
        </pc:spChg>
        <pc:spChg chg="add mod">
          <ac:chgData name="Leah Montner Dixon" userId="d5b2ae9e-9213-4442-b7df-4db8cbe51e5d" providerId="ADAL" clId="{EAC06835-3A2F-4E67-BDD5-5D66B653D705}" dt="2022-10-28T15:46:34.175" v="3933" actId="1076"/>
          <ac:spMkLst>
            <pc:docMk/>
            <pc:sldMk cId="3756078118" sldId="2144328513"/>
            <ac:spMk id="12" creationId="{DD872F2A-FEA5-4D8B-D3D2-FD5F330406B7}"/>
          </ac:spMkLst>
        </pc:spChg>
        <pc:spChg chg="add mod">
          <ac:chgData name="Leah Montner Dixon" userId="d5b2ae9e-9213-4442-b7df-4db8cbe51e5d" providerId="ADAL" clId="{EAC06835-3A2F-4E67-BDD5-5D66B653D705}" dt="2022-10-28T15:46:32.706" v="3932" actId="1076"/>
          <ac:spMkLst>
            <pc:docMk/>
            <pc:sldMk cId="3756078118" sldId="2144328513"/>
            <ac:spMk id="14" creationId="{115240D7-D9C5-471D-BDED-81AFD615791B}"/>
          </ac:spMkLst>
        </pc:spChg>
        <pc:spChg chg="add mod">
          <ac:chgData name="Leah Montner Dixon" userId="d5b2ae9e-9213-4442-b7df-4db8cbe51e5d" providerId="ADAL" clId="{EAC06835-3A2F-4E67-BDD5-5D66B653D705}" dt="2022-10-28T15:48:19.562" v="3959" actId="14100"/>
          <ac:spMkLst>
            <pc:docMk/>
            <pc:sldMk cId="3756078118" sldId="2144328513"/>
            <ac:spMk id="15" creationId="{35FB09D5-245C-DA80-EDCA-6EB472D2E5E5}"/>
          </ac:spMkLst>
        </pc:spChg>
        <pc:picChg chg="add mod">
          <ac:chgData name="Leah Montner Dixon" userId="d5b2ae9e-9213-4442-b7df-4db8cbe51e5d" providerId="ADAL" clId="{EAC06835-3A2F-4E67-BDD5-5D66B653D705}" dt="2022-10-28T15:45:12.175" v="3907"/>
          <ac:picMkLst>
            <pc:docMk/>
            <pc:sldMk cId="3756078118" sldId="2144328513"/>
            <ac:picMk id="4" creationId="{2FC0B2F5-6D04-8B9D-EE74-75BD8C1DA726}"/>
          </ac:picMkLst>
        </pc:picChg>
      </pc:sldChg>
      <pc:sldChg chg="addSp delSp modSp new mod modNotesTx">
        <pc:chgData name="Leah Montner Dixon" userId="d5b2ae9e-9213-4442-b7df-4db8cbe51e5d" providerId="ADAL" clId="{EAC06835-3A2F-4E67-BDD5-5D66B653D705}" dt="2022-10-28T15:54:34.524" v="3973"/>
        <pc:sldMkLst>
          <pc:docMk/>
          <pc:sldMk cId="836826735" sldId="2144328515"/>
        </pc:sldMkLst>
        <pc:spChg chg="del">
          <ac:chgData name="Leah Montner Dixon" userId="d5b2ae9e-9213-4442-b7df-4db8cbe51e5d" providerId="ADAL" clId="{EAC06835-3A2F-4E67-BDD5-5D66B653D705}" dt="2022-10-28T15:53:00.824" v="3965" actId="478"/>
          <ac:spMkLst>
            <pc:docMk/>
            <pc:sldMk cId="836826735" sldId="2144328515"/>
            <ac:spMk id="2" creationId="{8988539A-7C19-986C-2D4E-E332817F4DCB}"/>
          </ac:spMkLst>
        </pc:spChg>
        <pc:spChg chg="del">
          <ac:chgData name="Leah Montner Dixon" userId="d5b2ae9e-9213-4442-b7df-4db8cbe51e5d" providerId="ADAL" clId="{EAC06835-3A2F-4E67-BDD5-5D66B653D705}" dt="2022-10-28T15:53:00.824" v="3965" actId="478"/>
          <ac:spMkLst>
            <pc:docMk/>
            <pc:sldMk cId="836826735" sldId="2144328515"/>
            <ac:spMk id="3" creationId="{79CF59F1-80F6-01F3-112B-2F6EF56C8853}"/>
          </ac:spMkLst>
        </pc:spChg>
        <pc:spChg chg="add mod">
          <ac:chgData name="Leah Montner Dixon" userId="d5b2ae9e-9213-4442-b7df-4db8cbe51e5d" providerId="ADAL" clId="{EAC06835-3A2F-4E67-BDD5-5D66B653D705}" dt="2022-10-28T15:53:05.175" v="3966"/>
          <ac:spMkLst>
            <pc:docMk/>
            <pc:sldMk cId="836826735" sldId="2144328515"/>
            <ac:spMk id="5" creationId="{DE6AA664-18B7-535E-B1E3-28C3372E7D89}"/>
          </ac:spMkLst>
        </pc:spChg>
        <pc:spChg chg="add mod">
          <ac:chgData name="Leah Montner Dixon" userId="d5b2ae9e-9213-4442-b7df-4db8cbe51e5d" providerId="ADAL" clId="{EAC06835-3A2F-4E67-BDD5-5D66B653D705}" dt="2022-10-28T15:53:05.175" v="3966"/>
          <ac:spMkLst>
            <pc:docMk/>
            <pc:sldMk cId="836826735" sldId="2144328515"/>
            <ac:spMk id="6" creationId="{79194A77-3F8A-8710-071F-0B1AE06825EF}"/>
          </ac:spMkLst>
        </pc:spChg>
        <pc:spChg chg="add mod">
          <ac:chgData name="Leah Montner Dixon" userId="d5b2ae9e-9213-4442-b7df-4db8cbe51e5d" providerId="ADAL" clId="{EAC06835-3A2F-4E67-BDD5-5D66B653D705}" dt="2022-10-28T15:54:16.774" v="3972" actId="14100"/>
          <ac:spMkLst>
            <pc:docMk/>
            <pc:sldMk cId="836826735" sldId="2144328515"/>
            <ac:spMk id="8" creationId="{1F322ABC-52DB-C81A-242F-CA645781E87B}"/>
          </ac:spMkLst>
        </pc:spChg>
        <pc:picChg chg="add mod">
          <ac:chgData name="Leah Montner Dixon" userId="d5b2ae9e-9213-4442-b7df-4db8cbe51e5d" providerId="ADAL" clId="{EAC06835-3A2F-4E67-BDD5-5D66B653D705}" dt="2022-10-28T15:53:05.175" v="3966"/>
          <ac:picMkLst>
            <pc:docMk/>
            <pc:sldMk cId="836826735" sldId="2144328515"/>
            <ac:picMk id="4" creationId="{6BEC87E2-BEC8-3B53-9A33-5E06E1D6E189}"/>
          </ac:picMkLst>
        </pc:picChg>
      </pc:sldChg>
      <pc:sldMasterChg chg="del delSldLayout">
        <pc:chgData name="Leah Montner Dixon" userId="d5b2ae9e-9213-4442-b7df-4db8cbe51e5d" providerId="ADAL" clId="{EAC06835-3A2F-4E67-BDD5-5D66B653D705}" dt="2022-10-26T15:47:55.255" v="1352" actId="47"/>
        <pc:sldMasterMkLst>
          <pc:docMk/>
          <pc:sldMasterMk cId="1466353428" sldId="2147483660"/>
        </pc:sldMasterMkLst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607015312" sldId="2147483661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186708514" sldId="2147483662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841220883" sldId="2147483663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3809371538" sldId="2147483664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3900152274" sldId="2147483665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95176336" sldId="2147483666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2375283649" sldId="2147483667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1400115446" sldId="2147483668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3228830008" sldId="2147483669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795658830" sldId="2147483670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1164514932" sldId="2147483671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1930963200" sldId="2147483672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3297818292" sldId="2147483673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1861959663" sldId="2147483674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815313575" sldId="2147483675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4292837088" sldId="2147483676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639327184" sldId="2147483677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432727504" sldId="2147483678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2997708634" sldId="2147483679"/>
          </pc:sldLayoutMkLst>
        </pc:sldLayoutChg>
        <pc:sldLayoutChg chg="del">
          <pc:chgData name="Leah Montner Dixon" userId="d5b2ae9e-9213-4442-b7df-4db8cbe51e5d" providerId="ADAL" clId="{EAC06835-3A2F-4E67-BDD5-5D66B653D705}" dt="2022-10-26T15:47:55.255" v="1352" actId="47"/>
          <pc:sldLayoutMkLst>
            <pc:docMk/>
            <pc:sldMasterMk cId="1466353428" sldId="2147483660"/>
            <pc:sldLayoutMk cId="3777602939" sldId="2147483680"/>
          </pc:sldLayoutMkLst>
        </pc:sldLayoutChg>
      </pc:sldMasterChg>
    </pc:docChg>
  </pc:docChgLst>
  <pc:docChgLst>
    <pc:chgData name="Reed Kiely" userId="768be38e-2fb5-40ce-925d-bd8e9d9e3c31" providerId="ADAL" clId="{EA65F2FA-4FDB-4E47-958A-C81907C25BBF}"/>
    <pc:docChg chg="undo custSel delSld modSld">
      <pc:chgData name="Reed Kiely" userId="768be38e-2fb5-40ce-925d-bd8e9d9e3c31" providerId="ADAL" clId="{EA65F2FA-4FDB-4E47-958A-C81907C25BBF}" dt="2022-11-16T18:19:55.063" v="101" actId="207"/>
      <pc:docMkLst>
        <pc:docMk/>
      </pc:docMkLst>
      <pc:sldChg chg="addSp delSp modSp del mod">
        <pc:chgData name="Reed Kiely" userId="768be38e-2fb5-40ce-925d-bd8e9d9e3c31" providerId="ADAL" clId="{EA65F2FA-4FDB-4E47-958A-C81907C25BBF}" dt="2022-11-02T20:46:25.443" v="53" actId="47"/>
        <pc:sldMkLst>
          <pc:docMk/>
          <pc:sldMk cId="2857223028" sldId="256"/>
        </pc:sldMkLst>
        <pc:spChg chg="mod">
          <ac:chgData name="Reed Kiely" userId="768be38e-2fb5-40ce-925d-bd8e9d9e3c31" providerId="ADAL" clId="{EA65F2FA-4FDB-4E47-958A-C81907C25BBF}" dt="2022-11-02T20:25:49.965" v="4" actId="1076"/>
          <ac:spMkLst>
            <pc:docMk/>
            <pc:sldMk cId="2857223028" sldId="256"/>
            <ac:spMk id="2" creationId="{C8CC734A-9376-066D-7AAB-74BA4E3EABB2}"/>
          </ac:spMkLst>
        </pc:spChg>
        <pc:spChg chg="del">
          <ac:chgData name="Reed Kiely" userId="768be38e-2fb5-40ce-925d-bd8e9d9e3c31" providerId="ADAL" clId="{EA65F2FA-4FDB-4E47-958A-C81907C25BBF}" dt="2022-11-02T20:25:44.648" v="2" actId="478"/>
          <ac:spMkLst>
            <pc:docMk/>
            <pc:sldMk cId="2857223028" sldId="256"/>
            <ac:spMk id="3" creationId="{1503AFB9-5855-4CE2-0130-B0A55D894921}"/>
          </ac:spMkLst>
        </pc:spChg>
        <pc:spChg chg="add del mod">
          <ac:chgData name="Reed Kiely" userId="768be38e-2fb5-40ce-925d-bd8e9d9e3c31" providerId="ADAL" clId="{EA65F2FA-4FDB-4E47-958A-C81907C25BBF}" dt="2022-11-02T20:25:46.753" v="3" actId="478"/>
          <ac:spMkLst>
            <pc:docMk/>
            <pc:sldMk cId="2857223028" sldId="256"/>
            <ac:spMk id="5" creationId="{9E2F373D-2C4F-B030-9C09-55705310AF0B}"/>
          </ac:spMkLst>
        </pc:spChg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2436118004" sldId="257"/>
        </pc:sldMkLst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284775018" sldId="2144327292"/>
        </pc:sldMkLst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3542220857" sldId="2144327349"/>
        </pc:sldMkLst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1474712545" sldId="2144328217"/>
        </pc:sldMkLst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4018152340" sldId="2144328264"/>
        </pc:sldMkLst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3134230912" sldId="2144328274"/>
        </pc:sldMkLst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213152413" sldId="2144328354"/>
        </pc:sldMkLst>
      </pc:sldChg>
      <pc:sldChg chg="modSp mod">
        <pc:chgData name="Reed Kiely" userId="768be38e-2fb5-40ce-925d-bd8e9d9e3c31" providerId="ADAL" clId="{EA65F2FA-4FDB-4E47-958A-C81907C25BBF}" dt="2022-11-02T20:27:05.719" v="7" actId="20577"/>
        <pc:sldMkLst>
          <pc:docMk/>
          <pc:sldMk cId="1268282390" sldId="2144328357"/>
        </pc:sldMkLst>
        <pc:spChg chg="mod">
          <ac:chgData name="Reed Kiely" userId="768be38e-2fb5-40ce-925d-bd8e9d9e3c31" providerId="ADAL" clId="{EA65F2FA-4FDB-4E47-958A-C81907C25BBF}" dt="2022-11-02T20:27:05.719" v="7" actId="20577"/>
          <ac:spMkLst>
            <pc:docMk/>
            <pc:sldMk cId="1268282390" sldId="2144328357"/>
            <ac:spMk id="15" creationId="{FB95FAB7-B9CF-408A-A338-EDBA41131D7D}"/>
          </ac:spMkLst>
        </pc:spChg>
      </pc:sldChg>
      <pc:sldChg chg="addSp delSp modSp mod">
        <pc:chgData name="Reed Kiely" userId="768be38e-2fb5-40ce-925d-bd8e9d9e3c31" providerId="ADAL" clId="{EA65F2FA-4FDB-4E47-958A-C81907C25BBF}" dt="2022-11-14T19:03:09.027" v="91" actId="20577"/>
        <pc:sldMkLst>
          <pc:docMk/>
          <pc:sldMk cId="1305147618" sldId="2144328359"/>
        </pc:sldMkLst>
        <pc:spChg chg="mod">
          <ac:chgData name="Reed Kiely" userId="768be38e-2fb5-40ce-925d-bd8e9d9e3c31" providerId="ADAL" clId="{EA65F2FA-4FDB-4E47-958A-C81907C25BBF}" dt="2022-11-14T19:03:09.027" v="91" actId="20577"/>
          <ac:spMkLst>
            <pc:docMk/>
            <pc:sldMk cId="1305147618" sldId="2144328359"/>
            <ac:spMk id="10" creationId="{0C38B446-4C07-42BF-B42F-5E8AEE13A36B}"/>
          </ac:spMkLst>
        </pc:spChg>
        <pc:picChg chg="add del mod ord modCrop">
          <ac:chgData name="Reed Kiely" userId="768be38e-2fb5-40ce-925d-bd8e9d9e3c31" providerId="ADAL" clId="{EA65F2FA-4FDB-4E47-958A-C81907C25BBF}" dt="2022-11-02T20:45:54.698" v="47" actId="478"/>
          <ac:picMkLst>
            <pc:docMk/>
            <pc:sldMk cId="1305147618" sldId="2144328359"/>
            <ac:picMk id="3" creationId="{DC5C3862-C1A8-FD7D-7675-7FAECD87BF88}"/>
          </ac:picMkLst>
        </pc:picChg>
        <pc:picChg chg="add mod ord modCrop">
          <ac:chgData name="Reed Kiely" userId="768be38e-2fb5-40ce-925d-bd8e9d9e3c31" providerId="ADAL" clId="{EA65F2FA-4FDB-4E47-958A-C81907C25BBF}" dt="2022-11-02T20:45:53.248" v="46" actId="167"/>
          <ac:picMkLst>
            <pc:docMk/>
            <pc:sldMk cId="1305147618" sldId="2144328359"/>
            <ac:picMk id="5" creationId="{1A4E1552-425F-9F84-B73B-ED4643F6E8AD}"/>
          </ac:picMkLst>
        </pc:picChg>
        <pc:picChg chg="del mod">
          <ac:chgData name="Reed Kiely" userId="768be38e-2fb5-40ce-925d-bd8e9d9e3c31" providerId="ADAL" clId="{EA65F2FA-4FDB-4E47-958A-C81907C25BBF}" dt="2022-11-02T20:44:22.229" v="32" actId="478"/>
          <ac:picMkLst>
            <pc:docMk/>
            <pc:sldMk cId="1305147618" sldId="2144328359"/>
            <ac:picMk id="9" creationId="{7FBDCF81-F9D2-A86E-C753-AB9232686FEE}"/>
          </ac:picMkLst>
        </pc:picChg>
      </pc:sldChg>
      <pc:sldChg chg="addSp delSp modSp mod">
        <pc:chgData name="Reed Kiely" userId="768be38e-2fb5-40ce-925d-bd8e9d9e3c31" providerId="ADAL" clId="{EA65F2FA-4FDB-4E47-958A-C81907C25BBF}" dt="2022-11-16T18:19:55.063" v="101" actId="207"/>
        <pc:sldMkLst>
          <pc:docMk/>
          <pc:sldMk cId="2844488092" sldId="2144328372"/>
        </pc:sldMkLst>
        <pc:spChg chg="mod">
          <ac:chgData name="Reed Kiely" userId="768be38e-2fb5-40ce-925d-bd8e9d9e3c31" providerId="ADAL" clId="{EA65F2FA-4FDB-4E47-958A-C81907C25BBF}" dt="2022-11-02T20:44:31.784" v="34" actId="20577"/>
          <ac:spMkLst>
            <pc:docMk/>
            <pc:sldMk cId="2844488092" sldId="2144328372"/>
            <ac:spMk id="3" creationId="{622A2013-09D5-22BE-0227-864F3B519CC3}"/>
          </ac:spMkLst>
        </pc:spChg>
        <pc:spChg chg="add mod">
          <ac:chgData name="Reed Kiely" userId="768be38e-2fb5-40ce-925d-bd8e9d9e3c31" providerId="ADAL" clId="{EA65F2FA-4FDB-4E47-958A-C81907C25BBF}" dt="2022-11-16T18:19:55.063" v="101" actId="207"/>
          <ac:spMkLst>
            <pc:docMk/>
            <pc:sldMk cId="2844488092" sldId="2144328372"/>
            <ac:spMk id="4" creationId="{A995325D-A205-EEBC-CCE0-A985BA7B02D8}"/>
          </ac:spMkLst>
        </pc:spChg>
        <pc:spChg chg="mod">
          <ac:chgData name="Reed Kiely" userId="768be38e-2fb5-40ce-925d-bd8e9d9e3c31" providerId="ADAL" clId="{EA65F2FA-4FDB-4E47-958A-C81907C25BBF}" dt="2022-11-02T20:44:36.432" v="38" actId="20577"/>
          <ac:spMkLst>
            <pc:docMk/>
            <pc:sldMk cId="2844488092" sldId="2144328372"/>
            <ac:spMk id="12" creationId="{AF6B8EC0-46EF-4454-8F5C-DA73E47253BB}"/>
          </ac:spMkLst>
        </pc:spChg>
        <pc:picChg chg="add mod ord modCrop">
          <ac:chgData name="Reed Kiely" userId="768be38e-2fb5-40ce-925d-bd8e9d9e3c31" providerId="ADAL" clId="{EA65F2FA-4FDB-4E47-958A-C81907C25BBF}" dt="2022-11-02T20:46:17.643" v="51" actId="167"/>
          <ac:picMkLst>
            <pc:docMk/>
            <pc:sldMk cId="2844488092" sldId="2144328372"/>
            <ac:picMk id="2" creationId="{C4991589-2420-4F73-CD20-54D2BF05B1DD}"/>
          </ac:picMkLst>
        </pc:picChg>
        <pc:picChg chg="del">
          <ac:chgData name="Reed Kiely" userId="768be38e-2fb5-40ce-925d-bd8e9d9e3c31" providerId="ADAL" clId="{EA65F2FA-4FDB-4E47-958A-C81907C25BBF}" dt="2022-11-02T20:46:19.181" v="52" actId="478"/>
          <ac:picMkLst>
            <pc:docMk/>
            <pc:sldMk cId="2844488092" sldId="2144328372"/>
            <ac:picMk id="5" creationId="{21324AB1-2862-9A95-756C-B8CBC58A8037}"/>
          </ac:picMkLst>
        </pc:picChg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2152232555" sldId="2144328386"/>
        </pc:sldMkLst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717306888" sldId="2144328387"/>
        </pc:sldMkLst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529933679" sldId="2144328511"/>
        </pc:sldMkLst>
      </pc:sldChg>
      <pc:sldChg chg="del">
        <pc:chgData name="Reed Kiely" userId="768be38e-2fb5-40ce-925d-bd8e9d9e3c31" providerId="ADAL" clId="{EA65F2FA-4FDB-4E47-958A-C81907C25BBF}" dt="2022-11-02T20:24:28.453" v="0" actId="47"/>
        <pc:sldMkLst>
          <pc:docMk/>
          <pc:sldMk cId="30886322" sldId="2144328514"/>
        </pc:sldMkLst>
      </pc:sldChg>
      <pc:sldChg chg="modSp">
        <pc:chgData name="Reed Kiely" userId="768be38e-2fb5-40ce-925d-bd8e9d9e3c31" providerId="ADAL" clId="{EA65F2FA-4FDB-4E47-958A-C81907C25BBF}" dt="2022-11-14T14:47:30.766" v="89"/>
        <pc:sldMkLst>
          <pc:docMk/>
          <pc:sldMk cId="3323523178" sldId="2144328530"/>
        </pc:sldMkLst>
        <pc:graphicFrameChg chg="mod">
          <ac:chgData name="Reed Kiely" userId="768be38e-2fb5-40ce-925d-bd8e9d9e3c31" providerId="ADAL" clId="{EA65F2FA-4FDB-4E47-958A-C81907C25BBF}" dt="2022-11-14T14:47:30.766" v="89"/>
          <ac:graphicFrameMkLst>
            <pc:docMk/>
            <pc:sldMk cId="3323523178" sldId="2144328530"/>
            <ac:graphicFrameMk id="37" creationId="{A558C803-05D6-8582-CE75-892FB081B68A}"/>
          </ac:graphicFrameMkLst>
        </pc:graphicFrameChg>
      </pc:sldChg>
    </pc:docChg>
  </pc:docChgLst>
  <pc:docChgLst>
    <pc:chgData name="Reed Kiely" userId="768be38e-2fb5-40ce-925d-bd8e9d9e3c31" providerId="ADAL" clId="{F2105C19-95C8-41FE-97C5-773546B54F7F}"/>
    <pc:docChg chg="undo redo custSel addSld delSld modSld sldOrd">
      <pc:chgData name="Reed Kiely" userId="768be38e-2fb5-40ce-925d-bd8e9d9e3c31" providerId="ADAL" clId="{F2105C19-95C8-41FE-97C5-773546B54F7F}" dt="2022-12-06T13:49:00.251" v="9468"/>
      <pc:docMkLst>
        <pc:docMk/>
      </pc:docMkLst>
      <pc:sldChg chg="add del addCm delCm">
        <pc:chgData name="Reed Kiely" userId="768be38e-2fb5-40ce-925d-bd8e9d9e3c31" providerId="ADAL" clId="{F2105C19-95C8-41FE-97C5-773546B54F7F}" dt="2022-11-10T18:22:25.727" v="5295" actId="47"/>
        <pc:sldMkLst>
          <pc:docMk/>
          <pc:sldMk cId="429923616" sldId="2144328094"/>
        </pc:sldMkLst>
      </pc:sldChg>
      <pc:sldChg chg="add del">
        <pc:chgData name="Reed Kiely" userId="768be38e-2fb5-40ce-925d-bd8e9d9e3c31" providerId="ADAL" clId="{F2105C19-95C8-41FE-97C5-773546B54F7F}" dt="2022-11-04T18:43:05.999" v="361"/>
        <pc:sldMkLst>
          <pc:docMk/>
          <pc:sldMk cId="3677918129" sldId="2144328094"/>
        </pc:sldMkLst>
      </pc:sldChg>
      <pc:sldChg chg="del">
        <pc:chgData name="Reed Kiely" userId="768be38e-2fb5-40ce-925d-bd8e9d9e3c31" providerId="ADAL" clId="{F2105C19-95C8-41FE-97C5-773546B54F7F}" dt="2022-11-04T18:43:01.469" v="359" actId="2696"/>
        <pc:sldMkLst>
          <pc:docMk/>
          <pc:sldMk cId="3956257235" sldId="2144328094"/>
        </pc:sldMkLst>
      </pc:sldChg>
      <pc:sldChg chg="del">
        <pc:chgData name="Reed Kiely" userId="768be38e-2fb5-40ce-925d-bd8e9d9e3c31" providerId="ADAL" clId="{F2105C19-95C8-41FE-97C5-773546B54F7F}" dt="2022-11-10T16:46:46.501" v="5106" actId="47"/>
        <pc:sldMkLst>
          <pc:docMk/>
          <pc:sldMk cId="826583887" sldId="2144328105"/>
        </pc:sldMkLst>
      </pc:sldChg>
      <pc:sldChg chg="addSp delSp modSp add mod ord addCm delCm">
        <pc:chgData name="Reed Kiely" userId="768be38e-2fb5-40ce-925d-bd8e9d9e3c31" providerId="ADAL" clId="{F2105C19-95C8-41FE-97C5-773546B54F7F}" dt="2022-11-10T22:35:05.957" v="7924"/>
        <pc:sldMkLst>
          <pc:docMk/>
          <pc:sldMk cId="1474712545" sldId="2144328217"/>
        </pc:sldMkLst>
        <pc:spChg chg="add del">
          <ac:chgData name="Reed Kiely" userId="768be38e-2fb5-40ce-925d-bd8e9d9e3c31" providerId="ADAL" clId="{F2105C19-95C8-41FE-97C5-773546B54F7F}" dt="2022-11-08T16:51:05.996" v="453" actId="22"/>
          <ac:spMkLst>
            <pc:docMk/>
            <pc:sldMk cId="1474712545" sldId="2144328217"/>
            <ac:spMk id="3" creationId="{9CC5CDDE-D0E0-CB84-6A39-D744CD983D79}"/>
          </ac:spMkLst>
        </pc:spChg>
        <pc:spChg chg="add mod ord">
          <ac:chgData name="Reed Kiely" userId="768be38e-2fb5-40ce-925d-bd8e9d9e3c31" providerId="ADAL" clId="{F2105C19-95C8-41FE-97C5-773546B54F7F}" dt="2022-11-10T20:25:19.352" v="7854" actId="14100"/>
          <ac:spMkLst>
            <pc:docMk/>
            <pc:sldMk cId="1474712545" sldId="2144328217"/>
            <ac:spMk id="4" creationId="{A4DAF0F3-28B6-0B48-6BF1-FF5579479DEB}"/>
          </ac:spMkLst>
        </pc:spChg>
        <pc:spChg chg="add del mod">
          <ac:chgData name="Reed Kiely" userId="768be38e-2fb5-40ce-925d-bd8e9d9e3c31" providerId="ADAL" clId="{F2105C19-95C8-41FE-97C5-773546B54F7F}" dt="2022-11-08T16:52:32.423" v="466" actId="478"/>
          <ac:spMkLst>
            <pc:docMk/>
            <pc:sldMk cId="1474712545" sldId="2144328217"/>
            <ac:spMk id="5" creationId="{B835AF35-A64B-07EA-F6F2-FA936C11B341}"/>
          </ac:spMkLst>
        </pc:spChg>
        <pc:spChg chg="add del mod">
          <ac:chgData name="Reed Kiely" userId="768be38e-2fb5-40ce-925d-bd8e9d9e3c31" providerId="ADAL" clId="{F2105C19-95C8-41FE-97C5-773546B54F7F}" dt="2022-11-04T18:31:50.978" v="233" actId="478"/>
          <ac:spMkLst>
            <pc:docMk/>
            <pc:sldMk cId="1474712545" sldId="2144328217"/>
            <ac:spMk id="5" creationId="{B9307264-ED81-0527-31C5-F54A5899E6EC}"/>
          </ac:spMkLst>
        </pc:spChg>
        <pc:spChg chg="add del">
          <ac:chgData name="Reed Kiely" userId="768be38e-2fb5-40ce-925d-bd8e9d9e3c31" providerId="ADAL" clId="{F2105C19-95C8-41FE-97C5-773546B54F7F}" dt="2022-11-08T16:51:48.101" v="459" actId="22"/>
          <ac:spMkLst>
            <pc:docMk/>
            <pc:sldMk cId="1474712545" sldId="2144328217"/>
            <ac:spMk id="7" creationId="{26FE1440-5646-94F7-178E-F1C82D8E7E71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7" creationId="{295051F9-3823-EE2C-204C-FE9161BF9254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8" creationId="{3D40570D-3F3F-29D1-FA25-84536F98493F}"/>
          </ac:spMkLst>
        </pc:spChg>
        <pc:spChg chg="add del mod">
          <ac:chgData name="Reed Kiely" userId="768be38e-2fb5-40ce-925d-bd8e9d9e3c31" providerId="ADAL" clId="{F2105C19-95C8-41FE-97C5-773546B54F7F}" dt="2022-11-08T17:02:11.217" v="794" actId="478"/>
          <ac:spMkLst>
            <pc:docMk/>
            <pc:sldMk cId="1474712545" sldId="2144328217"/>
            <ac:spMk id="9" creationId="{435788AD-2708-1598-3A9B-5FB18E7A5009}"/>
          </ac:spMkLst>
        </pc:spChg>
        <pc:spChg chg="add del mod">
          <ac:chgData name="Reed Kiely" userId="768be38e-2fb5-40ce-925d-bd8e9d9e3c31" providerId="ADAL" clId="{F2105C19-95C8-41FE-97C5-773546B54F7F}" dt="2022-11-08T16:54:00.648" v="491" actId="478"/>
          <ac:spMkLst>
            <pc:docMk/>
            <pc:sldMk cId="1474712545" sldId="2144328217"/>
            <ac:spMk id="11" creationId="{33CDC0C4-AF3A-83EB-8591-9526B4BD43A8}"/>
          </ac:spMkLst>
        </pc:spChg>
        <pc:spChg chg="del">
          <ac:chgData name="Reed Kiely" userId="768be38e-2fb5-40ce-925d-bd8e9d9e3c31" providerId="ADAL" clId="{F2105C19-95C8-41FE-97C5-773546B54F7F}" dt="2022-11-04T18:29:18.701" v="215" actId="478"/>
          <ac:spMkLst>
            <pc:docMk/>
            <pc:sldMk cId="1474712545" sldId="2144328217"/>
            <ac:spMk id="12" creationId="{9C27990B-ADEC-4109-A33D-257045449FA0}"/>
          </ac:spMkLst>
        </pc:spChg>
        <pc:spChg chg="add mod">
          <ac:chgData name="Reed Kiely" userId="768be38e-2fb5-40ce-925d-bd8e9d9e3c31" providerId="ADAL" clId="{F2105C19-95C8-41FE-97C5-773546B54F7F}" dt="2022-11-10T19:22:34.742" v="6595" actId="1076"/>
          <ac:spMkLst>
            <pc:docMk/>
            <pc:sldMk cId="1474712545" sldId="2144328217"/>
            <ac:spMk id="12" creationId="{D57EAAAA-BF7B-794B-A8FF-EBEAAAED2F07}"/>
          </ac:spMkLst>
        </pc:spChg>
        <pc:spChg chg="add del mod">
          <ac:chgData name="Reed Kiely" userId="768be38e-2fb5-40ce-925d-bd8e9d9e3c31" providerId="ADAL" clId="{F2105C19-95C8-41FE-97C5-773546B54F7F}" dt="2022-11-08T16:54:06.240" v="493" actId="478"/>
          <ac:spMkLst>
            <pc:docMk/>
            <pc:sldMk cId="1474712545" sldId="2144328217"/>
            <ac:spMk id="13" creationId="{6E858F45-C5C0-35B5-D0E4-99A5EE19726D}"/>
          </ac:spMkLst>
        </pc:spChg>
        <pc:spChg chg="add mod">
          <ac:chgData name="Reed Kiely" userId="768be38e-2fb5-40ce-925d-bd8e9d9e3c31" providerId="ADAL" clId="{F2105C19-95C8-41FE-97C5-773546B54F7F}" dt="2022-11-10T19:22:41.895" v="6610" actId="1035"/>
          <ac:spMkLst>
            <pc:docMk/>
            <pc:sldMk cId="1474712545" sldId="2144328217"/>
            <ac:spMk id="14" creationId="{42DFF5BF-1FB8-B1A0-B816-17428B0EC41A}"/>
          </ac:spMkLst>
        </pc:spChg>
        <pc:spChg chg="add del mod ord">
          <ac:chgData name="Reed Kiely" userId="768be38e-2fb5-40ce-925d-bd8e9d9e3c31" providerId="ADAL" clId="{F2105C19-95C8-41FE-97C5-773546B54F7F}" dt="2022-11-08T16:56:34.277" v="556" actId="478"/>
          <ac:spMkLst>
            <pc:docMk/>
            <pc:sldMk cId="1474712545" sldId="2144328217"/>
            <ac:spMk id="15" creationId="{27C209D9-844B-3FD9-6209-DDF220970671}"/>
          </ac:spMkLst>
        </pc:spChg>
        <pc:spChg chg="add del mod">
          <ac:chgData name="Reed Kiely" userId="768be38e-2fb5-40ce-925d-bd8e9d9e3c31" providerId="ADAL" clId="{F2105C19-95C8-41FE-97C5-773546B54F7F}" dt="2022-11-08T16:56:32.720" v="555" actId="478"/>
          <ac:spMkLst>
            <pc:docMk/>
            <pc:sldMk cId="1474712545" sldId="2144328217"/>
            <ac:spMk id="16" creationId="{E837EDAE-E5C0-B231-CA81-5B739362E460}"/>
          </ac:spMkLst>
        </pc:spChg>
        <pc:spChg chg="add del mod">
          <ac:chgData name="Reed Kiely" userId="768be38e-2fb5-40ce-925d-bd8e9d9e3c31" providerId="ADAL" clId="{F2105C19-95C8-41FE-97C5-773546B54F7F}" dt="2022-11-08T16:56:14.020" v="543" actId="478"/>
          <ac:spMkLst>
            <pc:docMk/>
            <pc:sldMk cId="1474712545" sldId="2144328217"/>
            <ac:spMk id="17" creationId="{0E1DD948-CF03-91FA-707B-9CC3BAC4AE36}"/>
          </ac:spMkLst>
        </pc:spChg>
        <pc:spChg chg="add del mod">
          <ac:chgData name="Reed Kiely" userId="768be38e-2fb5-40ce-925d-bd8e9d9e3c31" providerId="ADAL" clId="{F2105C19-95C8-41FE-97C5-773546B54F7F}" dt="2022-11-08T16:56:37.012" v="558" actId="478"/>
          <ac:spMkLst>
            <pc:docMk/>
            <pc:sldMk cId="1474712545" sldId="2144328217"/>
            <ac:spMk id="19" creationId="{76AFE4B1-17CA-4C4B-DBA5-FFF75782CBD6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19" creationId="{BC431C5A-117E-F856-1236-5E4503E781E3}"/>
          </ac:spMkLst>
        </pc:spChg>
        <pc:spChg chg="mod">
          <ac:chgData name="Reed Kiely" userId="768be38e-2fb5-40ce-925d-bd8e9d9e3c31" providerId="ADAL" clId="{F2105C19-95C8-41FE-97C5-773546B54F7F}" dt="2022-11-10T20:22:14.381" v="7814"/>
          <ac:spMkLst>
            <pc:docMk/>
            <pc:sldMk cId="1474712545" sldId="2144328217"/>
            <ac:spMk id="23" creationId="{FE54455D-3099-8DEE-7A15-9DCDDDD8F040}"/>
          </ac:spMkLst>
        </pc:spChg>
        <pc:spChg chg="mod">
          <ac:chgData name="Reed Kiely" userId="768be38e-2fb5-40ce-925d-bd8e9d9e3c31" providerId="ADAL" clId="{F2105C19-95C8-41FE-97C5-773546B54F7F}" dt="2022-11-08T17:02:07.838" v="793" actId="1076"/>
          <ac:spMkLst>
            <pc:docMk/>
            <pc:sldMk cId="1474712545" sldId="2144328217"/>
            <ac:spMk id="24" creationId="{8E65F054-3F75-CA02-1898-B4EE74A3EE50}"/>
          </ac:spMkLst>
        </pc:spChg>
        <pc:spChg chg="add del mod">
          <ac:chgData name="Reed Kiely" userId="768be38e-2fb5-40ce-925d-bd8e9d9e3c31" providerId="ADAL" clId="{F2105C19-95C8-41FE-97C5-773546B54F7F}" dt="2022-11-08T16:56:35.612" v="557" actId="478"/>
          <ac:spMkLst>
            <pc:docMk/>
            <pc:sldMk cId="1474712545" sldId="2144328217"/>
            <ac:spMk id="25" creationId="{DD64F5AB-91B5-DC82-A905-F9CFDC30C4AC}"/>
          </ac:spMkLst>
        </pc:spChg>
        <pc:spChg chg="add mod">
          <ac:chgData name="Reed Kiely" userId="768be38e-2fb5-40ce-925d-bd8e9d9e3c31" providerId="ADAL" clId="{F2105C19-95C8-41FE-97C5-773546B54F7F}" dt="2022-11-10T19:22:41.895" v="6610" actId="1035"/>
          <ac:spMkLst>
            <pc:docMk/>
            <pc:sldMk cId="1474712545" sldId="2144328217"/>
            <ac:spMk id="26" creationId="{5FAA5C57-38E3-4171-7C37-777FFEB31FDF}"/>
          </ac:spMkLst>
        </pc:spChg>
        <pc:spChg chg="add mod">
          <ac:chgData name="Reed Kiely" userId="768be38e-2fb5-40ce-925d-bd8e9d9e3c31" providerId="ADAL" clId="{F2105C19-95C8-41FE-97C5-773546B54F7F}" dt="2022-11-10T20:24:40.076" v="7844" actId="1076"/>
          <ac:spMkLst>
            <pc:docMk/>
            <pc:sldMk cId="1474712545" sldId="2144328217"/>
            <ac:spMk id="27" creationId="{F097B5EE-5B74-6017-8F5A-6071708DBC0C}"/>
          </ac:spMkLst>
        </pc:spChg>
        <pc:spChg chg="add mod">
          <ac:chgData name="Reed Kiely" userId="768be38e-2fb5-40ce-925d-bd8e9d9e3c31" providerId="ADAL" clId="{F2105C19-95C8-41FE-97C5-773546B54F7F}" dt="2022-11-10T20:24:40.076" v="7844" actId="1076"/>
          <ac:spMkLst>
            <pc:docMk/>
            <pc:sldMk cId="1474712545" sldId="2144328217"/>
            <ac:spMk id="28" creationId="{29A64AE1-8BD4-7489-D23D-9A9386BE22AD}"/>
          </ac:spMkLst>
        </pc:spChg>
        <pc:spChg chg="del">
          <ac:chgData name="Reed Kiely" userId="768be38e-2fb5-40ce-925d-bd8e9d9e3c31" providerId="ADAL" clId="{F2105C19-95C8-41FE-97C5-773546B54F7F}" dt="2022-11-04T18:29:18.701" v="215" actId="478"/>
          <ac:spMkLst>
            <pc:docMk/>
            <pc:sldMk cId="1474712545" sldId="2144328217"/>
            <ac:spMk id="31" creationId="{784DADF5-D803-4B32-A63A-EFB9FC091643}"/>
          </ac:spMkLst>
        </pc:spChg>
        <pc:spChg chg="add mod">
          <ac:chgData name="Reed Kiely" userId="768be38e-2fb5-40ce-925d-bd8e9d9e3c31" providerId="ADAL" clId="{F2105C19-95C8-41FE-97C5-773546B54F7F}" dt="2022-11-10T19:22:41.895" v="6610" actId="1035"/>
          <ac:spMkLst>
            <pc:docMk/>
            <pc:sldMk cId="1474712545" sldId="2144328217"/>
            <ac:spMk id="31" creationId="{92776780-A8B0-2762-E3CF-E40F7A8DCBA8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32" creationId="{25EF0E2E-AA88-9494-E206-696AD6FB8926}"/>
          </ac:spMkLst>
        </pc:spChg>
        <pc:spChg chg="add mod">
          <ac:chgData name="Reed Kiely" userId="768be38e-2fb5-40ce-925d-bd8e9d9e3c31" providerId="ADAL" clId="{F2105C19-95C8-41FE-97C5-773546B54F7F}" dt="2022-11-10T19:22:41.895" v="6610" actId="1035"/>
          <ac:spMkLst>
            <pc:docMk/>
            <pc:sldMk cId="1474712545" sldId="2144328217"/>
            <ac:spMk id="32" creationId="{C6594CCC-B3C8-5570-0077-FFEEF8B35812}"/>
          </ac:spMkLst>
        </pc:spChg>
        <pc:spChg chg="add mod">
          <ac:chgData name="Reed Kiely" userId="768be38e-2fb5-40ce-925d-bd8e9d9e3c31" providerId="ADAL" clId="{F2105C19-95C8-41FE-97C5-773546B54F7F}" dt="2022-11-10T20:24:47.826" v="7848" actId="1076"/>
          <ac:spMkLst>
            <pc:docMk/>
            <pc:sldMk cId="1474712545" sldId="2144328217"/>
            <ac:spMk id="33" creationId="{B120FA75-1CBF-DEAD-438F-732CB3A71F9C}"/>
          </ac:spMkLst>
        </pc:spChg>
        <pc:spChg chg="add mod">
          <ac:chgData name="Reed Kiely" userId="768be38e-2fb5-40ce-925d-bd8e9d9e3c31" providerId="ADAL" clId="{F2105C19-95C8-41FE-97C5-773546B54F7F}" dt="2022-11-10T20:24:47.826" v="7848" actId="1076"/>
          <ac:spMkLst>
            <pc:docMk/>
            <pc:sldMk cId="1474712545" sldId="2144328217"/>
            <ac:spMk id="35" creationId="{D7FB78E9-ECAF-4E85-4217-3993163D0CE6}"/>
          </ac:spMkLst>
        </pc:spChg>
        <pc:spChg chg="add mod">
          <ac:chgData name="Reed Kiely" userId="768be38e-2fb5-40ce-925d-bd8e9d9e3c31" providerId="ADAL" clId="{F2105C19-95C8-41FE-97C5-773546B54F7F}" dt="2022-11-08T21:55:19.533" v="1140" actId="207"/>
          <ac:spMkLst>
            <pc:docMk/>
            <pc:sldMk cId="1474712545" sldId="2144328217"/>
            <ac:spMk id="37" creationId="{B1D15256-82C1-2DCC-8171-C0C08CE23988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42" creationId="{1970F8F8-B208-DA22-BC4A-0F836EAD0C72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44" creationId="{820CC14D-FE9A-C7C8-188E-FBA889347E3E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45" creationId="{6926F5DE-B9C8-2B22-2176-F3907976200E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46" creationId="{6E0E556B-30B9-9FF0-463C-1C95567A1989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47" creationId="{C7E159D2-7C35-B0D4-AD69-71518528B404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48" creationId="{BDCBBF81-18E4-22FE-728A-ED0FECDB9326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49" creationId="{499EAC81-C7DC-75C6-2BCF-9E6D857697CF}"/>
          </ac:spMkLst>
        </pc:spChg>
        <pc:spChg chg="add del mod">
          <ac:chgData name="Reed Kiely" userId="768be38e-2fb5-40ce-925d-bd8e9d9e3c31" providerId="ADAL" clId="{F2105C19-95C8-41FE-97C5-773546B54F7F}" dt="2022-11-04T18:31:42.483" v="231"/>
          <ac:spMkLst>
            <pc:docMk/>
            <pc:sldMk cId="1474712545" sldId="2144328217"/>
            <ac:spMk id="51" creationId="{C5BE1398-2950-6CA5-8733-CA6E7663CB4F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53" creationId="{C8D05C67-796F-F088-1913-BDEA3AFA58ED}"/>
          </ac:spMkLst>
        </pc:spChg>
        <pc:spChg chg="add mod">
          <ac:chgData name="Reed Kiely" userId="768be38e-2fb5-40ce-925d-bd8e9d9e3c31" providerId="ADAL" clId="{F2105C19-95C8-41FE-97C5-773546B54F7F}" dt="2022-11-10T15:53:04.294" v="3948" actId="14100"/>
          <ac:spMkLst>
            <pc:docMk/>
            <pc:sldMk cId="1474712545" sldId="2144328217"/>
            <ac:spMk id="54" creationId="{3099B4D1-E824-9C78-242E-CFA906338920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55" creationId="{F902241D-B55C-2F9A-7367-F4AB5AF0FB0C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56" creationId="{BD3888B4-7319-76B3-5C15-B3B3DD25C690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57" creationId="{CAB8D9C2-38AB-4B25-EACF-BAA5A01E222D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58" creationId="{2BD5A98A-E77E-2DAB-DC53-0CD20A687934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59" creationId="{ECBBB914-A249-D5A9-9A0B-162B638F99FC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60" creationId="{BF284A34-E898-BD74-98C3-252F9624C82D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61" creationId="{D6641D70-F2B7-FB5E-1C3A-2C80288BE963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62" creationId="{614F66B0-1ED5-A926-617C-5D18229B8BD5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63" creationId="{3D582193-8A46-3A34-ED7B-A6117047579C}"/>
          </ac:spMkLst>
        </pc:spChg>
        <pc:spChg chg="add del mod">
          <ac:chgData name="Reed Kiely" userId="768be38e-2fb5-40ce-925d-bd8e9d9e3c31" providerId="ADAL" clId="{F2105C19-95C8-41FE-97C5-773546B54F7F}" dt="2022-11-08T16:51:21.997" v="455" actId="478"/>
          <ac:spMkLst>
            <pc:docMk/>
            <pc:sldMk cId="1474712545" sldId="2144328217"/>
            <ac:spMk id="65" creationId="{995C7AAA-0FC3-ED7D-CD5D-B8A5433B87ED}"/>
          </ac:spMkLst>
        </pc:spChg>
        <pc:spChg chg="del">
          <ac:chgData name="Reed Kiely" userId="768be38e-2fb5-40ce-925d-bd8e9d9e3c31" providerId="ADAL" clId="{F2105C19-95C8-41FE-97C5-773546B54F7F}" dt="2022-11-04T18:29:18.701" v="215" actId="478"/>
          <ac:spMkLst>
            <pc:docMk/>
            <pc:sldMk cId="1474712545" sldId="2144328217"/>
            <ac:spMk id="72" creationId="{B2CCEBBB-5E0F-49EC-8D18-66C98B17CF46}"/>
          </ac:spMkLst>
        </pc:spChg>
        <pc:grpChg chg="del">
          <ac:chgData name="Reed Kiely" userId="768be38e-2fb5-40ce-925d-bd8e9d9e3c31" providerId="ADAL" clId="{F2105C19-95C8-41FE-97C5-773546B54F7F}" dt="2022-11-04T18:29:18.701" v="215" actId="478"/>
          <ac:grpSpMkLst>
            <pc:docMk/>
            <pc:sldMk cId="1474712545" sldId="2144328217"/>
            <ac:grpSpMk id="2" creationId="{698E35FD-11E1-46BE-993C-3D8EB37E01B4}"/>
          </ac:grpSpMkLst>
        </pc:grpChg>
        <pc:grpChg chg="del">
          <ac:chgData name="Reed Kiely" userId="768be38e-2fb5-40ce-925d-bd8e9d9e3c31" providerId="ADAL" clId="{F2105C19-95C8-41FE-97C5-773546B54F7F}" dt="2022-11-04T18:29:18.701" v="215" actId="478"/>
          <ac:grpSpMkLst>
            <pc:docMk/>
            <pc:sldMk cId="1474712545" sldId="2144328217"/>
            <ac:grpSpMk id="3" creationId="{0B310DD7-6956-4296-8136-295B875FB5B9}"/>
          </ac:grpSpMkLst>
        </pc:grpChg>
        <pc:grpChg chg="del">
          <ac:chgData name="Reed Kiely" userId="768be38e-2fb5-40ce-925d-bd8e9d9e3c31" providerId="ADAL" clId="{F2105C19-95C8-41FE-97C5-773546B54F7F}" dt="2022-11-04T18:29:18.701" v="215" actId="478"/>
          <ac:grpSpMkLst>
            <pc:docMk/>
            <pc:sldMk cId="1474712545" sldId="2144328217"/>
            <ac:grpSpMk id="4" creationId="{9311D9D3-678C-4FD4-86BA-A43F21961501}"/>
          </ac:grpSpMkLst>
        </pc:grpChg>
        <pc:grpChg chg="del">
          <ac:chgData name="Reed Kiely" userId="768be38e-2fb5-40ce-925d-bd8e9d9e3c31" providerId="ADAL" clId="{F2105C19-95C8-41FE-97C5-773546B54F7F}" dt="2022-11-04T18:29:18.701" v="215" actId="478"/>
          <ac:grpSpMkLst>
            <pc:docMk/>
            <pc:sldMk cId="1474712545" sldId="2144328217"/>
            <ac:grpSpMk id="10" creationId="{EEB0C838-93F3-4507-8218-7BCE85FA48EC}"/>
          </ac:grpSpMkLst>
        </pc:grpChg>
        <pc:grpChg chg="del">
          <ac:chgData name="Reed Kiely" userId="768be38e-2fb5-40ce-925d-bd8e9d9e3c31" providerId="ADAL" clId="{F2105C19-95C8-41FE-97C5-773546B54F7F}" dt="2022-11-04T18:29:18.701" v="215" actId="478"/>
          <ac:grpSpMkLst>
            <pc:docMk/>
            <pc:sldMk cId="1474712545" sldId="2144328217"/>
            <ac:grpSpMk id="11" creationId="{9F3ACBB2-A158-4AA6-A12D-4CE425310F18}"/>
          </ac:grpSpMkLst>
        </pc:grpChg>
        <pc:grpChg chg="del">
          <ac:chgData name="Reed Kiely" userId="768be38e-2fb5-40ce-925d-bd8e9d9e3c31" providerId="ADAL" clId="{F2105C19-95C8-41FE-97C5-773546B54F7F}" dt="2022-11-04T18:29:18.701" v="215" actId="478"/>
          <ac:grpSpMkLst>
            <pc:docMk/>
            <pc:sldMk cId="1474712545" sldId="2144328217"/>
            <ac:grpSpMk id="16" creationId="{A5796023-54C7-4552-BCA4-C32C7F5B8424}"/>
          </ac:grpSpMkLst>
        </pc:grpChg>
        <pc:graphicFrameChg chg="add del mod">
          <ac:chgData name="Reed Kiely" userId="768be38e-2fb5-40ce-925d-bd8e9d9e3c31" providerId="ADAL" clId="{F2105C19-95C8-41FE-97C5-773546B54F7F}" dt="2022-11-08T16:59:29.423" v="683" actId="478"/>
          <ac:graphicFrameMkLst>
            <pc:docMk/>
            <pc:sldMk cId="1474712545" sldId="2144328217"/>
            <ac:graphicFrameMk id="36" creationId="{6DC02B0A-71F9-B95A-C139-D0B7E142DDE1}"/>
          </ac:graphicFrameMkLst>
        </pc:graphicFrameChg>
        <pc:picChg chg="add del mod">
          <ac:chgData name="Reed Kiely" userId="768be38e-2fb5-40ce-925d-bd8e9d9e3c31" providerId="ADAL" clId="{F2105C19-95C8-41FE-97C5-773546B54F7F}" dt="2022-11-04T18:31:42.483" v="231"/>
          <ac:picMkLst>
            <pc:docMk/>
            <pc:sldMk cId="1474712545" sldId="2144328217"/>
            <ac:picMk id="6" creationId="{0DF2CADD-3A64-211F-78F1-8F25F8D54DF4}"/>
          </ac:picMkLst>
        </pc:picChg>
        <pc:picChg chg="del">
          <ac:chgData name="Reed Kiely" userId="768be38e-2fb5-40ce-925d-bd8e9d9e3c31" providerId="ADAL" clId="{F2105C19-95C8-41FE-97C5-773546B54F7F}" dt="2022-11-04T18:29:18.701" v="215" actId="478"/>
          <ac:picMkLst>
            <pc:docMk/>
            <pc:sldMk cId="1474712545" sldId="2144328217"/>
            <ac:picMk id="9" creationId="{BA515FEF-8F19-4585-A782-3F8EC262E8E5}"/>
          </ac:picMkLst>
        </pc:picChg>
        <pc:picChg chg="add del">
          <ac:chgData name="Reed Kiely" userId="768be38e-2fb5-40ce-925d-bd8e9d9e3c31" providerId="ADAL" clId="{F2105C19-95C8-41FE-97C5-773546B54F7F}" dt="2022-11-04T18:31:50.978" v="233" actId="478"/>
          <ac:picMkLst>
            <pc:docMk/>
            <pc:sldMk cId="1474712545" sldId="2144328217"/>
            <ac:picMk id="17" creationId="{3C57088D-FBF8-3325-E622-6E0DDDA5CF33}"/>
          </ac:picMkLst>
        </pc:picChg>
        <pc:picChg chg="add del mod">
          <ac:chgData name="Reed Kiely" userId="768be38e-2fb5-40ce-925d-bd8e9d9e3c31" providerId="ADAL" clId="{F2105C19-95C8-41FE-97C5-773546B54F7F}" dt="2022-11-04T18:31:42.483" v="231"/>
          <ac:picMkLst>
            <pc:docMk/>
            <pc:sldMk cId="1474712545" sldId="2144328217"/>
            <ac:picMk id="50" creationId="{08DEA330-AD75-A81F-9ED9-30B4C7CF04EC}"/>
          </ac:picMkLst>
        </pc:picChg>
        <pc:picChg chg="add del mod">
          <ac:chgData name="Reed Kiely" userId="768be38e-2fb5-40ce-925d-bd8e9d9e3c31" providerId="ADAL" clId="{F2105C19-95C8-41FE-97C5-773546B54F7F}" dt="2022-11-08T16:51:21.997" v="455" actId="478"/>
          <ac:picMkLst>
            <pc:docMk/>
            <pc:sldMk cId="1474712545" sldId="2144328217"/>
            <ac:picMk id="52" creationId="{8F8A4D13-2B52-838C-FFBA-6C53F2F1CE33}"/>
          </ac:picMkLst>
        </pc:picChg>
        <pc:picChg chg="add del mod">
          <ac:chgData name="Reed Kiely" userId="768be38e-2fb5-40ce-925d-bd8e9d9e3c31" providerId="ADAL" clId="{F2105C19-95C8-41FE-97C5-773546B54F7F}" dt="2022-11-08T16:33:37.211" v="451" actId="478"/>
          <ac:picMkLst>
            <pc:docMk/>
            <pc:sldMk cId="1474712545" sldId="2144328217"/>
            <ac:picMk id="64" creationId="{EF44FAE7-56BB-0D32-3C7A-557235D14004}"/>
          </ac:picMkLst>
        </pc:picChg>
        <pc:cxnChg chg="add mod">
          <ac:chgData name="Reed Kiely" userId="768be38e-2fb5-40ce-925d-bd8e9d9e3c31" providerId="ADAL" clId="{F2105C19-95C8-41FE-97C5-773546B54F7F}" dt="2022-11-10T19:22:41.895" v="6610" actId="1035"/>
          <ac:cxnSpMkLst>
            <pc:docMk/>
            <pc:sldMk cId="1474712545" sldId="2144328217"/>
            <ac:cxnSpMk id="30" creationId="{2CC85A32-5B61-DEC1-9F7C-5E7322DE91B3}"/>
          </ac:cxnSpMkLst>
        </pc:cxnChg>
      </pc:sldChg>
      <pc:sldChg chg="add del addCm delCm">
        <pc:chgData name="Reed Kiely" userId="768be38e-2fb5-40ce-925d-bd8e9d9e3c31" providerId="ADAL" clId="{F2105C19-95C8-41FE-97C5-773546B54F7F}" dt="2022-11-10T18:22:25.727" v="5295" actId="47"/>
        <pc:sldMkLst>
          <pc:docMk/>
          <pc:sldMk cId="2833325655" sldId="2144328218"/>
        </pc:sldMkLst>
      </pc:sldChg>
      <pc:sldChg chg="del">
        <pc:chgData name="Reed Kiely" userId="768be38e-2fb5-40ce-925d-bd8e9d9e3c31" providerId="ADAL" clId="{F2105C19-95C8-41FE-97C5-773546B54F7F}" dt="2022-11-04T18:38:16.100" v="313" actId="2696"/>
        <pc:sldMkLst>
          <pc:docMk/>
          <pc:sldMk cId="3679344153" sldId="2144328218"/>
        </pc:sldMkLst>
      </pc:sldChg>
      <pc:sldChg chg="del">
        <pc:chgData name="Reed Kiely" userId="768be38e-2fb5-40ce-925d-bd8e9d9e3c31" providerId="ADAL" clId="{F2105C19-95C8-41FE-97C5-773546B54F7F}" dt="2022-11-08T16:00:44.117" v="396" actId="2696"/>
        <pc:sldMkLst>
          <pc:docMk/>
          <pc:sldMk cId="2442570745" sldId="2144328245"/>
        </pc:sldMkLst>
      </pc:sldChg>
      <pc:sldChg chg="modSp add del mod">
        <pc:chgData name="Reed Kiely" userId="768be38e-2fb5-40ce-925d-bd8e9d9e3c31" providerId="ADAL" clId="{F2105C19-95C8-41FE-97C5-773546B54F7F}" dt="2022-11-10T18:22:25.727" v="5295" actId="47"/>
        <pc:sldMkLst>
          <pc:docMk/>
          <pc:sldMk cId="3448029703" sldId="2144328245"/>
        </pc:sldMkLst>
        <pc:spChg chg="mod">
          <ac:chgData name="Reed Kiely" userId="768be38e-2fb5-40ce-925d-bd8e9d9e3c31" providerId="ADAL" clId="{F2105C19-95C8-41FE-97C5-773546B54F7F}" dt="2022-11-09T22:12:50.753" v="2859" actId="1076"/>
          <ac:spMkLst>
            <pc:docMk/>
            <pc:sldMk cId="3448029703" sldId="2144328245"/>
            <ac:spMk id="4" creationId="{74A490C5-3783-5B14-2D34-3396C4102270}"/>
          </ac:spMkLst>
        </pc:spChg>
      </pc:sldChg>
      <pc:sldChg chg="del">
        <pc:chgData name="Reed Kiely" userId="768be38e-2fb5-40ce-925d-bd8e9d9e3c31" providerId="ADAL" clId="{F2105C19-95C8-41FE-97C5-773546B54F7F}" dt="2022-11-04T18:36:18.536" v="283" actId="2696"/>
        <pc:sldMkLst>
          <pc:docMk/>
          <pc:sldMk cId="27910321" sldId="2144328286"/>
        </pc:sldMkLst>
      </pc:sldChg>
      <pc:sldChg chg="add del">
        <pc:chgData name="Reed Kiely" userId="768be38e-2fb5-40ce-925d-bd8e9d9e3c31" providerId="ADAL" clId="{F2105C19-95C8-41FE-97C5-773546B54F7F}" dt="2022-11-10T18:22:25.727" v="5295" actId="47"/>
        <pc:sldMkLst>
          <pc:docMk/>
          <pc:sldMk cId="2971196090" sldId="2144328286"/>
        </pc:sldMkLst>
      </pc:sldChg>
      <pc:sldChg chg="addSp delSp modSp mod">
        <pc:chgData name="Reed Kiely" userId="768be38e-2fb5-40ce-925d-bd8e9d9e3c31" providerId="ADAL" clId="{F2105C19-95C8-41FE-97C5-773546B54F7F}" dt="2022-12-06T13:49:00.251" v="9468"/>
        <pc:sldMkLst>
          <pc:docMk/>
          <pc:sldMk cId="3110856516" sldId="2144328304"/>
        </pc:sldMkLst>
        <pc:spChg chg="mod">
          <ac:chgData name="Reed Kiely" userId="768be38e-2fb5-40ce-925d-bd8e9d9e3c31" providerId="ADAL" clId="{F2105C19-95C8-41FE-97C5-773546B54F7F}" dt="2022-11-10T16:42:55.213" v="5065" actId="14100"/>
          <ac:spMkLst>
            <pc:docMk/>
            <pc:sldMk cId="3110856516" sldId="2144328304"/>
            <ac:spMk id="2" creationId="{892812D1-C2E7-6145-8C2A-95A25EFCD80C}"/>
          </ac:spMkLst>
        </pc:spChg>
        <pc:spChg chg="del">
          <ac:chgData name="Reed Kiely" userId="768be38e-2fb5-40ce-925d-bd8e9d9e3c31" providerId="ADAL" clId="{F2105C19-95C8-41FE-97C5-773546B54F7F}" dt="2022-11-10T16:43:19.168" v="5066" actId="478"/>
          <ac:spMkLst>
            <pc:docMk/>
            <pc:sldMk cId="3110856516" sldId="2144328304"/>
            <ac:spMk id="3" creationId="{87D1E8C4-453D-7CDA-8D1A-4ED3002848B8}"/>
          </ac:spMkLst>
        </pc:spChg>
        <pc:spChg chg="del">
          <ac:chgData name="Reed Kiely" userId="768be38e-2fb5-40ce-925d-bd8e9d9e3c31" providerId="ADAL" clId="{F2105C19-95C8-41FE-97C5-773546B54F7F}" dt="2022-11-10T16:42:26.727" v="5057" actId="478"/>
          <ac:spMkLst>
            <pc:docMk/>
            <pc:sldMk cId="3110856516" sldId="2144328304"/>
            <ac:spMk id="4" creationId="{3ED54650-E124-0942-8B03-A438165B55A6}"/>
          </ac:spMkLst>
        </pc:spChg>
        <pc:spChg chg="add mod">
          <ac:chgData name="Reed Kiely" userId="768be38e-2fb5-40ce-925d-bd8e9d9e3c31" providerId="ADAL" clId="{F2105C19-95C8-41FE-97C5-773546B54F7F}" dt="2022-11-10T20:28:49.088" v="7905" actId="20577"/>
          <ac:spMkLst>
            <pc:docMk/>
            <pc:sldMk cId="3110856516" sldId="2144328304"/>
            <ac:spMk id="6" creationId="{6BC49DA9-4602-AC5B-33AD-CB2B6A191A79}"/>
          </ac:spMkLst>
        </pc:spChg>
        <pc:spChg chg="add mod">
          <ac:chgData name="Reed Kiely" userId="768be38e-2fb5-40ce-925d-bd8e9d9e3c31" providerId="ADAL" clId="{F2105C19-95C8-41FE-97C5-773546B54F7F}" dt="2022-11-10T16:42:26.891" v="5058"/>
          <ac:spMkLst>
            <pc:docMk/>
            <pc:sldMk cId="3110856516" sldId="2144328304"/>
            <ac:spMk id="7" creationId="{2A1A29F5-BE8C-FFD6-A968-B92801692F7D}"/>
          </ac:spMkLst>
        </pc:spChg>
        <pc:spChg chg="del mod">
          <ac:chgData name="Reed Kiely" userId="768be38e-2fb5-40ce-925d-bd8e9d9e3c31" providerId="ADAL" clId="{F2105C19-95C8-41FE-97C5-773546B54F7F}" dt="2022-11-11T17:17:28.939" v="9239" actId="478"/>
          <ac:spMkLst>
            <pc:docMk/>
            <pc:sldMk cId="3110856516" sldId="2144328304"/>
            <ac:spMk id="9" creationId="{49042643-CDD3-1D73-E1DF-B52D587CFCF7}"/>
          </ac:spMkLst>
        </pc:spChg>
        <pc:spChg chg="add mod">
          <ac:chgData name="Reed Kiely" userId="768be38e-2fb5-40ce-925d-bd8e9d9e3c31" providerId="ADAL" clId="{F2105C19-95C8-41FE-97C5-773546B54F7F}" dt="2022-12-06T13:49:00.251" v="9468"/>
          <ac:spMkLst>
            <pc:docMk/>
            <pc:sldMk cId="3110856516" sldId="2144328304"/>
            <ac:spMk id="10" creationId="{6C308974-9A80-A164-1410-69ED380B402F}"/>
          </ac:spMkLst>
        </pc:spChg>
        <pc:spChg chg="del">
          <ac:chgData name="Reed Kiely" userId="768be38e-2fb5-40ce-925d-bd8e9d9e3c31" providerId="ADAL" clId="{F2105C19-95C8-41FE-97C5-773546B54F7F}" dt="2022-11-10T16:43:19.168" v="5066" actId="478"/>
          <ac:spMkLst>
            <pc:docMk/>
            <pc:sldMk cId="3110856516" sldId="2144328304"/>
            <ac:spMk id="11" creationId="{5A726CBB-FF4C-0651-9537-104F3307FEE7}"/>
          </ac:spMkLst>
        </pc:spChg>
        <pc:spChg chg="add mod">
          <ac:chgData name="Reed Kiely" userId="768be38e-2fb5-40ce-925d-bd8e9d9e3c31" providerId="ADAL" clId="{F2105C19-95C8-41FE-97C5-773546B54F7F}" dt="2022-11-10T16:42:26.891" v="5058"/>
          <ac:spMkLst>
            <pc:docMk/>
            <pc:sldMk cId="3110856516" sldId="2144328304"/>
            <ac:spMk id="13" creationId="{7CA38D30-4B10-C2D2-A361-4A0EB0FBF7C7}"/>
          </ac:spMkLst>
        </pc:spChg>
        <pc:spChg chg="del">
          <ac:chgData name="Reed Kiely" userId="768be38e-2fb5-40ce-925d-bd8e9d9e3c31" providerId="ADAL" clId="{F2105C19-95C8-41FE-97C5-773546B54F7F}" dt="2022-11-10T16:43:19.168" v="5066" actId="478"/>
          <ac:spMkLst>
            <pc:docMk/>
            <pc:sldMk cId="3110856516" sldId="2144328304"/>
            <ac:spMk id="15" creationId="{73D92962-317B-96A3-5B89-CEE16DB9C6C2}"/>
          </ac:spMkLst>
        </pc:spChg>
        <pc:spChg chg="del">
          <ac:chgData name="Reed Kiely" userId="768be38e-2fb5-40ce-925d-bd8e9d9e3c31" providerId="ADAL" clId="{F2105C19-95C8-41FE-97C5-773546B54F7F}" dt="2022-11-10T16:43:19.168" v="5066" actId="478"/>
          <ac:spMkLst>
            <pc:docMk/>
            <pc:sldMk cId="3110856516" sldId="2144328304"/>
            <ac:spMk id="17" creationId="{233B3C66-BB54-4899-9837-0457B0BFA117}"/>
          </ac:spMkLst>
        </pc:spChg>
        <pc:spChg chg="mod">
          <ac:chgData name="Reed Kiely" userId="768be38e-2fb5-40ce-925d-bd8e9d9e3c31" providerId="ADAL" clId="{F2105C19-95C8-41FE-97C5-773546B54F7F}" dt="2022-11-10T16:42:40.184" v="5060" actId="207"/>
          <ac:spMkLst>
            <pc:docMk/>
            <pc:sldMk cId="3110856516" sldId="2144328304"/>
            <ac:spMk id="19" creationId="{042CC643-0CAC-C42B-5BCF-512F1146F18F}"/>
          </ac:spMkLst>
        </pc:spChg>
        <pc:spChg chg="mod">
          <ac:chgData name="Reed Kiely" userId="768be38e-2fb5-40ce-925d-bd8e9d9e3c31" providerId="ADAL" clId="{F2105C19-95C8-41FE-97C5-773546B54F7F}" dt="2022-11-10T16:42:40.184" v="5060" actId="207"/>
          <ac:spMkLst>
            <pc:docMk/>
            <pc:sldMk cId="3110856516" sldId="2144328304"/>
            <ac:spMk id="20" creationId="{82D9A118-D8A0-4BEA-B547-6825BDDC8384}"/>
          </ac:spMkLst>
        </pc:spChg>
        <pc:spChg chg="del">
          <ac:chgData name="Reed Kiely" userId="768be38e-2fb5-40ce-925d-bd8e9d9e3c31" providerId="ADAL" clId="{F2105C19-95C8-41FE-97C5-773546B54F7F}" dt="2022-11-10T16:43:19.168" v="5066" actId="478"/>
          <ac:spMkLst>
            <pc:docMk/>
            <pc:sldMk cId="3110856516" sldId="2144328304"/>
            <ac:spMk id="22" creationId="{0295D333-3795-62CD-3900-02034B805F78}"/>
          </ac:spMkLst>
        </pc:spChg>
        <pc:spChg chg="add mod">
          <ac:chgData name="Reed Kiely" userId="768be38e-2fb5-40ce-925d-bd8e9d9e3c31" providerId="ADAL" clId="{F2105C19-95C8-41FE-97C5-773546B54F7F}" dt="2022-11-10T16:43:19.717" v="5067"/>
          <ac:spMkLst>
            <pc:docMk/>
            <pc:sldMk cId="3110856516" sldId="2144328304"/>
            <ac:spMk id="23" creationId="{C26394A7-3D6B-1B95-4A69-F78A74EDC1A8}"/>
          </ac:spMkLst>
        </pc:spChg>
        <pc:spChg chg="add del mod">
          <ac:chgData name="Reed Kiely" userId="768be38e-2fb5-40ce-925d-bd8e9d9e3c31" providerId="ADAL" clId="{F2105C19-95C8-41FE-97C5-773546B54F7F}" dt="2022-12-06T13:47:52.581" v="9454" actId="478"/>
          <ac:spMkLst>
            <pc:docMk/>
            <pc:sldMk cId="3110856516" sldId="2144328304"/>
            <ac:spMk id="25" creationId="{0A0A2FEB-A563-46D9-6D40-06FFD1252EBC}"/>
          </ac:spMkLst>
        </pc:spChg>
        <pc:spChg chg="add mod">
          <ac:chgData name="Reed Kiely" userId="768be38e-2fb5-40ce-925d-bd8e9d9e3c31" providerId="ADAL" clId="{F2105C19-95C8-41FE-97C5-773546B54F7F}" dt="2022-11-10T16:43:46.043" v="5077" actId="1076"/>
          <ac:spMkLst>
            <pc:docMk/>
            <pc:sldMk cId="3110856516" sldId="2144328304"/>
            <ac:spMk id="26" creationId="{57DCE86B-DE50-B1DC-E1F7-95AAA38ABA23}"/>
          </ac:spMkLst>
        </pc:spChg>
        <pc:spChg chg="del">
          <ac:chgData name="Reed Kiely" userId="768be38e-2fb5-40ce-925d-bd8e9d9e3c31" providerId="ADAL" clId="{F2105C19-95C8-41FE-97C5-773546B54F7F}" dt="2022-11-10T16:41:49.680" v="5053" actId="478"/>
          <ac:spMkLst>
            <pc:docMk/>
            <pc:sldMk cId="3110856516" sldId="2144328304"/>
            <ac:spMk id="27" creationId="{FCDD4C80-ADF5-BCFC-F13E-61717E1F37A5}"/>
          </ac:spMkLst>
        </pc:spChg>
        <pc:spChg chg="del">
          <ac:chgData name="Reed Kiely" userId="768be38e-2fb5-40ce-925d-bd8e9d9e3c31" providerId="ADAL" clId="{F2105C19-95C8-41FE-97C5-773546B54F7F}" dt="2022-11-10T16:41:49.680" v="5053" actId="478"/>
          <ac:spMkLst>
            <pc:docMk/>
            <pc:sldMk cId="3110856516" sldId="2144328304"/>
            <ac:spMk id="28" creationId="{49035CB5-F5E5-C0FB-A642-290F6BEF48C5}"/>
          </ac:spMkLst>
        </pc:spChg>
        <pc:spChg chg="add mod">
          <ac:chgData name="Reed Kiely" userId="768be38e-2fb5-40ce-925d-bd8e9d9e3c31" providerId="ADAL" clId="{F2105C19-95C8-41FE-97C5-773546B54F7F}" dt="2022-11-10T16:43:34.480" v="5075" actId="1076"/>
          <ac:spMkLst>
            <pc:docMk/>
            <pc:sldMk cId="3110856516" sldId="2144328304"/>
            <ac:spMk id="31" creationId="{EF63301D-3208-4DDF-13F0-AA207AD1F551}"/>
          </ac:spMkLst>
        </pc:spChg>
        <pc:spChg chg="add mod">
          <ac:chgData name="Reed Kiely" userId="768be38e-2fb5-40ce-925d-bd8e9d9e3c31" providerId="ADAL" clId="{F2105C19-95C8-41FE-97C5-773546B54F7F}" dt="2022-11-10T16:43:34.480" v="5075" actId="1076"/>
          <ac:spMkLst>
            <pc:docMk/>
            <pc:sldMk cId="3110856516" sldId="2144328304"/>
            <ac:spMk id="34" creationId="{94A0D88F-97A1-9ACF-E393-178DB9CAC303}"/>
          </ac:spMkLst>
        </pc:spChg>
        <pc:spChg chg="add del mod">
          <ac:chgData name="Reed Kiely" userId="768be38e-2fb5-40ce-925d-bd8e9d9e3c31" providerId="ADAL" clId="{F2105C19-95C8-41FE-97C5-773546B54F7F}" dt="2022-11-10T20:28:35.267" v="7901" actId="478"/>
          <ac:spMkLst>
            <pc:docMk/>
            <pc:sldMk cId="3110856516" sldId="2144328304"/>
            <ac:spMk id="35" creationId="{DC8A94C4-46CD-FDB6-A654-9C0179D3D334}"/>
          </ac:spMkLst>
        </pc:spChg>
        <pc:spChg chg="add mod">
          <ac:chgData name="Reed Kiely" userId="768be38e-2fb5-40ce-925d-bd8e9d9e3c31" providerId="ADAL" clId="{F2105C19-95C8-41FE-97C5-773546B54F7F}" dt="2022-12-06T13:48:00.105" v="9458" actId="1076"/>
          <ac:spMkLst>
            <pc:docMk/>
            <pc:sldMk cId="3110856516" sldId="2144328304"/>
            <ac:spMk id="38" creationId="{4CB49D2D-D5F8-CC71-E1E7-E998592F8B56}"/>
          </ac:spMkLst>
        </pc:spChg>
        <pc:spChg chg="mod">
          <ac:chgData name="Reed Kiely" userId="768be38e-2fb5-40ce-925d-bd8e9d9e3c31" providerId="ADAL" clId="{F2105C19-95C8-41FE-97C5-773546B54F7F}" dt="2022-11-10T16:42:40.184" v="5060" actId="207"/>
          <ac:spMkLst>
            <pc:docMk/>
            <pc:sldMk cId="3110856516" sldId="2144328304"/>
            <ac:spMk id="43" creationId="{628E97AD-7859-4E8E-AE5F-E094C92E4317}"/>
          </ac:spMkLst>
        </pc:spChg>
        <pc:spChg chg="mod">
          <ac:chgData name="Reed Kiely" userId="768be38e-2fb5-40ce-925d-bd8e9d9e3c31" providerId="ADAL" clId="{F2105C19-95C8-41FE-97C5-773546B54F7F}" dt="2022-11-10T16:42:40.184" v="5060" actId="207"/>
          <ac:spMkLst>
            <pc:docMk/>
            <pc:sldMk cId="3110856516" sldId="2144328304"/>
            <ac:spMk id="44" creationId="{3026664E-461F-4A0F-BA7C-C1F1BFC5D4F5}"/>
          </ac:spMkLst>
        </pc:spChg>
        <pc:spChg chg="add del mod">
          <ac:chgData name="Reed Kiely" userId="768be38e-2fb5-40ce-925d-bd8e9d9e3c31" providerId="ADAL" clId="{F2105C19-95C8-41FE-97C5-773546B54F7F}" dt="2022-11-10T16:47:15.081" v="5118" actId="478"/>
          <ac:spMkLst>
            <pc:docMk/>
            <pc:sldMk cId="3110856516" sldId="2144328304"/>
            <ac:spMk id="45" creationId="{D8C61811-F0D6-6845-93A8-89A3083DF977}"/>
          </ac:spMkLst>
        </pc:spChg>
        <pc:spChg chg="add del mod ord">
          <ac:chgData name="Reed Kiely" userId="768be38e-2fb5-40ce-925d-bd8e9d9e3c31" providerId="ADAL" clId="{F2105C19-95C8-41FE-97C5-773546B54F7F}" dt="2022-11-11T17:17:06.394" v="9233" actId="478"/>
          <ac:spMkLst>
            <pc:docMk/>
            <pc:sldMk cId="3110856516" sldId="2144328304"/>
            <ac:spMk id="46" creationId="{BF8E9647-3021-2977-C9DA-68A8C323577A}"/>
          </ac:spMkLst>
        </pc:spChg>
        <pc:grpChg chg="mod">
          <ac:chgData name="Reed Kiely" userId="768be38e-2fb5-40ce-925d-bd8e9d9e3c31" providerId="ADAL" clId="{F2105C19-95C8-41FE-97C5-773546B54F7F}" dt="2022-11-10T16:41:55.811" v="5056" actId="1076"/>
          <ac:grpSpMkLst>
            <pc:docMk/>
            <pc:sldMk cId="3110856516" sldId="2144328304"/>
            <ac:grpSpMk id="16" creationId="{313F59B6-3471-7AC5-8131-049F4EEB4B33}"/>
          </ac:grpSpMkLst>
        </pc:grpChg>
        <pc:grpChg chg="del">
          <ac:chgData name="Reed Kiely" userId="768be38e-2fb5-40ce-925d-bd8e9d9e3c31" providerId="ADAL" clId="{F2105C19-95C8-41FE-97C5-773546B54F7F}" dt="2022-11-10T16:41:49.680" v="5053" actId="478"/>
          <ac:grpSpMkLst>
            <pc:docMk/>
            <pc:sldMk cId="3110856516" sldId="2144328304"/>
            <ac:grpSpMk id="39" creationId="{00014FFF-1817-4389-ADD8-A7BDC32FC9A3}"/>
          </ac:grpSpMkLst>
        </pc:grpChg>
        <pc:picChg chg="add mod">
          <ac:chgData name="Reed Kiely" userId="768be38e-2fb5-40ce-925d-bd8e9d9e3c31" providerId="ADAL" clId="{F2105C19-95C8-41FE-97C5-773546B54F7F}" dt="2022-11-10T20:28:31.987" v="7900" actId="14100"/>
          <ac:picMkLst>
            <pc:docMk/>
            <pc:sldMk cId="3110856516" sldId="2144328304"/>
            <ac:picMk id="3" creationId="{F9954788-BA6D-2597-2568-1C44A0677F14}"/>
          </ac:picMkLst>
        </pc:picChg>
        <pc:picChg chg="add del mod">
          <ac:chgData name="Reed Kiely" userId="768be38e-2fb5-40ce-925d-bd8e9d9e3c31" providerId="ADAL" clId="{F2105C19-95C8-41FE-97C5-773546B54F7F}" dt="2022-11-11T17:17:06.394" v="9233" actId="478"/>
          <ac:picMkLst>
            <pc:docMk/>
            <pc:sldMk cId="3110856516" sldId="2144328304"/>
            <ac:picMk id="4" creationId="{12C25856-B893-1E6F-D2EF-F6ACF7D23F32}"/>
          </ac:picMkLst>
        </pc:picChg>
        <pc:picChg chg="del">
          <ac:chgData name="Reed Kiely" userId="768be38e-2fb5-40ce-925d-bd8e9d9e3c31" providerId="ADAL" clId="{F2105C19-95C8-41FE-97C5-773546B54F7F}" dt="2022-11-10T16:43:19.168" v="5066" actId="478"/>
          <ac:picMkLst>
            <pc:docMk/>
            <pc:sldMk cId="3110856516" sldId="2144328304"/>
            <ac:picMk id="6" creationId="{04DB41ED-56A5-BE21-34A9-58071236FD87}"/>
          </ac:picMkLst>
        </pc:picChg>
        <pc:picChg chg="add mod">
          <ac:chgData name="Reed Kiely" userId="768be38e-2fb5-40ce-925d-bd8e9d9e3c31" providerId="ADAL" clId="{F2105C19-95C8-41FE-97C5-773546B54F7F}" dt="2022-12-06T13:48:56.183" v="9467"/>
          <ac:picMkLst>
            <pc:docMk/>
            <pc:sldMk cId="3110856516" sldId="2144328304"/>
            <ac:picMk id="8" creationId="{E57ABA6D-1A28-7845-29EF-7C0DB831919C}"/>
          </ac:picMkLst>
        </pc:picChg>
        <pc:picChg chg="del">
          <ac:chgData name="Reed Kiely" userId="768be38e-2fb5-40ce-925d-bd8e9d9e3c31" providerId="ADAL" clId="{F2105C19-95C8-41FE-97C5-773546B54F7F}" dt="2022-11-10T16:43:19.168" v="5066" actId="478"/>
          <ac:picMkLst>
            <pc:docMk/>
            <pc:sldMk cId="3110856516" sldId="2144328304"/>
            <ac:picMk id="9" creationId="{712BADE3-2CD3-297D-6607-E187E761A6C1}"/>
          </ac:picMkLst>
        </pc:picChg>
        <pc:picChg chg="add mod modCrop">
          <ac:chgData name="Reed Kiely" userId="768be38e-2fb5-40ce-925d-bd8e9d9e3c31" providerId="ADAL" clId="{F2105C19-95C8-41FE-97C5-773546B54F7F}" dt="2022-12-06T13:47:58.248" v="9457" actId="1076"/>
          <ac:picMkLst>
            <pc:docMk/>
            <pc:sldMk cId="3110856516" sldId="2144328304"/>
            <ac:picMk id="12" creationId="{2332AB05-4090-210A-543D-B4DA6AFFDEAA}"/>
          </ac:picMkLst>
        </pc:picChg>
        <pc:picChg chg="del">
          <ac:chgData name="Reed Kiely" userId="768be38e-2fb5-40ce-925d-bd8e9d9e3c31" providerId="ADAL" clId="{F2105C19-95C8-41FE-97C5-773546B54F7F}" dt="2022-11-10T16:43:19.168" v="5066" actId="478"/>
          <ac:picMkLst>
            <pc:docMk/>
            <pc:sldMk cId="3110856516" sldId="2144328304"/>
            <ac:picMk id="12" creationId="{88ECFB83-C938-C600-5D07-B155DC477618}"/>
          </ac:picMkLst>
        </pc:picChg>
        <pc:picChg chg="del">
          <ac:chgData name="Reed Kiely" userId="768be38e-2fb5-40ce-925d-bd8e9d9e3c31" providerId="ADAL" clId="{F2105C19-95C8-41FE-97C5-773546B54F7F}" dt="2022-11-10T16:43:19.168" v="5066" actId="478"/>
          <ac:picMkLst>
            <pc:docMk/>
            <pc:sldMk cId="3110856516" sldId="2144328304"/>
            <ac:picMk id="14" creationId="{B05A461A-73A7-C4A0-48FA-1A8F41BBD28E}"/>
          </ac:picMkLst>
        </pc:picChg>
        <pc:picChg chg="mod">
          <ac:chgData name="Reed Kiely" userId="768be38e-2fb5-40ce-925d-bd8e9d9e3c31" providerId="ADAL" clId="{F2105C19-95C8-41FE-97C5-773546B54F7F}" dt="2022-11-10T16:43:26.812" v="5069" actId="14100"/>
          <ac:picMkLst>
            <pc:docMk/>
            <pc:sldMk cId="3110856516" sldId="2144328304"/>
            <ac:picMk id="18" creationId="{69E4FB1F-CFCC-42D2-9A77-4D418120F0F2}"/>
          </ac:picMkLst>
        </pc:picChg>
        <pc:picChg chg="add mod">
          <ac:chgData name="Reed Kiely" userId="768be38e-2fb5-40ce-925d-bd8e9d9e3c31" providerId="ADAL" clId="{F2105C19-95C8-41FE-97C5-773546B54F7F}" dt="2022-11-10T16:42:26.891" v="5058"/>
          <ac:picMkLst>
            <pc:docMk/>
            <pc:sldMk cId="3110856516" sldId="2144328304"/>
            <ac:picMk id="21" creationId="{AEED7896-ADFC-DF52-E008-A8E6C7F86598}"/>
          </ac:picMkLst>
        </pc:picChg>
        <pc:picChg chg="add del mod">
          <ac:chgData name="Reed Kiely" userId="768be38e-2fb5-40ce-925d-bd8e9d9e3c31" providerId="ADAL" clId="{F2105C19-95C8-41FE-97C5-773546B54F7F}" dt="2022-12-06T13:47:52.581" v="9454" actId="478"/>
          <ac:picMkLst>
            <pc:docMk/>
            <pc:sldMk cId="3110856516" sldId="2144328304"/>
            <ac:picMk id="24" creationId="{4A41F9AE-907B-7601-9746-6C07DEFF5A2F}"/>
          </ac:picMkLst>
        </pc:picChg>
        <pc:picChg chg="add mod">
          <ac:chgData name="Reed Kiely" userId="768be38e-2fb5-40ce-925d-bd8e9d9e3c31" providerId="ADAL" clId="{F2105C19-95C8-41FE-97C5-773546B54F7F}" dt="2022-11-10T16:43:46.043" v="5077" actId="1076"/>
          <ac:picMkLst>
            <pc:docMk/>
            <pc:sldMk cId="3110856516" sldId="2144328304"/>
            <ac:picMk id="29" creationId="{0ED1E0E9-FBFF-73C7-CF43-567F64811326}"/>
          </ac:picMkLst>
        </pc:picChg>
        <pc:picChg chg="add mod">
          <ac:chgData name="Reed Kiely" userId="768be38e-2fb5-40ce-925d-bd8e9d9e3c31" providerId="ADAL" clId="{F2105C19-95C8-41FE-97C5-773546B54F7F}" dt="2022-11-10T16:43:34.480" v="5075" actId="1076"/>
          <ac:picMkLst>
            <pc:docMk/>
            <pc:sldMk cId="3110856516" sldId="2144328304"/>
            <ac:picMk id="32" creationId="{C4DEEC07-2C99-A41A-0E54-C034C3C1B8DF}"/>
          </ac:picMkLst>
        </pc:picChg>
        <pc:picChg chg="add mod">
          <ac:chgData name="Reed Kiely" userId="768be38e-2fb5-40ce-925d-bd8e9d9e3c31" providerId="ADAL" clId="{F2105C19-95C8-41FE-97C5-773546B54F7F}" dt="2022-11-10T16:43:34.480" v="5075" actId="1076"/>
          <ac:picMkLst>
            <pc:docMk/>
            <pc:sldMk cId="3110856516" sldId="2144328304"/>
            <ac:picMk id="33" creationId="{FAC023D5-3A14-918E-366D-5742F7FB2DC0}"/>
          </ac:picMkLst>
        </pc:picChg>
        <pc:picChg chg="add del mod">
          <ac:chgData name="Reed Kiely" userId="768be38e-2fb5-40ce-925d-bd8e9d9e3c31" providerId="ADAL" clId="{F2105C19-95C8-41FE-97C5-773546B54F7F}" dt="2022-11-10T20:28:27.007" v="7898" actId="478"/>
          <ac:picMkLst>
            <pc:docMk/>
            <pc:sldMk cId="3110856516" sldId="2144328304"/>
            <ac:picMk id="36" creationId="{28A5B749-A047-AADA-7887-F943CBAD58E4}"/>
          </ac:picMkLst>
        </pc:picChg>
        <pc:picChg chg="add del mod">
          <ac:chgData name="Reed Kiely" userId="768be38e-2fb5-40ce-925d-bd8e9d9e3c31" providerId="ADAL" clId="{F2105C19-95C8-41FE-97C5-773546B54F7F}" dt="2022-11-10T16:47:15.081" v="5118" actId="478"/>
          <ac:picMkLst>
            <pc:docMk/>
            <pc:sldMk cId="3110856516" sldId="2144328304"/>
            <ac:picMk id="37" creationId="{620ED98D-582C-0750-C57D-E53CF0119FCF}"/>
          </ac:picMkLst>
        </pc:picChg>
      </pc:sldChg>
      <pc:sldChg chg="addSp delSp modSp mod">
        <pc:chgData name="Reed Kiely" userId="768be38e-2fb5-40ce-925d-bd8e9d9e3c31" providerId="ADAL" clId="{F2105C19-95C8-41FE-97C5-773546B54F7F}" dt="2022-11-10T19:29:31.254" v="7450" actId="1076"/>
        <pc:sldMkLst>
          <pc:docMk/>
          <pc:sldMk cId="1268282390" sldId="2144328357"/>
        </pc:sldMkLst>
        <pc:spChg chg="mod">
          <ac:chgData name="Reed Kiely" userId="768be38e-2fb5-40ce-925d-bd8e9d9e3c31" providerId="ADAL" clId="{F2105C19-95C8-41FE-97C5-773546B54F7F}" dt="2022-11-10T19:27:35.089" v="7268" actId="1076"/>
          <ac:spMkLst>
            <pc:docMk/>
            <pc:sldMk cId="1268282390" sldId="2144328357"/>
            <ac:spMk id="2" creationId="{892812D1-C2E7-6145-8C2A-95A25EFCD80C}"/>
          </ac:spMkLst>
        </pc:spChg>
        <pc:spChg chg="add del mod">
          <ac:chgData name="Reed Kiely" userId="768be38e-2fb5-40ce-925d-bd8e9d9e3c31" providerId="ADAL" clId="{F2105C19-95C8-41FE-97C5-773546B54F7F}" dt="2022-11-10T19:29:01.757" v="7403" actId="478"/>
          <ac:spMkLst>
            <pc:docMk/>
            <pc:sldMk cId="1268282390" sldId="2144328357"/>
            <ac:spMk id="3" creationId="{A66EC23E-2039-B216-90CD-110E8D740F03}"/>
          </ac:spMkLst>
        </pc:spChg>
        <pc:spChg chg="mod">
          <ac:chgData name="Reed Kiely" userId="768be38e-2fb5-40ce-925d-bd8e9d9e3c31" providerId="ADAL" clId="{F2105C19-95C8-41FE-97C5-773546B54F7F}" dt="2022-11-10T18:22:51.915" v="5297" actId="207"/>
          <ac:spMkLst>
            <pc:docMk/>
            <pc:sldMk cId="1268282390" sldId="2144328357"/>
            <ac:spMk id="4" creationId="{3ED54650-E124-0942-8B03-A438165B55A6}"/>
          </ac:spMkLst>
        </pc:spChg>
        <pc:spChg chg="mod">
          <ac:chgData name="Reed Kiely" userId="768be38e-2fb5-40ce-925d-bd8e9d9e3c31" providerId="ADAL" clId="{F2105C19-95C8-41FE-97C5-773546B54F7F}" dt="2022-11-10T19:29:31.254" v="7450" actId="1076"/>
          <ac:spMkLst>
            <pc:docMk/>
            <pc:sldMk cId="1268282390" sldId="2144328357"/>
            <ac:spMk id="15" creationId="{FB95FAB7-B9CF-408A-A338-EDBA41131D7D}"/>
          </ac:spMkLst>
        </pc:spChg>
      </pc:sldChg>
      <pc:sldChg chg="modSp mod">
        <pc:chgData name="Reed Kiely" userId="768be38e-2fb5-40ce-925d-bd8e9d9e3c31" providerId="ADAL" clId="{F2105C19-95C8-41FE-97C5-773546B54F7F}" dt="2022-11-09T14:27:04.279" v="1249" actId="20577"/>
        <pc:sldMkLst>
          <pc:docMk/>
          <pc:sldMk cId="1305147618" sldId="2144328359"/>
        </pc:sldMkLst>
        <pc:spChg chg="mod">
          <ac:chgData name="Reed Kiely" userId="768be38e-2fb5-40ce-925d-bd8e9d9e3c31" providerId="ADAL" clId="{F2105C19-95C8-41FE-97C5-773546B54F7F}" dt="2022-11-09T14:27:04.279" v="1249" actId="20577"/>
          <ac:spMkLst>
            <pc:docMk/>
            <pc:sldMk cId="1305147618" sldId="2144328359"/>
            <ac:spMk id="10" creationId="{0C38B446-4C07-42BF-B42F-5E8AEE13A36B}"/>
          </ac:spMkLst>
        </pc:spChg>
      </pc:sldChg>
      <pc:sldChg chg="addSp delSp modSp mod delCm modCm">
        <pc:chgData name="Reed Kiely" userId="768be38e-2fb5-40ce-925d-bd8e9d9e3c31" providerId="ADAL" clId="{F2105C19-95C8-41FE-97C5-773546B54F7F}" dt="2022-11-18T16:31:52.740" v="9448" actId="20577"/>
        <pc:sldMkLst>
          <pc:docMk/>
          <pc:sldMk cId="2844488092" sldId="2144328372"/>
        </pc:sldMkLst>
        <pc:spChg chg="mod">
          <ac:chgData name="Reed Kiely" userId="768be38e-2fb5-40ce-925d-bd8e9d9e3c31" providerId="ADAL" clId="{F2105C19-95C8-41FE-97C5-773546B54F7F}" dt="2022-11-10T19:31:48.007" v="7488" actId="1076"/>
          <ac:spMkLst>
            <pc:docMk/>
            <pc:sldMk cId="2844488092" sldId="2144328372"/>
            <ac:spMk id="3" creationId="{622A2013-09D5-22BE-0227-864F3B519CC3}"/>
          </ac:spMkLst>
        </pc:spChg>
        <pc:spChg chg="del">
          <ac:chgData name="Reed Kiely" userId="768be38e-2fb5-40ce-925d-bd8e9d9e3c31" providerId="ADAL" clId="{F2105C19-95C8-41FE-97C5-773546B54F7F}" dt="2022-11-17T21:33:38.818" v="9444" actId="478"/>
          <ac:spMkLst>
            <pc:docMk/>
            <pc:sldMk cId="2844488092" sldId="2144328372"/>
            <ac:spMk id="4" creationId="{A995325D-A205-EEBC-CCE0-A985BA7B02D8}"/>
          </ac:spMkLst>
        </pc:spChg>
        <pc:spChg chg="add del mod">
          <ac:chgData name="Reed Kiely" userId="768be38e-2fb5-40ce-925d-bd8e9d9e3c31" providerId="ADAL" clId="{F2105C19-95C8-41FE-97C5-773546B54F7F}" dt="2022-11-10T19:27:21.678" v="7260" actId="478"/>
          <ac:spMkLst>
            <pc:docMk/>
            <pc:sldMk cId="2844488092" sldId="2144328372"/>
            <ac:spMk id="5" creationId="{9607E931-4A89-E270-EDF0-777F8186D59E}"/>
          </ac:spMkLst>
        </pc:spChg>
        <pc:spChg chg="add del mod">
          <ac:chgData name="Reed Kiely" userId="768be38e-2fb5-40ce-925d-bd8e9d9e3c31" providerId="ADAL" clId="{F2105C19-95C8-41FE-97C5-773546B54F7F}" dt="2022-11-10T19:27:21.678" v="7260" actId="478"/>
          <ac:spMkLst>
            <pc:docMk/>
            <pc:sldMk cId="2844488092" sldId="2144328372"/>
            <ac:spMk id="6" creationId="{09A37565-A212-F316-BFB6-498BF4760FD2}"/>
          </ac:spMkLst>
        </pc:spChg>
        <pc:spChg chg="add del mod">
          <ac:chgData name="Reed Kiely" userId="768be38e-2fb5-40ce-925d-bd8e9d9e3c31" providerId="ADAL" clId="{F2105C19-95C8-41FE-97C5-773546B54F7F}" dt="2022-11-10T19:27:21.678" v="7260" actId="478"/>
          <ac:spMkLst>
            <pc:docMk/>
            <pc:sldMk cId="2844488092" sldId="2144328372"/>
            <ac:spMk id="9" creationId="{5A7252B2-5869-C5B5-F075-4B2750A4DF18}"/>
          </ac:spMkLst>
        </pc:spChg>
        <pc:spChg chg="add del mod">
          <ac:chgData name="Reed Kiely" userId="768be38e-2fb5-40ce-925d-bd8e9d9e3c31" providerId="ADAL" clId="{F2105C19-95C8-41FE-97C5-773546B54F7F}" dt="2022-11-10T19:27:21.678" v="7260" actId="478"/>
          <ac:spMkLst>
            <pc:docMk/>
            <pc:sldMk cId="2844488092" sldId="2144328372"/>
            <ac:spMk id="10" creationId="{B48699DD-CC49-2104-B490-4533235FF83C}"/>
          </ac:spMkLst>
        </pc:spChg>
        <pc:spChg chg="mod">
          <ac:chgData name="Reed Kiely" userId="768be38e-2fb5-40ce-925d-bd8e9d9e3c31" providerId="ADAL" clId="{F2105C19-95C8-41FE-97C5-773546B54F7F}" dt="2022-11-18T16:31:52.740" v="9448" actId="20577"/>
          <ac:spMkLst>
            <pc:docMk/>
            <pc:sldMk cId="2844488092" sldId="2144328372"/>
            <ac:spMk id="12" creationId="{AF6B8EC0-46EF-4454-8F5C-DA73E47253BB}"/>
          </ac:spMkLst>
        </pc:spChg>
        <pc:spChg chg="add del mod">
          <ac:chgData name="Reed Kiely" userId="768be38e-2fb5-40ce-925d-bd8e9d9e3c31" providerId="ADAL" clId="{F2105C19-95C8-41FE-97C5-773546B54F7F}" dt="2022-11-10T19:27:21.678" v="7260" actId="478"/>
          <ac:spMkLst>
            <pc:docMk/>
            <pc:sldMk cId="2844488092" sldId="2144328372"/>
            <ac:spMk id="13" creationId="{1DAA2C7D-F591-56A1-DC49-26244BE6E68A}"/>
          </ac:spMkLst>
        </pc:spChg>
        <pc:spChg chg="add del mod">
          <ac:chgData name="Reed Kiely" userId="768be38e-2fb5-40ce-925d-bd8e9d9e3c31" providerId="ADAL" clId="{F2105C19-95C8-41FE-97C5-773546B54F7F}" dt="2022-11-10T19:27:21.678" v="7260" actId="478"/>
          <ac:spMkLst>
            <pc:docMk/>
            <pc:sldMk cId="2844488092" sldId="2144328372"/>
            <ac:spMk id="14" creationId="{DED88901-EA40-644E-4CB0-BE8160051572}"/>
          </ac:spMkLst>
        </pc:spChg>
      </pc:sldChg>
      <pc:sldChg chg="add del">
        <pc:chgData name="Reed Kiely" userId="768be38e-2fb5-40ce-925d-bd8e9d9e3c31" providerId="ADAL" clId="{F2105C19-95C8-41FE-97C5-773546B54F7F}" dt="2022-11-10T18:22:25.727" v="5295" actId="47"/>
        <pc:sldMkLst>
          <pc:docMk/>
          <pc:sldMk cId="1462966505" sldId="2144328448"/>
        </pc:sldMkLst>
      </pc:sldChg>
      <pc:sldChg chg="addSp modSp del mod ord">
        <pc:chgData name="Reed Kiely" userId="768be38e-2fb5-40ce-925d-bd8e9d9e3c31" providerId="ADAL" clId="{F2105C19-95C8-41FE-97C5-773546B54F7F}" dt="2022-11-04T18:29:26.209" v="216" actId="2696"/>
        <pc:sldMkLst>
          <pc:docMk/>
          <pc:sldMk cId="1991053506" sldId="2144328448"/>
        </pc:sldMkLst>
        <pc:spChg chg="add mod">
          <ac:chgData name="Reed Kiely" userId="768be38e-2fb5-40ce-925d-bd8e9d9e3c31" providerId="ADAL" clId="{F2105C19-95C8-41FE-97C5-773546B54F7F}" dt="2022-11-03T21:56:07.959" v="207" actId="1076"/>
          <ac:spMkLst>
            <pc:docMk/>
            <pc:sldMk cId="1991053506" sldId="2144328448"/>
            <ac:spMk id="7" creationId="{B69BD0E5-1B51-5553-5DA5-4285E612D0E6}"/>
          </ac:spMkLst>
        </pc:spChg>
      </pc:sldChg>
      <pc:sldChg chg="addSp delSp modSp del mod ord">
        <pc:chgData name="Reed Kiely" userId="768be38e-2fb5-40ce-925d-bd8e9d9e3c31" providerId="ADAL" clId="{F2105C19-95C8-41FE-97C5-773546B54F7F}" dt="2022-11-10T18:22:20.792" v="5293" actId="2696"/>
        <pc:sldMkLst>
          <pc:docMk/>
          <pc:sldMk cId="1730667572" sldId="2144328475"/>
        </pc:sldMkLst>
        <pc:spChg chg="add del mod">
          <ac:chgData name="Reed Kiely" userId="768be38e-2fb5-40ce-925d-bd8e9d9e3c31" providerId="ADAL" clId="{F2105C19-95C8-41FE-97C5-773546B54F7F}" dt="2022-11-03T14:36:12.697" v="185" actId="478"/>
          <ac:spMkLst>
            <pc:docMk/>
            <pc:sldMk cId="1730667572" sldId="2144328475"/>
            <ac:spMk id="2" creationId="{0703AE20-478F-05FD-9D9B-4211288B7A44}"/>
          </ac:spMkLst>
        </pc:spChg>
        <pc:spChg chg="add del mod">
          <ac:chgData name="Reed Kiely" userId="768be38e-2fb5-40ce-925d-bd8e9d9e3c31" providerId="ADAL" clId="{F2105C19-95C8-41FE-97C5-773546B54F7F}" dt="2022-11-03T14:36:12.697" v="185" actId="478"/>
          <ac:spMkLst>
            <pc:docMk/>
            <pc:sldMk cId="1730667572" sldId="2144328475"/>
            <ac:spMk id="3" creationId="{027376BA-43DD-DA16-FEBE-AD4FF05B7B58}"/>
          </ac:spMkLst>
        </pc:spChg>
        <pc:spChg chg="mod">
          <ac:chgData name="Reed Kiely" userId="768be38e-2fb5-40ce-925d-bd8e9d9e3c31" providerId="ADAL" clId="{F2105C19-95C8-41FE-97C5-773546B54F7F}" dt="2022-11-03T14:31:52.061" v="139"/>
          <ac:spMkLst>
            <pc:docMk/>
            <pc:sldMk cId="1730667572" sldId="2144328475"/>
            <ac:spMk id="4" creationId="{3ED54650-E124-0942-8B03-A438165B55A6}"/>
          </ac:spMkLst>
        </pc:spChg>
        <pc:spChg chg="add del mod">
          <ac:chgData name="Reed Kiely" userId="768be38e-2fb5-40ce-925d-bd8e9d9e3c31" providerId="ADAL" clId="{F2105C19-95C8-41FE-97C5-773546B54F7F}" dt="2022-11-03T14:36:12.697" v="185" actId="478"/>
          <ac:spMkLst>
            <pc:docMk/>
            <pc:sldMk cId="1730667572" sldId="2144328475"/>
            <ac:spMk id="5" creationId="{D478C53E-5F86-2131-4E39-1970B7CD2DDB}"/>
          </ac:spMkLst>
        </pc:spChg>
        <pc:spChg chg="add del mod">
          <ac:chgData name="Reed Kiely" userId="768be38e-2fb5-40ce-925d-bd8e9d9e3c31" providerId="ADAL" clId="{F2105C19-95C8-41FE-97C5-773546B54F7F}" dt="2022-11-03T14:36:12.697" v="185" actId="478"/>
          <ac:spMkLst>
            <pc:docMk/>
            <pc:sldMk cId="1730667572" sldId="2144328475"/>
            <ac:spMk id="6" creationId="{2D197745-E3AF-1F4C-A2EE-488838BE871B}"/>
          </ac:spMkLst>
        </pc:spChg>
        <pc:spChg chg="add del mod">
          <ac:chgData name="Reed Kiely" userId="768be38e-2fb5-40ce-925d-bd8e9d9e3c31" providerId="ADAL" clId="{F2105C19-95C8-41FE-97C5-773546B54F7F}" dt="2022-11-03T14:36:12.697" v="185" actId="478"/>
          <ac:spMkLst>
            <pc:docMk/>
            <pc:sldMk cId="1730667572" sldId="2144328475"/>
            <ac:spMk id="7" creationId="{A70EBC8C-7B56-D2CB-D2A3-554F9618DCC5}"/>
          </ac:spMkLst>
        </pc:spChg>
        <pc:spChg chg="add del mod">
          <ac:chgData name="Reed Kiely" userId="768be38e-2fb5-40ce-925d-bd8e9d9e3c31" providerId="ADAL" clId="{F2105C19-95C8-41FE-97C5-773546B54F7F}" dt="2022-11-03T14:36:12.697" v="185" actId="478"/>
          <ac:spMkLst>
            <pc:docMk/>
            <pc:sldMk cId="1730667572" sldId="2144328475"/>
            <ac:spMk id="9" creationId="{DEBB941E-897C-C71C-2EDE-0215EDDBBDEE}"/>
          </ac:spMkLst>
        </pc:spChg>
        <pc:spChg chg="add del mod">
          <ac:chgData name="Reed Kiely" userId="768be38e-2fb5-40ce-925d-bd8e9d9e3c31" providerId="ADAL" clId="{F2105C19-95C8-41FE-97C5-773546B54F7F}" dt="2022-11-03T14:36:12.697" v="185" actId="478"/>
          <ac:spMkLst>
            <pc:docMk/>
            <pc:sldMk cId="1730667572" sldId="2144328475"/>
            <ac:spMk id="10" creationId="{8A825D7D-3330-03BE-681C-7BCDF6902041}"/>
          </ac:spMkLst>
        </pc:spChg>
        <pc:spChg chg="add mod">
          <ac:chgData name="Reed Kiely" userId="768be38e-2fb5-40ce-925d-bd8e9d9e3c31" providerId="ADAL" clId="{F2105C19-95C8-41FE-97C5-773546B54F7F}" dt="2022-11-03T14:35:40.110" v="175" actId="1076"/>
          <ac:spMkLst>
            <pc:docMk/>
            <pc:sldMk cId="1730667572" sldId="2144328475"/>
            <ac:spMk id="11" creationId="{B73E6061-505B-54E3-2201-B330525E966D}"/>
          </ac:spMkLst>
        </pc:spChg>
        <pc:spChg chg="add mod">
          <ac:chgData name="Reed Kiely" userId="768be38e-2fb5-40ce-925d-bd8e9d9e3c31" providerId="ADAL" clId="{F2105C19-95C8-41FE-97C5-773546B54F7F}" dt="2022-11-10T18:21:52.723" v="5292" actId="20577"/>
          <ac:spMkLst>
            <pc:docMk/>
            <pc:sldMk cId="1730667572" sldId="2144328475"/>
            <ac:spMk id="12" creationId="{1455BFBC-AF9B-9683-479A-4751E4A9C33C}"/>
          </ac:spMkLst>
        </pc:spChg>
        <pc:spChg chg="add mod">
          <ac:chgData name="Reed Kiely" userId="768be38e-2fb5-40ce-925d-bd8e9d9e3c31" providerId="ADAL" clId="{F2105C19-95C8-41FE-97C5-773546B54F7F}" dt="2022-11-03T14:35:40.110" v="175" actId="1076"/>
          <ac:spMkLst>
            <pc:docMk/>
            <pc:sldMk cId="1730667572" sldId="2144328475"/>
            <ac:spMk id="13" creationId="{DD2AABAB-D2BB-60CD-5D7D-6BCEA66462CB}"/>
          </ac:spMkLst>
        </pc:spChg>
        <pc:spChg chg="mod">
          <ac:chgData name="Reed Kiely" userId="768be38e-2fb5-40ce-925d-bd8e9d9e3c31" providerId="ADAL" clId="{F2105C19-95C8-41FE-97C5-773546B54F7F}" dt="2022-11-10T17:51:53.004" v="5130" actId="1076"/>
          <ac:spMkLst>
            <pc:docMk/>
            <pc:sldMk cId="1730667572" sldId="2144328475"/>
            <ac:spMk id="58" creationId="{BA6E321E-F3F7-DCFA-6B1E-BAD09A756865}"/>
          </ac:spMkLst>
        </pc:spChg>
        <pc:spChg chg="mod">
          <ac:chgData name="Reed Kiely" userId="768be38e-2fb5-40ce-925d-bd8e9d9e3c31" providerId="ADAL" clId="{F2105C19-95C8-41FE-97C5-773546B54F7F}" dt="2022-11-03T14:35:40.110" v="175" actId="1076"/>
          <ac:spMkLst>
            <pc:docMk/>
            <pc:sldMk cId="1730667572" sldId="2144328475"/>
            <ac:spMk id="59" creationId="{C422F019-C629-335A-72BC-5104AE1B4395}"/>
          </ac:spMkLst>
        </pc:spChg>
        <pc:spChg chg="mod">
          <ac:chgData name="Reed Kiely" userId="768be38e-2fb5-40ce-925d-bd8e9d9e3c31" providerId="ADAL" clId="{F2105C19-95C8-41FE-97C5-773546B54F7F}" dt="2022-11-03T14:35:42.786" v="176" actId="1076"/>
          <ac:spMkLst>
            <pc:docMk/>
            <pc:sldMk cId="1730667572" sldId="2144328475"/>
            <ac:spMk id="60" creationId="{41A1E2AC-5FA8-3FC6-2860-FD07A77EFF5A}"/>
          </ac:spMkLst>
        </pc:spChg>
        <pc:spChg chg="mod">
          <ac:chgData name="Reed Kiely" userId="768be38e-2fb5-40ce-925d-bd8e9d9e3c31" providerId="ADAL" clId="{F2105C19-95C8-41FE-97C5-773546B54F7F}" dt="2022-11-03T14:35:40.110" v="175" actId="1076"/>
          <ac:spMkLst>
            <pc:docMk/>
            <pc:sldMk cId="1730667572" sldId="2144328475"/>
            <ac:spMk id="61" creationId="{09068E2F-8ABA-5D82-F7A0-83C3C6094A21}"/>
          </ac:spMkLst>
        </pc:spChg>
        <pc:spChg chg="mod">
          <ac:chgData name="Reed Kiely" userId="768be38e-2fb5-40ce-925d-bd8e9d9e3c31" providerId="ADAL" clId="{F2105C19-95C8-41FE-97C5-773546B54F7F}" dt="2022-11-03T14:35:42.786" v="176" actId="1076"/>
          <ac:spMkLst>
            <pc:docMk/>
            <pc:sldMk cId="1730667572" sldId="2144328475"/>
            <ac:spMk id="62" creationId="{F03BD6F2-9900-BB29-2865-647799678338}"/>
          </ac:spMkLst>
        </pc:spChg>
        <pc:spChg chg="mod">
          <ac:chgData name="Reed Kiely" userId="768be38e-2fb5-40ce-925d-bd8e9d9e3c31" providerId="ADAL" clId="{F2105C19-95C8-41FE-97C5-773546B54F7F}" dt="2022-11-03T14:35:40.110" v="175" actId="1076"/>
          <ac:spMkLst>
            <pc:docMk/>
            <pc:sldMk cId="1730667572" sldId="2144328475"/>
            <ac:spMk id="63" creationId="{3942901C-5084-DDBD-4BDA-BCC99A021E37}"/>
          </ac:spMkLst>
        </pc:spChg>
        <pc:spChg chg="mod">
          <ac:chgData name="Reed Kiely" userId="768be38e-2fb5-40ce-925d-bd8e9d9e3c31" providerId="ADAL" clId="{F2105C19-95C8-41FE-97C5-773546B54F7F}" dt="2022-11-03T14:35:42.786" v="176" actId="1076"/>
          <ac:spMkLst>
            <pc:docMk/>
            <pc:sldMk cId="1730667572" sldId="2144328475"/>
            <ac:spMk id="64" creationId="{C1815333-BC28-C3C7-74FD-13E1182323FC}"/>
          </ac:spMkLst>
        </pc:spChg>
        <pc:spChg chg="mod">
          <ac:chgData name="Reed Kiely" userId="768be38e-2fb5-40ce-925d-bd8e9d9e3c31" providerId="ADAL" clId="{F2105C19-95C8-41FE-97C5-773546B54F7F}" dt="2022-11-03T14:37:06.817" v="202" actId="403"/>
          <ac:spMkLst>
            <pc:docMk/>
            <pc:sldMk cId="1730667572" sldId="2144328475"/>
            <ac:spMk id="65" creationId="{54A197C1-04D1-5B4A-09F9-FA64DBBE57D2}"/>
          </ac:spMkLst>
        </pc:spChg>
        <pc:spChg chg="mod">
          <ac:chgData name="Reed Kiely" userId="768be38e-2fb5-40ce-925d-bd8e9d9e3c31" providerId="ADAL" clId="{F2105C19-95C8-41FE-97C5-773546B54F7F}" dt="2022-11-03T14:35:42.786" v="176" actId="1076"/>
          <ac:spMkLst>
            <pc:docMk/>
            <pc:sldMk cId="1730667572" sldId="2144328475"/>
            <ac:spMk id="67" creationId="{CD27FD0E-F928-D8D2-187C-6026D83A6B6B}"/>
          </ac:spMkLst>
        </pc:spChg>
        <pc:spChg chg="mod">
          <ac:chgData name="Reed Kiely" userId="768be38e-2fb5-40ce-925d-bd8e9d9e3c31" providerId="ADAL" clId="{F2105C19-95C8-41FE-97C5-773546B54F7F}" dt="2022-11-03T14:37:05.873" v="201" actId="403"/>
          <ac:spMkLst>
            <pc:docMk/>
            <pc:sldMk cId="1730667572" sldId="2144328475"/>
            <ac:spMk id="68" creationId="{B6A894B9-0BB9-5187-DA7A-7B24F818A8F1}"/>
          </ac:spMkLst>
        </pc:spChg>
        <pc:spChg chg="mod">
          <ac:chgData name="Reed Kiely" userId="768be38e-2fb5-40ce-925d-bd8e9d9e3c31" providerId="ADAL" clId="{F2105C19-95C8-41FE-97C5-773546B54F7F}" dt="2022-11-03T14:35:42.786" v="176" actId="1076"/>
          <ac:spMkLst>
            <pc:docMk/>
            <pc:sldMk cId="1730667572" sldId="2144328475"/>
            <ac:spMk id="70" creationId="{FAE7F479-5BDF-663C-46BA-505D753DE43E}"/>
          </ac:spMkLst>
        </pc:spChg>
        <pc:spChg chg="mod">
          <ac:chgData name="Reed Kiely" userId="768be38e-2fb5-40ce-925d-bd8e9d9e3c31" providerId="ADAL" clId="{F2105C19-95C8-41FE-97C5-773546B54F7F}" dt="2022-11-10T17:51:04.563" v="5122" actId="20577"/>
          <ac:spMkLst>
            <pc:docMk/>
            <pc:sldMk cId="1730667572" sldId="2144328475"/>
            <ac:spMk id="76" creationId="{27E0CA94-F8CE-7F0D-68C5-E602F3C6572C}"/>
          </ac:spMkLst>
        </pc:spChg>
        <pc:spChg chg="mod">
          <ac:chgData name="Reed Kiely" userId="768be38e-2fb5-40ce-925d-bd8e9d9e3c31" providerId="ADAL" clId="{F2105C19-95C8-41FE-97C5-773546B54F7F}" dt="2022-11-10T17:51:15.687" v="5124" actId="20577"/>
          <ac:spMkLst>
            <pc:docMk/>
            <pc:sldMk cId="1730667572" sldId="2144328475"/>
            <ac:spMk id="77" creationId="{1C4ECE9F-8CE8-869C-4389-4ED2D9F5C548}"/>
          </ac:spMkLst>
        </pc:spChg>
        <pc:spChg chg="mod">
          <ac:chgData name="Reed Kiely" userId="768be38e-2fb5-40ce-925d-bd8e9d9e3c31" providerId="ADAL" clId="{F2105C19-95C8-41FE-97C5-773546B54F7F}" dt="2022-11-03T14:36:36.200" v="189" actId="1036"/>
          <ac:spMkLst>
            <pc:docMk/>
            <pc:sldMk cId="1730667572" sldId="2144328475"/>
            <ac:spMk id="78" creationId="{9190EBD4-D9FE-3C6A-F125-DAD2B776D0EB}"/>
          </ac:spMkLst>
        </pc:spChg>
        <pc:spChg chg="mod">
          <ac:chgData name="Reed Kiely" userId="768be38e-2fb5-40ce-925d-bd8e9d9e3c31" providerId="ADAL" clId="{F2105C19-95C8-41FE-97C5-773546B54F7F}" dt="2022-11-10T16:35:40.191" v="4627" actId="400"/>
          <ac:spMkLst>
            <pc:docMk/>
            <pc:sldMk cId="1730667572" sldId="2144328475"/>
            <ac:spMk id="79" creationId="{F89E10EA-472F-3179-A45A-7B7415E1EC86}"/>
          </ac:spMkLst>
        </pc:spChg>
        <pc:spChg chg="mod">
          <ac:chgData name="Reed Kiely" userId="768be38e-2fb5-40ce-925d-bd8e9d9e3c31" providerId="ADAL" clId="{F2105C19-95C8-41FE-97C5-773546B54F7F}" dt="2022-11-03T14:35:40.110" v="175" actId="1076"/>
          <ac:spMkLst>
            <pc:docMk/>
            <pc:sldMk cId="1730667572" sldId="2144328475"/>
            <ac:spMk id="83" creationId="{68C89E66-DD60-3A67-75EC-BD5DADB62A65}"/>
          </ac:spMkLst>
        </pc:spChg>
        <pc:spChg chg="mod">
          <ac:chgData name="Reed Kiely" userId="768be38e-2fb5-40ce-925d-bd8e9d9e3c31" providerId="ADAL" clId="{F2105C19-95C8-41FE-97C5-773546B54F7F}" dt="2022-11-03T14:35:40.110" v="175" actId="1076"/>
          <ac:spMkLst>
            <pc:docMk/>
            <pc:sldMk cId="1730667572" sldId="2144328475"/>
            <ac:spMk id="85" creationId="{48F6D246-C666-98FC-0B05-F84223A0E24B}"/>
          </ac:spMkLst>
        </pc:spChg>
        <pc:spChg chg="mod">
          <ac:chgData name="Reed Kiely" userId="768be38e-2fb5-40ce-925d-bd8e9d9e3c31" providerId="ADAL" clId="{F2105C19-95C8-41FE-97C5-773546B54F7F}" dt="2022-11-03T14:35:40.110" v="175" actId="1076"/>
          <ac:spMkLst>
            <pc:docMk/>
            <pc:sldMk cId="1730667572" sldId="2144328475"/>
            <ac:spMk id="87" creationId="{25717020-4A66-D3ED-099C-C7ED93616ACA}"/>
          </ac:spMkLst>
        </pc:spChg>
        <pc:picChg chg="del">
          <ac:chgData name="Reed Kiely" userId="768be38e-2fb5-40ce-925d-bd8e9d9e3c31" providerId="ADAL" clId="{F2105C19-95C8-41FE-97C5-773546B54F7F}" dt="2022-11-03T14:32:16.711" v="140" actId="478"/>
          <ac:picMkLst>
            <pc:docMk/>
            <pc:sldMk cId="1730667572" sldId="2144328475"/>
            <ac:picMk id="8" creationId="{EFA16E05-1DFA-E68B-3A4E-5500132F8D22}"/>
          </ac:picMkLst>
        </pc:picChg>
        <pc:picChg chg="del">
          <ac:chgData name="Reed Kiely" userId="768be38e-2fb5-40ce-925d-bd8e9d9e3c31" providerId="ADAL" clId="{F2105C19-95C8-41FE-97C5-773546B54F7F}" dt="2022-11-03T14:32:16.711" v="140" actId="478"/>
          <ac:picMkLst>
            <pc:docMk/>
            <pc:sldMk cId="1730667572" sldId="2144328475"/>
            <ac:picMk id="14" creationId="{CA5BF8BA-60E3-F15B-F02A-3284C26A3688}"/>
          </ac:picMkLst>
        </pc:picChg>
        <pc:picChg chg="del">
          <ac:chgData name="Reed Kiely" userId="768be38e-2fb5-40ce-925d-bd8e9d9e3c31" providerId="ADAL" clId="{F2105C19-95C8-41FE-97C5-773546B54F7F}" dt="2022-11-03T14:32:16.711" v="140" actId="478"/>
          <ac:picMkLst>
            <pc:docMk/>
            <pc:sldMk cId="1730667572" sldId="2144328475"/>
            <ac:picMk id="73" creationId="{3BBD76EB-AC36-7633-90F5-500B9F2D52B5}"/>
          </ac:picMkLst>
        </pc:picChg>
        <pc:picChg chg="del">
          <ac:chgData name="Reed Kiely" userId="768be38e-2fb5-40ce-925d-bd8e9d9e3c31" providerId="ADAL" clId="{F2105C19-95C8-41FE-97C5-773546B54F7F}" dt="2022-11-03T14:32:16.711" v="140" actId="478"/>
          <ac:picMkLst>
            <pc:docMk/>
            <pc:sldMk cId="1730667572" sldId="2144328475"/>
            <ac:picMk id="74" creationId="{4795AD3D-C4DE-286E-25DD-19ACC8CAA718}"/>
          </ac:picMkLst>
        </pc:picChg>
        <pc:picChg chg="del">
          <ac:chgData name="Reed Kiely" userId="768be38e-2fb5-40ce-925d-bd8e9d9e3c31" providerId="ADAL" clId="{F2105C19-95C8-41FE-97C5-773546B54F7F}" dt="2022-11-03T14:32:16.711" v="140" actId="478"/>
          <ac:picMkLst>
            <pc:docMk/>
            <pc:sldMk cId="1730667572" sldId="2144328475"/>
            <ac:picMk id="80" creationId="{46ABD7DE-2962-7AD5-1624-19C6FAE125E6}"/>
          </ac:picMkLst>
        </pc:picChg>
        <pc:picChg chg="del">
          <ac:chgData name="Reed Kiely" userId="768be38e-2fb5-40ce-925d-bd8e9d9e3c31" providerId="ADAL" clId="{F2105C19-95C8-41FE-97C5-773546B54F7F}" dt="2022-11-03T14:32:16.711" v="140" actId="478"/>
          <ac:picMkLst>
            <pc:docMk/>
            <pc:sldMk cId="1730667572" sldId="2144328475"/>
            <ac:picMk id="82" creationId="{76DF3D52-1F8E-2F6B-FDB9-1891BECF7ADE}"/>
          </ac:picMkLst>
        </pc:picChg>
        <pc:cxnChg chg="add mod">
          <ac:chgData name="Reed Kiely" userId="768be38e-2fb5-40ce-925d-bd8e9d9e3c31" providerId="ADAL" clId="{F2105C19-95C8-41FE-97C5-773546B54F7F}" dt="2022-11-03T14:35:40.110" v="175" actId="1076"/>
          <ac:cxnSpMkLst>
            <pc:docMk/>
            <pc:sldMk cId="1730667572" sldId="2144328475"/>
            <ac:cxnSpMk id="15" creationId="{A4525896-A88E-2352-4D94-9FE694C09A68}"/>
          </ac:cxnSpMkLst>
        </pc:cxnChg>
        <pc:cxnChg chg="mod">
          <ac:chgData name="Reed Kiely" userId="768be38e-2fb5-40ce-925d-bd8e9d9e3c31" providerId="ADAL" clId="{F2105C19-95C8-41FE-97C5-773546B54F7F}" dt="2022-11-03T14:35:42.786" v="176" actId="1076"/>
          <ac:cxnSpMkLst>
            <pc:docMk/>
            <pc:sldMk cId="1730667572" sldId="2144328475"/>
            <ac:cxnSpMk id="66" creationId="{2E872B01-2D4C-A614-DE5A-A70230E881EE}"/>
          </ac:cxnSpMkLst>
        </pc:cxnChg>
        <pc:cxnChg chg="mod">
          <ac:chgData name="Reed Kiely" userId="768be38e-2fb5-40ce-925d-bd8e9d9e3c31" providerId="ADAL" clId="{F2105C19-95C8-41FE-97C5-773546B54F7F}" dt="2022-11-03T14:35:42.786" v="176" actId="1076"/>
          <ac:cxnSpMkLst>
            <pc:docMk/>
            <pc:sldMk cId="1730667572" sldId="2144328475"/>
            <ac:cxnSpMk id="69" creationId="{73D45B7D-724F-B593-9188-CFEE74F5906A}"/>
          </ac:cxnSpMkLst>
        </pc:cxnChg>
        <pc:cxnChg chg="mod">
          <ac:chgData name="Reed Kiely" userId="768be38e-2fb5-40ce-925d-bd8e9d9e3c31" providerId="ADAL" clId="{F2105C19-95C8-41FE-97C5-773546B54F7F}" dt="2022-11-03T14:35:42.786" v="176" actId="1076"/>
          <ac:cxnSpMkLst>
            <pc:docMk/>
            <pc:sldMk cId="1730667572" sldId="2144328475"/>
            <ac:cxnSpMk id="72" creationId="{59535963-17CA-B0DD-87A7-C76FF4B6712B}"/>
          </ac:cxnSpMkLst>
        </pc:cxnChg>
        <pc:cxnChg chg="mod">
          <ac:chgData name="Reed Kiely" userId="768be38e-2fb5-40ce-925d-bd8e9d9e3c31" providerId="ADAL" clId="{F2105C19-95C8-41FE-97C5-773546B54F7F}" dt="2022-11-03T14:35:40.110" v="175" actId="1076"/>
          <ac:cxnSpMkLst>
            <pc:docMk/>
            <pc:sldMk cId="1730667572" sldId="2144328475"/>
            <ac:cxnSpMk id="84" creationId="{CA383D60-0548-BB5F-1EC9-9C6DAF3E1545}"/>
          </ac:cxnSpMkLst>
        </pc:cxnChg>
        <pc:cxnChg chg="mod">
          <ac:chgData name="Reed Kiely" userId="768be38e-2fb5-40ce-925d-bd8e9d9e3c31" providerId="ADAL" clId="{F2105C19-95C8-41FE-97C5-773546B54F7F}" dt="2022-11-03T14:35:40.110" v="175" actId="1076"/>
          <ac:cxnSpMkLst>
            <pc:docMk/>
            <pc:sldMk cId="1730667572" sldId="2144328475"/>
            <ac:cxnSpMk id="86" creationId="{7A8F63FB-7206-A573-AF11-CC48539816C3}"/>
          </ac:cxnSpMkLst>
        </pc:cxnChg>
        <pc:cxnChg chg="mod">
          <ac:chgData name="Reed Kiely" userId="768be38e-2fb5-40ce-925d-bd8e9d9e3c31" providerId="ADAL" clId="{F2105C19-95C8-41FE-97C5-773546B54F7F}" dt="2022-11-03T14:35:40.110" v="175" actId="1076"/>
          <ac:cxnSpMkLst>
            <pc:docMk/>
            <pc:sldMk cId="1730667572" sldId="2144328475"/>
            <ac:cxnSpMk id="88" creationId="{3C145093-F4CA-D5E8-BB25-D00C8C072ACC}"/>
          </ac:cxnSpMkLst>
        </pc:cxnChg>
      </pc:sldChg>
      <pc:sldChg chg="add del">
        <pc:chgData name="Reed Kiely" userId="768be38e-2fb5-40ce-925d-bd8e9d9e3c31" providerId="ADAL" clId="{F2105C19-95C8-41FE-97C5-773546B54F7F}" dt="2022-11-10T18:22:25.727" v="5295" actId="47"/>
        <pc:sldMkLst>
          <pc:docMk/>
          <pc:sldMk cId="4251222096" sldId="2144328475"/>
        </pc:sldMkLst>
      </pc:sldChg>
      <pc:sldChg chg="del">
        <pc:chgData name="Reed Kiely" userId="768be38e-2fb5-40ce-925d-bd8e9d9e3c31" providerId="ADAL" clId="{F2105C19-95C8-41FE-97C5-773546B54F7F}" dt="2022-11-04T18:32:25.733" v="241" actId="2696"/>
        <pc:sldMkLst>
          <pc:docMk/>
          <pc:sldMk cId="1534030172" sldId="2144328510"/>
        </pc:sldMkLst>
      </pc:sldChg>
      <pc:sldChg chg="add del ord">
        <pc:chgData name="Reed Kiely" userId="768be38e-2fb5-40ce-925d-bd8e9d9e3c31" providerId="ADAL" clId="{F2105C19-95C8-41FE-97C5-773546B54F7F}" dt="2022-11-10T18:22:25.727" v="5295" actId="47"/>
        <pc:sldMkLst>
          <pc:docMk/>
          <pc:sldMk cId="3876158579" sldId="2144328510"/>
        </pc:sldMkLst>
      </pc:sldChg>
      <pc:sldChg chg="del">
        <pc:chgData name="Reed Kiely" userId="768be38e-2fb5-40ce-925d-bd8e9d9e3c31" providerId="ADAL" clId="{F2105C19-95C8-41FE-97C5-773546B54F7F}" dt="2022-11-04T18:40:17.086" v="337" actId="2696"/>
        <pc:sldMkLst>
          <pc:docMk/>
          <pc:sldMk cId="2770007366" sldId="2144328512"/>
        </pc:sldMkLst>
      </pc:sldChg>
      <pc:sldChg chg="add del">
        <pc:chgData name="Reed Kiely" userId="768be38e-2fb5-40ce-925d-bd8e9d9e3c31" providerId="ADAL" clId="{F2105C19-95C8-41FE-97C5-773546B54F7F}" dt="2022-11-10T18:22:25.727" v="5295" actId="47"/>
        <pc:sldMkLst>
          <pc:docMk/>
          <pc:sldMk cId="4293887145" sldId="2144328512"/>
        </pc:sldMkLst>
      </pc:sldChg>
      <pc:sldChg chg="add del">
        <pc:chgData name="Reed Kiely" userId="768be38e-2fb5-40ce-925d-bd8e9d9e3c31" providerId="ADAL" clId="{F2105C19-95C8-41FE-97C5-773546B54F7F}" dt="2022-11-10T18:22:25.727" v="5295" actId="47"/>
        <pc:sldMkLst>
          <pc:docMk/>
          <pc:sldMk cId="2361559780" sldId="2144328513"/>
        </pc:sldMkLst>
      </pc:sldChg>
      <pc:sldChg chg="del">
        <pc:chgData name="Reed Kiely" userId="768be38e-2fb5-40ce-925d-bd8e9d9e3c31" providerId="ADAL" clId="{F2105C19-95C8-41FE-97C5-773546B54F7F}" dt="2022-11-08T16:05:10.399" v="409" actId="2696"/>
        <pc:sldMkLst>
          <pc:docMk/>
          <pc:sldMk cId="3756078118" sldId="2144328513"/>
        </pc:sldMkLst>
      </pc:sldChg>
      <pc:sldChg chg="del">
        <pc:chgData name="Reed Kiely" userId="768be38e-2fb5-40ce-925d-bd8e9d9e3c31" providerId="ADAL" clId="{F2105C19-95C8-41FE-97C5-773546B54F7F}" dt="2022-11-08T17:02:24.701" v="795" actId="47"/>
        <pc:sldMkLst>
          <pc:docMk/>
          <pc:sldMk cId="836826735" sldId="2144328515"/>
        </pc:sldMkLst>
      </pc:sldChg>
      <pc:sldChg chg="add del">
        <pc:chgData name="Reed Kiely" userId="768be38e-2fb5-40ce-925d-bd8e9d9e3c31" providerId="ADAL" clId="{F2105C19-95C8-41FE-97C5-773546B54F7F}" dt="2022-11-10T18:22:25.727" v="5295" actId="47"/>
        <pc:sldMkLst>
          <pc:docMk/>
          <pc:sldMk cId="1936543923" sldId="2144328516"/>
        </pc:sldMkLst>
      </pc:sldChg>
      <pc:sldChg chg="addSp delSp modSp add del mod ord">
        <pc:chgData name="Reed Kiely" userId="768be38e-2fb5-40ce-925d-bd8e9d9e3c31" providerId="ADAL" clId="{F2105C19-95C8-41FE-97C5-773546B54F7F}" dt="2022-11-03T14:36:55.397" v="197" actId="2696"/>
        <pc:sldMkLst>
          <pc:docMk/>
          <pc:sldMk cId="3015464919" sldId="2144328516"/>
        </pc:sldMkLst>
        <pc:spChg chg="mod">
          <ac:chgData name="Reed Kiely" userId="768be38e-2fb5-40ce-925d-bd8e9d9e3c31" providerId="ADAL" clId="{F2105C19-95C8-41FE-97C5-773546B54F7F}" dt="2022-11-03T14:06:43.134" v="5"/>
          <ac:spMkLst>
            <pc:docMk/>
            <pc:sldMk cId="3015464919" sldId="2144328516"/>
            <ac:spMk id="3" creationId="{622A2013-09D5-22BE-0227-864F3B519CC3}"/>
          </ac:spMkLst>
        </pc:spChg>
        <pc:spChg chg="add mod">
          <ac:chgData name="Reed Kiely" userId="768be38e-2fb5-40ce-925d-bd8e9d9e3c31" providerId="ADAL" clId="{F2105C19-95C8-41FE-97C5-773546B54F7F}" dt="2022-11-03T14:23:35.922" v="136" actId="207"/>
          <ac:spMkLst>
            <pc:docMk/>
            <pc:sldMk cId="3015464919" sldId="2144328516"/>
            <ac:spMk id="5" creationId="{A95E48F7-C1BE-D224-143A-ECEE31C97A02}"/>
          </ac:spMkLst>
        </pc:spChg>
        <pc:spChg chg="add mod">
          <ac:chgData name="Reed Kiely" userId="768be38e-2fb5-40ce-925d-bd8e9d9e3c31" providerId="ADAL" clId="{F2105C19-95C8-41FE-97C5-773546B54F7F}" dt="2022-11-03T14:23:35.922" v="136" actId="207"/>
          <ac:spMkLst>
            <pc:docMk/>
            <pc:sldMk cId="3015464919" sldId="2144328516"/>
            <ac:spMk id="6" creationId="{FE27EC78-B35E-AAE5-B096-7DA0C9E5D6F8}"/>
          </ac:spMkLst>
        </pc:spChg>
        <pc:spChg chg="add mod">
          <ac:chgData name="Reed Kiely" userId="768be38e-2fb5-40ce-925d-bd8e9d9e3c31" providerId="ADAL" clId="{F2105C19-95C8-41FE-97C5-773546B54F7F}" dt="2022-11-03T14:23:35.922" v="136" actId="207"/>
          <ac:spMkLst>
            <pc:docMk/>
            <pc:sldMk cId="3015464919" sldId="2144328516"/>
            <ac:spMk id="9" creationId="{0F7FCC09-7B43-2E72-61A2-D9573EBE657D}"/>
          </ac:spMkLst>
        </pc:spChg>
        <pc:spChg chg="add mod">
          <ac:chgData name="Reed Kiely" userId="768be38e-2fb5-40ce-925d-bd8e9d9e3c31" providerId="ADAL" clId="{F2105C19-95C8-41FE-97C5-773546B54F7F}" dt="2022-11-03T14:23:35.922" v="136" actId="207"/>
          <ac:spMkLst>
            <pc:docMk/>
            <pc:sldMk cId="3015464919" sldId="2144328516"/>
            <ac:spMk id="10" creationId="{E1FDD27D-EB9E-1B4F-992A-8A94C6468BC1}"/>
          </ac:spMkLst>
        </pc:spChg>
        <pc:spChg chg="del mod">
          <ac:chgData name="Reed Kiely" userId="768be38e-2fb5-40ce-925d-bd8e9d9e3c31" providerId="ADAL" clId="{F2105C19-95C8-41FE-97C5-773546B54F7F}" dt="2022-11-03T14:06:47.729" v="7" actId="478"/>
          <ac:spMkLst>
            <pc:docMk/>
            <pc:sldMk cId="3015464919" sldId="2144328516"/>
            <ac:spMk id="12" creationId="{AF6B8EC0-46EF-4454-8F5C-DA73E47253BB}"/>
          </ac:spMkLst>
        </pc:spChg>
        <pc:spChg chg="add mod">
          <ac:chgData name="Reed Kiely" userId="768be38e-2fb5-40ce-925d-bd8e9d9e3c31" providerId="ADAL" clId="{F2105C19-95C8-41FE-97C5-773546B54F7F}" dt="2022-11-03T14:23:35.922" v="136" actId="207"/>
          <ac:spMkLst>
            <pc:docMk/>
            <pc:sldMk cId="3015464919" sldId="2144328516"/>
            <ac:spMk id="13" creationId="{909FB651-79BB-7FD9-ABCC-EEDE89D114F2}"/>
          </ac:spMkLst>
        </pc:spChg>
        <pc:spChg chg="add mod">
          <ac:chgData name="Reed Kiely" userId="768be38e-2fb5-40ce-925d-bd8e9d9e3c31" providerId="ADAL" clId="{F2105C19-95C8-41FE-97C5-773546B54F7F}" dt="2022-11-03T14:23:35.922" v="136" actId="207"/>
          <ac:spMkLst>
            <pc:docMk/>
            <pc:sldMk cId="3015464919" sldId="2144328516"/>
            <ac:spMk id="14" creationId="{B988989D-E74C-1A43-DFE6-C58F8BE0CAD5}"/>
          </ac:spMkLst>
        </pc:spChg>
        <pc:spChg chg="add mod">
          <ac:chgData name="Reed Kiely" userId="768be38e-2fb5-40ce-925d-bd8e9d9e3c31" providerId="ADAL" clId="{F2105C19-95C8-41FE-97C5-773546B54F7F}" dt="2022-11-03T14:23:35.922" v="136" actId="207"/>
          <ac:spMkLst>
            <pc:docMk/>
            <pc:sldMk cId="3015464919" sldId="2144328516"/>
            <ac:spMk id="15" creationId="{A921B0F2-5BEF-E575-2E39-38501C71C7D5}"/>
          </ac:spMkLst>
        </pc:spChg>
        <pc:spChg chg="add del mod">
          <ac:chgData name="Reed Kiely" userId="768be38e-2fb5-40ce-925d-bd8e9d9e3c31" providerId="ADAL" clId="{F2105C19-95C8-41FE-97C5-773546B54F7F}" dt="2022-11-03T14:07:30.328" v="26" actId="478"/>
          <ac:spMkLst>
            <pc:docMk/>
            <pc:sldMk cId="3015464919" sldId="2144328516"/>
            <ac:spMk id="16" creationId="{D678E070-11E9-EE4D-3154-221CAEC6FD5C}"/>
          </ac:spMkLst>
        </pc:spChg>
        <pc:picChg chg="del">
          <ac:chgData name="Reed Kiely" userId="768be38e-2fb5-40ce-925d-bd8e9d9e3c31" providerId="ADAL" clId="{F2105C19-95C8-41FE-97C5-773546B54F7F}" dt="2022-11-03T14:06:33.232" v="3" actId="478"/>
          <ac:picMkLst>
            <pc:docMk/>
            <pc:sldMk cId="3015464919" sldId="2144328516"/>
            <ac:picMk id="2" creationId="{C4991589-2420-4F73-CD20-54D2BF05B1DD}"/>
          </ac:picMkLst>
        </pc:picChg>
      </pc:sldChg>
      <pc:sldChg chg="addSp delSp modSp add mod ord delCm">
        <pc:chgData name="Reed Kiely" userId="768be38e-2fb5-40ce-925d-bd8e9d9e3c31" providerId="ADAL" clId="{F2105C19-95C8-41FE-97C5-773546B54F7F}" dt="2022-11-10T22:43:09.437" v="8008" actId="478"/>
        <pc:sldMkLst>
          <pc:docMk/>
          <pc:sldMk cId="1160573404" sldId="2144328517"/>
        </pc:sldMkLst>
        <pc:spChg chg="add mod ord">
          <ac:chgData name="Reed Kiely" userId="768be38e-2fb5-40ce-925d-bd8e9d9e3c31" providerId="ADAL" clId="{F2105C19-95C8-41FE-97C5-773546B54F7F}" dt="2022-11-08T17:10:23.914" v="966" actId="14100"/>
          <ac:spMkLst>
            <pc:docMk/>
            <pc:sldMk cId="1160573404" sldId="2144328517"/>
            <ac:spMk id="2" creationId="{485224FB-2A88-4B3E-4EAB-CC9F15D4AA5B}"/>
          </ac:spMkLst>
        </pc:spChg>
        <pc:spChg chg="add del mod ord">
          <ac:chgData name="Reed Kiely" userId="768be38e-2fb5-40ce-925d-bd8e9d9e3c31" providerId="ADAL" clId="{F2105C19-95C8-41FE-97C5-773546B54F7F}" dt="2022-11-08T17:10:33.688" v="969" actId="478"/>
          <ac:spMkLst>
            <pc:docMk/>
            <pc:sldMk cId="1160573404" sldId="2144328517"/>
            <ac:spMk id="3" creationId="{BF4BD3B7-5198-0671-875F-2A542BFF223C}"/>
          </ac:spMkLst>
        </pc:spChg>
        <pc:spChg chg="add mod">
          <ac:chgData name="Reed Kiely" userId="768be38e-2fb5-40ce-925d-bd8e9d9e3c31" providerId="ADAL" clId="{F2105C19-95C8-41FE-97C5-773546B54F7F}" dt="2022-11-10T16:29:03.231" v="4615"/>
          <ac:spMkLst>
            <pc:docMk/>
            <pc:sldMk cId="1160573404" sldId="2144328517"/>
            <ac:spMk id="3" creationId="{DACAB76F-0F06-3B16-62FE-E8B03DCD4B2E}"/>
          </ac:spMkLst>
        </pc:spChg>
        <pc:spChg chg="add del mod ord">
          <ac:chgData name="Reed Kiely" userId="768be38e-2fb5-40ce-925d-bd8e9d9e3c31" providerId="ADAL" clId="{F2105C19-95C8-41FE-97C5-773546B54F7F}" dt="2022-11-08T17:10:33.688" v="969" actId="478"/>
          <ac:spMkLst>
            <pc:docMk/>
            <pc:sldMk cId="1160573404" sldId="2144328517"/>
            <ac:spMk id="4" creationId="{2F126349-6C42-042E-E98C-D8D9D0EAC0B3}"/>
          </ac:spMkLst>
        </pc:spChg>
        <pc:spChg chg="del">
          <ac:chgData name="Reed Kiely" userId="768be38e-2fb5-40ce-925d-bd8e9d9e3c31" providerId="ADAL" clId="{F2105C19-95C8-41FE-97C5-773546B54F7F}" dt="2022-11-10T22:35:48.666" v="7950" actId="478"/>
          <ac:spMkLst>
            <pc:docMk/>
            <pc:sldMk cId="1160573404" sldId="2144328517"/>
            <ac:spMk id="4" creationId="{B2C8C4C1-16D1-6398-CD13-CF33037E9AA1}"/>
          </ac:spMkLst>
        </pc:spChg>
        <pc:spChg chg="add del mod">
          <ac:chgData name="Reed Kiely" userId="768be38e-2fb5-40ce-925d-bd8e9d9e3c31" providerId="ADAL" clId="{F2105C19-95C8-41FE-97C5-773546B54F7F}" dt="2022-11-10T22:43:09.437" v="8008" actId="478"/>
          <ac:spMkLst>
            <pc:docMk/>
            <pc:sldMk cId="1160573404" sldId="2144328517"/>
            <ac:spMk id="5" creationId="{8299431D-D084-3A35-64D6-2D3BFC835283}"/>
          </ac:spMkLst>
        </pc:spChg>
        <pc:spChg chg="del">
          <ac:chgData name="Reed Kiely" userId="768be38e-2fb5-40ce-925d-bd8e9d9e3c31" providerId="ADAL" clId="{F2105C19-95C8-41FE-97C5-773546B54F7F}" dt="2022-11-04T18:35:55.250" v="276" actId="478"/>
          <ac:spMkLst>
            <pc:docMk/>
            <pc:sldMk cId="1160573404" sldId="2144328517"/>
            <ac:spMk id="5" creationId="{B9307264-ED81-0527-31C5-F54A5899E6EC}"/>
          </ac:spMkLst>
        </pc:spChg>
        <pc:spChg chg="add mod">
          <ac:chgData name="Reed Kiely" userId="768be38e-2fb5-40ce-925d-bd8e9d9e3c31" providerId="ADAL" clId="{F2105C19-95C8-41FE-97C5-773546B54F7F}" dt="2022-11-08T17:10:48.706" v="977" actId="1076"/>
          <ac:spMkLst>
            <pc:docMk/>
            <pc:sldMk cId="1160573404" sldId="2144328517"/>
            <ac:spMk id="6" creationId="{470DB30C-AC28-622F-985F-6625160DEEFC}"/>
          </ac:spMkLst>
        </pc:spChg>
        <pc:spChg chg="add del mod">
          <ac:chgData name="Reed Kiely" userId="768be38e-2fb5-40ce-925d-bd8e9d9e3c31" providerId="ADAL" clId="{F2105C19-95C8-41FE-97C5-773546B54F7F}" dt="2022-11-08T16:08:21.757" v="434" actId="478"/>
          <ac:spMkLst>
            <pc:docMk/>
            <pc:sldMk cId="1160573404" sldId="2144328517"/>
            <ac:spMk id="7" creationId="{47009C9C-E936-17B5-770A-30635AEA0440}"/>
          </ac:spMkLst>
        </pc:spChg>
        <pc:spChg chg="add del mod">
          <ac:chgData name="Reed Kiely" userId="768be38e-2fb5-40ce-925d-bd8e9d9e3c31" providerId="ADAL" clId="{F2105C19-95C8-41FE-97C5-773546B54F7F}" dt="2022-11-08T16:08:10.510" v="427" actId="478"/>
          <ac:spMkLst>
            <pc:docMk/>
            <pc:sldMk cId="1160573404" sldId="2144328517"/>
            <ac:spMk id="8" creationId="{BC88941F-6754-821D-EAF6-F507AF311220}"/>
          </ac:spMkLst>
        </pc:spChg>
        <pc:spChg chg="add del mod">
          <ac:chgData name="Reed Kiely" userId="768be38e-2fb5-40ce-925d-bd8e9d9e3c31" providerId="ADAL" clId="{F2105C19-95C8-41FE-97C5-773546B54F7F}" dt="2022-11-08T16:08:10.510" v="427" actId="478"/>
          <ac:spMkLst>
            <pc:docMk/>
            <pc:sldMk cId="1160573404" sldId="2144328517"/>
            <ac:spMk id="9" creationId="{221A1F6B-85E6-BFB8-E462-6E074EBE32DA}"/>
          </ac:spMkLst>
        </pc:spChg>
        <pc:spChg chg="add del mod">
          <ac:chgData name="Reed Kiely" userId="768be38e-2fb5-40ce-925d-bd8e9d9e3c31" providerId="ADAL" clId="{F2105C19-95C8-41FE-97C5-773546B54F7F}" dt="2022-11-08T16:08:21.757" v="434" actId="478"/>
          <ac:spMkLst>
            <pc:docMk/>
            <pc:sldMk cId="1160573404" sldId="2144328517"/>
            <ac:spMk id="10" creationId="{5A3FA0B2-3DB8-A313-35CD-DF8400899102}"/>
          </ac:spMkLst>
        </pc:spChg>
        <pc:spChg chg="add del mod">
          <ac:chgData name="Reed Kiely" userId="768be38e-2fb5-40ce-925d-bd8e9d9e3c31" providerId="ADAL" clId="{F2105C19-95C8-41FE-97C5-773546B54F7F}" dt="2022-11-08T17:02:50.960" v="798" actId="478"/>
          <ac:spMkLst>
            <pc:docMk/>
            <pc:sldMk cId="1160573404" sldId="2144328517"/>
            <ac:spMk id="11" creationId="{462F67F9-1BCE-069C-24CA-3FCF3C589AC9}"/>
          </ac:spMkLst>
        </pc:spChg>
        <pc:spChg chg="add del mod">
          <ac:chgData name="Reed Kiely" userId="768be38e-2fb5-40ce-925d-bd8e9d9e3c31" providerId="ADAL" clId="{F2105C19-95C8-41FE-97C5-773546B54F7F}" dt="2022-11-08T18:28:47.846" v="1045" actId="478"/>
          <ac:spMkLst>
            <pc:docMk/>
            <pc:sldMk cId="1160573404" sldId="2144328517"/>
            <ac:spMk id="13" creationId="{37E1290E-9930-DBC9-01BD-5E1C8CC834C2}"/>
          </ac:spMkLst>
        </pc:spChg>
        <pc:spChg chg="add del mod ord">
          <ac:chgData name="Reed Kiely" userId="768be38e-2fb5-40ce-925d-bd8e9d9e3c31" providerId="ADAL" clId="{F2105C19-95C8-41FE-97C5-773546B54F7F}" dt="2022-11-08T18:29:00.891" v="1046" actId="478"/>
          <ac:spMkLst>
            <pc:docMk/>
            <pc:sldMk cId="1160573404" sldId="2144328517"/>
            <ac:spMk id="14" creationId="{C362F2FB-7517-907B-BE2E-A8368C61BC7A}"/>
          </ac:spMkLst>
        </pc:spChg>
        <pc:spChg chg="add del mod">
          <ac:chgData name="Reed Kiely" userId="768be38e-2fb5-40ce-925d-bd8e9d9e3c31" providerId="ADAL" clId="{F2105C19-95C8-41FE-97C5-773546B54F7F}" dt="2022-11-08T16:11:29.774" v="449" actId="478"/>
          <ac:spMkLst>
            <pc:docMk/>
            <pc:sldMk cId="1160573404" sldId="2144328517"/>
            <ac:spMk id="15" creationId="{8E206504-A3AE-B845-05AE-596B936827C2}"/>
          </ac:spMkLst>
        </pc:spChg>
        <pc:spChg chg="add mod">
          <ac:chgData name="Reed Kiely" userId="768be38e-2fb5-40ce-925d-bd8e9d9e3c31" providerId="ADAL" clId="{F2105C19-95C8-41FE-97C5-773546B54F7F}" dt="2022-11-08T17:10:26.195" v="967" actId="14100"/>
          <ac:spMkLst>
            <pc:docMk/>
            <pc:sldMk cId="1160573404" sldId="2144328517"/>
            <ac:spMk id="16" creationId="{C3DF714D-77A1-AA66-5411-EE2D5D9852EB}"/>
          </ac:spMkLst>
        </pc:spChg>
        <pc:spChg chg="add del mod topLvl">
          <ac:chgData name="Reed Kiely" userId="768be38e-2fb5-40ce-925d-bd8e9d9e3c31" providerId="ADAL" clId="{F2105C19-95C8-41FE-97C5-773546B54F7F}" dt="2022-11-10T22:42:54.539" v="7992" actId="165"/>
          <ac:spMkLst>
            <pc:docMk/>
            <pc:sldMk cId="1160573404" sldId="2144328517"/>
            <ac:spMk id="19" creationId="{C151A12F-B2D5-C7E4-0BD9-0590382A23C8}"/>
          </ac:spMkLst>
        </pc:spChg>
        <pc:spChg chg="mod">
          <ac:chgData name="Reed Kiely" userId="768be38e-2fb5-40ce-925d-bd8e9d9e3c31" providerId="ADAL" clId="{F2105C19-95C8-41FE-97C5-773546B54F7F}" dt="2022-11-10T15:38:40.684" v="3938" actId="20577"/>
          <ac:spMkLst>
            <pc:docMk/>
            <pc:sldMk cId="1160573404" sldId="2144328517"/>
            <ac:spMk id="23" creationId="{FE54455D-3099-8DEE-7A15-9DCDDDD8F040}"/>
          </ac:spMkLst>
        </pc:spChg>
        <pc:spChg chg="mod">
          <ac:chgData name="Reed Kiely" userId="768be38e-2fb5-40ce-925d-bd8e9d9e3c31" providerId="ADAL" clId="{F2105C19-95C8-41FE-97C5-773546B54F7F}" dt="2022-11-10T16:21:11.136" v="4245" actId="20577"/>
          <ac:spMkLst>
            <pc:docMk/>
            <pc:sldMk cId="1160573404" sldId="2144328517"/>
            <ac:spMk id="24" creationId="{8E65F054-3F75-CA02-1898-B4EE74A3EE50}"/>
          </ac:spMkLst>
        </pc:spChg>
        <pc:spChg chg="mod topLvl">
          <ac:chgData name="Reed Kiely" userId="768be38e-2fb5-40ce-925d-bd8e9d9e3c31" providerId="ADAL" clId="{F2105C19-95C8-41FE-97C5-773546B54F7F}" dt="2022-11-10T22:43:04.847" v="8007" actId="1035"/>
          <ac:spMkLst>
            <pc:docMk/>
            <pc:sldMk cId="1160573404" sldId="2144328517"/>
            <ac:spMk id="25" creationId="{CCFDF261-E310-E373-5A91-6E8CB50CBEDE}"/>
          </ac:spMkLst>
        </pc:spChg>
        <pc:spChg chg="mod topLvl">
          <ac:chgData name="Reed Kiely" userId="768be38e-2fb5-40ce-925d-bd8e9d9e3c31" providerId="ADAL" clId="{F2105C19-95C8-41FE-97C5-773546B54F7F}" dt="2022-11-10T22:42:54.539" v="7992" actId="165"/>
          <ac:spMkLst>
            <pc:docMk/>
            <pc:sldMk cId="1160573404" sldId="2144328517"/>
            <ac:spMk id="26" creationId="{6317386B-F71E-2058-12E2-0E821A64D0AC}"/>
          </ac:spMkLst>
        </pc:spChg>
        <pc:spChg chg="mod topLvl">
          <ac:chgData name="Reed Kiely" userId="768be38e-2fb5-40ce-925d-bd8e9d9e3c31" providerId="ADAL" clId="{F2105C19-95C8-41FE-97C5-773546B54F7F}" dt="2022-11-10T22:42:54.539" v="7992" actId="165"/>
          <ac:spMkLst>
            <pc:docMk/>
            <pc:sldMk cId="1160573404" sldId="2144328517"/>
            <ac:spMk id="28" creationId="{FB8F9704-2CB7-A351-981C-9FE9F21D10E6}"/>
          </ac:spMkLst>
        </pc:spChg>
        <pc:spChg chg="mod topLvl">
          <ac:chgData name="Reed Kiely" userId="768be38e-2fb5-40ce-925d-bd8e9d9e3c31" providerId="ADAL" clId="{F2105C19-95C8-41FE-97C5-773546B54F7F}" dt="2022-11-10T22:43:04.847" v="8007" actId="1035"/>
          <ac:spMkLst>
            <pc:docMk/>
            <pc:sldMk cId="1160573404" sldId="2144328517"/>
            <ac:spMk id="29" creationId="{88A613B1-FB19-D8B6-9E79-5FEB5114461B}"/>
          </ac:spMkLst>
        </pc:spChg>
        <pc:spChg chg="mod topLvl">
          <ac:chgData name="Reed Kiely" userId="768be38e-2fb5-40ce-925d-bd8e9d9e3c31" providerId="ADAL" clId="{F2105C19-95C8-41FE-97C5-773546B54F7F}" dt="2022-11-10T22:42:54.539" v="7992" actId="165"/>
          <ac:spMkLst>
            <pc:docMk/>
            <pc:sldMk cId="1160573404" sldId="2144328517"/>
            <ac:spMk id="30" creationId="{2EB49A03-C146-69BB-98D2-06A722592B8C}"/>
          </ac:spMkLst>
        </pc:spChg>
        <pc:spChg chg="mod topLvl">
          <ac:chgData name="Reed Kiely" userId="768be38e-2fb5-40ce-925d-bd8e9d9e3c31" providerId="ADAL" clId="{F2105C19-95C8-41FE-97C5-773546B54F7F}" dt="2022-11-10T22:42:54.539" v="7992" actId="165"/>
          <ac:spMkLst>
            <pc:docMk/>
            <pc:sldMk cId="1160573404" sldId="2144328517"/>
            <ac:spMk id="32" creationId="{CBC1A049-2574-DCF2-B6FB-D8C64634D139}"/>
          </ac:spMkLst>
        </pc:spChg>
        <pc:spChg chg="mod topLvl">
          <ac:chgData name="Reed Kiely" userId="768be38e-2fb5-40ce-925d-bd8e9d9e3c31" providerId="ADAL" clId="{F2105C19-95C8-41FE-97C5-773546B54F7F}" dt="2022-11-10T22:43:04.847" v="8007" actId="1035"/>
          <ac:spMkLst>
            <pc:docMk/>
            <pc:sldMk cId="1160573404" sldId="2144328517"/>
            <ac:spMk id="33" creationId="{59E32CED-224E-C3F1-D6FB-1FB1194EBF82}"/>
          </ac:spMkLst>
        </pc:spChg>
        <pc:spChg chg="mod">
          <ac:chgData name="Reed Kiely" userId="768be38e-2fb5-40ce-925d-bd8e9d9e3c31" providerId="ADAL" clId="{F2105C19-95C8-41FE-97C5-773546B54F7F}" dt="2022-11-10T22:34:11.501" v="7912" actId="207"/>
          <ac:spMkLst>
            <pc:docMk/>
            <pc:sldMk cId="1160573404" sldId="2144328517"/>
            <ac:spMk id="34" creationId="{397F8115-3C43-5A2B-C88E-1953D955DE71}"/>
          </ac:spMkLst>
        </pc:spChg>
        <pc:spChg chg="mod topLvl">
          <ac:chgData name="Reed Kiely" userId="768be38e-2fb5-40ce-925d-bd8e9d9e3c31" providerId="ADAL" clId="{F2105C19-95C8-41FE-97C5-773546B54F7F}" dt="2022-11-10T22:42:54.539" v="7992" actId="165"/>
          <ac:spMkLst>
            <pc:docMk/>
            <pc:sldMk cId="1160573404" sldId="2144328517"/>
            <ac:spMk id="35" creationId="{378E6A9E-AED2-6D8D-38FA-388F96860993}"/>
          </ac:spMkLst>
        </pc:spChg>
        <pc:spChg chg="mod topLvl">
          <ac:chgData name="Reed Kiely" userId="768be38e-2fb5-40ce-925d-bd8e9d9e3c31" providerId="ADAL" clId="{F2105C19-95C8-41FE-97C5-773546B54F7F}" dt="2022-11-10T22:42:54.539" v="7992" actId="165"/>
          <ac:spMkLst>
            <pc:docMk/>
            <pc:sldMk cId="1160573404" sldId="2144328517"/>
            <ac:spMk id="37" creationId="{7A383505-59D1-07F4-28B8-80FF48320721}"/>
          </ac:spMkLst>
        </pc:spChg>
        <pc:spChg chg="mod topLvl">
          <ac:chgData name="Reed Kiely" userId="768be38e-2fb5-40ce-925d-bd8e9d9e3c31" providerId="ADAL" clId="{F2105C19-95C8-41FE-97C5-773546B54F7F}" dt="2022-11-10T22:43:04.847" v="8007" actId="1035"/>
          <ac:spMkLst>
            <pc:docMk/>
            <pc:sldMk cId="1160573404" sldId="2144328517"/>
            <ac:spMk id="38" creationId="{34ED9ADB-71DF-0B54-1B6C-CF8D0FFEFC1C}"/>
          </ac:spMkLst>
        </pc:spChg>
        <pc:spChg chg="mod topLvl">
          <ac:chgData name="Reed Kiely" userId="768be38e-2fb5-40ce-925d-bd8e9d9e3c31" providerId="ADAL" clId="{F2105C19-95C8-41FE-97C5-773546B54F7F}" dt="2022-11-10T22:42:54.539" v="7992" actId="165"/>
          <ac:spMkLst>
            <pc:docMk/>
            <pc:sldMk cId="1160573404" sldId="2144328517"/>
            <ac:spMk id="39" creationId="{027D2842-751C-8E5B-9250-185E05934251}"/>
          </ac:spMkLst>
        </pc:spChg>
        <pc:spChg chg="mod">
          <ac:chgData name="Reed Kiely" userId="768be38e-2fb5-40ce-925d-bd8e9d9e3c31" providerId="ADAL" clId="{F2105C19-95C8-41FE-97C5-773546B54F7F}" dt="2022-11-08T17:02:57.199" v="801"/>
          <ac:spMkLst>
            <pc:docMk/>
            <pc:sldMk cId="1160573404" sldId="2144328517"/>
            <ac:spMk id="41" creationId="{96C77F20-3F30-537E-39C0-462D641730E9}"/>
          </ac:spMkLst>
        </pc:spChg>
        <pc:spChg chg="mod">
          <ac:chgData name="Reed Kiely" userId="768be38e-2fb5-40ce-925d-bd8e9d9e3c31" providerId="ADAL" clId="{F2105C19-95C8-41FE-97C5-773546B54F7F}" dt="2022-11-10T22:42:42.707" v="7990" actId="207"/>
          <ac:spMkLst>
            <pc:docMk/>
            <pc:sldMk cId="1160573404" sldId="2144328517"/>
            <ac:spMk id="42" creationId="{5B8D1C78-08FC-824E-60DC-EAA553AD9213}"/>
          </ac:spMkLst>
        </pc:spChg>
        <pc:spChg chg="mod">
          <ac:chgData name="Reed Kiely" userId="768be38e-2fb5-40ce-925d-bd8e9d9e3c31" providerId="ADAL" clId="{F2105C19-95C8-41FE-97C5-773546B54F7F}" dt="2022-11-10T22:42:45.159" v="7991" actId="207"/>
          <ac:spMkLst>
            <pc:docMk/>
            <pc:sldMk cId="1160573404" sldId="2144328517"/>
            <ac:spMk id="43" creationId="{0C5A6AB6-3EA4-B23A-6793-B078363C5790}"/>
          </ac:spMkLst>
        </pc:spChg>
        <pc:spChg chg="add del mod">
          <ac:chgData name="Reed Kiely" userId="768be38e-2fb5-40ce-925d-bd8e9d9e3c31" providerId="ADAL" clId="{F2105C19-95C8-41FE-97C5-773546B54F7F}" dt="2022-11-08T17:07:19.621" v="910" actId="478"/>
          <ac:spMkLst>
            <pc:docMk/>
            <pc:sldMk cId="1160573404" sldId="2144328517"/>
            <ac:spMk id="44" creationId="{F404C944-4ABC-8E2F-B574-44ADBF106A0A}"/>
          </ac:spMkLst>
        </pc:spChg>
        <pc:spChg chg="add mod ord">
          <ac:chgData name="Reed Kiely" userId="768be38e-2fb5-40ce-925d-bd8e9d9e3c31" providerId="ADAL" clId="{F2105C19-95C8-41FE-97C5-773546B54F7F}" dt="2022-11-08T21:55:36.773" v="1146" actId="1076"/>
          <ac:spMkLst>
            <pc:docMk/>
            <pc:sldMk cId="1160573404" sldId="2144328517"/>
            <ac:spMk id="45" creationId="{2F22E636-C1E3-858E-560C-05ACF93BCDC6}"/>
          </ac:spMkLst>
        </pc:spChg>
        <pc:spChg chg="add mod">
          <ac:chgData name="Reed Kiely" userId="768be38e-2fb5-40ce-925d-bd8e9d9e3c31" providerId="ADAL" clId="{F2105C19-95C8-41FE-97C5-773546B54F7F}" dt="2022-11-08T21:55:38.275" v="1147" actId="1076"/>
          <ac:spMkLst>
            <pc:docMk/>
            <pc:sldMk cId="1160573404" sldId="2144328517"/>
            <ac:spMk id="46" creationId="{5E5A719F-EED0-0F99-6781-45496C1CAE38}"/>
          </ac:spMkLst>
        </pc:spChg>
        <pc:spChg chg="add mod">
          <ac:chgData name="Reed Kiely" userId="768be38e-2fb5-40ce-925d-bd8e9d9e3c31" providerId="ADAL" clId="{F2105C19-95C8-41FE-97C5-773546B54F7F}" dt="2022-11-08T21:55:36.773" v="1146" actId="1076"/>
          <ac:spMkLst>
            <pc:docMk/>
            <pc:sldMk cId="1160573404" sldId="2144328517"/>
            <ac:spMk id="47" creationId="{DBD388E8-57F9-400A-5EE2-9E60DCC69DB5}"/>
          </ac:spMkLst>
        </pc:spChg>
        <pc:spChg chg="add mod ord">
          <ac:chgData name="Reed Kiely" userId="768be38e-2fb5-40ce-925d-bd8e9d9e3c31" providerId="ADAL" clId="{F2105C19-95C8-41FE-97C5-773546B54F7F}" dt="2022-11-08T17:10:21.641" v="965" actId="14100"/>
          <ac:spMkLst>
            <pc:docMk/>
            <pc:sldMk cId="1160573404" sldId="2144328517"/>
            <ac:spMk id="49" creationId="{3F617EC8-CD12-055B-AF05-BBB0C6891649}"/>
          </ac:spMkLst>
        </pc:spChg>
        <pc:grpChg chg="add del mod">
          <ac:chgData name="Reed Kiely" userId="768be38e-2fb5-40ce-925d-bd8e9d9e3c31" providerId="ADAL" clId="{F2105C19-95C8-41FE-97C5-773546B54F7F}" dt="2022-11-10T22:42:54.539" v="7992" actId="165"/>
          <ac:grpSpMkLst>
            <pc:docMk/>
            <pc:sldMk cId="1160573404" sldId="2144328517"/>
            <ac:grpSpMk id="17" creationId="{EF65704E-7ADB-4DFF-87DD-E71B9DFB7A24}"/>
          </ac:grpSpMkLst>
        </pc:grpChg>
        <pc:grpChg chg="add del mod">
          <ac:chgData name="Reed Kiely" userId="768be38e-2fb5-40ce-925d-bd8e9d9e3c31" providerId="ADAL" clId="{F2105C19-95C8-41FE-97C5-773546B54F7F}" dt="2022-11-10T22:42:54.539" v="7992" actId="165"/>
          <ac:grpSpMkLst>
            <pc:docMk/>
            <pc:sldMk cId="1160573404" sldId="2144328517"/>
            <ac:grpSpMk id="27" creationId="{F647039B-7B47-0BE1-649B-F5DF0ADD8BD8}"/>
          </ac:grpSpMkLst>
        </pc:grpChg>
        <pc:grpChg chg="add del mod">
          <ac:chgData name="Reed Kiely" userId="768be38e-2fb5-40ce-925d-bd8e9d9e3c31" providerId="ADAL" clId="{F2105C19-95C8-41FE-97C5-773546B54F7F}" dt="2022-11-10T22:42:54.539" v="7992" actId="165"/>
          <ac:grpSpMkLst>
            <pc:docMk/>
            <pc:sldMk cId="1160573404" sldId="2144328517"/>
            <ac:grpSpMk id="31" creationId="{BAE93664-BED7-52E1-5585-315C6154CD7B}"/>
          </ac:grpSpMkLst>
        </pc:grpChg>
        <pc:grpChg chg="add del mod">
          <ac:chgData name="Reed Kiely" userId="768be38e-2fb5-40ce-925d-bd8e9d9e3c31" providerId="ADAL" clId="{F2105C19-95C8-41FE-97C5-773546B54F7F}" dt="2022-11-10T22:42:54.539" v="7992" actId="165"/>
          <ac:grpSpMkLst>
            <pc:docMk/>
            <pc:sldMk cId="1160573404" sldId="2144328517"/>
            <ac:grpSpMk id="36" creationId="{74BD2430-55BE-1DBB-9EE9-3EA81F57FB1A}"/>
          </ac:grpSpMkLst>
        </pc:grpChg>
        <pc:grpChg chg="add mod">
          <ac:chgData name="Reed Kiely" userId="768be38e-2fb5-40ce-925d-bd8e9d9e3c31" providerId="ADAL" clId="{F2105C19-95C8-41FE-97C5-773546B54F7F}" dt="2022-11-10T15:38:27.319" v="3931" actId="1037"/>
          <ac:grpSpMkLst>
            <pc:docMk/>
            <pc:sldMk cId="1160573404" sldId="2144328517"/>
            <ac:grpSpMk id="40" creationId="{56EF3D4B-FA63-B1AD-4763-6CB1B4CD6127}"/>
          </ac:grpSpMkLst>
        </pc:grpChg>
        <pc:picChg chg="add del mod">
          <ac:chgData name="Reed Kiely" userId="768be38e-2fb5-40ce-925d-bd8e9d9e3c31" providerId="ADAL" clId="{F2105C19-95C8-41FE-97C5-773546B54F7F}" dt="2022-11-10T16:28:46.291" v="4610"/>
          <ac:picMkLst>
            <pc:docMk/>
            <pc:sldMk cId="1160573404" sldId="2144328517"/>
            <ac:picMk id="4" creationId="{77998E14-674E-F070-C9A6-D00F81126D8F}"/>
          </ac:picMkLst>
        </pc:picChg>
        <pc:picChg chg="add mod">
          <ac:chgData name="Reed Kiely" userId="768be38e-2fb5-40ce-925d-bd8e9d9e3c31" providerId="ADAL" clId="{F2105C19-95C8-41FE-97C5-773546B54F7F}" dt="2022-11-10T16:28:59.614" v="4614"/>
          <ac:picMkLst>
            <pc:docMk/>
            <pc:sldMk cId="1160573404" sldId="2144328517"/>
            <ac:picMk id="12" creationId="{6E6557E6-6252-59D1-9771-E6F2B2BDD33E}"/>
          </ac:picMkLst>
        </pc:picChg>
        <pc:picChg chg="del">
          <ac:chgData name="Reed Kiely" userId="768be38e-2fb5-40ce-925d-bd8e9d9e3c31" providerId="ADAL" clId="{F2105C19-95C8-41FE-97C5-773546B54F7F}" dt="2022-11-04T18:35:55.250" v="276" actId="478"/>
          <ac:picMkLst>
            <pc:docMk/>
            <pc:sldMk cId="1160573404" sldId="2144328517"/>
            <ac:picMk id="17" creationId="{3C57088D-FBF8-3325-E622-6E0DDDA5CF33}"/>
          </ac:picMkLst>
        </pc:picChg>
        <pc:picChg chg="add del mod">
          <ac:chgData name="Reed Kiely" userId="768be38e-2fb5-40ce-925d-bd8e9d9e3c31" providerId="ADAL" clId="{F2105C19-95C8-41FE-97C5-773546B54F7F}" dt="2022-11-08T17:06:49.479" v="896" actId="478"/>
          <ac:picMkLst>
            <pc:docMk/>
            <pc:sldMk cId="1160573404" sldId="2144328517"/>
            <ac:picMk id="48" creationId="{542FA7A9-598F-FC0F-799A-ED2AF16DE2DA}"/>
          </ac:picMkLst>
        </pc:picChg>
      </pc:sldChg>
      <pc:sldChg chg="add del">
        <pc:chgData name="Reed Kiely" userId="768be38e-2fb5-40ce-925d-bd8e9d9e3c31" providerId="ADAL" clId="{F2105C19-95C8-41FE-97C5-773546B54F7F}" dt="2022-11-10T18:22:25.727" v="5295" actId="47"/>
        <pc:sldMkLst>
          <pc:docMk/>
          <pc:sldMk cId="3286178856" sldId="2144328518"/>
        </pc:sldMkLst>
      </pc:sldChg>
      <pc:sldChg chg="addSp delSp modSp add mod delCm">
        <pc:chgData name="Reed Kiely" userId="768be38e-2fb5-40ce-925d-bd8e9d9e3c31" providerId="ADAL" clId="{F2105C19-95C8-41FE-97C5-773546B54F7F}" dt="2022-11-11T15:36:57.873" v="8076" actId="478"/>
        <pc:sldMkLst>
          <pc:docMk/>
          <pc:sldMk cId="1300326282" sldId="2144328519"/>
        </pc:sldMkLst>
        <pc:spChg chg="add mod">
          <ac:chgData name="Reed Kiely" userId="768be38e-2fb5-40ce-925d-bd8e9d9e3c31" providerId="ADAL" clId="{F2105C19-95C8-41FE-97C5-773546B54F7F}" dt="2022-11-10T20:25:47.007" v="7859" actId="1076"/>
          <ac:spMkLst>
            <pc:docMk/>
            <pc:sldMk cId="1300326282" sldId="2144328519"/>
            <ac:spMk id="2" creationId="{271CAFD9-8099-8E7B-7873-0A641A43D33F}"/>
          </ac:spMkLst>
        </pc:spChg>
        <pc:spChg chg="add del mod">
          <ac:chgData name="Reed Kiely" userId="768be38e-2fb5-40ce-925d-bd8e9d9e3c31" providerId="ADAL" clId="{F2105C19-95C8-41FE-97C5-773546B54F7F}" dt="2022-11-09T15:17:20.384" v="1282" actId="478"/>
          <ac:spMkLst>
            <pc:docMk/>
            <pc:sldMk cId="1300326282" sldId="2144328519"/>
            <ac:spMk id="2" creationId="{AE2F1F87-98A5-38DF-9ADA-6FFEBC4BA047}"/>
          </ac:spMkLst>
        </pc:spChg>
        <pc:spChg chg="add mod">
          <ac:chgData name="Reed Kiely" userId="768be38e-2fb5-40ce-925d-bd8e9d9e3c31" providerId="ADAL" clId="{F2105C19-95C8-41FE-97C5-773546B54F7F}" dt="2022-11-10T13:30:32.596" v="3019" actId="1076"/>
          <ac:spMkLst>
            <pc:docMk/>
            <pc:sldMk cId="1300326282" sldId="2144328519"/>
            <ac:spMk id="3" creationId="{663D09AA-D267-CC20-70CC-86AC77EB3C2B}"/>
          </ac:spMkLst>
        </pc:spChg>
        <pc:spChg chg="add mod">
          <ac:chgData name="Reed Kiely" userId="768be38e-2fb5-40ce-925d-bd8e9d9e3c31" providerId="ADAL" clId="{F2105C19-95C8-41FE-97C5-773546B54F7F}" dt="2022-11-09T15:17:55.108" v="1289" actId="1076"/>
          <ac:spMkLst>
            <pc:docMk/>
            <pc:sldMk cId="1300326282" sldId="2144328519"/>
            <ac:spMk id="4" creationId="{71C9351E-CACC-B7E3-8D59-1F593CCF3FD5}"/>
          </ac:spMkLst>
        </pc:spChg>
        <pc:spChg chg="del mod">
          <ac:chgData name="Reed Kiely" userId="768be38e-2fb5-40ce-925d-bd8e9d9e3c31" providerId="ADAL" clId="{F2105C19-95C8-41FE-97C5-773546B54F7F}" dt="2022-11-11T15:36:57.873" v="8076" actId="478"/>
          <ac:spMkLst>
            <pc:docMk/>
            <pc:sldMk cId="1300326282" sldId="2144328519"/>
            <ac:spMk id="5" creationId="{7FA3D84C-3BA5-4B87-4EF1-36079087B342}"/>
          </ac:spMkLst>
        </pc:spChg>
        <pc:spChg chg="add del mod">
          <ac:chgData name="Reed Kiely" userId="768be38e-2fb5-40ce-925d-bd8e9d9e3c31" providerId="ADAL" clId="{F2105C19-95C8-41FE-97C5-773546B54F7F}" dt="2022-11-08T21:53:18.074" v="1126" actId="478"/>
          <ac:spMkLst>
            <pc:docMk/>
            <pc:sldMk cId="1300326282" sldId="2144328519"/>
            <ac:spMk id="5" creationId="{B18AF3CE-1EDA-BB64-2118-097E1EFDEC74}"/>
          </ac:spMkLst>
        </pc:spChg>
        <pc:spChg chg="del">
          <ac:chgData name="Reed Kiely" userId="768be38e-2fb5-40ce-925d-bd8e9d9e3c31" providerId="ADAL" clId="{F2105C19-95C8-41FE-97C5-773546B54F7F}" dt="2022-11-04T18:37:55.243" v="307" actId="478"/>
          <ac:spMkLst>
            <pc:docMk/>
            <pc:sldMk cId="1300326282" sldId="2144328519"/>
            <ac:spMk id="5" creationId="{B9307264-ED81-0527-31C5-F54A5899E6EC}"/>
          </ac:spMkLst>
        </pc:spChg>
        <pc:spChg chg="add mod">
          <ac:chgData name="Reed Kiely" userId="768be38e-2fb5-40ce-925d-bd8e9d9e3c31" providerId="ADAL" clId="{F2105C19-95C8-41FE-97C5-773546B54F7F}" dt="2022-11-04T18:37:32.886" v="301"/>
          <ac:spMkLst>
            <pc:docMk/>
            <pc:sldMk cId="1300326282" sldId="2144328519"/>
            <ac:spMk id="6" creationId="{FCF37169-7EB8-4B74-7CC0-02BDE4CE2EED}"/>
          </ac:spMkLst>
        </pc:spChg>
        <pc:spChg chg="mod topLvl">
          <ac:chgData name="Reed Kiely" userId="768be38e-2fb5-40ce-925d-bd8e9d9e3c31" providerId="ADAL" clId="{F2105C19-95C8-41FE-97C5-773546B54F7F}" dt="2022-11-11T15:27:23.398" v="8020" actId="165"/>
          <ac:spMkLst>
            <pc:docMk/>
            <pc:sldMk cId="1300326282" sldId="2144328519"/>
            <ac:spMk id="8" creationId="{D9B65E28-1290-7820-6B8B-408DF5F6872A}"/>
          </ac:spMkLst>
        </pc:spChg>
        <pc:spChg chg="mod topLvl">
          <ac:chgData name="Reed Kiely" userId="768be38e-2fb5-40ce-925d-bd8e9d9e3c31" providerId="ADAL" clId="{F2105C19-95C8-41FE-97C5-773546B54F7F}" dt="2022-11-11T15:27:34.867" v="8031" actId="1036"/>
          <ac:spMkLst>
            <pc:docMk/>
            <pc:sldMk cId="1300326282" sldId="2144328519"/>
            <ac:spMk id="9" creationId="{0DBDE7DE-EFAB-76C4-72F1-63BAE2CF8A9C}"/>
          </ac:spMkLst>
        </pc:spChg>
        <pc:spChg chg="mod topLvl">
          <ac:chgData name="Reed Kiely" userId="768be38e-2fb5-40ce-925d-bd8e9d9e3c31" providerId="ADAL" clId="{F2105C19-95C8-41FE-97C5-773546B54F7F}" dt="2022-11-11T15:27:23.398" v="8020" actId="165"/>
          <ac:spMkLst>
            <pc:docMk/>
            <pc:sldMk cId="1300326282" sldId="2144328519"/>
            <ac:spMk id="10" creationId="{9343EB37-C815-D5A1-246F-2723AAA76FF2}"/>
          </ac:spMkLst>
        </pc:spChg>
        <pc:spChg chg="mod topLvl">
          <ac:chgData name="Reed Kiely" userId="768be38e-2fb5-40ce-925d-bd8e9d9e3c31" providerId="ADAL" clId="{F2105C19-95C8-41FE-97C5-773546B54F7F}" dt="2022-11-11T15:27:23.398" v="8020" actId="165"/>
          <ac:spMkLst>
            <pc:docMk/>
            <pc:sldMk cId="1300326282" sldId="2144328519"/>
            <ac:spMk id="12" creationId="{E6729A53-BB4B-866A-7F3C-25B0D7D524A5}"/>
          </ac:spMkLst>
        </pc:spChg>
        <pc:spChg chg="mod topLvl">
          <ac:chgData name="Reed Kiely" userId="768be38e-2fb5-40ce-925d-bd8e9d9e3c31" providerId="ADAL" clId="{F2105C19-95C8-41FE-97C5-773546B54F7F}" dt="2022-11-11T15:27:41.493" v="8033" actId="1076"/>
          <ac:spMkLst>
            <pc:docMk/>
            <pc:sldMk cId="1300326282" sldId="2144328519"/>
            <ac:spMk id="13" creationId="{1D4067A3-A511-4FD2-127D-64981E94550B}"/>
          </ac:spMkLst>
        </pc:spChg>
        <pc:spChg chg="mod topLvl">
          <ac:chgData name="Reed Kiely" userId="768be38e-2fb5-40ce-925d-bd8e9d9e3c31" providerId="ADAL" clId="{F2105C19-95C8-41FE-97C5-773546B54F7F}" dt="2022-11-11T15:27:23.398" v="8020" actId="165"/>
          <ac:spMkLst>
            <pc:docMk/>
            <pc:sldMk cId="1300326282" sldId="2144328519"/>
            <ac:spMk id="14" creationId="{6F9BF330-43E0-E16D-C7A5-FA500BB37542}"/>
          </ac:spMkLst>
        </pc:spChg>
        <pc:spChg chg="mod topLvl">
          <ac:chgData name="Reed Kiely" userId="768be38e-2fb5-40ce-925d-bd8e9d9e3c31" providerId="ADAL" clId="{F2105C19-95C8-41FE-97C5-773546B54F7F}" dt="2022-11-11T15:27:23.398" v="8020" actId="165"/>
          <ac:spMkLst>
            <pc:docMk/>
            <pc:sldMk cId="1300326282" sldId="2144328519"/>
            <ac:spMk id="16" creationId="{0DA1E8E4-4B2C-DD18-424F-B783A6FB6012}"/>
          </ac:spMkLst>
        </pc:spChg>
        <pc:spChg chg="mod topLvl">
          <ac:chgData name="Reed Kiely" userId="768be38e-2fb5-40ce-925d-bd8e9d9e3c31" providerId="ADAL" clId="{F2105C19-95C8-41FE-97C5-773546B54F7F}" dt="2022-11-11T15:27:34.867" v="8031" actId="1036"/>
          <ac:spMkLst>
            <pc:docMk/>
            <pc:sldMk cId="1300326282" sldId="2144328519"/>
            <ac:spMk id="19" creationId="{4C4809D3-F128-FF86-4747-52074FEB9DFE}"/>
          </ac:spMkLst>
        </pc:spChg>
        <pc:spChg chg="mod">
          <ac:chgData name="Reed Kiely" userId="768be38e-2fb5-40ce-925d-bd8e9d9e3c31" providerId="ADAL" clId="{F2105C19-95C8-41FE-97C5-773546B54F7F}" dt="2022-11-10T13:39:30.155" v="3196" actId="20577"/>
          <ac:spMkLst>
            <pc:docMk/>
            <pc:sldMk cId="1300326282" sldId="2144328519"/>
            <ac:spMk id="23" creationId="{FE54455D-3099-8DEE-7A15-9DCDDDD8F040}"/>
          </ac:spMkLst>
        </pc:spChg>
        <pc:spChg chg="mod">
          <ac:chgData name="Reed Kiely" userId="768be38e-2fb5-40ce-925d-bd8e9d9e3c31" providerId="ADAL" clId="{F2105C19-95C8-41FE-97C5-773546B54F7F}" dt="2022-11-10T16:22:06.526" v="4253" actId="207"/>
          <ac:spMkLst>
            <pc:docMk/>
            <pc:sldMk cId="1300326282" sldId="2144328519"/>
            <ac:spMk id="24" creationId="{8E65F054-3F75-CA02-1898-B4EE74A3EE50}"/>
          </ac:spMkLst>
        </pc:spChg>
        <pc:spChg chg="mod topLvl">
          <ac:chgData name="Reed Kiely" userId="768be38e-2fb5-40ce-925d-bd8e9d9e3c31" providerId="ADAL" clId="{F2105C19-95C8-41FE-97C5-773546B54F7F}" dt="2022-11-11T15:27:23.398" v="8020" actId="165"/>
          <ac:spMkLst>
            <pc:docMk/>
            <pc:sldMk cId="1300326282" sldId="2144328519"/>
            <ac:spMk id="25" creationId="{2358FEA7-CFFF-749B-FDD1-A7DCEBC50BB1}"/>
          </ac:spMkLst>
        </pc:spChg>
        <pc:spChg chg="mod topLvl">
          <ac:chgData name="Reed Kiely" userId="768be38e-2fb5-40ce-925d-bd8e9d9e3c31" providerId="ADAL" clId="{F2105C19-95C8-41FE-97C5-773546B54F7F}" dt="2022-11-11T15:27:23.398" v="8020" actId="165"/>
          <ac:spMkLst>
            <pc:docMk/>
            <pc:sldMk cId="1300326282" sldId="2144328519"/>
            <ac:spMk id="27" creationId="{63A4CF25-4E29-9B77-2D7F-6E8751BFD07E}"/>
          </ac:spMkLst>
        </pc:spChg>
        <pc:spChg chg="mod topLvl">
          <ac:chgData name="Reed Kiely" userId="768be38e-2fb5-40ce-925d-bd8e9d9e3c31" providerId="ADAL" clId="{F2105C19-95C8-41FE-97C5-773546B54F7F}" dt="2022-11-11T15:27:34.867" v="8031" actId="1036"/>
          <ac:spMkLst>
            <pc:docMk/>
            <pc:sldMk cId="1300326282" sldId="2144328519"/>
            <ac:spMk id="28" creationId="{8A0406A3-35FD-ED97-A09E-40845EE1C2F4}"/>
          </ac:spMkLst>
        </pc:spChg>
        <pc:spChg chg="mod topLvl">
          <ac:chgData name="Reed Kiely" userId="768be38e-2fb5-40ce-925d-bd8e9d9e3c31" providerId="ADAL" clId="{F2105C19-95C8-41FE-97C5-773546B54F7F}" dt="2022-11-11T15:27:23.398" v="8020" actId="165"/>
          <ac:spMkLst>
            <pc:docMk/>
            <pc:sldMk cId="1300326282" sldId="2144328519"/>
            <ac:spMk id="29" creationId="{481A10C6-07B2-ACD7-BA5E-4D4344065FFE}"/>
          </ac:spMkLst>
        </pc:spChg>
        <pc:spChg chg="mod topLvl">
          <ac:chgData name="Reed Kiely" userId="768be38e-2fb5-40ce-925d-bd8e9d9e3c31" providerId="ADAL" clId="{F2105C19-95C8-41FE-97C5-773546B54F7F}" dt="2022-11-11T15:27:23.398" v="8020" actId="165"/>
          <ac:spMkLst>
            <pc:docMk/>
            <pc:sldMk cId="1300326282" sldId="2144328519"/>
            <ac:spMk id="31" creationId="{F987D851-AFE3-D214-3570-692FE17F47A0}"/>
          </ac:spMkLst>
        </pc:spChg>
        <pc:spChg chg="mod topLvl">
          <ac:chgData name="Reed Kiely" userId="768be38e-2fb5-40ce-925d-bd8e9d9e3c31" providerId="ADAL" clId="{F2105C19-95C8-41FE-97C5-773546B54F7F}" dt="2022-11-11T15:27:44.691" v="8034" actId="207"/>
          <ac:spMkLst>
            <pc:docMk/>
            <pc:sldMk cId="1300326282" sldId="2144328519"/>
            <ac:spMk id="32" creationId="{7889BFFF-BB9F-D863-8C0D-6F181F7EFC9D}"/>
          </ac:spMkLst>
        </pc:spChg>
        <pc:spChg chg="mod topLvl">
          <ac:chgData name="Reed Kiely" userId="768be38e-2fb5-40ce-925d-bd8e9d9e3c31" providerId="ADAL" clId="{F2105C19-95C8-41FE-97C5-773546B54F7F}" dt="2022-11-11T15:27:47.679" v="8035" actId="207"/>
          <ac:spMkLst>
            <pc:docMk/>
            <pc:sldMk cId="1300326282" sldId="2144328519"/>
            <ac:spMk id="33" creationId="{87549100-107E-220B-3BEB-87BECCE23B3A}"/>
          </ac:spMkLst>
        </pc:spChg>
        <pc:spChg chg="mod">
          <ac:chgData name="Reed Kiely" userId="768be38e-2fb5-40ce-925d-bd8e9d9e3c31" providerId="ADAL" clId="{F2105C19-95C8-41FE-97C5-773546B54F7F}" dt="2022-11-10T22:34:14.120" v="7913" actId="207"/>
          <ac:spMkLst>
            <pc:docMk/>
            <pc:sldMk cId="1300326282" sldId="2144328519"/>
            <ac:spMk id="34" creationId="{397F8115-3C43-5A2B-C88E-1953D955DE71}"/>
          </ac:spMkLst>
        </pc:spChg>
        <pc:spChg chg="add del mod">
          <ac:chgData name="Reed Kiely" userId="768be38e-2fb5-40ce-925d-bd8e9d9e3c31" providerId="ADAL" clId="{F2105C19-95C8-41FE-97C5-773546B54F7F}" dt="2022-11-08T21:53:18.074" v="1126" actId="478"/>
          <ac:spMkLst>
            <pc:docMk/>
            <pc:sldMk cId="1300326282" sldId="2144328519"/>
            <ac:spMk id="35" creationId="{08525C83-1A67-C413-88A5-09666FD5E463}"/>
          </ac:spMkLst>
        </pc:spChg>
        <pc:spChg chg="add del mod">
          <ac:chgData name="Reed Kiely" userId="768be38e-2fb5-40ce-925d-bd8e9d9e3c31" providerId="ADAL" clId="{F2105C19-95C8-41FE-97C5-773546B54F7F}" dt="2022-11-10T15:39:17.938" v="3941" actId="478"/>
          <ac:spMkLst>
            <pc:docMk/>
            <pc:sldMk cId="1300326282" sldId="2144328519"/>
            <ac:spMk id="35" creationId="{D7DB38AF-4002-FBBC-0E4E-B4A16B4ADBC1}"/>
          </ac:spMkLst>
        </pc:spChg>
        <pc:grpChg chg="add del mod">
          <ac:chgData name="Reed Kiely" userId="768be38e-2fb5-40ce-925d-bd8e9d9e3c31" providerId="ADAL" clId="{F2105C19-95C8-41FE-97C5-773546B54F7F}" dt="2022-11-11T15:27:23.398" v="8020" actId="165"/>
          <ac:grpSpMkLst>
            <pc:docMk/>
            <pc:sldMk cId="1300326282" sldId="2144328519"/>
            <ac:grpSpMk id="7" creationId="{E5F76EA0-7FE4-28B9-3C44-885A42D0CA4C}"/>
          </ac:grpSpMkLst>
        </pc:grpChg>
        <pc:grpChg chg="add del mod">
          <ac:chgData name="Reed Kiely" userId="768be38e-2fb5-40ce-925d-bd8e9d9e3c31" providerId="ADAL" clId="{F2105C19-95C8-41FE-97C5-773546B54F7F}" dt="2022-11-11T15:27:23.398" v="8020" actId="165"/>
          <ac:grpSpMkLst>
            <pc:docMk/>
            <pc:sldMk cId="1300326282" sldId="2144328519"/>
            <ac:grpSpMk id="11" creationId="{EC2FDDAA-A2B5-FD80-64D9-0A8868EB9CB1}"/>
          </ac:grpSpMkLst>
        </pc:grpChg>
        <pc:grpChg chg="add del mod">
          <ac:chgData name="Reed Kiely" userId="768be38e-2fb5-40ce-925d-bd8e9d9e3c31" providerId="ADAL" clId="{F2105C19-95C8-41FE-97C5-773546B54F7F}" dt="2022-11-11T15:27:23.398" v="8020" actId="165"/>
          <ac:grpSpMkLst>
            <pc:docMk/>
            <pc:sldMk cId="1300326282" sldId="2144328519"/>
            <ac:grpSpMk id="15" creationId="{FC8DCDE0-59F2-FE9C-9FF1-1A66A9AB7549}"/>
          </ac:grpSpMkLst>
        </pc:grpChg>
        <pc:grpChg chg="add del mod">
          <ac:chgData name="Reed Kiely" userId="768be38e-2fb5-40ce-925d-bd8e9d9e3c31" providerId="ADAL" clId="{F2105C19-95C8-41FE-97C5-773546B54F7F}" dt="2022-11-11T15:27:23.398" v="8020" actId="165"/>
          <ac:grpSpMkLst>
            <pc:docMk/>
            <pc:sldMk cId="1300326282" sldId="2144328519"/>
            <ac:grpSpMk id="26" creationId="{DF00E1B8-37C5-B019-C655-5FF94F745B25}"/>
          </ac:grpSpMkLst>
        </pc:grpChg>
        <pc:grpChg chg="add del mod">
          <ac:chgData name="Reed Kiely" userId="768be38e-2fb5-40ce-925d-bd8e9d9e3c31" providerId="ADAL" clId="{F2105C19-95C8-41FE-97C5-773546B54F7F}" dt="2022-11-11T15:27:23.398" v="8020" actId="165"/>
          <ac:grpSpMkLst>
            <pc:docMk/>
            <pc:sldMk cId="1300326282" sldId="2144328519"/>
            <ac:grpSpMk id="30" creationId="{32E970DC-37EF-1C07-B3EB-8D8586228E6D}"/>
          </ac:grpSpMkLst>
        </pc:grpChg>
        <pc:picChg chg="add del mod">
          <ac:chgData name="Reed Kiely" userId="768be38e-2fb5-40ce-925d-bd8e9d9e3c31" providerId="ADAL" clId="{F2105C19-95C8-41FE-97C5-773546B54F7F}" dt="2022-11-10T20:25:44.945" v="7858" actId="478"/>
          <ac:picMkLst>
            <pc:docMk/>
            <pc:sldMk cId="1300326282" sldId="2144328519"/>
            <ac:picMk id="5" creationId="{2FA13A8A-3264-D120-8DC4-978E54DF3920}"/>
          </ac:picMkLst>
        </pc:picChg>
        <pc:picChg chg="del">
          <ac:chgData name="Reed Kiely" userId="768be38e-2fb5-40ce-925d-bd8e9d9e3c31" providerId="ADAL" clId="{F2105C19-95C8-41FE-97C5-773546B54F7F}" dt="2022-11-04T18:37:59.146" v="309" actId="478"/>
          <ac:picMkLst>
            <pc:docMk/>
            <pc:sldMk cId="1300326282" sldId="2144328519"/>
            <ac:picMk id="17" creationId="{3C57088D-FBF8-3325-E622-6E0DDDA5CF33}"/>
          </ac:picMkLst>
        </pc:picChg>
        <pc:picChg chg="add mod modCrop">
          <ac:chgData name="Reed Kiely" userId="768be38e-2fb5-40ce-925d-bd8e9d9e3c31" providerId="ADAL" clId="{F2105C19-95C8-41FE-97C5-773546B54F7F}" dt="2022-11-10T20:25:33.037" v="7855" actId="1076"/>
          <ac:picMkLst>
            <pc:docMk/>
            <pc:sldMk cId="1300326282" sldId="2144328519"/>
            <ac:picMk id="17" creationId="{8A5D36AC-6A9A-8B2B-5320-2E47F3C0B53B}"/>
          </ac:picMkLst>
        </pc:picChg>
        <pc:picChg chg="add mod">
          <ac:chgData name="Reed Kiely" userId="768be38e-2fb5-40ce-925d-bd8e9d9e3c31" providerId="ADAL" clId="{F2105C19-95C8-41FE-97C5-773546B54F7F}" dt="2022-11-10T20:25:43.599" v="7857" actId="1076"/>
          <ac:picMkLst>
            <pc:docMk/>
            <pc:sldMk cId="1300326282" sldId="2144328519"/>
            <ac:picMk id="36" creationId="{D4BF1B2B-38A7-D408-3E4E-AFD18EE8FE64}"/>
          </ac:picMkLst>
        </pc:picChg>
      </pc:sldChg>
      <pc:sldChg chg="addSp delSp modSp add mod ord delCm">
        <pc:chgData name="Reed Kiely" userId="768be38e-2fb5-40ce-925d-bd8e9d9e3c31" providerId="ADAL" clId="{F2105C19-95C8-41FE-97C5-773546B54F7F}" dt="2022-11-10T22:35:16.312" v="7926"/>
        <pc:sldMkLst>
          <pc:docMk/>
          <pc:sldMk cId="3405232843" sldId="2144328520"/>
        </pc:sldMkLst>
        <pc:spChg chg="add mod">
          <ac:chgData name="Reed Kiely" userId="768be38e-2fb5-40ce-925d-bd8e9d9e3c31" providerId="ADAL" clId="{F2105C19-95C8-41FE-97C5-773546B54F7F}" dt="2022-11-10T19:32:33.932" v="7489" actId="14100"/>
          <ac:spMkLst>
            <pc:docMk/>
            <pc:sldMk cId="3405232843" sldId="2144328520"/>
            <ac:spMk id="2" creationId="{43B03652-1DF7-B8E6-5975-F33BEF0FF928}"/>
          </ac:spMkLst>
        </pc:spChg>
        <pc:spChg chg="add del mod">
          <ac:chgData name="Reed Kiely" userId="768be38e-2fb5-40ce-925d-bd8e9d9e3c31" providerId="ADAL" clId="{F2105C19-95C8-41FE-97C5-773546B54F7F}" dt="2022-11-04T18:37:27.971" v="300"/>
          <ac:spMkLst>
            <pc:docMk/>
            <pc:sldMk cId="3405232843" sldId="2144328520"/>
            <ac:spMk id="2" creationId="{F2958723-F178-A526-FB54-A6C638F8D447}"/>
          </ac:spMkLst>
        </pc:spChg>
        <pc:spChg chg="add mod">
          <ac:chgData name="Reed Kiely" userId="768be38e-2fb5-40ce-925d-bd8e9d9e3c31" providerId="ADAL" clId="{F2105C19-95C8-41FE-97C5-773546B54F7F}" dt="2022-11-10T18:23:57.115" v="5387" actId="20577"/>
          <ac:spMkLst>
            <pc:docMk/>
            <pc:sldMk cId="3405232843" sldId="2144328520"/>
            <ac:spMk id="3" creationId="{196CF90C-93A3-0286-BD76-CEE37D9B2ABA}"/>
          </ac:spMkLst>
        </pc:spChg>
        <pc:spChg chg="add del mod">
          <ac:chgData name="Reed Kiely" userId="768be38e-2fb5-40ce-925d-bd8e9d9e3c31" providerId="ADAL" clId="{F2105C19-95C8-41FE-97C5-773546B54F7F}" dt="2022-11-04T18:37:27.971" v="300"/>
          <ac:spMkLst>
            <pc:docMk/>
            <pc:sldMk cId="3405232843" sldId="2144328520"/>
            <ac:spMk id="3" creationId="{3F19AA9A-F7A4-BC1A-EA00-161881B9E5BB}"/>
          </ac:spMkLst>
        </pc:spChg>
        <pc:spChg chg="add del mod">
          <ac:chgData name="Reed Kiely" userId="768be38e-2fb5-40ce-925d-bd8e9d9e3c31" providerId="ADAL" clId="{F2105C19-95C8-41FE-97C5-773546B54F7F}" dt="2022-11-04T18:37:27.971" v="300"/>
          <ac:spMkLst>
            <pc:docMk/>
            <pc:sldMk cId="3405232843" sldId="2144328520"/>
            <ac:spMk id="4" creationId="{79FDEC75-9720-A5B2-755C-9CB771FA095A}"/>
          </ac:spMkLst>
        </pc:spChg>
        <pc:spChg chg="del">
          <ac:chgData name="Reed Kiely" userId="768be38e-2fb5-40ce-925d-bd8e9d9e3c31" providerId="ADAL" clId="{F2105C19-95C8-41FE-97C5-773546B54F7F}" dt="2022-11-04T18:39:30.563" v="327" actId="478"/>
          <ac:spMkLst>
            <pc:docMk/>
            <pc:sldMk cId="3405232843" sldId="2144328520"/>
            <ac:spMk id="5" creationId="{B9307264-ED81-0527-31C5-F54A5899E6EC}"/>
          </ac:spMkLst>
        </pc:spChg>
        <pc:spChg chg="add del mod">
          <ac:chgData name="Reed Kiely" userId="768be38e-2fb5-40ce-925d-bd8e9d9e3c31" providerId="ADAL" clId="{F2105C19-95C8-41FE-97C5-773546B54F7F}" dt="2022-11-04T18:37:27.971" v="300"/>
          <ac:spMkLst>
            <pc:docMk/>
            <pc:sldMk cId="3405232843" sldId="2144328520"/>
            <ac:spMk id="6" creationId="{949861F0-EF06-FED8-EA3B-EA6600F4642A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8" creationId="{ECF8E3AE-C44A-20BD-12DB-475FAB39C80B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9" creationId="{D38F37CD-CF1D-1773-25DE-B663295DD1D8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10" creationId="{917210E0-DF9B-E14A-3F44-0E9121BF6DD2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12" creationId="{7F0BF633-EA9B-8639-CF18-9B9E92EFCB1A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13" creationId="{8D4F681E-925A-F1D4-1537-B96C52B4E917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14" creationId="{9D8DA920-8AC1-AC08-A956-8E34F2C0346D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16" creationId="{4B835C15-5443-2980-95CC-FF4257AC6C56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19" creationId="{E6570F3D-042F-9948-C7B0-42EDED8A0D2D}"/>
          </ac:spMkLst>
        </pc:spChg>
        <pc:spChg chg="mod">
          <ac:chgData name="Reed Kiely" userId="768be38e-2fb5-40ce-925d-bd8e9d9e3c31" providerId="ADAL" clId="{F2105C19-95C8-41FE-97C5-773546B54F7F}" dt="2022-11-10T20:22:21.040" v="7815"/>
          <ac:spMkLst>
            <pc:docMk/>
            <pc:sldMk cId="3405232843" sldId="2144328520"/>
            <ac:spMk id="23" creationId="{FE54455D-3099-8DEE-7A15-9DCDDDD8F040}"/>
          </ac:spMkLst>
        </pc:spChg>
        <pc:spChg chg="mod">
          <ac:chgData name="Reed Kiely" userId="768be38e-2fb5-40ce-925d-bd8e9d9e3c31" providerId="ADAL" clId="{F2105C19-95C8-41FE-97C5-773546B54F7F}" dt="2022-11-10T16:27:22.040" v="4596" actId="20577"/>
          <ac:spMkLst>
            <pc:docMk/>
            <pc:sldMk cId="3405232843" sldId="2144328520"/>
            <ac:spMk id="24" creationId="{8E65F054-3F75-CA02-1898-B4EE74A3EE50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25" creationId="{7F9CCD3E-925C-C5E3-FB2F-23A65A2AB9B6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27" creationId="{DC6E0025-8390-215A-6FF2-B977AA141909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28" creationId="{57BEAC06-2994-5A16-C618-760E7811BA16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29" creationId="{2C776A56-5F08-879D-A57A-569514AD78B2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31" creationId="{DFD807B9-47D9-0DBD-BB17-627FC960FD04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32" creationId="{F4ED748A-3B4F-72F3-0A8B-D791DEFCD537}"/>
          </ac:spMkLst>
        </pc:spChg>
        <pc:spChg chg="mod">
          <ac:chgData name="Reed Kiely" userId="768be38e-2fb5-40ce-925d-bd8e9d9e3c31" providerId="ADAL" clId="{F2105C19-95C8-41FE-97C5-773546B54F7F}" dt="2022-11-04T18:37:27.368" v="299"/>
          <ac:spMkLst>
            <pc:docMk/>
            <pc:sldMk cId="3405232843" sldId="2144328520"/>
            <ac:spMk id="33" creationId="{7DE522AA-6676-9D35-B773-89A4C546D917}"/>
          </ac:spMkLst>
        </pc:spChg>
        <pc:spChg chg="mod">
          <ac:chgData name="Reed Kiely" userId="768be38e-2fb5-40ce-925d-bd8e9d9e3c31" providerId="ADAL" clId="{F2105C19-95C8-41FE-97C5-773546B54F7F}" dt="2022-11-10T22:34:16.563" v="7914" actId="207"/>
          <ac:spMkLst>
            <pc:docMk/>
            <pc:sldMk cId="3405232843" sldId="2144328520"/>
            <ac:spMk id="34" creationId="{397F8115-3C43-5A2B-C88E-1953D955DE71}"/>
          </ac:spMkLst>
        </pc:spChg>
        <pc:spChg chg="add del mod">
          <ac:chgData name="Reed Kiely" userId="768be38e-2fb5-40ce-925d-bd8e9d9e3c31" providerId="ADAL" clId="{F2105C19-95C8-41FE-97C5-773546B54F7F}" dt="2022-11-04T18:37:27.971" v="300"/>
          <ac:spMkLst>
            <pc:docMk/>
            <pc:sldMk cId="3405232843" sldId="2144328520"/>
            <ac:spMk id="35" creationId="{EB0BB832-3011-66F6-8214-5470257BBFED}"/>
          </ac:spMkLst>
        </pc:spChg>
        <pc:spChg chg="add mod">
          <ac:chgData name="Reed Kiely" userId="768be38e-2fb5-40ce-925d-bd8e9d9e3c31" providerId="ADAL" clId="{F2105C19-95C8-41FE-97C5-773546B54F7F}" dt="2022-11-04T18:39:27.446" v="326"/>
          <ac:spMkLst>
            <pc:docMk/>
            <pc:sldMk cId="3405232843" sldId="2144328520"/>
            <ac:spMk id="38" creationId="{6212E030-6BC1-EE8A-9BA8-A2BD85580DBE}"/>
          </ac:spMkLst>
        </pc:spChg>
        <pc:spChg chg="add del mod">
          <ac:chgData name="Reed Kiely" userId="768be38e-2fb5-40ce-925d-bd8e9d9e3c31" providerId="ADAL" clId="{F2105C19-95C8-41FE-97C5-773546B54F7F}" dt="2022-11-09T15:26:38.881" v="1325" actId="478"/>
          <ac:spMkLst>
            <pc:docMk/>
            <pc:sldMk cId="3405232843" sldId="2144328520"/>
            <ac:spMk id="39" creationId="{468900A2-964E-2D2A-DE21-78E70432429A}"/>
          </ac:spMkLst>
        </pc:spChg>
        <pc:spChg chg="add del mod">
          <ac:chgData name="Reed Kiely" userId="768be38e-2fb5-40ce-925d-bd8e9d9e3c31" providerId="ADAL" clId="{F2105C19-95C8-41FE-97C5-773546B54F7F}" dt="2022-11-04T18:39:48.877" v="329"/>
          <ac:spMkLst>
            <pc:docMk/>
            <pc:sldMk cId="3405232843" sldId="2144328520"/>
            <ac:spMk id="40" creationId="{085FF465-3CF9-5C07-88BA-126F88872CB4}"/>
          </ac:spMkLst>
        </pc:spChg>
        <pc:spChg chg="add mod ord">
          <ac:chgData name="Reed Kiely" userId="768be38e-2fb5-40ce-925d-bd8e9d9e3c31" providerId="ADAL" clId="{F2105C19-95C8-41FE-97C5-773546B54F7F}" dt="2022-11-04T18:40:12.570" v="336" actId="207"/>
          <ac:spMkLst>
            <pc:docMk/>
            <pc:sldMk cId="3405232843" sldId="2144328520"/>
            <ac:spMk id="41" creationId="{8F599787-035E-C90A-8F9C-11C1CB88FD7C}"/>
          </ac:spMkLst>
        </pc:spChg>
        <pc:grpChg chg="add del mod">
          <ac:chgData name="Reed Kiely" userId="768be38e-2fb5-40ce-925d-bd8e9d9e3c31" providerId="ADAL" clId="{F2105C19-95C8-41FE-97C5-773546B54F7F}" dt="2022-11-04T18:37:27.971" v="300"/>
          <ac:grpSpMkLst>
            <pc:docMk/>
            <pc:sldMk cId="3405232843" sldId="2144328520"/>
            <ac:grpSpMk id="7" creationId="{72AAA787-CE22-98F5-9D5D-AAC7CD3390BE}"/>
          </ac:grpSpMkLst>
        </pc:grpChg>
        <pc:grpChg chg="add del mod">
          <ac:chgData name="Reed Kiely" userId="768be38e-2fb5-40ce-925d-bd8e9d9e3c31" providerId="ADAL" clId="{F2105C19-95C8-41FE-97C5-773546B54F7F}" dt="2022-11-04T18:37:27.971" v="300"/>
          <ac:grpSpMkLst>
            <pc:docMk/>
            <pc:sldMk cId="3405232843" sldId="2144328520"/>
            <ac:grpSpMk id="11" creationId="{C94554F0-C251-A99B-83DA-D0F5DDFADBD7}"/>
          </ac:grpSpMkLst>
        </pc:grpChg>
        <pc:grpChg chg="add del mod">
          <ac:chgData name="Reed Kiely" userId="768be38e-2fb5-40ce-925d-bd8e9d9e3c31" providerId="ADAL" clId="{F2105C19-95C8-41FE-97C5-773546B54F7F}" dt="2022-11-04T18:37:27.971" v="300"/>
          <ac:grpSpMkLst>
            <pc:docMk/>
            <pc:sldMk cId="3405232843" sldId="2144328520"/>
            <ac:grpSpMk id="15" creationId="{49E912AE-E530-BB3C-EE2F-6900C8E42EF0}"/>
          </ac:grpSpMkLst>
        </pc:grpChg>
        <pc:grpChg chg="add del mod">
          <ac:chgData name="Reed Kiely" userId="768be38e-2fb5-40ce-925d-bd8e9d9e3c31" providerId="ADAL" clId="{F2105C19-95C8-41FE-97C5-773546B54F7F}" dt="2022-11-04T18:37:27.971" v="300"/>
          <ac:grpSpMkLst>
            <pc:docMk/>
            <pc:sldMk cId="3405232843" sldId="2144328520"/>
            <ac:grpSpMk id="26" creationId="{98DF45AD-AB2E-92B0-1E87-4B8D1553BCFB}"/>
          </ac:grpSpMkLst>
        </pc:grpChg>
        <pc:grpChg chg="add del mod">
          <ac:chgData name="Reed Kiely" userId="768be38e-2fb5-40ce-925d-bd8e9d9e3c31" providerId="ADAL" clId="{F2105C19-95C8-41FE-97C5-773546B54F7F}" dt="2022-11-04T18:37:27.971" v="300"/>
          <ac:grpSpMkLst>
            <pc:docMk/>
            <pc:sldMk cId="3405232843" sldId="2144328520"/>
            <ac:grpSpMk id="30" creationId="{4F492314-57EE-BFC3-CE9D-CF95E2873366}"/>
          </ac:grpSpMkLst>
        </pc:grpChg>
        <pc:graphicFrameChg chg="add mod modGraphic">
          <ac:chgData name="Reed Kiely" userId="768be38e-2fb5-40ce-925d-bd8e9d9e3c31" providerId="ADAL" clId="{F2105C19-95C8-41FE-97C5-773546B54F7F}" dt="2022-11-10T18:24:57.832" v="5407"/>
          <ac:graphicFrameMkLst>
            <pc:docMk/>
            <pc:sldMk cId="3405232843" sldId="2144328520"/>
            <ac:graphicFrameMk id="37" creationId="{A558C803-05D6-8582-CE75-892FB081B68A}"/>
          </ac:graphicFrameMkLst>
        </pc:graphicFrameChg>
        <pc:picChg chg="del">
          <ac:chgData name="Reed Kiely" userId="768be38e-2fb5-40ce-925d-bd8e9d9e3c31" providerId="ADAL" clId="{F2105C19-95C8-41FE-97C5-773546B54F7F}" dt="2022-11-04T18:39:30.563" v="327" actId="478"/>
          <ac:picMkLst>
            <pc:docMk/>
            <pc:sldMk cId="3405232843" sldId="2144328520"/>
            <ac:picMk id="17" creationId="{3C57088D-FBF8-3325-E622-6E0DDDA5CF33}"/>
          </ac:picMkLst>
        </pc:picChg>
        <pc:picChg chg="add del mod">
          <ac:chgData name="Reed Kiely" userId="768be38e-2fb5-40ce-925d-bd8e9d9e3c31" providerId="ADAL" clId="{F2105C19-95C8-41FE-97C5-773546B54F7F}" dt="2022-11-04T18:37:27.971" v="300"/>
          <ac:picMkLst>
            <pc:docMk/>
            <pc:sldMk cId="3405232843" sldId="2144328520"/>
            <ac:picMk id="36" creationId="{789F96B3-C7EE-69A9-86B7-B76038D6D408}"/>
          </ac:picMkLst>
        </pc:picChg>
      </pc:sldChg>
      <pc:sldChg chg="addSp delSp modSp add mod delCm">
        <pc:chgData name="Reed Kiely" userId="768be38e-2fb5-40ce-925d-bd8e9d9e3c31" providerId="ADAL" clId="{F2105C19-95C8-41FE-97C5-773546B54F7F}" dt="2022-11-11T17:16:04.365" v="9223" actId="207"/>
        <pc:sldMkLst>
          <pc:docMk/>
          <pc:sldMk cId="1937941878" sldId="2144328521"/>
        </pc:sldMkLst>
        <pc:spChg chg="add del mod">
          <ac:chgData name="Reed Kiely" userId="768be38e-2fb5-40ce-925d-bd8e9d9e3c31" providerId="ADAL" clId="{F2105C19-95C8-41FE-97C5-773546B54F7F}" dt="2022-11-11T16:36:58.747" v="8965" actId="478"/>
          <ac:spMkLst>
            <pc:docMk/>
            <pc:sldMk cId="1937941878" sldId="2144328521"/>
            <ac:spMk id="2" creationId="{E5228B7E-53B3-6B70-FABE-228664E843F6}"/>
          </ac:spMkLst>
        </pc:spChg>
        <pc:spChg chg="add del mod">
          <ac:chgData name="Reed Kiely" userId="768be38e-2fb5-40ce-925d-bd8e9d9e3c31" providerId="ADAL" clId="{F2105C19-95C8-41FE-97C5-773546B54F7F}" dt="2022-11-11T16:36:58.747" v="8965" actId="478"/>
          <ac:spMkLst>
            <pc:docMk/>
            <pc:sldMk cId="1937941878" sldId="2144328521"/>
            <ac:spMk id="3" creationId="{DA5766C2-7905-97EE-9A64-244AC32E04AA}"/>
          </ac:spMkLst>
        </pc:spChg>
        <pc:spChg chg="add del mod">
          <ac:chgData name="Reed Kiely" userId="768be38e-2fb5-40ce-925d-bd8e9d9e3c31" providerId="ADAL" clId="{F2105C19-95C8-41FE-97C5-773546B54F7F}" dt="2022-11-11T16:36:58.747" v="8965" actId="478"/>
          <ac:spMkLst>
            <pc:docMk/>
            <pc:sldMk cId="1937941878" sldId="2144328521"/>
            <ac:spMk id="4" creationId="{9B1DE10B-E060-94E0-E569-A46A2D9AE369}"/>
          </ac:spMkLst>
        </pc:spChg>
        <pc:spChg chg="add mod">
          <ac:chgData name="Reed Kiely" userId="768be38e-2fb5-40ce-925d-bd8e9d9e3c31" providerId="ADAL" clId="{F2105C19-95C8-41FE-97C5-773546B54F7F}" dt="2022-11-10T16:29:36.284" v="4618"/>
          <ac:spMkLst>
            <pc:docMk/>
            <pc:sldMk cId="1937941878" sldId="2144328521"/>
            <ac:spMk id="5" creationId="{B30216C2-B4D9-0789-322A-AEDAFCEC9B41}"/>
          </ac:spMkLst>
        </pc:spChg>
        <pc:spChg chg="del">
          <ac:chgData name="Reed Kiely" userId="768be38e-2fb5-40ce-925d-bd8e9d9e3c31" providerId="ADAL" clId="{F2105C19-95C8-41FE-97C5-773546B54F7F}" dt="2022-11-04T18:42:45.842" v="355" actId="478"/>
          <ac:spMkLst>
            <pc:docMk/>
            <pc:sldMk cId="1937941878" sldId="2144328521"/>
            <ac:spMk id="5" creationId="{B9307264-ED81-0527-31C5-F54A5899E6EC}"/>
          </ac:spMkLst>
        </pc:spChg>
        <pc:spChg chg="add del mod">
          <ac:chgData name="Reed Kiely" userId="768be38e-2fb5-40ce-925d-bd8e9d9e3c31" providerId="ADAL" clId="{F2105C19-95C8-41FE-97C5-773546B54F7F}" dt="2022-11-11T16:33:54.052" v="8857" actId="478"/>
          <ac:spMkLst>
            <pc:docMk/>
            <pc:sldMk cId="1937941878" sldId="2144328521"/>
            <ac:spMk id="6" creationId="{D5AB243E-F0CB-EBF1-CDEC-E17C0DC9AFF2}"/>
          </ac:spMkLst>
        </pc:spChg>
        <pc:spChg chg="add del mod">
          <ac:chgData name="Reed Kiely" userId="768be38e-2fb5-40ce-925d-bd8e9d9e3c31" providerId="ADAL" clId="{F2105C19-95C8-41FE-97C5-773546B54F7F}" dt="2022-11-09T16:57:51.687" v="2095" actId="478"/>
          <ac:spMkLst>
            <pc:docMk/>
            <pc:sldMk cId="1937941878" sldId="2144328521"/>
            <ac:spMk id="7" creationId="{13839BE6-0E4E-B845-F1B6-8C5098FA2030}"/>
          </ac:spMkLst>
        </pc:spChg>
        <pc:spChg chg="add del mod">
          <ac:chgData name="Reed Kiely" userId="768be38e-2fb5-40ce-925d-bd8e9d9e3c31" providerId="ADAL" clId="{F2105C19-95C8-41FE-97C5-773546B54F7F}" dt="2022-11-10T18:25:30.300" v="5421" actId="478"/>
          <ac:spMkLst>
            <pc:docMk/>
            <pc:sldMk cId="1937941878" sldId="2144328521"/>
            <ac:spMk id="7" creationId="{3B0DCA53-5D41-8428-71E3-F8C7BE3B07C3}"/>
          </ac:spMkLst>
        </pc:spChg>
        <pc:spChg chg="del mod">
          <ac:chgData name="Reed Kiely" userId="768be38e-2fb5-40ce-925d-bd8e9d9e3c31" providerId="ADAL" clId="{F2105C19-95C8-41FE-97C5-773546B54F7F}" dt="2022-11-11T17:16:00.379" v="9222" actId="478"/>
          <ac:spMkLst>
            <pc:docMk/>
            <pc:sldMk cId="1937941878" sldId="2144328521"/>
            <ac:spMk id="7" creationId="{BC6570F2-5029-B5DD-1BA4-3D44F8575E89}"/>
          </ac:spMkLst>
        </pc:spChg>
        <pc:spChg chg="add mod">
          <ac:chgData name="Reed Kiely" userId="768be38e-2fb5-40ce-925d-bd8e9d9e3c31" providerId="ADAL" clId="{F2105C19-95C8-41FE-97C5-773546B54F7F}" dt="2022-11-11T17:16:04.365" v="9223" actId="207"/>
          <ac:spMkLst>
            <pc:docMk/>
            <pc:sldMk cId="1937941878" sldId="2144328521"/>
            <ac:spMk id="8" creationId="{38298DFF-5C0A-E642-7EC0-7644FCBFEB9B}"/>
          </ac:spMkLst>
        </pc:spChg>
        <pc:spChg chg="add mod">
          <ac:chgData name="Reed Kiely" userId="768be38e-2fb5-40ce-925d-bd8e9d9e3c31" providerId="ADAL" clId="{F2105C19-95C8-41FE-97C5-773546B54F7F}" dt="2022-11-09T16:58:31.262" v="2109" actId="1037"/>
          <ac:spMkLst>
            <pc:docMk/>
            <pc:sldMk cId="1937941878" sldId="2144328521"/>
            <ac:spMk id="9" creationId="{32F01F31-1366-9B5D-6E40-871C6BCFBBCD}"/>
          </ac:spMkLst>
        </pc:spChg>
        <pc:spChg chg="add del mod">
          <ac:chgData name="Reed Kiely" userId="768be38e-2fb5-40ce-925d-bd8e9d9e3c31" providerId="ADAL" clId="{F2105C19-95C8-41FE-97C5-773546B54F7F}" dt="2022-11-09T16:49:46.132" v="1918" actId="478"/>
          <ac:spMkLst>
            <pc:docMk/>
            <pc:sldMk cId="1937941878" sldId="2144328521"/>
            <ac:spMk id="11" creationId="{4B4BE632-4FF9-30F1-0C80-47B5A1370963}"/>
          </ac:spMkLst>
        </pc:spChg>
        <pc:spChg chg="add del mod">
          <ac:chgData name="Reed Kiely" userId="768be38e-2fb5-40ce-925d-bd8e9d9e3c31" providerId="ADAL" clId="{F2105C19-95C8-41FE-97C5-773546B54F7F}" dt="2022-11-11T16:36:58.747" v="8965" actId="478"/>
          <ac:spMkLst>
            <pc:docMk/>
            <pc:sldMk cId="1937941878" sldId="2144328521"/>
            <ac:spMk id="11" creationId="{D8BC97C3-3CA4-A956-5AB6-EA34AE1CE7BF}"/>
          </ac:spMkLst>
        </pc:spChg>
        <pc:spChg chg="add del mod">
          <ac:chgData name="Reed Kiely" userId="768be38e-2fb5-40ce-925d-bd8e9d9e3c31" providerId="ADAL" clId="{F2105C19-95C8-41FE-97C5-773546B54F7F}" dt="2022-11-11T16:38:18.179" v="8979" actId="478"/>
          <ac:spMkLst>
            <pc:docMk/>
            <pc:sldMk cId="1937941878" sldId="2144328521"/>
            <ac:spMk id="12" creationId="{A2D39486-7AC8-4D05-35A8-A74A7A1C7C21}"/>
          </ac:spMkLst>
        </pc:spChg>
        <pc:spChg chg="add del mod">
          <ac:chgData name="Reed Kiely" userId="768be38e-2fb5-40ce-925d-bd8e9d9e3c31" providerId="ADAL" clId="{F2105C19-95C8-41FE-97C5-773546B54F7F}" dt="2022-11-09T16:49:46.132" v="1918" actId="478"/>
          <ac:spMkLst>
            <pc:docMk/>
            <pc:sldMk cId="1937941878" sldId="2144328521"/>
            <ac:spMk id="13" creationId="{2D282FC7-8F73-FCCB-5BDF-22D208E80E56}"/>
          </ac:spMkLst>
        </pc:spChg>
        <pc:spChg chg="add del mod">
          <ac:chgData name="Reed Kiely" userId="768be38e-2fb5-40ce-925d-bd8e9d9e3c31" providerId="ADAL" clId="{F2105C19-95C8-41FE-97C5-773546B54F7F}" dt="2022-11-11T16:59:44.532" v="9062" actId="478"/>
          <ac:spMkLst>
            <pc:docMk/>
            <pc:sldMk cId="1937941878" sldId="2144328521"/>
            <ac:spMk id="13" creationId="{E9EFF264-D122-B961-75C2-B82AB6831315}"/>
          </ac:spMkLst>
        </pc:spChg>
        <pc:spChg chg="add del mod">
          <ac:chgData name="Reed Kiely" userId="768be38e-2fb5-40ce-925d-bd8e9d9e3c31" providerId="ADAL" clId="{F2105C19-95C8-41FE-97C5-773546B54F7F}" dt="2022-11-11T16:38:18.179" v="8979" actId="478"/>
          <ac:spMkLst>
            <pc:docMk/>
            <pc:sldMk cId="1937941878" sldId="2144328521"/>
            <ac:spMk id="14" creationId="{C0F4FB30-818B-D56F-2A02-475F04EBC729}"/>
          </ac:spMkLst>
        </pc:spChg>
        <pc:spChg chg="add del mod">
          <ac:chgData name="Reed Kiely" userId="768be38e-2fb5-40ce-925d-bd8e9d9e3c31" providerId="ADAL" clId="{F2105C19-95C8-41FE-97C5-773546B54F7F}" dt="2022-11-09T16:49:46.132" v="1918" actId="478"/>
          <ac:spMkLst>
            <pc:docMk/>
            <pc:sldMk cId="1937941878" sldId="2144328521"/>
            <ac:spMk id="15" creationId="{4FD09B01-962B-9282-9C77-EFFCD9DE9BF2}"/>
          </ac:spMkLst>
        </pc:spChg>
        <pc:spChg chg="add del mod">
          <ac:chgData name="Reed Kiely" userId="768be38e-2fb5-40ce-925d-bd8e9d9e3c31" providerId="ADAL" clId="{F2105C19-95C8-41FE-97C5-773546B54F7F}" dt="2022-11-11T16:38:18.179" v="8979" actId="478"/>
          <ac:spMkLst>
            <pc:docMk/>
            <pc:sldMk cId="1937941878" sldId="2144328521"/>
            <ac:spMk id="16" creationId="{4986EADB-1B55-118D-74ED-FFA05804FC5A}"/>
          </ac:spMkLst>
        </pc:spChg>
        <pc:spChg chg="add del mod">
          <ac:chgData name="Reed Kiely" userId="768be38e-2fb5-40ce-925d-bd8e9d9e3c31" providerId="ADAL" clId="{F2105C19-95C8-41FE-97C5-773546B54F7F}" dt="2022-11-09T18:29:42.363" v="2432" actId="478"/>
          <ac:spMkLst>
            <pc:docMk/>
            <pc:sldMk cId="1937941878" sldId="2144328521"/>
            <ac:spMk id="17" creationId="{6477EDF6-89A5-A7F4-C53C-D5A399B5E874}"/>
          </ac:spMkLst>
        </pc:spChg>
        <pc:spChg chg="add del mod">
          <ac:chgData name="Reed Kiely" userId="768be38e-2fb5-40ce-925d-bd8e9d9e3c31" providerId="ADAL" clId="{F2105C19-95C8-41FE-97C5-773546B54F7F}" dt="2022-11-11T17:09:20.101" v="9195" actId="478"/>
          <ac:spMkLst>
            <pc:docMk/>
            <pc:sldMk cId="1937941878" sldId="2144328521"/>
            <ac:spMk id="17" creationId="{7A0F9C3C-2013-8972-4982-B040317D4231}"/>
          </ac:spMkLst>
        </pc:spChg>
        <pc:spChg chg="add del mod">
          <ac:chgData name="Reed Kiely" userId="768be38e-2fb5-40ce-925d-bd8e9d9e3c31" providerId="ADAL" clId="{F2105C19-95C8-41FE-97C5-773546B54F7F}" dt="2022-11-09T16:49:46.132" v="1918" actId="478"/>
          <ac:spMkLst>
            <pc:docMk/>
            <pc:sldMk cId="1937941878" sldId="2144328521"/>
            <ac:spMk id="19" creationId="{15E0D2A5-0C01-B98A-A36D-6E6614DA488E}"/>
          </ac:spMkLst>
        </pc:spChg>
        <pc:spChg chg="add del mod">
          <ac:chgData name="Reed Kiely" userId="768be38e-2fb5-40ce-925d-bd8e9d9e3c31" providerId="ADAL" clId="{F2105C19-95C8-41FE-97C5-773546B54F7F}" dt="2022-11-11T16:36:58.747" v="8965" actId="478"/>
          <ac:spMkLst>
            <pc:docMk/>
            <pc:sldMk cId="1937941878" sldId="2144328521"/>
            <ac:spMk id="19" creationId="{296EBC4B-D771-FC61-BA70-879535DCC754}"/>
          </ac:spMkLst>
        </pc:spChg>
        <pc:spChg chg="mod">
          <ac:chgData name="Reed Kiely" userId="768be38e-2fb5-40ce-925d-bd8e9d9e3c31" providerId="ADAL" clId="{F2105C19-95C8-41FE-97C5-773546B54F7F}" dt="2022-11-10T20:23:08.384" v="7831" actId="14100"/>
          <ac:spMkLst>
            <pc:docMk/>
            <pc:sldMk cId="1937941878" sldId="2144328521"/>
            <ac:spMk id="23" creationId="{FE54455D-3099-8DEE-7A15-9DCDDDD8F040}"/>
          </ac:spMkLst>
        </pc:spChg>
        <pc:spChg chg="mod">
          <ac:chgData name="Reed Kiely" userId="768be38e-2fb5-40ce-925d-bd8e9d9e3c31" providerId="ADAL" clId="{F2105C19-95C8-41FE-97C5-773546B54F7F}" dt="2022-11-10T16:39:48.607" v="5015" actId="207"/>
          <ac:spMkLst>
            <pc:docMk/>
            <pc:sldMk cId="1937941878" sldId="2144328521"/>
            <ac:spMk id="24" creationId="{8E65F054-3F75-CA02-1898-B4EE74A3EE50}"/>
          </ac:spMkLst>
        </pc:spChg>
        <pc:spChg chg="add del mod">
          <ac:chgData name="Reed Kiely" userId="768be38e-2fb5-40ce-925d-bd8e9d9e3c31" providerId="ADAL" clId="{F2105C19-95C8-41FE-97C5-773546B54F7F}" dt="2022-11-11T16:33:54.052" v="8857" actId="478"/>
          <ac:spMkLst>
            <pc:docMk/>
            <pc:sldMk cId="1937941878" sldId="2144328521"/>
            <ac:spMk id="25" creationId="{9FA23AC1-1FE0-449E-5B61-BB4C3C64642D}"/>
          </ac:spMkLst>
        </pc:spChg>
        <pc:spChg chg="add del mod">
          <ac:chgData name="Reed Kiely" userId="768be38e-2fb5-40ce-925d-bd8e9d9e3c31" providerId="ADAL" clId="{F2105C19-95C8-41FE-97C5-773546B54F7F}" dt="2022-11-09T16:49:46.132" v="1918" actId="478"/>
          <ac:spMkLst>
            <pc:docMk/>
            <pc:sldMk cId="1937941878" sldId="2144328521"/>
            <ac:spMk id="26" creationId="{39663982-89E2-4FC3-CF7F-2B4152266281}"/>
          </ac:spMkLst>
        </pc:spChg>
        <pc:spChg chg="add del mod">
          <ac:chgData name="Reed Kiely" userId="768be38e-2fb5-40ce-925d-bd8e9d9e3c31" providerId="ADAL" clId="{F2105C19-95C8-41FE-97C5-773546B54F7F}" dt="2022-11-11T16:53:40.283" v="8991" actId="478"/>
          <ac:spMkLst>
            <pc:docMk/>
            <pc:sldMk cId="1937941878" sldId="2144328521"/>
            <ac:spMk id="27" creationId="{93C45274-4CDE-80E2-7C28-CF87CA3FDF0B}"/>
          </ac:spMkLst>
        </pc:spChg>
        <pc:spChg chg="add del mod">
          <ac:chgData name="Reed Kiely" userId="768be38e-2fb5-40ce-925d-bd8e9d9e3c31" providerId="ADAL" clId="{F2105C19-95C8-41FE-97C5-773546B54F7F}" dt="2022-11-09T16:57:51.687" v="2095" actId="478"/>
          <ac:spMkLst>
            <pc:docMk/>
            <pc:sldMk cId="1937941878" sldId="2144328521"/>
            <ac:spMk id="27" creationId="{DB1C35B1-8A71-7985-D9D7-814B8EEBCC75}"/>
          </ac:spMkLst>
        </pc:spChg>
        <pc:spChg chg="add del mod">
          <ac:chgData name="Reed Kiely" userId="768be38e-2fb5-40ce-925d-bd8e9d9e3c31" providerId="ADAL" clId="{F2105C19-95C8-41FE-97C5-773546B54F7F}" dt="2022-11-11T17:09:20.101" v="9195" actId="478"/>
          <ac:spMkLst>
            <pc:docMk/>
            <pc:sldMk cId="1937941878" sldId="2144328521"/>
            <ac:spMk id="31" creationId="{EB64EE63-DC12-5D9F-2AD8-1A43DDB90104}"/>
          </ac:spMkLst>
        </pc:spChg>
        <pc:spChg chg="add del mod">
          <ac:chgData name="Reed Kiely" userId="768be38e-2fb5-40ce-925d-bd8e9d9e3c31" providerId="ADAL" clId="{F2105C19-95C8-41FE-97C5-773546B54F7F}" dt="2022-11-09T17:01:03.800" v="2156" actId="478"/>
          <ac:spMkLst>
            <pc:docMk/>
            <pc:sldMk cId="1937941878" sldId="2144328521"/>
            <ac:spMk id="33" creationId="{24F63820-1213-145E-9709-FE57144985C2}"/>
          </ac:spMkLst>
        </pc:spChg>
        <pc:spChg chg="mod">
          <ac:chgData name="Reed Kiely" userId="768be38e-2fb5-40ce-925d-bd8e9d9e3c31" providerId="ADAL" clId="{F2105C19-95C8-41FE-97C5-773546B54F7F}" dt="2022-11-10T22:34:24.670" v="7917" actId="207"/>
          <ac:spMkLst>
            <pc:docMk/>
            <pc:sldMk cId="1937941878" sldId="2144328521"/>
            <ac:spMk id="34" creationId="{397F8115-3C43-5A2B-C88E-1953D955DE71}"/>
          </ac:spMkLst>
        </pc:spChg>
        <pc:spChg chg="add del mod">
          <ac:chgData name="Reed Kiely" userId="768be38e-2fb5-40ce-925d-bd8e9d9e3c31" providerId="ADAL" clId="{F2105C19-95C8-41FE-97C5-773546B54F7F}" dt="2022-11-11T17:09:20.101" v="9195" actId="478"/>
          <ac:spMkLst>
            <pc:docMk/>
            <pc:sldMk cId="1937941878" sldId="2144328521"/>
            <ac:spMk id="35" creationId="{29A4BF8D-F5BE-ED0E-53A8-4C2C9CF9F34A}"/>
          </ac:spMkLst>
        </pc:spChg>
        <pc:spChg chg="add del">
          <ac:chgData name="Reed Kiely" userId="768be38e-2fb5-40ce-925d-bd8e9d9e3c31" providerId="ADAL" clId="{F2105C19-95C8-41FE-97C5-773546B54F7F}" dt="2022-11-11T16:35:50.662" v="8917" actId="22"/>
          <ac:spMkLst>
            <pc:docMk/>
            <pc:sldMk cId="1937941878" sldId="2144328521"/>
            <ac:spMk id="36" creationId="{F4BA55DC-8D0D-D499-791A-6FED7BC6BD05}"/>
          </ac:spMkLst>
        </pc:spChg>
        <pc:spChg chg="add del mod">
          <ac:chgData name="Reed Kiely" userId="768be38e-2fb5-40ce-925d-bd8e9d9e3c31" providerId="ADAL" clId="{F2105C19-95C8-41FE-97C5-773546B54F7F}" dt="2022-11-09T19:17:11.602" v="2559" actId="478"/>
          <ac:spMkLst>
            <pc:docMk/>
            <pc:sldMk cId="1937941878" sldId="2144328521"/>
            <ac:spMk id="37" creationId="{112B6C16-0AE9-EC0F-BC64-9CD30B01678C}"/>
          </ac:spMkLst>
        </pc:spChg>
        <pc:spChg chg="add del mod">
          <ac:chgData name="Reed Kiely" userId="768be38e-2fb5-40ce-925d-bd8e9d9e3c31" providerId="ADAL" clId="{F2105C19-95C8-41FE-97C5-773546B54F7F}" dt="2022-11-11T16:56:28.235" v="9036" actId="478"/>
          <ac:spMkLst>
            <pc:docMk/>
            <pc:sldMk cId="1937941878" sldId="2144328521"/>
            <ac:spMk id="37" creationId="{EDD0510A-1902-90D7-4366-BB3A61059767}"/>
          </ac:spMkLst>
        </pc:spChg>
        <pc:spChg chg="add del mod">
          <ac:chgData name="Reed Kiely" userId="768be38e-2fb5-40ce-925d-bd8e9d9e3c31" providerId="ADAL" clId="{F2105C19-95C8-41FE-97C5-773546B54F7F}" dt="2022-11-11T17:09:20.101" v="9195" actId="478"/>
          <ac:spMkLst>
            <pc:docMk/>
            <pc:sldMk cId="1937941878" sldId="2144328521"/>
            <ac:spMk id="38" creationId="{E05E30D3-ED0E-CDC1-EA2B-9121EDA7B7F6}"/>
          </ac:spMkLst>
        </pc:spChg>
        <pc:spChg chg="add mod ord">
          <ac:chgData name="Reed Kiely" userId="768be38e-2fb5-40ce-925d-bd8e9d9e3c31" providerId="ADAL" clId="{F2105C19-95C8-41FE-97C5-773546B54F7F}" dt="2022-11-11T16:37:09.104" v="8969" actId="167"/>
          <ac:spMkLst>
            <pc:docMk/>
            <pc:sldMk cId="1937941878" sldId="2144328521"/>
            <ac:spMk id="39" creationId="{56183EA4-1433-84FE-4955-0AB674C07981}"/>
          </ac:spMkLst>
        </pc:spChg>
        <pc:spChg chg="add del mod">
          <ac:chgData name="Reed Kiely" userId="768be38e-2fb5-40ce-925d-bd8e9d9e3c31" providerId="ADAL" clId="{F2105C19-95C8-41FE-97C5-773546B54F7F}" dt="2022-11-09T19:14:18.442" v="2463" actId="478"/>
          <ac:spMkLst>
            <pc:docMk/>
            <pc:sldMk cId="1937941878" sldId="2144328521"/>
            <ac:spMk id="39" creationId="{C284D7C3-5ACD-7DCB-AF01-3B46FC5F8D12}"/>
          </ac:spMkLst>
        </pc:spChg>
        <pc:spChg chg="add del mod">
          <ac:chgData name="Reed Kiely" userId="768be38e-2fb5-40ce-925d-bd8e9d9e3c31" providerId="ADAL" clId="{F2105C19-95C8-41FE-97C5-773546B54F7F}" dt="2022-11-11T17:09:20.101" v="9195" actId="478"/>
          <ac:spMkLst>
            <pc:docMk/>
            <pc:sldMk cId="1937941878" sldId="2144328521"/>
            <ac:spMk id="40" creationId="{E4289CBA-39B6-C33E-9DF5-4900BB0E46BC}"/>
          </ac:spMkLst>
        </pc:spChg>
        <pc:spChg chg="add del mod">
          <ac:chgData name="Reed Kiely" userId="768be38e-2fb5-40ce-925d-bd8e9d9e3c31" providerId="ADAL" clId="{F2105C19-95C8-41FE-97C5-773546B54F7F}" dt="2022-11-11T16:33:54.052" v="8857" actId="478"/>
          <ac:spMkLst>
            <pc:docMk/>
            <pc:sldMk cId="1937941878" sldId="2144328521"/>
            <ac:spMk id="41" creationId="{E70A32E8-F18D-8DEB-5278-43E4759CAEB4}"/>
          </ac:spMkLst>
        </pc:spChg>
        <pc:spChg chg="add del mod">
          <ac:chgData name="Reed Kiely" userId="768be38e-2fb5-40ce-925d-bd8e9d9e3c31" providerId="ADAL" clId="{F2105C19-95C8-41FE-97C5-773546B54F7F}" dt="2022-11-09T19:14:54.233" v="2475" actId="478"/>
          <ac:spMkLst>
            <pc:docMk/>
            <pc:sldMk cId="1937941878" sldId="2144328521"/>
            <ac:spMk id="42" creationId="{14AEEB9E-1A39-AB65-84D2-DCE6D06A803F}"/>
          </ac:spMkLst>
        </pc:spChg>
        <pc:spChg chg="add mod ord">
          <ac:chgData name="Reed Kiely" userId="768be38e-2fb5-40ce-925d-bd8e9d9e3c31" providerId="ADAL" clId="{F2105C19-95C8-41FE-97C5-773546B54F7F}" dt="2022-11-11T16:37:09.104" v="8969" actId="167"/>
          <ac:spMkLst>
            <pc:docMk/>
            <pc:sldMk cId="1937941878" sldId="2144328521"/>
            <ac:spMk id="42" creationId="{AF990D29-B838-F538-5198-85FDFA6D0569}"/>
          </ac:spMkLst>
        </pc:spChg>
        <pc:spChg chg="add mod ord">
          <ac:chgData name="Reed Kiely" userId="768be38e-2fb5-40ce-925d-bd8e9d9e3c31" providerId="ADAL" clId="{F2105C19-95C8-41FE-97C5-773546B54F7F}" dt="2022-11-11T17:08:36.798" v="9176" actId="1076"/>
          <ac:spMkLst>
            <pc:docMk/>
            <pc:sldMk cId="1937941878" sldId="2144328521"/>
            <ac:spMk id="43" creationId="{1DDE5039-49D7-E66C-2639-0089586359BF}"/>
          </ac:spMkLst>
        </pc:spChg>
        <pc:spChg chg="add del mod">
          <ac:chgData name="Reed Kiely" userId="768be38e-2fb5-40ce-925d-bd8e9d9e3c31" providerId="ADAL" clId="{F2105C19-95C8-41FE-97C5-773546B54F7F}" dt="2022-11-11T15:37:32.231" v="8081" actId="478"/>
          <ac:spMkLst>
            <pc:docMk/>
            <pc:sldMk cId="1937941878" sldId="2144328521"/>
            <ac:spMk id="44" creationId="{B70E909F-AB92-55D6-F0B2-00C25A30BABF}"/>
          </ac:spMkLst>
        </pc:spChg>
        <pc:spChg chg="add del mod">
          <ac:chgData name="Reed Kiely" userId="768be38e-2fb5-40ce-925d-bd8e9d9e3c31" providerId="ADAL" clId="{F2105C19-95C8-41FE-97C5-773546B54F7F}" dt="2022-11-11T15:37:39.354" v="8083" actId="478"/>
          <ac:spMkLst>
            <pc:docMk/>
            <pc:sldMk cId="1937941878" sldId="2144328521"/>
            <ac:spMk id="45" creationId="{3F964D3D-DB62-D211-17AF-F3B12B7C57B8}"/>
          </ac:spMkLst>
        </pc:spChg>
        <pc:spChg chg="add del mod">
          <ac:chgData name="Reed Kiely" userId="768be38e-2fb5-40ce-925d-bd8e9d9e3c31" providerId="ADAL" clId="{F2105C19-95C8-41FE-97C5-773546B54F7F}" dt="2022-11-11T15:38:05.337" v="8116" actId="478"/>
          <ac:spMkLst>
            <pc:docMk/>
            <pc:sldMk cId="1937941878" sldId="2144328521"/>
            <ac:spMk id="46" creationId="{CAAF350A-3602-F081-DB7E-6C272CE73341}"/>
          </ac:spMkLst>
        </pc:spChg>
        <pc:spChg chg="add del mod">
          <ac:chgData name="Reed Kiely" userId="768be38e-2fb5-40ce-925d-bd8e9d9e3c31" providerId="ADAL" clId="{F2105C19-95C8-41FE-97C5-773546B54F7F}" dt="2022-11-11T15:38:05.337" v="8116" actId="478"/>
          <ac:spMkLst>
            <pc:docMk/>
            <pc:sldMk cId="1937941878" sldId="2144328521"/>
            <ac:spMk id="47" creationId="{EA16B4C9-D97A-A625-59B7-EE75639E87D3}"/>
          </ac:spMkLst>
        </pc:spChg>
        <pc:spChg chg="add mod">
          <ac:chgData name="Reed Kiely" userId="768be38e-2fb5-40ce-925d-bd8e9d9e3c31" providerId="ADAL" clId="{F2105C19-95C8-41FE-97C5-773546B54F7F}" dt="2022-11-11T16:56:40.985" v="9040" actId="1076"/>
          <ac:spMkLst>
            <pc:docMk/>
            <pc:sldMk cId="1937941878" sldId="2144328521"/>
            <ac:spMk id="48" creationId="{D308BCCC-630D-C360-86AE-3A7E3E7104C4}"/>
          </ac:spMkLst>
        </pc:spChg>
        <pc:spChg chg="add mod ord">
          <ac:chgData name="Reed Kiely" userId="768be38e-2fb5-40ce-925d-bd8e9d9e3c31" providerId="ADAL" clId="{F2105C19-95C8-41FE-97C5-773546B54F7F}" dt="2022-11-11T16:37:09.104" v="8969" actId="167"/>
          <ac:spMkLst>
            <pc:docMk/>
            <pc:sldMk cId="1937941878" sldId="2144328521"/>
            <ac:spMk id="49" creationId="{DD1945A0-BDCD-E71D-31E6-D29A515FD346}"/>
          </ac:spMkLst>
        </pc:spChg>
        <pc:spChg chg="add mod ord">
          <ac:chgData name="Reed Kiely" userId="768be38e-2fb5-40ce-925d-bd8e9d9e3c31" providerId="ADAL" clId="{F2105C19-95C8-41FE-97C5-773546B54F7F}" dt="2022-11-11T16:37:09.104" v="8969" actId="167"/>
          <ac:spMkLst>
            <pc:docMk/>
            <pc:sldMk cId="1937941878" sldId="2144328521"/>
            <ac:spMk id="50" creationId="{19EE3859-F612-DF77-485D-72830E7B5AC3}"/>
          </ac:spMkLst>
        </pc:spChg>
        <pc:spChg chg="add mod">
          <ac:chgData name="Reed Kiely" userId="768be38e-2fb5-40ce-925d-bd8e9d9e3c31" providerId="ADAL" clId="{F2105C19-95C8-41FE-97C5-773546B54F7F}" dt="2022-11-11T17:13:36.820" v="9196" actId="554"/>
          <ac:spMkLst>
            <pc:docMk/>
            <pc:sldMk cId="1937941878" sldId="2144328521"/>
            <ac:spMk id="52" creationId="{E0D6F8A7-45CB-96A3-4656-A9BA05740254}"/>
          </ac:spMkLst>
        </pc:spChg>
        <pc:spChg chg="add del mod">
          <ac:chgData name="Reed Kiely" userId="768be38e-2fb5-40ce-925d-bd8e9d9e3c31" providerId="ADAL" clId="{F2105C19-95C8-41FE-97C5-773546B54F7F}" dt="2022-11-11T16:59:44.532" v="9062" actId="478"/>
          <ac:spMkLst>
            <pc:docMk/>
            <pc:sldMk cId="1937941878" sldId="2144328521"/>
            <ac:spMk id="53" creationId="{F230726C-2BE0-D457-E709-ED5B9C13D4E0}"/>
          </ac:spMkLst>
        </pc:spChg>
        <pc:spChg chg="add del mod">
          <ac:chgData name="Reed Kiely" userId="768be38e-2fb5-40ce-925d-bd8e9d9e3c31" providerId="ADAL" clId="{F2105C19-95C8-41FE-97C5-773546B54F7F}" dt="2022-11-11T16:59:44.532" v="9062" actId="478"/>
          <ac:spMkLst>
            <pc:docMk/>
            <pc:sldMk cId="1937941878" sldId="2144328521"/>
            <ac:spMk id="54" creationId="{CE8911A6-2CF1-6820-6FFF-A6A7E5248E3E}"/>
          </ac:spMkLst>
        </pc:spChg>
        <pc:spChg chg="add mod">
          <ac:chgData name="Reed Kiely" userId="768be38e-2fb5-40ce-925d-bd8e9d9e3c31" providerId="ADAL" clId="{F2105C19-95C8-41FE-97C5-773546B54F7F}" dt="2022-11-11T17:00:07.895" v="9067" actId="554"/>
          <ac:spMkLst>
            <pc:docMk/>
            <pc:sldMk cId="1937941878" sldId="2144328521"/>
            <ac:spMk id="59" creationId="{56BECDD0-223E-4C76-1437-3B301F885178}"/>
          </ac:spMkLst>
        </pc:spChg>
        <pc:spChg chg="add del mod">
          <ac:chgData name="Reed Kiely" userId="768be38e-2fb5-40ce-925d-bd8e9d9e3c31" providerId="ADAL" clId="{F2105C19-95C8-41FE-97C5-773546B54F7F}" dt="2022-11-11T16:59:57.029" v="9066" actId="478"/>
          <ac:spMkLst>
            <pc:docMk/>
            <pc:sldMk cId="1937941878" sldId="2144328521"/>
            <ac:spMk id="60" creationId="{2E765F40-FF9F-A6E1-B3F7-CB85A101B2FD}"/>
          </ac:spMkLst>
        </pc:spChg>
        <pc:spChg chg="add mod">
          <ac:chgData name="Reed Kiely" userId="768be38e-2fb5-40ce-925d-bd8e9d9e3c31" providerId="ADAL" clId="{F2105C19-95C8-41FE-97C5-773546B54F7F}" dt="2022-11-11T17:00:07.895" v="9067" actId="554"/>
          <ac:spMkLst>
            <pc:docMk/>
            <pc:sldMk cId="1937941878" sldId="2144328521"/>
            <ac:spMk id="61" creationId="{3C55DDA5-67D0-DBDD-424C-82EEB9891DF7}"/>
          </ac:spMkLst>
        </pc:spChg>
        <pc:spChg chg="add mod">
          <ac:chgData name="Reed Kiely" userId="768be38e-2fb5-40ce-925d-bd8e9d9e3c31" providerId="ADAL" clId="{F2105C19-95C8-41FE-97C5-773546B54F7F}" dt="2022-11-11T17:00:07.895" v="9067" actId="554"/>
          <ac:spMkLst>
            <pc:docMk/>
            <pc:sldMk cId="1937941878" sldId="2144328521"/>
            <ac:spMk id="62" creationId="{129A30E8-8DF0-64EA-719A-1C9C44C0B958}"/>
          </ac:spMkLst>
        </pc:spChg>
        <pc:spChg chg="add mod">
          <ac:chgData name="Reed Kiely" userId="768be38e-2fb5-40ce-925d-bd8e9d9e3c31" providerId="ADAL" clId="{F2105C19-95C8-41FE-97C5-773546B54F7F}" dt="2022-11-11T17:15:47.981" v="9221" actId="1076"/>
          <ac:spMkLst>
            <pc:docMk/>
            <pc:sldMk cId="1937941878" sldId="2144328521"/>
            <ac:spMk id="63" creationId="{19BE6713-312B-8556-10F3-1D242BBDF847}"/>
          </ac:spMkLst>
        </pc:spChg>
        <pc:spChg chg="add mod">
          <ac:chgData name="Reed Kiely" userId="768be38e-2fb5-40ce-925d-bd8e9d9e3c31" providerId="ADAL" clId="{F2105C19-95C8-41FE-97C5-773546B54F7F}" dt="2022-11-11T17:00:07.895" v="9067" actId="554"/>
          <ac:spMkLst>
            <pc:docMk/>
            <pc:sldMk cId="1937941878" sldId="2144328521"/>
            <ac:spMk id="64" creationId="{5911A8C6-DA57-E64F-59C2-E5D4E919F8CE}"/>
          </ac:spMkLst>
        </pc:spChg>
        <pc:spChg chg="add del mod">
          <ac:chgData name="Reed Kiely" userId="768be38e-2fb5-40ce-925d-bd8e9d9e3c31" providerId="ADAL" clId="{F2105C19-95C8-41FE-97C5-773546B54F7F}" dt="2022-11-11T17:13:45.540" v="9198" actId="478"/>
          <ac:spMkLst>
            <pc:docMk/>
            <pc:sldMk cId="1937941878" sldId="2144328521"/>
            <ac:spMk id="65" creationId="{7D4F97B7-B83F-2AF9-B917-DCDE7435F794}"/>
          </ac:spMkLst>
        </pc:spChg>
        <pc:spChg chg="add mod">
          <ac:chgData name="Reed Kiely" userId="768be38e-2fb5-40ce-925d-bd8e9d9e3c31" providerId="ADAL" clId="{F2105C19-95C8-41FE-97C5-773546B54F7F}" dt="2022-11-11T17:13:40.623" v="9197" actId="554"/>
          <ac:spMkLst>
            <pc:docMk/>
            <pc:sldMk cId="1937941878" sldId="2144328521"/>
            <ac:spMk id="66" creationId="{571B5DAD-9E27-2B2D-0806-8F03BCFCB624}"/>
          </ac:spMkLst>
        </pc:spChg>
        <pc:spChg chg="add mod">
          <ac:chgData name="Reed Kiely" userId="768be38e-2fb5-40ce-925d-bd8e9d9e3c31" providerId="ADAL" clId="{F2105C19-95C8-41FE-97C5-773546B54F7F}" dt="2022-11-11T17:13:36.820" v="9196" actId="554"/>
          <ac:spMkLst>
            <pc:docMk/>
            <pc:sldMk cId="1937941878" sldId="2144328521"/>
            <ac:spMk id="67" creationId="{F9EF2CCD-8866-D5B1-AF2C-4C114D382A4D}"/>
          </ac:spMkLst>
        </pc:spChg>
        <pc:spChg chg="add mod">
          <ac:chgData name="Reed Kiely" userId="768be38e-2fb5-40ce-925d-bd8e9d9e3c31" providerId="ADAL" clId="{F2105C19-95C8-41FE-97C5-773546B54F7F}" dt="2022-11-11T17:13:40.623" v="9197" actId="554"/>
          <ac:spMkLst>
            <pc:docMk/>
            <pc:sldMk cId="1937941878" sldId="2144328521"/>
            <ac:spMk id="68" creationId="{6006340C-5227-0C2E-543B-3B951707A3C1}"/>
          </ac:spMkLst>
        </pc:spChg>
        <pc:spChg chg="add mod">
          <ac:chgData name="Reed Kiely" userId="768be38e-2fb5-40ce-925d-bd8e9d9e3c31" providerId="ADAL" clId="{F2105C19-95C8-41FE-97C5-773546B54F7F}" dt="2022-11-11T17:13:36.820" v="9196" actId="554"/>
          <ac:spMkLst>
            <pc:docMk/>
            <pc:sldMk cId="1937941878" sldId="2144328521"/>
            <ac:spMk id="69" creationId="{BA4EB453-3EAC-F525-158C-84D4092283E7}"/>
          </ac:spMkLst>
        </pc:spChg>
        <pc:spChg chg="add mod">
          <ac:chgData name="Reed Kiely" userId="768be38e-2fb5-40ce-925d-bd8e9d9e3c31" providerId="ADAL" clId="{F2105C19-95C8-41FE-97C5-773546B54F7F}" dt="2022-11-11T17:13:40.623" v="9197" actId="554"/>
          <ac:spMkLst>
            <pc:docMk/>
            <pc:sldMk cId="1937941878" sldId="2144328521"/>
            <ac:spMk id="70" creationId="{ADF52FEC-ECA3-9180-E6AC-3CE953DE1E9C}"/>
          </ac:spMkLst>
        </pc:spChg>
        <pc:spChg chg="add mod">
          <ac:chgData name="Reed Kiely" userId="768be38e-2fb5-40ce-925d-bd8e9d9e3c31" providerId="ADAL" clId="{F2105C19-95C8-41FE-97C5-773546B54F7F}" dt="2022-11-11T17:13:36.820" v="9196" actId="554"/>
          <ac:spMkLst>
            <pc:docMk/>
            <pc:sldMk cId="1937941878" sldId="2144328521"/>
            <ac:spMk id="71" creationId="{F7AFB66F-918C-A77E-5904-EB02F0F210B0}"/>
          </ac:spMkLst>
        </pc:spChg>
        <pc:spChg chg="add mod">
          <ac:chgData name="Reed Kiely" userId="768be38e-2fb5-40ce-925d-bd8e9d9e3c31" providerId="ADAL" clId="{F2105C19-95C8-41FE-97C5-773546B54F7F}" dt="2022-11-11T17:13:40.623" v="9197" actId="554"/>
          <ac:spMkLst>
            <pc:docMk/>
            <pc:sldMk cId="1937941878" sldId="2144328521"/>
            <ac:spMk id="72" creationId="{42A19D8E-D27A-4B4F-2449-0DECE658E7C8}"/>
          </ac:spMkLst>
        </pc:spChg>
        <pc:spChg chg="add mod">
          <ac:chgData name="Reed Kiely" userId="768be38e-2fb5-40ce-925d-bd8e9d9e3c31" providerId="ADAL" clId="{F2105C19-95C8-41FE-97C5-773546B54F7F}" dt="2022-11-11T17:13:40.623" v="9197" actId="554"/>
          <ac:spMkLst>
            <pc:docMk/>
            <pc:sldMk cId="1937941878" sldId="2144328521"/>
            <ac:spMk id="73" creationId="{D9D063D1-C1EA-D2CF-FD04-F8ADBBF8A0FD}"/>
          </ac:spMkLst>
        </pc:spChg>
        <pc:spChg chg="add mod">
          <ac:chgData name="Reed Kiely" userId="768be38e-2fb5-40ce-925d-bd8e9d9e3c31" providerId="ADAL" clId="{F2105C19-95C8-41FE-97C5-773546B54F7F}" dt="2022-11-11T17:13:36.820" v="9196" actId="554"/>
          <ac:spMkLst>
            <pc:docMk/>
            <pc:sldMk cId="1937941878" sldId="2144328521"/>
            <ac:spMk id="74" creationId="{54D33E19-0301-3138-47FA-99D47F343077}"/>
          </ac:spMkLst>
        </pc:spChg>
        <pc:picChg chg="add del mod">
          <ac:chgData name="Reed Kiely" userId="768be38e-2fb5-40ce-925d-bd8e9d9e3c31" providerId="ADAL" clId="{F2105C19-95C8-41FE-97C5-773546B54F7F}" dt="2022-11-11T16:38:18.179" v="8979" actId="478"/>
          <ac:picMkLst>
            <pc:docMk/>
            <pc:sldMk cId="1937941878" sldId="2144328521"/>
            <ac:picMk id="10" creationId="{2CFAC73F-79C2-8493-6FF2-E3A3456BB000}"/>
          </ac:picMkLst>
        </pc:picChg>
        <pc:picChg chg="add del mod">
          <ac:chgData name="Reed Kiely" userId="768be38e-2fb5-40ce-925d-bd8e9d9e3c31" providerId="ADAL" clId="{F2105C19-95C8-41FE-97C5-773546B54F7F}" dt="2022-11-11T17:15:05.979" v="9205" actId="478"/>
          <ac:picMkLst>
            <pc:docMk/>
            <pc:sldMk cId="1937941878" sldId="2144328521"/>
            <ac:picMk id="15" creationId="{3338E3D2-662F-A4E1-8ED3-5BE6DA1841CB}"/>
          </ac:picMkLst>
        </pc:picChg>
        <pc:picChg chg="del">
          <ac:chgData name="Reed Kiely" userId="768be38e-2fb5-40ce-925d-bd8e9d9e3c31" providerId="ADAL" clId="{F2105C19-95C8-41FE-97C5-773546B54F7F}" dt="2022-11-04T18:42:45.842" v="355" actId="478"/>
          <ac:picMkLst>
            <pc:docMk/>
            <pc:sldMk cId="1937941878" sldId="2144328521"/>
            <ac:picMk id="17" creationId="{3C57088D-FBF8-3325-E622-6E0DDDA5CF33}"/>
          </ac:picMkLst>
        </pc:picChg>
        <pc:picChg chg="add del mod">
          <ac:chgData name="Reed Kiely" userId="768be38e-2fb5-40ce-925d-bd8e9d9e3c31" providerId="ADAL" clId="{F2105C19-95C8-41FE-97C5-773546B54F7F}" dt="2022-11-11T16:53:41.748" v="8992" actId="478"/>
          <ac:picMkLst>
            <pc:docMk/>
            <pc:sldMk cId="1937941878" sldId="2144328521"/>
            <ac:picMk id="26" creationId="{308F83EC-3002-DF59-B682-1FF5BAD49FC0}"/>
          </ac:picMkLst>
        </pc:picChg>
        <pc:picChg chg="add del mod">
          <ac:chgData name="Reed Kiely" userId="768be38e-2fb5-40ce-925d-bd8e9d9e3c31" providerId="ADAL" clId="{F2105C19-95C8-41FE-97C5-773546B54F7F}" dt="2022-11-11T16:38:18.179" v="8979" actId="478"/>
          <ac:picMkLst>
            <pc:docMk/>
            <pc:sldMk cId="1937941878" sldId="2144328521"/>
            <ac:picMk id="28" creationId="{F83D3B7A-61A5-D836-E807-0D7694827D16}"/>
          </ac:picMkLst>
        </pc:picChg>
        <pc:picChg chg="add del mod">
          <ac:chgData name="Reed Kiely" userId="768be38e-2fb5-40ce-925d-bd8e9d9e3c31" providerId="ADAL" clId="{F2105C19-95C8-41FE-97C5-773546B54F7F}" dt="2022-11-11T16:38:18.179" v="8979" actId="478"/>
          <ac:picMkLst>
            <pc:docMk/>
            <pc:sldMk cId="1937941878" sldId="2144328521"/>
            <ac:picMk id="29" creationId="{C26443B3-9911-A068-9272-215FD9172FC5}"/>
          </ac:picMkLst>
        </pc:picChg>
        <pc:picChg chg="add del mod">
          <ac:chgData name="Reed Kiely" userId="768be38e-2fb5-40ce-925d-bd8e9d9e3c31" providerId="ADAL" clId="{F2105C19-95C8-41FE-97C5-773546B54F7F}" dt="2022-11-11T16:33:54.052" v="8857" actId="478"/>
          <ac:picMkLst>
            <pc:docMk/>
            <pc:sldMk cId="1937941878" sldId="2144328521"/>
            <ac:picMk id="30" creationId="{BDBBF862-6703-83B0-DE42-0FACEF7BC929}"/>
          </ac:picMkLst>
        </pc:picChg>
        <pc:picChg chg="add del mod">
          <ac:chgData name="Reed Kiely" userId="768be38e-2fb5-40ce-925d-bd8e9d9e3c31" providerId="ADAL" clId="{F2105C19-95C8-41FE-97C5-773546B54F7F}" dt="2022-11-09T16:57:51.687" v="2095" actId="478"/>
          <ac:picMkLst>
            <pc:docMk/>
            <pc:sldMk cId="1937941878" sldId="2144328521"/>
            <ac:picMk id="31" creationId="{9C23DE56-FEB5-6E63-726B-BDB17558C5D6}"/>
          </ac:picMkLst>
        </pc:picChg>
        <pc:picChg chg="add mod">
          <ac:chgData name="Reed Kiely" userId="768be38e-2fb5-40ce-925d-bd8e9d9e3c31" providerId="ADAL" clId="{F2105C19-95C8-41FE-97C5-773546B54F7F}" dt="2022-11-10T16:29:26.530" v="4617"/>
          <ac:picMkLst>
            <pc:docMk/>
            <pc:sldMk cId="1937941878" sldId="2144328521"/>
            <ac:picMk id="32" creationId="{5F57AD64-7507-B6F1-A48D-6A03FDD576D4}"/>
          </ac:picMkLst>
        </pc:picChg>
        <pc:picChg chg="add mod">
          <ac:chgData name="Reed Kiely" userId="768be38e-2fb5-40ce-925d-bd8e9d9e3c31" providerId="ADAL" clId="{F2105C19-95C8-41FE-97C5-773546B54F7F}" dt="2022-11-11T17:15:19.312" v="9210" actId="12789"/>
          <ac:picMkLst>
            <pc:docMk/>
            <pc:sldMk cId="1937941878" sldId="2144328521"/>
            <ac:picMk id="51" creationId="{96EBD154-7C36-46A9-FAE1-ECC30E40C381}"/>
          </ac:picMkLst>
        </pc:picChg>
        <pc:picChg chg="add mod">
          <ac:chgData name="Reed Kiely" userId="768be38e-2fb5-40ce-925d-bd8e9d9e3c31" providerId="ADAL" clId="{F2105C19-95C8-41FE-97C5-773546B54F7F}" dt="2022-11-11T17:15:19.312" v="9210" actId="12789"/>
          <ac:picMkLst>
            <pc:docMk/>
            <pc:sldMk cId="1937941878" sldId="2144328521"/>
            <ac:picMk id="55" creationId="{C49BF76D-6EF1-B3E4-77B5-47234BFA390E}"/>
          </ac:picMkLst>
        </pc:picChg>
        <pc:picChg chg="add mod">
          <ac:chgData name="Reed Kiely" userId="768be38e-2fb5-40ce-925d-bd8e9d9e3c31" providerId="ADAL" clId="{F2105C19-95C8-41FE-97C5-773546B54F7F}" dt="2022-11-11T17:15:19.312" v="9210" actId="12789"/>
          <ac:picMkLst>
            <pc:docMk/>
            <pc:sldMk cId="1937941878" sldId="2144328521"/>
            <ac:picMk id="56" creationId="{E1185F99-19AD-F786-D99E-DF197D7961CD}"/>
          </ac:picMkLst>
        </pc:picChg>
        <pc:picChg chg="add mod">
          <ac:chgData name="Reed Kiely" userId="768be38e-2fb5-40ce-925d-bd8e9d9e3c31" providerId="ADAL" clId="{F2105C19-95C8-41FE-97C5-773546B54F7F}" dt="2022-11-11T17:15:19.312" v="9210" actId="12789"/>
          <ac:picMkLst>
            <pc:docMk/>
            <pc:sldMk cId="1937941878" sldId="2144328521"/>
            <ac:picMk id="57" creationId="{778A35BA-9CB3-5A20-3209-BB2C611BB6A3}"/>
          </ac:picMkLst>
        </pc:picChg>
        <pc:picChg chg="add mod">
          <ac:chgData name="Reed Kiely" userId="768be38e-2fb5-40ce-925d-bd8e9d9e3c31" providerId="ADAL" clId="{F2105C19-95C8-41FE-97C5-773546B54F7F}" dt="2022-11-11T17:15:19.312" v="9210" actId="12789"/>
          <ac:picMkLst>
            <pc:docMk/>
            <pc:sldMk cId="1937941878" sldId="2144328521"/>
            <ac:picMk id="76" creationId="{FE0C0782-18F0-594E-32CD-9C3ADA334354}"/>
          </ac:picMkLst>
        </pc:picChg>
      </pc:sldChg>
      <pc:sldChg chg="addSp delSp modSp add mod delCm">
        <pc:chgData name="Reed Kiely" userId="768be38e-2fb5-40ce-925d-bd8e9d9e3c31" providerId="ADAL" clId="{F2105C19-95C8-41FE-97C5-773546B54F7F}" dt="2022-11-11T15:28:24.129" v="8048" actId="1035"/>
        <pc:sldMkLst>
          <pc:docMk/>
          <pc:sldMk cId="1179492759" sldId="2144328522"/>
        </pc:sldMkLst>
        <pc:spChg chg="add mod ord">
          <ac:chgData name="Reed Kiely" userId="768be38e-2fb5-40ce-925d-bd8e9d9e3c31" providerId="ADAL" clId="{F2105C19-95C8-41FE-97C5-773546B54F7F}" dt="2022-11-09T20:56:57.399" v="2674" actId="1076"/>
          <ac:spMkLst>
            <pc:docMk/>
            <pc:sldMk cId="1179492759" sldId="2144328522"/>
            <ac:spMk id="2" creationId="{33492B88-D815-B169-6366-09E5100DBF5D}"/>
          </ac:spMkLst>
        </pc:spChg>
        <pc:spChg chg="add mod">
          <ac:chgData name="Reed Kiely" userId="768be38e-2fb5-40ce-925d-bd8e9d9e3c31" providerId="ADAL" clId="{F2105C19-95C8-41FE-97C5-773546B54F7F}" dt="2022-11-10T19:15:54.982" v="6069" actId="1035"/>
          <ac:spMkLst>
            <pc:docMk/>
            <pc:sldMk cId="1179492759" sldId="2144328522"/>
            <ac:spMk id="3" creationId="{34996E5B-BD93-F49A-83E4-06779FE3DBDD}"/>
          </ac:spMkLst>
        </pc:spChg>
        <pc:spChg chg="add mod">
          <ac:chgData name="Reed Kiely" userId="768be38e-2fb5-40ce-925d-bd8e9d9e3c31" providerId="ADAL" clId="{F2105C19-95C8-41FE-97C5-773546B54F7F}" dt="2022-11-11T15:28:24.129" v="8048" actId="1035"/>
          <ac:spMkLst>
            <pc:docMk/>
            <pc:sldMk cId="1179492759" sldId="2144328522"/>
            <ac:spMk id="4" creationId="{349F3E0E-4EDC-14CB-C241-BAFA1B7218F5}"/>
          </ac:spMkLst>
        </pc:spChg>
        <pc:spChg chg="add del mod">
          <ac:chgData name="Reed Kiely" userId="768be38e-2fb5-40ce-925d-bd8e9d9e3c31" providerId="ADAL" clId="{F2105C19-95C8-41FE-97C5-773546B54F7F}" dt="2022-11-10T19:16:30.877" v="6084" actId="478"/>
          <ac:spMkLst>
            <pc:docMk/>
            <pc:sldMk cId="1179492759" sldId="2144328522"/>
            <ac:spMk id="5" creationId="{1D4CA960-BE9E-61A8-52A9-BE87BA0393B2}"/>
          </ac:spMkLst>
        </pc:spChg>
        <pc:spChg chg="add del mod">
          <ac:chgData name="Reed Kiely" userId="768be38e-2fb5-40ce-925d-bd8e9d9e3c31" providerId="ADAL" clId="{F2105C19-95C8-41FE-97C5-773546B54F7F}" dt="2022-11-11T15:28:17.452" v="8042" actId="478"/>
          <ac:spMkLst>
            <pc:docMk/>
            <pc:sldMk cId="1179492759" sldId="2144328522"/>
            <ac:spMk id="5" creationId="{78C03AE8-8BA0-37B7-52EB-52CA14543694}"/>
          </ac:spMkLst>
        </pc:spChg>
        <pc:spChg chg="del">
          <ac:chgData name="Reed Kiely" userId="768be38e-2fb5-40ce-925d-bd8e9d9e3c31" providerId="ADAL" clId="{F2105C19-95C8-41FE-97C5-773546B54F7F}" dt="2022-11-04T18:44:21.812" v="373" actId="478"/>
          <ac:spMkLst>
            <pc:docMk/>
            <pc:sldMk cId="1179492759" sldId="2144328522"/>
            <ac:spMk id="5" creationId="{B9307264-ED81-0527-31C5-F54A5899E6EC}"/>
          </ac:spMkLst>
        </pc:spChg>
        <pc:spChg chg="add mod">
          <ac:chgData name="Reed Kiely" userId="768be38e-2fb5-40ce-925d-bd8e9d9e3c31" providerId="ADAL" clId="{F2105C19-95C8-41FE-97C5-773546B54F7F}" dt="2022-11-11T15:28:24.129" v="8048" actId="1035"/>
          <ac:spMkLst>
            <pc:docMk/>
            <pc:sldMk cId="1179492759" sldId="2144328522"/>
            <ac:spMk id="7" creationId="{8AEA7690-A88C-BD74-95AF-365391A2ADEE}"/>
          </ac:spMkLst>
        </pc:spChg>
        <pc:spChg chg="add mod">
          <ac:chgData name="Reed Kiely" userId="768be38e-2fb5-40ce-925d-bd8e9d9e3c31" providerId="ADAL" clId="{F2105C19-95C8-41FE-97C5-773546B54F7F}" dt="2022-11-10T13:38:28.900" v="3187" actId="20577"/>
          <ac:spMkLst>
            <pc:docMk/>
            <pc:sldMk cId="1179492759" sldId="2144328522"/>
            <ac:spMk id="9" creationId="{45907FF5-6881-1215-0978-E667E69685CE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10" creationId="{0B9F857F-7A30-AB75-CD94-9E6D2CDF075B}"/>
          </ac:spMkLst>
        </pc:spChg>
        <pc:spChg chg="add del mod">
          <ac:chgData name="Reed Kiely" userId="768be38e-2fb5-40ce-925d-bd8e9d9e3c31" providerId="ADAL" clId="{F2105C19-95C8-41FE-97C5-773546B54F7F}" dt="2022-11-10T15:10:50.215" v="3252"/>
          <ac:spMkLst>
            <pc:docMk/>
            <pc:sldMk cId="1179492759" sldId="2144328522"/>
            <ac:spMk id="10" creationId="{3AC33A2E-C7BF-51CA-7C35-0A8DFB7AF427}"/>
          </ac:spMkLst>
        </pc:spChg>
        <pc:spChg chg="add del mod">
          <ac:chgData name="Reed Kiely" userId="768be38e-2fb5-40ce-925d-bd8e9d9e3c31" providerId="ADAL" clId="{F2105C19-95C8-41FE-97C5-773546B54F7F}" dt="2022-11-08T16:00:26.308" v="389" actId="478"/>
          <ac:spMkLst>
            <pc:docMk/>
            <pc:sldMk cId="1179492759" sldId="2144328522"/>
            <ac:spMk id="10" creationId="{98F863D7-F4E6-B582-2B39-60994635E915}"/>
          </ac:spMkLst>
        </pc:spChg>
        <pc:spChg chg="add mod">
          <ac:chgData name="Reed Kiely" userId="768be38e-2fb5-40ce-925d-bd8e9d9e3c31" providerId="ADAL" clId="{F2105C19-95C8-41FE-97C5-773546B54F7F}" dt="2022-11-11T15:28:20.242" v="8046" actId="1036"/>
          <ac:spMkLst>
            <pc:docMk/>
            <pc:sldMk cId="1179492759" sldId="2144328522"/>
            <ac:spMk id="11" creationId="{033BDE96-6C4A-32D6-AC36-1DFB432062C4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11" creationId="{63402FDE-2F62-E029-0734-5153699DFA5E}"/>
          </ac:spMkLst>
        </pc:spChg>
        <pc:spChg chg="mod">
          <ac:chgData name="Reed Kiely" userId="768be38e-2fb5-40ce-925d-bd8e9d9e3c31" providerId="ADAL" clId="{F2105C19-95C8-41FE-97C5-773546B54F7F}" dt="2022-11-04T18:44:30.353" v="374"/>
          <ac:spMkLst>
            <pc:docMk/>
            <pc:sldMk cId="1179492759" sldId="2144328522"/>
            <ac:spMk id="12" creationId="{40003756-A9D9-65AB-036F-D34E779291A8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12" creationId="{4316A90E-2013-A2A1-F0D6-C0AA11118EE6}"/>
          </ac:spMkLst>
        </pc:spChg>
        <pc:spChg chg="mod">
          <ac:chgData name="Reed Kiely" userId="768be38e-2fb5-40ce-925d-bd8e9d9e3c31" providerId="ADAL" clId="{F2105C19-95C8-41FE-97C5-773546B54F7F}" dt="2022-11-09T21:00:22.119" v="2699" actId="1076"/>
          <ac:spMkLst>
            <pc:docMk/>
            <pc:sldMk cId="1179492759" sldId="2144328522"/>
            <ac:spMk id="14" creationId="{60196D3F-B091-0451-8EB0-B75924218F1A}"/>
          </ac:spMkLst>
        </pc:spChg>
        <pc:spChg chg="mod">
          <ac:chgData name="Reed Kiely" userId="768be38e-2fb5-40ce-925d-bd8e9d9e3c31" providerId="ADAL" clId="{F2105C19-95C8-41FE-97C5-773546B54F7F}" dt="2022-11-09T21:00:22.119" v="2699" actId="1076"/>
          <ac:spMkLst>
            <pc:docMk/>
            <pc:sldMk cId="1179492759" sldId="2144328522"/>
            <ac:spMk id="15" creationId="{6D4C815A-E619-70A6-56AC-0E0CD3B987A3}"/>
          </ac:spMkLst>
        </pc:spChg>
        <pc:spChg chg="mod">
          <ac:chgData name="Reed Kiely" userId="768be38e-2fb5-40ce-925d-bd8e9d9e3c31" providerId="ADAL" clId="{F2105C19-95C8-41FE-97C5-773546B54F7F}" dt="2022-11-09T21:00:22.119" v="2699" actId="1076"/>
          <ac:spMkLst>
            <pc:docMk/>
            <pc:sldMk cId="1179492759" sldId="2144328522"/>
            <ac:spMk id="16" creationId="{C3D389C0-5AA5-E028-7C60-707A86D9AC6F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19" creationId="{7BE215F6-B8A2-1BC9-1326-8924B14DD6B6}"/>
          </ac:spMkLst>
        </pc:spChg>
        <pc:spChg chg="mod">
          <ac:chgData name="Reed Kiely" userId="768be38e-2fb5-40ce-925d-bd8e9d9e3c31" providerId="ADAL" clId="{F2105C19-95C8-41FE-97C5-773546B54F7F}" dt="2022-11-10T16:35:46.831" v="4629" actId="14100"/>
          <ac:spMkLst>
            <pc:docMk/>
            <pc:sldMk cId="1179492759" sldId="2144328522"/>
            <ac:spMk id="23" creationId="{FE54455D-3099-8DEE-7A15-9DCDDDD8F040}"/>
          </ac:spMkLst>
        </pc:spChg>
        <pc:spChg chg="mod">
          <ac:chgData name="Reed Kiely" userId="768be38e-2fb5-40ce-925d-bd8e9d9e3c31" providerId="ADAL" clId="{F2105C19-95C8-41FE-97C5-773546B54F7F}" dt="2022-11-10T16:37:22.823" v="4817" actId="207"/>
          <ac:spMkLst>
            <pc:docMk/>
            <pc:sldMk cId="1179492759" sldId="2144328522"/>
            <ac:spMk id="24" creationId="{8E65F054-3F75-CA02-1898-B4EE74A3EE50}"/>
          </ac:spMkLst>
        </pc:spChg>
        <pc:spChg chg="mod">
          <ac:chgData name="Reed Kiely" userId="768be38e-2fb5-40ce-925d-bd8e9d9e3c31" providerId="ADAL" clId="{F2105C19-95C8-41FE-97C5-773546B54F7F}" dt="2022-11-04T18:44:30.353" v="374"/>
          <ac:spMkLst>
            <pc:docMk/>
            <pc:sldMk cId="1179492759" sldId="2144328522"/>
            <ac:spMk id="25" creationId="{1EBDBAC9-4221-39FA-7480-6E13A4FB68C3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25" creationId="{2D7D238B-CD04-3568-CF8A-B4C061B8F437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26" creationId="{BC519867-BB2F-00F2-B788-929A3D65132E}"/>
          </ac:spMkLst>
        </pc:spChg>
        <pc:spChg chg="mod">
          <ac:chgData name="Reed Kiely" userId="768be38e-2fb5-40ce-925d-bd8e9d9e3c31" providerId="ADAL" clId="{F2105C19-95C8-41FE-97C5-773546B54F7F}" dt="2022-11-04T18:44:30.353" v="374"/>
          <ac:spMkLst>
            <pc:docMk/>
            <pc:sldMk cId="1179492759" sldId="2144328522"/>
            <ac:spMk id="28" creationId="{3A754AAE-1D34-B0CC-3BE1-78CDF528AD95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28" creationId="{778A905C-8C28-0573-C701-55931F269167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29" creationId="{F89A3923-C615-D0C7-A8F0-6C349223BFBA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30" creationId="{C8620902-138C-89B8-E99D-C1E5BEF220FB}"/>
          </ac:spMkLst>
        </pc:spChg>
        <pc:spChg chg="mod">
          <ac:chgData name="Reed Kiely" userId="768be38e-2fb5-40ce-925d-bd8e9d9e3c31" providerId="ADAL" clId="{F2105C19-95C8-41FE-97C5-773546B54F7F}" dt="2022-11-04T18:44:30.353" v="374"/>
          <ac:spMkLst>
            <pc:docMk/>
            <pc:sldMk cId="1179492759" sldId="2144328522"/>
            <ac:spMk id="31" creationId="{30E75FDE-D966-5AEB-6AD8-DBFF2A76A2BD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32" creationId="{849BB16C-8F51-8A17-B5C1-EF685CBD816E}"/>
          </ac:spMkLst>
        </pc:spChg>
        <pc:spChg chg="mod">
          <ac:chgData name="Reed Kiely" userId="768be38e-2fb5-40ce-925d-bd8e9d9e3c31" providerId="ADAL" clId="{F2105C19-95C8-41FE-97C5-773546B54F7F}" dt="2022-11-10T22:34:27.596" v="7918" actId="207"/>
          <ac:spMkLst>
            <pc:docMk/>
            <pc:sldMk cId="1179492759" sldId="2144328522"/>
            <ac:spMk id="34" creationId="{397F8115-3C43-5A2B-C88E-1953D955DE71}"/>
          </ac:spMkLst>
        </pc:spChg>
        <pc:spChg chg="add del mod">
          <ac:chgData name="Reed Kiely" userId="768be38e-2fb5-40ce-925d-bd8e9d9e3c31" providerId="ADAL" clId="{F2105C19-95C8-41FE-97C5-773546B54F7F}" dt="2022-11-09T20:27:12.509" v="2628" actId="478"/>
          <ac:spMkLst>
            <pc:docMk/>
            <pc:sldMk cId="1179492759" sldId="2144328522"/>
            <ac:spMk id="35" creationId="{3B412281-17CC-7206-20C0-4D874D6E975C}"/>
          </ac:spMkLst>
        </pc:spChg>
        <pc:spChg chg="add del mod">
          <ac:chgData name="Reed Kiely" userId="768be38e-2fb5-40ce-925d-bd8e9d9e3c31" providerId="ADAL" clId="{F2105C19-95C8-41FE-97C5-773546B54F7F}" dt="2022-11-10T16:40:37.753" v="5028" actId="478"/>
          <ac:spMkLst>
            <pc:docMk/>
            <pc:sldMk cId="1179492759" sldId="2144328522"/>
            <ac:spMk id="36" creationId="{FAC03D04-C72D-F20C-2008-460EA7D34DD2}"/>
          </ac:spMkLst>
        </pc:spChg>
        <pc:spChg chg="add del mod">
          <ac:chgData name="Reed Kiely" userId="768be38e-2fb5-40ce-925d-bd8e9d9e3c31" providerId="ADAL" clId="{F2105C19-95C8-41FE-97C5-773546B54F7F}" dt="2022-11-10T16:40:40.744" v="5029" actId="478"/>
          <ac:spMkLst>
            <pc:docMk/>
            <pc:sldMk cId="1179492759" sldId="2144328522"/>
            <ac:spMk id="37" creationId="{A2A2E890-60D9-AF8C-CCA5-46B618D61FC9}"/>
          </ac:spMkLst>
        </pc:spChg>
        <pc:spChg chg="mod">
          <ac:chgData name="Reed Kiely" userId="768be38e-2fb5-40ce-925d-bd8e9d9e3c31" providerId="ADAL" clId="{F2105C19-95C8-41FE-97C5-773546B54F7F}" dt="2022-11-09T20:41:17.466" v="2656"/>
          <ac:spMkLst>
            <pc:docMk/>
            <pc:sldMk cId="1179492759" sldId="2144328522"/>
            <ac:spMk id="38" creationId="{57F1A06C-17F7-013B-5791-18C17BDC8D90}"/>
          </ac:spMkLst>
        </pc:spChg>
        <pc:spChg chg="mod">
          <ac:chgData name="Reed Kiely" userId="768be38e-2fb5-40ce-925d-bd8e9d9e3c31" providerId="ADAL" clId="{F2105C19-95C8-41FE-97C5-773546B54F7F}" dt="2022-11-09T20:57:27.767" v="2688" actId="1076"/>
          <ac:spMkLst>
            <pc:docMk/>
            <pc:sldMk cId="1179492759" sldId="2144328522"/>
            <ac:spMk id="39" creationId="{F0588C0D-48FB-2586-A403-C2502FA6B7E0}"/>
          </ac:spMkLst>
        </pc:spChg>
        <pc:spChg chg="add del mod">
          <ac:chgData name="Reed Kiely" userId="768be38e-2fb5-40ce-925d-bd8e9d9e3c31" providerId="ADAL" clId="{F2105C19-95C8-41FE-97C5-773546B54F7F}" dt="2022-11-09T20:41:37.355" v="2663" actId="478"/>
          <ac:spMkLst>
            <pc:docMk/>
            <pc:sldMk cId="1179492759" sldId="2144328522"/>
            <ac:spMk id="40" creationId="{4E95350F-F5CF-36E6-7578-2ABF8C360A82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44" creationId="{6EB9E148-FF57-3304-06FB-89D68AE372FC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45" creationId="{F009DC38-7294-873A-292C-A1800EF8702E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46" creationId="{9FCEF21F-A61E-F9D7-15A8-E1C4616AC530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48" creationId="{92B144B5-938D-D2E5-6E8A-A3BA1CF63128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49" creationId="{448DDF38-8819-8C84-4AB6-9403D8765493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50" creationId="{C32F2E94-95CE-C6AD-FB0C-32DD4BF903A9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52" creationId="{C4180B2A-670A-11BF-277D-ECB925F62845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53" creationId="{11FA9478-7634-C92E-78E4-0F6D747CF88E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54" creationId="{E4DFB9DF-6897-BF9B-1D59-89838F802A9C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56" creationId="{DEA36A85-3A7E-16EB-EDF0-58C1AED5DF69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57" creationId="{6A4641AB-7AE4-EF8C-D60F-F757A5BBCA64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58" creationId="{0D36DE61-BBB1-380B-649F-72193202F093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60" creationId="{8DF18C7E-A0D5-855E-7E97-718FD1730E3A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61" creationId="{D5D43F21-5BAD-FEE5-FB9A-0DC56B4E479E}"/>
          </ac:spMkLst>
        </pc:spChg>
        <pc:spChg chg="mod">
          <ac:chgData name="Reed Kiely" userId="768be38e-2fb5-40ce-925d-bd8e9d9e3c31" providerId="ADAL" clId="{F2105C19-95C8-41FE-97C5-773546B54F7F}" dt="2022-11-09T20:59:59.680" v="2692"/>
          <ac:spMkLst>
            <pc:docMk/>
            <pc:sldMk cId="1179492759" sldId="2144328522"/>
            <ac:spMk id="62" creationId="{F833378A-9B8C-AC90-CCFC-2375834E5D45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64" creationId="{E1C8F3A3-C663-93D1-5607-8929864E38F2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65" creationId="{96B6996B-6870-5B07-5421-DADA5ED53FD2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66" creationId="{D5696DB6-22C3-E219-5EC9-69D3F949D71B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68" creationId="{A30014CD-CC83-B684-B6A7-AF769C3685F9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69" creationId="{9474C471-F973-F447-3142-58439EA5B1E5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70" creationId="{8548514E-20D9-A8E1-3115-5B7C750128E1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72" creationId="{97D11083-116D-76CE-471D-3CCAE0344DE8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73" creationId="{C907E3CE-EFD7-977E-C640-CB440D85AF85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74" creationId="{79F73A61-4BCB-55B9-5380-724CBFCF7CA2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76" creationId="{3DCB06C8-1CBB-0CFD-CFEB-63BD36CFA7F1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77" creationId="{86B789EE-D259-A643-E0C1-F131433FA8AB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78" creationId="{3145E49C-0170-F2C7-107A-E40000D5101E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80" creationId="{B6A4DEC9-7AD2-DB52-CBF9-7DD726F24A8C}"/>
          </ac:spMkLst>
        </pc:spChg>
        <pc:spChg chg="mod topLvl">
          <ac:chgData name="Reed Kiely" userId="768be38e-2fb5-40ce-925d-bd8e9d9e3c31" providerId="ADAL" clId="{F2105C19-95C8-41FE-97C5-773546B54F7F}" dt="2022-11-11T15:28:13.287" v="8041" actId="1036"/>
          <ac:spMkLst>
            <pc:docMk/>
            <pc:sldMk cId="1179492759" sldId="2144328522"/>
            <ac:spMk id="81" creationId="{ACBE58E5-F3E9-A4C3-396C-F7BCFC044668}"/>
          </ac:spMkLst>
        </pc:spChg>
        <pc:spChg chg="mod topLvl">
          <ac:chgData name="Reed Kiely" userId="768be38e-2fb5-40ce-925d-bd8e9d9e3c31" providerId="ADAL" clId="{F2105C19-95C8-41FE-97C5-773546B54F7F}" dt="2022-11-11T15:28:04.374" v="8037" actId="207"/>
          <ac:spMkLst>
            <pc:docMk/>
            <pc:sldMk cId="1179492759" sldId="2144328522"/>
            <ac:spMk id="82" creationId="{1A390FED-D1BB-C086-6917-B80BD5537D42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84" creationId="{980B6F0B-1ACC-1AF4-27AB-72A0782C0639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85" creationId="{1610B3EA-798D-F49D-2284-56FBD260A3B0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86" creationId="{C4A5C5E9-DDC7-2D3B-BDC6-F115740C2E7B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88" creationId="{84EA814C-8259-04B4-FCE5-FEFB957B8D29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89" creationId="{33F8CE11-6FE8-EADE-78C1-D74CA02693D5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90" creationId="{18BF988D-AB3A-870D-7130-09EF2DE00BCA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92" creationId="{54648515-013A-4FB7-BC8E-E4602D8BCA85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93" creationId="{18FD3037-C733-21A0-1449-66C3A2C02E4C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94" creationId="{B3BDFC37-6009-1EA9-0D81-D1B6D9763211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96" creationId="{30DDE983-1F27-9720-3ABA-B0FEF5D409C5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97" creationId="{BABA9079-8013-415F-21D3-FAD85B7BA758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98" creationId="{732CC7C5-736D-9688-2DA8-B67065B4C95C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100" creationId="{C739077F-862E-6E0D-CCE8-EF02480F5E6A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101" creationId="{2590CCE4-1FA0-D4DF-7FC3-CB00AAFB5D16}"/>
          </ac:spMkLst>
        </pc:spChg>
        <pc:spChg chg="mod">
          <ac:chgData name="Reed Kiely" userId="768be38e-2fb5-40ce-925d-bd8e9d9e3c31" providerId="ADAL" clId="{F2105C19-95C8-41FE-97C5-773546B54F7F}" dt="2022-11-09T21:09:48.832" v="2837"/>
          <ac:spMkLst>
            <pc:docMk/>
            <pc:sldMk cId="1179492759" sldId="2144328522"/>
            <ac:spMk id="102" creationId="{E2172C4B-B942-B79C-D60A-7EDFFBEC9018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04" creationId="{29D6290D-BC48-2354-5181-4CBD7BD1050B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05" creationId="{84223147-AA50-6F78-6A1D-B2B2AEC957EE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06" creationId="{E74B7C10-D044-17CA-DB05-0FC77A76E946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08" creationId="{DEF3FC7C-2706-1466-A2E0-8DC382E20277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09" creationId="{6EB96BDE-ED62-D53E-506A-F40D19A8EE46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10" creationId="{8BA07A6A-4844-7324-0373-3BEF8DD2191B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12" creationId="{C5C3C3D9-EF11-2EDD-9AF3-49694EE0860E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13" creationId="{41C63A45-5445-BDD2-0926-E3F95B02B789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14" creationId="{4EA8CB08-BF26-5142-3212-52C05A5A232D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16" creationId="{2F939DAB-D17C-1C12-E8F4-8BE419E36039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17" creationId="{82D46BF8-08F7-E4AD-FC5D-0AB949D0E0B0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18" creationId="{C68F23B1-C7B0-AD73-6254-4A43ED0E72D3}"/>
          </ac:spMkLst>
        </pc:spChg>
        <pc:spChg chg="mod topLvl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20" creationId="{7399001D-42F6-0B27-D9F4-D25F91EF791A}"/>
          </ac:spMkLst>
        </pc:spChg>
        <pc:spChg chg="mod topLvl">
          <ac:chgData name="Reed Kiely" userId="768be38e-2fb5-40ce-925d-bd8e9d9e3c31" providerId="ADAL" clId="{F2105C19-95C8-41FE-97C5-773546B54F7F}" dt="2022-11-11T15:28:13.287" v="8041" actId="1036"/>
          <ac:spMkLst>
            <pc:docMk/>
            <pc:sldMk cId="1179492759" sldId="2144328522"/>
            <ac:spMk id="121" creationId="{7C870675-8F33-3137-D8B4-11F86A6959C0}"/>
          </ac:spMkLst>
        </pc:spChg>
        <pc:spChg chg="mod topLvl">
          <ac:chgData name="Reed Kiely" userId="768be38e-2fb5-40ce-925d-bd8e9d9e3c31" providerId="ADAL" clId="{F2105C19-95C8-41FE-97C5-773546B54F7F}" dt="2022-11-11T15:28:04.374" v="8037" actId="207"/>
          <ac:spMkLst>
            <pc:docMk/>
            <pc:sldMk cId="1179492759" sldId="2144328522"/>
            <ac:spMk id="122" creationId="{B2D31032-0640-73E1-CCC6-408F3DBD7279}"/>
          </ac:spMkLst>
        </pc:spChg>
        <pc:spChg chg="add mod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24" creationId="{E4BF64C9-458E-C526-5D0C-F87BFD2F5209}"/>
          </ac:spMkLst>
        </pc:spChg>
        <pc:spChg chg="add mod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25" creationId="{EE210327-EF12-309E-7E52-16BC7CDEE1B4}"/>
          </ac:spMkLst>
        </pc:spChg>
        <pc:spChg chg="add mod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26" creationId="{B1681DC3-0FA3-40BD-A5D3-FBF63A54C34A}"/>
          </ac:spMkLst>
        </pc:spChg>
        <pc:spChg chg="add mod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27" creationId="{D8B7296B-F00A-9512-8890-160263CC5F39}"/>
          </ac:spMkLst>
        </pc:spChg>
        <pc:spChg chg="add del mod">
          <ac:chgData name="Reed Kiely" userId="768be38e-2fb5-40ce-925d-bd8e9d9e3c31" providerId="ADAL" clId="{F2105C19-95C8-41FE-97C5-773546B54F7F}" dt="2022-11-09T22:17:18.027" v="2934" actId="478"/>
          <ac:spMkLst>
            <pc:docMk/>
            <pc:sldMk cId="1179492759" sldId="2144328522"/>
            <ac:spMk id="128" creationId="{53F68AAE-399F-072D-1034-89F472506B57}"/>
          </ac:spMkLst>
        </pc:spChg>
        <pc:spChg chg="add mod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29" creationId="{2EBE4CF8-7E34-C64A-DFE7-34B064D243E1}"/>
          </ac:spMkLst>
        </pc:spChg>
        <pc:spChg chg="add mod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30" creationId="{AD9387A1-9E4A-ECAC-4ACC-5DFF45B1D7C2}"/>
          </ac:spMkLst>
        </pc:spChg>
        <pc:spChg chg="add mod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31" creationId="{BCE07142-504F-D1A4-4408-9504D7A461EF}"/>
          </ac:spMkLst>
        </pc:spChg>
        <pc:spChg chg="add mod">
          <ac:chgData name="Reed Kiely" userId="768be38e-2fb5-40ce-925d-bd8e9d9e3c31" providerId="ADAL" clId="{F2105C19-95C8-41FE-97C5-773546B54F7F}" dt="2022-11-10T19:16:29.303" v="6083" actId="1076"/>
          <ac:spMkLst>
            <pc:docMk/>
            <pc:sldMk cId="1179492759" sldId="2144328522"/>
            <ac:spMk id="132" creationId="{397EA4E1-424A-379E-B50C-83BAE5A60D3B}"/>
          </ac:spMkLst>
        </pc:s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5" creationId="{56241E78-47B5-535A-7A81-DF1572AAD3FD}"/>
          </ac:grpSpMkLst>
        </pc:grpChg>
        <pc:grpChg chg="add del mod">
          <ac:chgData name="Reed Kiely" userId="768be38e-2fb5-40ce-925d-bd8e9d9e3c31" providerId="ADAL" clId="{F2105C19-95C8-41FE-97C5-773546B54F7F}" dt="2022-11-08T16:00:20.284" v="387" actId="478"/>
          <ac:grpSpMkLst>
            <pc:docMk/>
            <pc:sldMk cId="1179492759" sldId="2144328522"/>
            <ac:grpSpMk id="11" creationId="{2D68D67A-9AFB-4C2B-D0D7-0BCC01F03713}"/>
          </ac:grpSpMkLst>
        </pc:gr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13" creationId="{340CE62D-7851-C373-1ACA-024FDF79E837}"/>
          </ac:grpSpMkLst>
        </pc:gr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17" creationId="{A9BC206D-DFC5-18B7-4EF2-96AAF2860AE3}"/>
          </ac:grpSpMkLst>
        </pc:grpChg>
        <pc:grpChg chg="add del mod">
          <ac:chgData name="Reed Kiely" userId="768be38e-2fb5-40ce-925d-bd8e9d9e3c31" providerId="ADAL" clId="{F2105C19-95C8-41FE-97C5-773546B54F7F}" dt="2022-11-08T16:00:20.284" v="387" actId="478"/>
          <ac:grpSpMkLst>
            <pc:docMk/>
            <pc:sldMk cId="1179492759" sldId="2144328522"/>
            <ac:grpSpMk id="19" creationId="{994D1433-A41F-C02C-B521-084F30BD1B00}"/>
          </ac:grpSpMkLst>
        </pc:grpChg>
        <pc:grpChg chg="add del mod">
          <ac:chgData name="Reed Kiely" userId="768be38e-2fb5-40ce-925d-bd8e9d9e3c31" providerId="ADAL" clId="{F2105C19-95C8-41FE-97C5-773546B54F7F}" dt="2022-11-08T16:00:20.284" v="387" actId="478"/>
          <ac:grpSpMkLst>
            <pc:docMk/>
            <pc:sldMk cId="1179492759" sldId="2144328522"/>
            <ac:grpSpMk id="27" creationId="{CB74D163-0AD4-49AA-AC72-0D142A2748DF}"/>
          </ac:grpSpMkLst>
        </pc:gr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27" creationId="{E67C2DB5-B96A-2C1D-BC5A-FC3729168843}"/>
          </ac:grpSpMkLst>
        </pc:grpChg>
        <pc:grpChg chg="add del mod">
          <ac:chgData name="Reed Kiely" userId="768be38e-2fb5-40ce-925d-bd8e9d9e3c31" providerId="ADAL" clId="{F2105C19-95C8-41FE-97C5-773546B54F7F}" dt="2022-11-08T16:00:20.284" v="387" actId="478"/>
          <ac:grpSpMkLst>
            <pc:docMk/>
            <pc:sldMk cId="1179492759" sldId="2144328522"/>
            <ac:grpSpMk id="30" creationId="{E27343C5-FE6B-851C-5FCD-008232CB2B3B}"/>
          </ac:grpSpMkLst>
        </pc:gr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31" creationId="{156294E7-D48C-70BE-90A4-A348B90DF51B}"/>
          </ac:grpSpMkLst>
        </pc:gr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43" creationId="{95434083-3BA1-364E-463A-B9D470BA8B1D}"/>
          </ac:grpSpMkLst>
        </pc:gr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47" creationId="{847220C5-E6D4-FCD6-1E58-41B667815F9B}"/>
          </ac:grpSpMkLst>
        </pc:gr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51" creationId="{45817346-AD70-D406-7B8F-CD1BC9402500}"/>
          </ac:grpSpMkLst>
        </pc:gr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55" creationId="{8035BC53-2AEE-E39E-D274-CDDEE3E21DB2}"/>
          </ac:grpSpMkLst>
        </pc:grpChg>
        <pc:grpChg chg="add del mod">
          <ac:chgData name="Reed Kiely" userId="768be38e-2fb5-40ce-925d-bd8e9d9e3c31" providerId="ADAL" clId="{F2105C19-95C8-41FE-97C5-773546B54F7F}" dt="2022-11-09T21:00:27.981" v="2701" actId="478"/>
          <ac:grpSpMkLst>
            <pc:docMk/>
            <pc:sldMk cId="1179492759" sldId="2144328522"/>
            <ac:grpSpMk id="59" creationId="{413856E9-42EA-6C68-C65D-F92300647EB3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63" creationId="{E35629E8-BCEA-46A3-C812-3B5DA07D7A39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67" creationId="{AE9854EC-D8F3-83BB-296E-044A01585D2B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71" creationId="{5903EB9B-32F6-274B-17C7-845964B4B347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75" creationId="{9E8C3795-6F2A-5863-F928-C900EA5BA1E3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79" creationId="{F9818A33-B9E5-5F3F-420C-A33637B878CF}"/>
          </ac:grpSpMkLst>
        </pc:grpChg>
        <pc:grpChg chg="add del mod">
          <ac:chgData name="Reed Kiely" userId="768be38e-2fb5-40ce-925d-bd8e9d9e3c31" providerId="ADAL" clId="{F2105C19-95C8-41FE-97C5-773546B54F7F}" dt="2022-11-09T21:09:50.030" v="2838"/>
          <ac:grpSpMkLst>
            <pc:docMk/>
            <pc:sldMk cId="1179492759" sldId="2144328522"/>
            <ac:grpSpMk id="83" creationId="{289F8105-2B7E-588A-4D7D-421D31D20498}"/>
          </ac:grpSpMkLst>
        </pc:grpChg>
        <pc:grpChg chg="add del mod">
          <ac:chgData name="Reed Kiely" userId="768be38e-2fb5-40ce-925d-bd8e9d9e3c31" providerId="ADAL" clId="{F2105C19-95C8-41FE-97C5-773546B54F7F}" dt="2022-11-09T21:09:50.030" v="2838"/>
          <ac:grpSpMkLst>
            <pc:docMk/>
            <pc:sldMk cId="1179492759" sldId="2144328522"/>
            <ac:grpSpMk id="87" creationId="{F2940140-0BA2-C99A-5D0A-A633EFE30CC3}"/>
          </ac:grpSpMkLst>
        </pc:grpChg>
        <pc:grpChg chg="add del mod">
          <ac:chgData name="Reed Kiely" userId="768be38e-2fb5-40ce-925d-bd8e9d9e3c31" providerId="ADAL" clId="{F2105C19-95C8-41FE-97C5-773546B54F7F}" dt="2022-11-09T21:09:50.030" v="2838"/>
          <ac:grpSpMkLst>
            <pc:docMk/>
            <pc:sldMk cId="1179492759" sldId="2144328522"/>
            <ac:grpSpMk id="91" creationId="{5540FF8A-9BCB-39A1-61EE-A7BF4153AAAA}"/>
          </ac:grpSpMkLst>
        </pc:grpChg>
        <pc:grpChg chg="add del mod">
          <ac:chgData name="Reed Kiely" userId="768be38e-2fb5-40ce-925d-bd8e9d9e3c31" providerId="ADAL" clId="{F2105C19-95C8-41FE-97C5-773546B54F7F}" dt="2022-11-09T21:09:50.030" v="2838"/>
          <ac:grpSpMkLst>
            <pc:docMk/>
            <pc:sldMk cId="1179492759" sldId="2144328522"/>
            <ac:grpSpMk id="95" creationId="{F4321CFE-7F34-0B9A-CE0C-880245023335}"/>
          </ac:grpSpMkLst>
        </pc:grpChg>
        <pc:grpChg chg="add del mod">
          <ac:chgData name="Reed Kiely" userId="768be38e-2fb5-40ce-925d-bd8e9d9e3c31" providerId="ADAL" clId="{F2105C19-95C8-41FE-97C5-773546B54F7F}" dt="2022-11-09T21:09:50.030" v="2838"/>
          <ac:grpSpMkLst>
            <pc:docMk/>
            <pc:sldMk cId="1179492759" sldId="2144328522"/>
            <ac:grpSpMk id="99" creationId="{C35182AE-5BC6-30EA-562F-FC3009858C99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103" creationId="{54AE5537-86E3-F27F-8F85-9835B460E10E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107" creationId="{BC738ED3-ED75-0186-B39C-5586B033DDF8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111" creationId="{C87BFD9E-6043-D21B-10AE-1FC6B30C379E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115" creationId="{E068303F-80ED-8B16-F7C2-F622A6FF37F9}"/>
          </ac:grpSpMkLst>
        </pc:grpChg>
        <pc:grpChg chg="add del mod">
          <ac:chgData name="Reed Kiely" userId="768be38e-2fb5-40ce-925d-bd8e9d9e3c31" providerId="ADAL" clId="{F2105C19-95C8-41FE-97C5-773546B54F7F}" dt="2022-11-09T22:13:18.084" v="2860" actId="165"/>
          <ac:grpSpMkLst>
            <pc:docMk/>
            <pc:sldMk cId="1179492759" sldId="2144328522"/>
            <ac:grpSpMk id="119" creationId="{F56FA6B4-B6BE-C624-5705-FA949293F23D}"/>
          </ac:grpSpMkLst>
        </pc:grpChg>
        <pc:picChg chg="add mod">
          <ac:chgData name="Reed Kiely" userId="768be38e-2fb5-40ce-925d-bd8e9d9e3c31" providerId="ADAL" clId="{F2105C19-95C8-41FE-97C5-773546B54F7F}" dt="2022-11-11T15:28:24.129" v="8048" actId="1035"/>
          <ac:picMkLst>
            <pc:docMk/>
            <pc:sldMk cId="1179492759" sldId="2144328522"/>
            <ac:picMk id="6" creationId="{8315443A-053C-5188-E068-3C1EF90F8236}"/>
          </ac:picMkLst>
        </pc:picChg>
        <pc:picChg chg="add mod">
          <ac:chgData name="Reed Kiely" userId="768be38e-2fb5-40ce-925d-bd8e9d9e3c31" providerId="ADAL" clId="{F2105C19-95C8-41FE-97C5-773546B54F7F}" dt="2022-11-11T15:28:24.129" v="8048" actId="1035"/>
          <ac:picMkLst>
            <pc:docMk/>
            <pc:sldMk cId="1179492759" sldId="2144328522"/>
            <ac:picMk id="8" creationId="{EE254D57-90DB-CA12-78CB-A3B8CC1ECB2F}"/>
          </ac:picMkLst>
        </pc:picChg>
        <pc:picChg chg="mod">
          <ac:chgData name="Reed Kiely" userId="768be38e-2fb5-40ce-925d-bd8e9d9e3c31" providerId="ADAL" clId="{F2105C19-95C8-41FE-97C5-773546B54F7F}" dt="2022-11-04T18:44:30.353" v="374"/>
          <ac:picMkLst>
            <pc:docMk/>
            <pc:sldMk cId="1179492759" sldId="2144328522"/>
            <ac:picMk id="13" creationId="{0D2907F6-268C-860D-4848-75611480BC86}"/>
          </ac:picMkLst>
        </pc:picChg>
        <pc:picChg chg="add del mod">
          <ac:chgData name="Reed Kiely" userId="768be38e-2fb5-40ce-925d-bd8e9d9e3c31" providerId="ADAL" clId="{F2105C19-95C8-41FE-97C5-773546B54F7F}" dt="2022-11-08T16:00:20.284" v="387" actId="478"/>
          <ac:picMkLst>
            <pc:docMk/>
            <pc:sldMk cId="1179492759" sldId="2144328522"/>
            <ac:picMk id="14" creationId="{08ADE325-BA01-70F6-FE48-211D02B5EA00}"/>
          </ac:picMkLst>
        </pc:picChg>
        <pc:picChg chg="add del mod">
          <ac:chgData name="Reed Kiely" userId="768be38e-2fb5-40ce-925d-bd8e9d9e3c31" providerId="ADAL" clId="{F2105C19-95C8-41FE-97C5-773546B54F7F}" dt="2022-11-08T16:00:20.284" v="387" actId="478"/>
          <ac:picMkLst>
            <pc:docMk/>
            <pc:sldMk cId="1179492759" sldId="2144328522"/>
            <ac:picMk id="15" creationId="{1B316D42-5CC0-83FE-A178-0E3364F4BFEA}"/>
          </ac:picMkLst>
        </pc:picChg>
        <pc:picChg chg="add del mod">
          <ac:chgData name="Reed Kiely" userId="768be38e-2fb5-40ce-925d-bd8e9d9e3c31" providerId="ADAL" clId="{F2105C19-95C8-41FE-97C5-773546B54F7F}" dt="2022-11-08T16:00:20.284" v="387" actId="478"/>
          <ac:picMkLst>
            <pc:docMk/>
            <pc:sldMk cId="1179492759" sldId="2144328522"/>
            <ac:picMk id="16" creationId="{BCB1119B-1CEC-40E8-AD74-72472AB6280E}"/>
          </ac:picMkLst>
        </pc:picChg>
        <pc:picChg chg="del">
          <ac:chgData name="Reed Kiely" userId="768be38e-2fb5-40ce-925d-bd8e9d9e3c31" providerId="ADAL" clId="{F2105C19-95C8-41FE-97C5-773546B54F7F}" dt="2022-11-04T18:44:21.812" v="373" actId="478"/>
          <ac:picMkLst>
            <pc:docMk/>
            <pc:sldMk cId="1179492759" sldId="2144328522"/>
            <ac:picMk id="17" creationId="{3C57088D-FBF8-3325-E622-6E0DDDA5CF33}"/>
          </ac:picMkLst>
        </pc:picChg>
        <pc:picChg chg="ord">
          <ac:chgData name="Reed Kiely" userId="768be38e-2fb5-40ce-925d-bd8e9d9e3c31" providerId="ADAL" clId="{F2105C19-95C8-41FE-97C5-773546B54F7F}" dt="2022-11-04T18:44:33.956" v="375" actId="167"/>
          <ac:picMkLst>
            <pc:docMk/>
            <pc:sldMk cId="1179492759" sldId="2144328522"/>
            <ac:picMk id="18" creationId="{306572B8-8ACE-8EAF-223E-D8D79FEC05C4}"/>
          </ac:picMkLst>
        </pc:picChg>
        <pc:picChg chg="mod">
          <ac:chgData name="Reed Kiely" userId="768be38e-2fb5-40ce-925d-bd8e9d9e3c31" providerId="ADAL" clId="{F2105C19-95C8-41FE-97C5-773546B54F7F}" dt="2022-11-04T18:44:30.353" v="374"/>
          <ac:picMkLst>
            <pc:docMk/>
            <pc:sldMk cId="1179492759" sldId="2144328522"/>
            <ac:picMk id="26" creationId="{77F324A3-3138-8458-ABDC-ED968A51CDE8}"/>
          </ac:picMkLst>
        </pc:picChg>
        <pc:picChg chg="mod">
          <ac:chgData name="Reed Kiely" userId="768be38e-2fb5-40ce-925d-bd8e9d9e3c31" providerId="ADAL" clId="{F2105C19-95C8-41FE-97C5-773546B54F7F}" dt="2022-11-04T18:44:30.353" v="374"/>
          <ac:picMkLst>
            <pc:docMk/>
            <pc:sldMk cId="1179492759" sldId="2144328522"/>
            <ac:picMk id="29" creationId="{678D5B48-8A3B-0A38-7B14-83BAB490D4EB}"/>
          </ac:picMkLst>
        </pc:picChg>
        <pc:picChg chg="mod">
          <ac:chgData name="Reed Kiely" userId="768be38e-2fb5-40ce-925d-bd8e9d9e3c31" providerId="ADAL" clId="{F2105C19-95C8-41FE-97C5-773546B54F7F}" dt="2022-11-04T18:44:30.353" v="374"/>
          <ac:picMkLst>
            <pc:docMk/>
            <pc:sldMk cId="1179492759" sldId="2144328522"/>
            <ac:picMk id="32" creationId="{02B164C7-2846-EA9C-6A18-D1CC112673AE}"/>
          </ac:picMkLst>
        </pc:picChg>
        <pc:picChg chg="add del mod">
          <ac:chgData name="Reed Kiely" userId="768be38e-2fb5-40ce-925d-bd8e9d9e3c31" providerId="ADAL" clId="{F2105C19-95C8-41FE-97C5-773546B54F7F}" dt="2022-11-09T22:18:23.523" v="2977" actId="478"/>
          <ac:picMkLst>
            <pc:docMk/>
            <pc:sldMk cId="1179492759" sldId="2144328522"/>
            <ac:picMk id="33" creationId="{73FD6666-A3B1-6509-52C6-3C4AFECD933C}"/>
          </ac:picMkLst>
        </pc:picChg>
        <pc:cxnChg chg="add mod">
          <ac:chgData name="Reed Kiely" userId="768be38e-2fb5-40ce-925d-bd8e9d9e3c31" providerId="ADAL" clId="{F2105C19-95C8-41FE-97C5-773546B54F7F}" dt="2022-11-10T19:19:01.469" v="6305" actId="14100"/>
          <ac:cxnSpMkLst>
            <pc:docMk/>
            <pc:sldMk cId="1179492759" sldId="2144328522"/>
            <ac:cxnSpMk id="42" creationId="{927DC3F0-FF5E-27C9-4AAB-54639E46FFAC}"/>
          </ac:cxnSpMkLst>
        </pc:cxnChg>
      </pc:sldChg>
      <pc:sldChg chg="addSp delSp modSp add mod delCm">
        <pc:chgData name="Reed Kiely" userId="768be38e-2fb5-40ce-925d-bd8e9d9e3c31" providerId="ADAL" clId="{F2105C19-95C8-41FE-97C5-773546B54F7F}" dt="2022-11-11T16:22:37.461" v="8742" actId="20577"/>
        <pc:sldMkLst>
          <pc:docMk/>
          <pc:sldMk cId="3072356817" sldId="2144328523"/>
        </pc:sldMkLst>
        <pc:spChg chg="del mod">
          <ac:chgData name="Reed Kiely" userId="768be38e-2fb5-40ce-925d-bd8e9d9e3c31" providerId="ADAL" clId="{F2105C19-95C8-41FE-97C5-773546B54F7F}" dt="2022-11-11T16:21:40.558" v="8639" actId="478"/>
          <ac:spMkLst>
            <pc:docMk/>
            <pc:sldMk cId="3072356817" sldId="2144328523"/>
            <ac:spMk id="2" creationId="{3E8B879F-2723-D03F-ACE7-835DEAE20D5A}"/>
          </ac:spMkLst>
        </pc:spChg>
        <pc:spChg chg="add del mod">
          <ac:chgData name="Reed Kiely" userId="768be38e-2fb5-40ce-925d-bd8e9d9e3c31" providerId="ADAL" clId="{F2105C19-95C8-41FE-97C5-773546B54F7F}" dt="2022-11-08T16:04:51.097" v="403"/>
          <ac:spMkLst>
            <pc:docMk/>
            <pc:sldMk cId="3072356817" sldId="2144328523"/>
            <ac:spMk id="2" creationId="{865A0B40-73A8-1854-470F-8CD2051DE5CE}"/>
          </ac:spMkLst>
        </pc:spChg>
        <pc:spChg chg="add del mod">
          <ac:chgData name="Reed Kiely" userId="768be38e-2fb5-40ce-925d-bd8e9d9e3c31" providerId="ADAL" clId="{F2105C19-95C8-41FE-97C5-773546B54F7F}" dt="2022-11-08T16:04:51.097" v="403"/>
          <ac:spMkLst>
            <pc:docMk/>
            <pc:sldMk cId="3072356817" sldId="2144328523"/>
            <ac:spMk id="3" creationId="{37EB7495-D848-4EFA-0728-DC04A0698F6F}"/>
          </ac:spMkLst>
        </pc:spChg>
        <pc:spChg chg="add del">
          <ac:chgData name="Reed Kiely" userId="768be38e-2fb5-40ce-925d-bd8e9d9e3c31" providerId="ADAL" clId="{F2105C19-95C8-41FE-97C5-773546B54F7F}" dt="2022-11-10T15:06:04.691" v="3213" actId="22"/>
          <ac:spMkLst>
            <pc:docMk/>
            <pc:sldMk cId="3072356817" sldId="2144328523"/>
            <ac:spMk id="3" creationId="{67766A69-13E6-B976-777E-A1AD653BC5FB}"/>
          </ac:spMkLst>
        </pc:spChg>
        <pc:spChg chg="add mod">
          <ac:chgData name="Reed Kiely" userId="768be38e-2fb5-40ce-925d-bd8e9d9e3c31" providerId="ADAL" clId="{F2105C19-95C8-41FE-97C5-773546B54F7F}" dt="2022-11-11T16:22:05.489" v="8641" actId="113"/>
          <ac:spMkLst>
            <pc:docMk/>
            <pc:sldMk cId="3072356817" sldId="2144328523"/>
            <ac:spMk id="4" creationId="{0A9A8170-BFA6-08DE-159D-79553819305F}"/>
          </ac:spMkLst>
        </pc:spChg>
        <pc:spChg chg="add del mod">
          <ac:chgData name="Reed Kiely" userId="768be38e-2fb5-40ce-925d-bd8e9d9e3c31" providerId="ADAL" clId="{F2105C19-95C8-41FE-97C5-773546B54F7F}" dt="2022-11-08T16:04:51.097" v="403"/>
          <ac:spMkLst>
            <pc:docMk/>
            <pc:sldMk cId="3072356817" sldId="2144328523"/>
            <ac:spMk id="4" creationId="{6F9E0020-A58F-5788-DA61-CFA1AF6F189C}"/>
          </ac:spMkLst>
        </pc:spChg>
        <pc:spChg chg="del">
          <ac:chgData name="Reed Kiely" userId="768be38e-2fb5-40ce-925d-bd8e9d9e3c31" providerId="ADAL" clId="{F2105C19-95C8-41FE-97C5-773546B54F7F}" dt="2022-11-10T16:29:50.400" v="4620" actId="478"/>
          <ac:spMkLst>
            <pc:docMk/>
            <pc:sldMk cId="3072356817" sldId="2144328523"/>
            <ac:spMk id="5" creationId="{B9307264-ED81-0527-31C5-F54A5899E6EC}"/>
          </ac:spMkLst>
        </pc:spChg>
        <pc:spChg chg="add del mod ord">
          <ac:chgData name="Reed Kiely" userId="768be38e-2fb5-40ce-925d-bd8e9d9e3c31" providerId="ADAL" clId="{F2105C19-95C8-41FE-97C5-773546B54F7F}" dt="2022-11-10T15:08:50.093" v="3221" actId="478"/>
          <ac:spMkLst>
            <pc:docMk/>
            <pc:sldMk cId="3072356817" sldId="2144328523"/>
            <ac:spMk id="6" creationId="{B419C503-D8AE-0611-1161-10732F6D0AC9}"/>
          </ac:spMkLst>
        </pc:spChg>
        <pc:spChg chg="add mod ord">
          <ac:chgData name="Reed Kiely" userId="768be38e-2fb5-40ce-925d-bd8e9d9e3c31" providerId="ADAL" clId="{F2105C19-95C8-41FE-97C5-773546B54F7F}" dt="2022-11-11T16:14:18.074" v="8353" actId="14100"/>
          <ac:spMkLst>
            <pc:docMk/>
            <pc:sldMk cId="3072356817" sldId="2144328523"/>
            <ac:spMk id="7" creationId="{12EC211A-9CE4-957A-A3DD-FE7FC0FFC41E}"/>
          </ac:spMkLst>
        </pc:spChg>
        <pc:spChg chg="add del mod">
          <ac:chgData name="Reed Kiely" userId="768be38e-2fb5-40ce-925d-bd8e9d9e3c31" providerId="ADAL" clId="{F2105C19-95C8-41FE-97C5-773546B54F7F}" dt="2022-11-10T15:08:12.006" v="3220" actId="478"/>
          <ac:spMkLst>
            <pc:docMk/>
            <pc:sldMk cId="3072356817" sldId="2144328523"/>
            <ac:spMk id="8" creationId="{DDD6DD9E-24E2-7C39-302D-7583B3002933}"/>
          </ac:spMkLst>
        </pc:spChg>
        <pc:spChg chg="add del mod">
          <ac:chgData name="Reed Kiely" userId="768be38e-2fb5-40ce-925d-bd8e9d9e3c31" providerId="ADAL" clId="{F2105C19-95C8-41FE-97C5-773546B54F7F}" dt="2022-11-10T15:08:50.093" v="3221" actId="478"/>
          <ac:spMkLst>
            <pc:docMk/>
            <pc:sldMk cId="3072356817" sldId="2144328523"/>
            <ac:spMk id="9" creationId="{4691C05B-5031-963D-0344-0B4B706EDB0B}"/>
          </ac:spMkLst>
        </pc:spChg>
        <pc:spChg chg="add del mod">
          <ac:chgData name="Reed Kiely" userId="768be38e-2fb5-40ce-925d-bd8e9d9e3c31" providerId="ADAL" clId="{F2105C19-95C8-41FE-97C5-773546B54F7F}" dt="2022-11-10T15:08:50.093" v="3221" actId="478"/>
          <ac:spMkLst>
            <pc:docMk/>
            <pc:sldMk cId="3072356817" sldId="2144328523"/>
            <ac:spMk id="10" creationId="{C0C67592-E7F6-9D9F-3804-4868999DCBCA}"/>
          </ac:spMkLst>
        </pc:spChg>
        <pc:spChg chg="add del mod">
          <ac:chgData name="Reed Kiely" userId="768be38e-2fb5-40ce-925d-bd8e9d9e3c31" providerId="ADAL" clId="{F2105C19-95C8-41FE-97C5-773546B54F7F}" dt="2022-11-10T14:47:30.653" v="3211" actId="478"/>
          <ac:spMkLst>
            <pc:docMk/>
            <pc:sldMk cId="3072356817" sldId="2144328523"/>
            <ac:spMk id="11" creationId="{36021ADE-37E8-EE36-F11F-94ADFC2831DD}"/>
          </ac:spMkLst>
        </pc:spChg>
        <pc:spChg chg="add del mod">
          <ac:chgData name="Reed Kiely" userId="768be38e-2fb5-40ce-925d-bd8e9d9e3c31" providerId="ADAL" clId="{F2105C19-95C8-41FE-97C5-773546B54F7F}" dt="2022-11-10T15:11:58.405" v="3285" actId="478"/>
          <ac:spMkLst>
            <pc:docMk/>
            <pc:sldMk cId="3072356817" sldId="2144328523"/>
            <ac:spMk id="12" creationId="{7A59FEF9-E8B7-D76C-3C2F-EB7AE5A65B5A}"/>
          </ac:spMkLst>
        </pc:spChg>
        <pc:spChg chg="add mod ord">
          <ac:chgData name="Reed Kiely" userId="768be38e-2fb5-40ce-925d-bd8e9d9e3c31" providerId="ADAL" clId="{F2105C19-95C8-41FE-97C5-773546B54F7F}" dt="2022-11-11T16:14:12.036" v="8351" actId="14100"/>
          <ac:spMkLst>
            <pc:docMk/>
            <pc:sldMk cId="3072356817" sldId="2144328523"/>
            <ac:spMk id="13" creationId="{A5ADC6AD-B43D-D1A7-0514-7AC962097E0B}"/>
          </ac:spMkLst>
        </pc:spChg>
        <pc:spChg chg="add mod">
          <ac:chgData name="Reed Kiely" userId="768be38e-2fb5-40ce-925d-bd8e9d9e3c31" providerId="ADAL" clId="{F2105C19-95C8-41FE-97C5-773546B54F7F}" dt="2022-11-11T16:14:14.634" v="8352" actId="1076"/>
          <ac:spMkLst>
            <pc:docMk/>
            <pc:sldMk cId="3072356817" sldId="2144328523"/>
            <ac:spMk id="14" creationId="{939DB81F-8869-9127-9293-BD89A1B9F629}"/>
          </ac:spMkLst>
        </pc:spChg>
        <pc:spChg chg="add mod">
          <ac:chgData name="Reed Kiely" userId="768be38e-2fb5-40ce-925d-bd8e9d9e3c31" providerId="ADAL" clId="{F2105C19-95C8-41FE-97C5-773546B54F7F}" dt="2022-11-11T16:18:57.817" v="8429" actId="12789"/>
          <ac:spMkLst>
            <pc:docMk/>
            <pc:sldMk cId="3072356817" sldId="2144328523"/>
            <ac:spMk id="15" creationId="{325CC019-4384-0BA2-3A2E-BA46C75539BA}"/>
          </ac:spMkLst>
        </pc:spChg>
        <pc:spChg chg="add mod">
          <ac:chgData name="Reed Kiely" userId="768be38e-2fb5-40ce-925d-bd8e9d9e3c31" providerId="ADAL" clId="{F2105C19-95C8-41FE-97C5-773546B54F7F}" dt="2022-11-11T16:18:57.817" v="8429" actId="12789"/>
          <ac:spMkLst>
            <pc:docMk/>
            <pc:sldMk cId="3072356817" sldId="2144328523"/>
            <ac:spMk id="16" creationId="{789336DB-D66E-9EC4-8CB0-E09AECA0B98B}"/>
          </ac:spMkLst>
        </pc:spChg>
        <pc:spChg chg="add mod">
          <ac:chgData name="Reed Kiely" userId="768be38e-2fb5-40ce-925d-bd8e9d9e3c31" providerId="ADAL" clId="{F2105C19-95C8-41FE-97C5-773546B54F7F}" dt="2022-11-11T16:22:37.461" v="8742" actId="20577"/>
          <ac:spMkLst>
            <pc:docMk/>
            <pc:sldMk cId="3072356817" sldId="2144328523"/>
            <ac:spMk id="19" creationId="{AA3DC524-061A-9E55-D8DB-055EC5D91055}"/>
          </ac:spMkLst>
        </pc:spChg>
        <pc:spChg chg="mod">
          <ac:chgData name="Reed Kiely" userId="768be38e-2fb5-40ce-925d-bd8e9d9e3c31" providerId="ADAL" clId="{F2105C19-95C8-41FE-97C5-773546B54F7F}" dt="2022-11-10T16:29:55.413" v="4622" actId="14100"/>
          <ac:spMkLst>
            <pc:docMk/>
            <pc:sldMk cId="3072356817" sldId="2144328523"/>
            <ac:spMk id="23" creationId="{FE54455D-3099-8DEE-7A15-9DCDDDD8F040}"/>
          </ac:spMkLst>
        </pc:spChg>
        <pc:spChg chg="add del mod">
          <ac:chgData name="Reed Kiely" userId="768be38e-2fb5-40ce-925d-bd8e9d9e3c31" providerId="ADAL" clId="{F2105C19-95C8-41FE-97C5-773546B54F7F}" dt="2022-11-11T16:21:36.085" v="8638" actId="207"/>
          <ac:spMkLst>
            <pc:docMk/>
            <pc:sldMk cId="3072356817" sldId="2144328523"/>
            <ac:spMk id="24" creationId="{8E65F054-3F75-CA02-1898-B4EE74A3EE50}"/>
          </ac:spMkLst>
        </pc:spChg>
        <pc:spChg chg="add mod">
          <ac:chgData name="Reed Kiely" userId="768be38e-2fb5-40ce-925d-bd8e9d9e3c31" providerId="ADAL" clId="{F2105C19-95C8-41FE-97C5-773546B54F7F}" dt="2022-11-11T16:16:06.289" v="8419" actId="1036"/>
          <ac:spMkLst>
            <pc:docMk/>
            <pc:sldMk cId="3072356817" sldId="2144328523"/>
            <ac:spMk id="28" creationId="{9769D18F-4D2B-9DD2-C3F3-3C1ABFAD6A24}"/>
          </ac:spMkLst>
        </pc:spChg>
        <pc:spChg chg="mod">
          <ac:chgData name="Reed Kiely" userId="768be38e-2fb5-40ce-925d-bd8e9d9e3c31" providerId="ADAL" clId="{F2105C19-95C8-41FE-97C5-773546B54F7F}" dt="2022-11-10T22:34:30.548" v="7919" actId="207"/>
          <ac:spMkLst>
            <pc:docMk/>
            <pc:sldMk cId="3072356817" sldId="2144328523"/>
            <ac:spMk id="34" creationId="{397F8115-3C43-5A2B-C88E-1953D955DE71}"/>
          </ac:spMkLst>
        </pc:spChg>
        <pc:graphicFrameChg chg="add del mod">
          <ac:chgData name="Reed Kiely" userId="768be38e-2fb5-40ce-925d-bd8e9d9e3c31" providerId="ADAL" clId="{F2105C19-95C8-41FE-97C5-773546B54F7F}" dt="2022-11-11T16:15:38.475" v="8402" actId="255"/>
          <ac:graphicFrameMkLst>
            <pc:docMk/>
            <pc:sldMk cId="3072356817" sldId="2144328523"/>
            <ac:graphicFrameMk id="27" creationId="{0B987943-F1F6-D359-9E84-FF877874F0FF}"/>
          </ac:graphicFrameMkLst>
        </pc:graphicFrameChg>
        <pc:picChg chg="del">
          <ac:chgData name="Reed Kiely" userId="768be38e-2fb5-40ce-925d-bd8e9d9e3c31" providerId="ADAL" clId="{F2105C19-95C8-41FE-97C5-773546B54F7F}" dt="2022-11-10T16:29:52.480" v="4621" actId="478"/>
          <ac:picMkLst>
            <pc:docMk/>
            <pc:sldMk cId="3072356817" sldId="2144328523"/>
            <ac:picMk id="17" creationId="{3C57088D-FBF8-3325-E622-6E0DDDA5CF33}"/>
          </ac:picMkLst>
        </pc:picChg>
        <pc:picChg chg="add del mod">
          <ac:chgData name="Reed Kiely" userId="768be38e-2fb5-40ce-925d-bd8e9d9e3c31" providerId="ADAL" clId="{F2105C19-95C8-41FE-97C5-773546B54F7F}" dt="2022-11-10T15:22:07.866" v="3722" actId="478"/>
          <ac:picMkLst>
            <pc:docMk/>
            <pc:sldMk cId="3072356817" sldId="2144328523"/>
            <ac:picMk id="1026" creationId="{DB2A80AC-664E-02EA-7213-56B986438C36}"/>
          </ac:picMkLst>
        </pc:picChg>
      </pc:sldChg>
      <pc:sldChg chg="new del">
        <pc:chgData name="Reed Kiely" userId="768be38e-2fb5-40ce-925d-bd8e9d9e3c31" providerId="ADAL" clId="{F2105C19-95C8-41FE-97C5-773546B54F7F}" dt="2022-11-10T18:22:25.727" v="5295" actId="47"/>
        <pc:sldMkLst>
          <pc:docMk/>
          <pc:sldMk cId="3244730737" sldId="2144328524"/>
        </pc:sldMkLst>
      </pc:sldChg>
      <pc:sldChg chg="add del">
        <pc:chgData name="Reed Kiely" userId="768be38e-2fb5-40ce-925d-bd8e9d9e3c31" providerId="ADAL" clId="{F2105C19-95C8-41FE-97C5-773546B54F7F}" dt="2022-11-10T18:22:25.727" v="5295" actId="47"/>
        <pc:sldMkLst>
          <pc:docMk/>
          <pc:sldMk cId="214284440" sldId="2144328525"/>
        </pc:sldMkLst>
      </pc:sldChg>
      <pc:sldChg chg="addSp delSp modSp add mod">
        <pc:chgData name="Reed Kiely" userId="768be38e-2fb5-40ce-925d-bd8e9d9e3c31" providerId="ADAL" clId="{F2105C19-95C8-41FE-97C5-773546B54F7F}" dt="2022-11-11T15:26:54.344" v="8017" actId="14100"/>
        <pc:sldMkLst>
          <pc:docMk/>
          <pc:sldMk cId="558864302" sldId="2144328526"/>
        </pc:sldMkLst>
        <pc:spChg chg="add del mod">
          <ac:chgData name="Reed Kiely" userId="768be38e-2fb5-40ce-925d-bd8e9d9e3c31" providerId="ADAL" clId="{F2105C19-95C8-41FE-97C5-773546B54F7F}" dt="2022-11-09T15:13:47.618" v="1260" actId="478"/>
          <ac:spMkLst>
            <pc:docMk/>
            <pc:sldMk cId="558864302" sldId="2144328526"/>
            <ac:spMk id="2" creationId="{31A0573B-84A4-00B5-865E-85137BAF17AA}"/>
          </ac:spMkLst>
        </pc:spChg>
        <pc:spChg chg="del">
          <ac:chgData name="Reed Kiely" userId="768be38e-2fb5-40ce-925d-bd8e9d9e3c31" providerId="ADAL" clId="{F2105C19-95C8-41FE-97C5-773546B54F7F}" dt="2022-11-10T22:39:35.866" v="7974" actId="478"/>
          <ac:spMkLst>
            <pc:docMk/>
            <pc:sldMk cId="558864302" sldId="2144328526"/>
            <ac:spMk id="2" creationId="{39A5876B-13DD-1A04-1208-36B20AF9785D}"/>
          </ac:spMkLst>
        </pc:spChg>
        <pc:spChg chg="add del mod">
          <ac:chgData name="Reed Kiely" userId="768be38e-2fb5-40ce-925d-bd8e9d9e3c31" providerId="ADAL" clId="{F2105C19-95C8-41FE-97C5-773546B54F7F}" dt="2022-11-10T16:21:33.327" v="4249" actId="478"/>
          <ac:spMkLst>
            <pc:docMk/>
            <pc:sldMk cId="558864302" sldId="2144328526"/>
            <ac:spMk id="2" creationId="{53199BC5-0614-5E8F-B338-786DE171B331}"/>
          </ac:spMkLst>
        </pc:spChg>
        <pc:spChg chg="add mod">
          <ac:chgData name="Reed Kiely" userId="768be38e-2fb5-40ce-925d-bd8e9d9e3c31" providerId="ADAL" clId="{F2105C19-95C8-41FE-97C5-773546B54F7F}" dt="2022-11-09T15:13:52.442" v="1262" actId="14100"/>
          <ac:spMkLst>
            <pc:docMk/>
            <pc:sldMk cId="558864302" sldId="2144328526"/>
            <ac:spMk id="3" creationId="{05B46C07-C3C9-142F-8978-D53698D252F7}"/>
          </ac:spMkLst>
        </pc:spChg>
        <pc:spChg chg="add mod">
          <ac:chgData name="Reed Kiely" userId="768be38e-2fb5-40ce-925d-bd8e9d9e3c31" providerId="ADAL" clId="{F2105C19-95C8-41FE-97C5-773546B54F7F}" dt="2022-11-11T15:26:05.221" v="8012" actId="14100"/>
          <ac:spMkLst>
            <pc:docMk/>
            <pc:sldMk cId="558864302" sldId="2144328526"/>
            <ac:spMk id="4" creationId="{1BF894CE-5EB9-4BB3-F6C7-477E37F6A6AA}"/>
          </ac:spMkLst>
        </pc:spChg>
        <pc:spChg chg="del">
          <ac:chgData name="Reed Kiely" userId="768be38e-2fb5-40ce-925d-bd8e9d9e3c31" providerId="ADAL" clId="{F2105C19-95C8-41FE-97C5-773546B54F7F}" dt="2022-11-08T22:02:16.777" v="1190" actId="478"/>
          <ac:spMkLst>
            <pc:docMk/>
            <pc:sldMk cId="558864302" sldId="2144328526"/>
            <ac:spMk id="4" creationId="{A4DAF0F3-28B6-0B48-6BF1-FF5579479DEB}"/>
          </ac:spMkLst>
        </pc:spChg>
        <pc:spChg chg="add mod">
          <ac:chgData name="Reed Kiely" userId="768be38e-2fb5-40ce-925d-bd8e9d9e3c31" providerId="ADAL" clId="{F2105C19-95C8-41FE-97C5-773546B54F7F}" dt="2022-11-09T15:14:01.188" v="1267" actId="14100"/>
          <ac:spMkLst>
            <pc:docMk/>
            <pc:sldMk cId="558864302" sldId="2144328526"/>
            <ac:spMk id="5" creationId="{719404B9-6C4A-A868-63EB-A1809942A78C}"/>
          </ac:spMkLst>
        </pc:spChg>
        <pc:spChg chg="add mod">
          <ac:chgData name="Reed Kiely" userId="768be38e-2fb5-40ce-925d-bd8e9d9e3c31" providerId="ADAL" clId="{F2105C19-95C8-41FE-97C5-773546B54F7F}" dt="2022-11-08T22:02:16.968" v="1191"/>
          <ac:spMkLst>
            <pc:docMk/>
            <pc:sldMk cId="558864302" sldId="2144328526"/>
            <ac:spMk id="6" creationId="{31AC66B8-0DE7-D7F0-144E-0005D9B7A7A6}"/>
          </ac:spMkLst>
        </pc:spChg>
        <pc:spChg chg="mod topLvl">
          <ac:chgData name="Reed Kiely" userId="768be38e-2fb5-40ce-925d-bd8e9d9e3c31" providerId="ADAL" clId="{F2105C19-95C8-41FE-97C5-773546B54F7F}" dt="2022-11-10T22:39:45.985" v="7975" actId="165"/>
          <ac:spMkLst>
            <pc:docMk/>
            <pc:sldMk cId="558864302" sldId="2144328526"/>
            <ac:spMk id="8" creationId="{1B85F8C2-B709-8003-04E0-527BF573A0B2}"/>
          </ac:spMkLst>
        </pc:spChg>
        <pc:spChg chg="mod topLvl">
          <ac:chgData name="Reed Kiely" userId="768be38e-2fb5-40ce-925d-bd8e9d9e3c31" providerId="ADAL" clId="{F2105C19-95C8-41FE-97C5-773546B54F7F}" dt="2022-11-10T22:39:53.949" v="7983" actId="1035"/>
          <ac:spMkLst>
            <pc:docMk/>
            <pc:sldMk cId="558864302" sldId="2144328526"/>
            <ac:spMk id="9" creationId="{3ACC89C6-CD2D-3C47-03F8-61B02723EB45}"/>
          </ac:spMkLst>
        </pc:spChg>
        <pc:spChg chg="mod topLvl">
          <ac:chgData name="Reed Kiely" userId="768be38e-2fb5-40ce-925d-bd8e9d9e3c31" providerId="ADAL" clId="{F2105C19-95C8-41FE-97C5-773546B54F7F}" dt="2022-11-10T22:39:45.985" v="7975" actId="165"/>
          <ac:spMkLst>
            <pc:docMk/>
            <pc:sldMk cId="558864302" sldId="2144328526"/>
            <ac:spMk id="10" creationId="{BA46027A-C592-C156-7066-2FC470C4CDAD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12" creationId="{D57EAAAA-BF7B-794B-A8FF-EBEAAAED2F07}"/>
          </ac:spMkLst>
        </pc:spChg>
        <pc:spChg chg="mod topLvl">
          <ac:chgData name="Reed Kiely" userId="768be38e-2fb5-40ce-925d-bd8e9d9e3c31" providerId="ADAL" clId="{F2105C19-95C8-41FE-97C5-773546B54F7F}" dt="2022-11-10T22:39:45.985" v="7975" actId="165"/>
          <ac:spMkLst>
            <pc:docMk/>
            <pc:sldMk cId="558864302" sldId="2144328526"/>
            <ac:spMk id="13" creationId="{FF2F9FEC-CE46-EE8C-1BC2-AF596B04D414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14" creationId="{42DFF5BF-1FB8-B1A0-B816-17428B0EC41A}"/>
          </ac:spMkLst>
        </pc:spChg>
        <pc:spChg chg="del">
          <ac:chgData name="Reed Kiely" userId="768be38e-2fb5-40ce-925d-bd8e9d9e3c31" providerId="ADAL" clId="{F2105C19-95C8-41FE-97C5-773546B54F7F}" dt="2022-11-10T22:34:59.896" v="7922" actId="478"/>
          <ac:spMkLst>
            <pc:docMk/>
            <pc:sldMk cId="558864302" sldId="2144328526"/>
            <ac:spMk id="14" creationId="{9594C127-9F7A-6A74-C58A-CF95BE9125BC}"/>
          </ac:spMkLst>
        </pc:spChg>
        <pc:spChg chg="add del mod">
          <ac:chgData name="Reed Kiely" userId="768be38e-2fb5-40ce-925d-bd8e9d9e3c31" providerId="ADAL" clId="{F2105C19-95C8-41FE-97C5-773546B54F7F}" dt="2022-11-10T13:26:55.930" v="2998" actId="478"/>
          <ac:spMkLst>
            <pc:docMk/>
            <pc:sldMk cId="558864302" sldId="2144328526"/>
            <ac:spMk id="14" creationId="{B54A6F0C-32E6-238A-1FD5-381664361DF9}"/>
          </ac:spMkLst>
        </pc:spChg>
        <pc:spChg chg="add mod">
          <ac:chgData name="Reed Kiely" userId="768be38e-2fb5-40ce-925d-bd8e9d9e3c31" providerId="ADAL" clId="{F2105C19-95C8-41FE-97C5-773546B54F7F}" dt="2022-11-11T15:26:49.718" v="8016"/>
          <ac:spMkLst>
            <pc:docMk/>
            <pc:sldMk cId="558864302" sldId="2144328526"/>
            <ac:spMk id="14" creationId="{E869281B-661E-0605-D5E6-289D5227066D}"/>
          </ac:spMkLst>
        </pc:spChg>
        <pc:spChg chg="mod topLvl">
          <ac:chgData name="Reed Kiely" userId="768be38e-2fb5-40ce-925d-bd8e9d9e3c31" providerId="ADAL" clId="{F2105C19-95C8-41FE-97C5-773546B54F7F}" dt="2022-11-10T22:39:53.949" v="7983" actId="1035"/>
          <ac:spMkLst>
            <pc:docMk/>
            <pc:sldMk cId="558864302" sldId="2144328526"/>
            <ac:spMk id="15" creationId="{DF81A412-513A-2E33-7B82-8BF7D0613D22}"/>
          </ac:spMkLst>
        </pc:spChg>
        <pc:spChg chg="mod topLvl">
          <ac:chgData name="Reed Kiely" userId="768be38e-2fb5-40ce-925d-bd8e9d9e3c31" providerId="ADAL" clId="{F2105C19-95C8-41FE-97C5-773546B54F7F}" dt="2022-11-10T22:39:45.985" v="7975" actId="165"/>
          <ac:spMkLst>
            <pc:docMk/>
            <pc:sldMk cId="558864302" sldId="2144328526"/>
            <ac:spMk id="16" creationId="{660C5DF1-DA30-0941-595D-88E641ECCF05}"/>
          </ac:spMkLst>
        </pc:spChg>
        <pc:spChg chg="mod topLvl">
          <ac:chgData name="Reed Kiely" userId="768be38e-2fb5-40ce-925d-bd8e9d9e3c31" providerId="ADAL" clId="{F2105C19-95C8-41FE-97C5-773546B54F7F}" dt="2022-11-10T22:39:45.985" v="7975" actId="165"/>
          <ac:spMkLst>
            <pc:docMk/>
            <pc:sldMk cId="558864302" sldId="2144328526"/>
            <ac:spMk id="19" creationId="{A9358E2B-8CBB-3FA7-C34A-D3892B9C7635}"/>
          </ac:spMkLst>
        </pc:spChg>
        <pc:spChg chg="add del mod">
          <ac:chgData name="Reed Kiely" userId="768be38e-2fb5-40ce-925d-bd8e9d9e3c31" providerId="ADAL" clId="{F2105C19-95C8-41FE-97C5-773546B54F7F}" dt="2022-11-11T15:25:43.685" v="8010" actId="478"/>
          <ac:spMkLst>
            <pc:docMk/>
            <pc:sldMk cId="558864302" sldId="2144328526"/>
            <ac:spMk id="23" creationId="{ABBA64D9-1C75-D3E3-3833-BDAAF9A07EE4}"/>
          </ac:spMkLst>
        </pc:spChg>
        <pc:spChg chg="del mod">
          <ac:chgData name="Reed Kiely" userId="768be38e-2fb5-40ce-925d-bd8e9d9e3c31" providerId="ADAL" clId="{F2105C19-95C8-41FE-97C5-773546B54F7F}" dt="2022-11-10T16:13:46.663" v="3949" actId="478"/>
          <ac:spMkLst>
            <pc:docMk/>
            <pc:sldMk cId="558864302" sldId="2144328526"/>
            <ac:spMk id="23" creationId="{FE54455D-3099-8DEE-7A15-9DCDDDD8F040}"/>
          </ac:spMkLst>
        </pc:spChg>
        <pc:spChg chg="mod">
          <ac:chgData name="Reed Kiely" userId="768be38e-2fb5-40ce-925d-bd8e9d9e3c31" providerId="ADAL" clId="{F2105C19-95C8-41FE-97C5-773546B54F7F}" dt="2022-11-11T15:26:54.344" v="8017" actId="14100"/>
          <ac:spMkLst>
            <pc:docMk/>
            <pc:sldMk cId="558864302" sldId="2144328526"/>
            <ac:spMk id="24" creationId="{8E65F054-3F75-CA02-1898-B4EE74A3EE50}"/>
          </ac:spMkLst>
        </pc:spChg>
        <pc:spChg chg="mod topLvl">
          <ac:chgData name="Reed Kiely" userId="768be38e-2fb5-40ce-925d-bd8e9d9e3c31" providerId="ADAL" clId="{F2105C19-95C8-41FE-97C5-773546B54F7F}" dt="2022-11-10T22:39:53.949" v="7983" actId="1035"/>
          <ac:spMkLst>
            <pc:docMk/>
            <pc:sldMk cId="558864302" sldId="2144328526"/>
            <ac:spMk id="25" creationId="{8BEA8984-D918-3CBE-9537-A809E945C466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26" creationId="{5FAA5C57-38E3-4171-7C37-777FFEB31FDF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27" creationId="{F097B5EE-5B74-6017-8F5A-6071708DBC0C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28" creationId="{29A64AE1-8BD4-7489-D23D-9A9386BE22AD}"/>
          </ac:spMkLst>
        </pc:spChg>
        <pc:spChg chg="mod topLvl">
          <ac:chgData name="Reed Kiely" userId="768be38e-2fb5-40ce-925d-bd8e9d9e3c31" providerId="ADAL" clId="{F2105C19-95C8-41FE-97C5-773546B54F7F}" dt="2022-11-10T22:39:45.985" v="7975" actId="165"/>
          <ac:spMkLst>
            <pc:docMk/>
            <pc:sldMk cId="558864302" sldId="2144328526"/>
            <ac:spMk id="29" creationId="{8C806105-5BD1-27B6-9E29-490FD52870AB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31" creationId="{92776780-A8B0-2762-E3CF-E40F7A8DCBA8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32" creationId="{C6594CCC-B3C8-5570-0077-FFEEF8B35812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33" creationId="{B120FA75-1CBF-DEAD-438F-732CB3A71F9C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35" creationId="{D7FB78E9-ECAF-4E85-4217-3993163D0CE6}"/>
          </ac:spMkLst>
        </pc:spChg>
        <pc:spChg chg="del mod">
          <ac:chgData name="Reed Kiely" userId="768be38e-2fb5-40ce-925d-bd8e9d9e3c31" providerId="ADAL" clId="{F2105C19-95C8-41FE-97C5-773546B54F7F}" dt="2022-11-11T15:26:49.572" v="8015" actId="478"/>
          <ac:spMkLst>
            <pc:docMk/>
            <pc:sldMk cId="558864302" sldId="2144328526"/>
            <ac:spMk id="37" creationId="{B1D15256-82C1-2DCC-8171-C0C08CE23988}"/>
          </ac:spMkLst>
        </pc:spChg>
        <pc:spChg chg="mod topLvl">
          <ac:chgData name="Reed Kiely" userId="768be38e-2fb5-40ce-925d-bd8e9d9e3c31" providerId="ADAL" clId="{F2105C19-95C8-41FE-97C5-773546B54F7F}" dt="2022-11-10T22:39:45.985" v="7975" actId="165"/>
          <ac:spMkLst>
            <pc:docMk/>
            <pc:sldMk cId="558864302" sldId="2144328526"/>
            <ac:spMk id="38" creationId="{86B027E1-88EE-7938-D331-C13038355948}"/>
          </ac:spMkLst>
        </pc:spChg>
        <pc:spChg chg="mod topLvl">
          <ac:chgData name="Reed Kiely" userId="768be38e-2fb5-40ce-925d-bd8e9d9e3c31" providerId="ADAL" clId="{F2105C19-95C8-41FE-97C5-773546B54F7F}" dt="2022-11-10T22:39:53.949" v="7983" actId="1035"/>
          <ac:spMkLst>
            <pc:docMk/>
            <pc:sldMk cId="558864302" sldId="2144328526"/>
            <ac:spMk id="39" creationId="{EC3D3241-0C34-B563-1819-765D56F51DE2}"/>
          </ac:spMkLst>
        </pc:spChg>
        <pc:spChg chg="mod topLvl">
          <ac:chgData name="Reed Kiely" userId="768be38e-2fb5-40ce-925d-bd8e9d9e3c31" providerId="ADAL" clId="{F2105C19-95C8-41FE-97C5-773546B54F7F}" dt="2022-11-10T22:39:45.985" v="7975" actId="165"/>
          <ac:spMkLst>
            <pc:docMk/>
            <pc:sldMk cId="558864302" sldId="2144328526"/>
            <ac:spMk id="40" creationId="{100C65EA-2811-E380-D5CD-69F8AE64F034}"/>
          </ac:spMkLst>
        </pc:spChg>
        <pc:spChg chg="mod topLvl">
          <ac:chgData name="Reed Kiely" userId="768be38e-2fb5-40ce-925d-bd8e9d9e3c31" providerId="ADAL" clId="{F2105C19-95C8-41FE-97C5-773546B54F7F}" dt="2022-11-10T22:39:45.985" v="7975" actId="165"/>
          <ac:spMkLst>
            <pc:docMk/>
            <pc:sldMk cId="558864302" sldId="2144328526"/>
            <ac:spMk id="42" creationId="{6E7F5704-112D-DBEB-2F0E-120677BF0ACC}"/>
          </ac:spMkLst>
        </pc:spChg>
        <pc:spChg chg="mod topLvl">
          <ac:chgData name="Reed Kiely" userId="768be38e-2fb5-40ce-925d-bd8e9d9e3c31" providerId="ADAL" clId="{F2105C19-95C8-41FE-97C5-773546B54F7F}" dt="2022-11-10T22:42:26.129" v="7986" actId="207"/>
          <ac:spMkLst>
            <pc:docMk/>
            <pc:sldMk cId="558864302" sldId="2144328526"/>
            <ac:spMk id="43" creationId="{000A586E-25FA-3681-203D-27809768B1C4}"/>
          </ac:spMkLst>
        </pc:spChg>
        <pc:spChg chg="mod topLvl">
          <ac:chgData name="Reed Kiely" userId="768be38e-2fb5-40ce-925d-bd8e9d9e3c31" providerId="ADAL" clId="{F2105C19-95C8-41FE-97C5-773546B54F7F}" dt="2022-11-10T22:42:30.423" v="7987" actId="207"/>
          <ac:spMkLst>
            <pc:docMk/>
            <pc:sldMk cId="558864302" sldId="2144328526"/>
            <ac:spMk id="44" creationId="{7EBFBB03-D8F3-13E8-4EF6-F54897C42419}"/>
          </ac:spMkLst>
        </pc:spChg>
        <pc:spChg chg="del">
          <ac:chgData name="Reed Kiely" userId="768be38e-2fb5-40ce-925d-bd8e9d9e3c31" providerId="ADAL" clId="{F2105C19-95C8-41FE-97C5-773546B54F7F}" dt="2022-11-08T22:02:15.487" v="1189" actId="478"/>
          <ac:spMkLst>
            <pc:docMk/>
            <pc:sldMk cId="558864302" sldId="2144328526"/>
            <ac:spMk id="54" creationId="{3099B4D1-E824-9C78-242E-CFA906338920}"/>
          </ac:spMkLst>
        </pc:spChg>
        <pc:grpChg chg="add del mod">
          <ac:chgData name="Reed Kiely" userId="768be38e-2fb5-40ce-925d-bd8e9d9e3c31" providerId="ADAL" clId="{F2105C19-95C8-41FE-97C5-773546B54F7F}" dt="2022-11-10T22:39:45.985" v="7975" actId="165"/>
          <ac:grpSpMkLst>
            <pc:docMk/>
            <pc:sldMk cId="558864302" sldId="2144328526"/>
            <ac:grpSpMk id="7" creationId="{49759F21-B96A-464E-88B0-0B5FEC8696E9}"/>
          </ac:grpSpMkLst>
        </pc:grpChg>
        <pc:grpChg chg="add del mod">
          <ac:chgData name="Reed Kiely" userId="768be38e-2fb5-40ce-925d-bd8e9d9e3c31" providerId="ADAL" clId="{F2105C19-95C8-41FE-97C5-773546B54F7F}" dt="2022-11-10T22:39:45.985" v="7975" actId="165"/>
          <ac:grpSpMkLst>
            <pc:docMk/>
            <pc:sldMk cId="558864302" sldId="2144328526"/>
            <ac:grpSpMk id="11" creationId="{A299D1D8-02F8-02B8-7E76-157AEE99A32C}"/>
          </ac:grpSpMkLst>
        </pc:grpChg>
        <pc:grpChg chg="add del mod">
          <ac:chgData name="Reed Kiely" userId="768be38e-2fb5-40ce-925d-bd8e9d9e3c31" providerId="ADAL" clId="{F2105C19-95C8-41FE-97C5-773546B54F7F}" dt="2022-11-10T22:39:45.985" v="7975" actId="165"/>
          <ac:grpSpMkLst>
            <pc:docMk/>
            <pc:sldMk cId="558864302" sldId="2144328526"/>
            <ac:grpSpMk id="17" creationId="{C9DE31F6-C807-368F-78EF-B2E6445BC8BB}"/>
          </ac:grpSpMkLst>
        </pc:grpChg>
        <pc:grpChg chg="add del mod">
          <ac:chgData name="Reed Kiely" userId="768be38e-2fb5-40ce-925d-bd8e9d9e3c31" providerId="ADAL" clId="{F2105C19-95C8-41FE-97C5-773546B54F7F}" dt="2022-11-10T22:39:45.985" v="7975" actId="165"/>
          <ac:grpSpMkLst>
            <pc:docMk/>
            <pc:sldMk cId="558864302" sldId="2144328526"/>
            <ac:grpSpMk id="36" creationId="{DE7E9455-6C48-F7DD-C5E2-A8405341D496}"/>
          </ac:grpSpMkLst>
        </pc:grpChg>
        <pc:grpChg chg="add del mod">
          <ac:chgData name="Reed Kiely" userId="768be38e-2fb5-40ce-925d-bd8e9d9e3c31" providerId="ADAL" clId="{F2105C19-95C8-41FE-97C5-773546B54F7F}" dt="2022-11-10T22:39:45.985" v="7975" actId="165"/>
          <ac:grpSpMkLst>
            <pc:docMk/>
            <pc:sldMk cId="558864302" sldId="2144328526"/>
            <ac:grpSpMk id="41" creationId="{1FEDF432-747F-203D-CA40-48167E88683E}"/>
          </ac:grpSpMkLst>
        </pc:grpChg>
        <pc:picChg chg="add del">
          <ac:chgData name="Reed Kiely" userId="768be38e-2fb5-40ce-925d-bd8e9d9e3c31" providerId="ADAL" clId="{F2105C19-95C8-41FE-97C5-773546B54F7F}" dt="2022-11-11T15:26:45.844" v="8014" actId="22"/>
          <ac:picMkLst>
            <pc:docMk/>
            <pc:sldMk cId="558864302" sldId="2144328526"/>
            <ac:picMk id="7" creationId="{62891BEF-1399-716E-895D-B3A77559A07C}"/>
          </ac:picMkLst>
        </pc:picChg>
        <pc:picChg chg="add mod">
          <ac:chgData name="Reed Kiely" userId="768be38e-2fb5-40ce-925d-bd8e9d9e3c31" providerId="ADAL" clId="{F2105C19-95C8-41FE-97C5-773546B54F7F}" dt="2022-11-11T15:26:49.718" v="8016"/>
          <ac:picMkLst>
            <pc:docMk/>
            <pc:sldMk cId="558864302" sldId="2144328526"/>
            <ac:picMk id="11" creationId="{76D5ECFA-5E9A-76F5-506E-17E1B68097C0}"/>
          </ac:picMkLst>
        </pc:picChg>
        <pc:picChg chg="add mod modCrop">
          <ac:chgData name="Reed Kiely" userId="768be38e-2fb5-40ce-925d-bd8e9d9e3c31" providerId="ADAL" clId="{F2105C19-95C8-41FE-97C5-773546B54F7F}" dt="2022-11-09T15:13:50.064" v="1261" actId="1076"/>
          <ac:picMkLst>
            <pc:docMk/>
            <pc:sldMk cId="558864302" sldId="2144328526"/>
            <ac:picMk id="12" creationId="{A75DA4E5-FE16-119D-48C1-A7A78726461B}"/>
          </ac:picMkLst>
        </pc:picChg>
        <pc:picChg chg="add del mod">
          <ac:chgData name="Reed Kiely" userId="768be38e-2fb5-40ce-925d-bd8e9d9e3c31" providerId="ADAL" clId="{F2105C19-95C8-41FE-97C5-773546B54F7F}" dt="2022-11-10T22:42:31.700" v="7988" actId="478"/>
          <ac:picMkLst>
            <pc:docMk/>
            <pc:sldMk cId="558864302" sldId="2144328526"/>
            <ac:picMk id="26" creationId="{8AF75D82-C494-C5F4-DF2D-3CFDF6C150ED}"/>
          </ac:picMkLst>
        </pc:picChg>
        <pc:cxnChg chg="del">
          <ac:chgData name="Reed Kiely" userId="768be38e-2fb5-40ce-925d-bd8e9d9e3c31" providerId="ADAL" clId="{F2105C19-95C8-41FE-97C5-773546B54F7F}" dt="2022-11-08T22:02:15.487" v="1189" actId="478"/>
          <ac:cxnSpMkLst>
            <pc:docMk/>
            <pc:sldMk cId="558864302" sldId="2144328526"/>
            <ac:cxnSpMk id="30" creationId="{2CC85A32-5B61-DEC1-9F7C-5E7322DE91B3}"/>
          </ac:cxnSpMkLst>
        </pc:cxnChg>
      </pc:sldChg>
      <pc:sldChg chg="addSp delSp modSp add del mod">
        <pc:chgData name="Reed Kiely" userId="768be38e-2fb5-40ce-925d-bd8e9d9e3c31" providerId="ADAL" clId="{F2105C19-95C8-41FE-97C5-773546B54F7F}" dt="2022-11-08T22:01:30.317" v="1181" actId="47"/>
        <pc:sldMkLst>
          <pc:docMk/>
          <pc:sldMk cId="1677672672" sldId="2144328526"/>
        </pc:sldMkLst>
        <pc:spChg chg="add mod">
          <ac:chgData name="Reed Kiely" userId="768be38e-2fb5-40ce-925d-bd8e9d9e3c31" providerId="ADAL" clId="{F2105C19-95C8-41FE-97C5-773546B54F7F}" dt="2022-11-08T21:56:26.489" v="1157" actId="1076"/>
          <ac:spMkLst>
            <pc:docMk/>
            <pc:sldMk cId="1677672672" sldId="2144328526"/>
            <ac:spMk id="2" creationId="{BD877B41-F117-38C7-1413-1896FA50373B}"/>
          </ac:spMkLst>
        </pc:spChg>
        <pc:spChg chg="add mod">
          <ac:chgData name="Reed Kiely" userId="768be38e-2fb5-40ce-925d-bd8e9d9e3c31" providerId="ADAL" clId="{F2105C19-95C8-41FE-97C5-773546B54F7F}" dt="2022-11-08T21:56:26.489" v="1157" actId="1076"/>
          <ac:spMkLst>
            <pc:docMk/>
            <pc:sldMk cId="1677672672" sldId="2144328526"/>
            <ac:spMk id="3" creationId="{BAB93F96-8CB3-2609-C04B-9AF75D73E9CD}"/>
          </ac:spMkLst>
        </pc:spChg>
        <pc:spChg chg="del">
          <ac:chgData name="Reed Kiely" userId="768be38e-2fb5-40ce-925d-bd8e9d9e3c31" providerId="ADAL" clId="{F2105C19-95C8-41FE-97C5-773546B54F7F}" dt="2022-11-08T21:56:07.018" v="1152" actId="478"/>
          <ac:spMkLst>
            <pc:docMk/>
            <pc:sldMk cId="1677672672" sldId="2144328526"/>
            <ac:spMk id="4" creationId="{A4DAF0F3-28B6-0B48-6BF1-FF5579479DEB}"/>
          </ac:spMkLst>
        </pc:spChg>
        <pc:spChg chg="add mod">
          <ac:chgData name="Reed Kiely" userId="768be38e-2fb5-40ce-925d-bd8e9d9e3c31" providerId="ADAL" clId="{F2105C19-95C8-41FE-97C5-773546B54F7F}" dt="2022-11-08T21:56:26.489" v="1157" actId="1076"/>
          <ac:spMkLst>
            <pc:docMk/>
            <pc:sldMk cId="1677672672" sldId="2144328526"/>
            <ac:spMk id="5" creationId="{986DDA32-5AC3-9053-F375-65E5B3D7B6E5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7" creationId="{83313527-D136-1819-AB5E-DC89945E465D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8" creationId="{FF39D830-0807-AC50-52D4-C204BAF8C65B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9" creationId="{BCFA59F8-99ED-9787-CEC0-13B3C21DB427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11" creationId="{A65A390B-FDC4-CFAA-955A-FB2F9C04E57D}"/>
          </ac:spMkLst>
        </pc:spChg>
        <pc:spChg chg="del">
          <ac:chgData name="Reed Kiely" userId="768be38e-2fb5-40ce-925d-bd8e9d9e3c31" providerId="ADAL" clId="{F2105C19-95C8-41FE-97C5-773546B54F7F}" dt="2022-11-08T21:55:50.113" v="1150" actId="478"/>
          <ac:spMkLst>
            <pc:docMk/>
            <pc:sldMk cId="1677672672" sldId="2144328526"/>
            <ac:spMk id="12" creationId="{D57EAAAA-BF7B-794B-A8FF-EBEAAAED2F07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13" creationId="{88E52A03-1F02-AB09-5E19-3A0C350D80E5}"/>
          </ac:spMkLst>
        </pc:spChg>
        <pc:spChg chg="del">
          <ac:chgData name="Reed Kiely" userId="768be38e-2fb5-40ce-925d-bd8e9d9e3c31" providerId="ADAL" clId="{F2105C19-95C8-41FE-97C5-773546B54F7F}" dt="2022-11-08T21:55:50.113" v="1150" actId="478"/>
          <ac:spMkLst>
            <pc:docMk/>
            <pc:sldMk cId="1677672672" sldId="2144328526"/>
            <ac:spMk id="14" creationId="{42DFF5BF-1FB8-B1A0-B816-17428B0EC41A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15" creationId="{926B33AA-B112-9135-4E6D-8D7B1DA9FD48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17" creationId="{DC61CC13-F64F-AE44-7D9F-D37C9BCCB76F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19" creationId="{24D80D6D-C9B1-D338-51C0-C40BC5686B03}"/>
          </ac:spMkLst>
        </pc:spChg>
        <pc:spChg chg="mod">
          <ac:chgData name="Reed Kiely" userId="768be38e-2fb5-40ce-925d-bd8e9d9e3c31" providerId="ADAL" clId="{F2105C19-95C8-41FE-97C5-773546B54F7F}" dt="2022-11-08T21:55:45.811" v="1149" actId="20577"/>
          <ac:spMkLst>
            <pc:docMk/>
            <pc:sldMk cId="1677672672" sldId="2144328526"/>
            <ac:spMk id="24" creationId="{8E65F054-3F75-CA02-1898-B4EE74A3EE50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25" creationId="{ABAD15C3-2439-9687-1F6F-8D8106B14005}"/>
          </ac:spMkLst>
        </pc:spChg>
        <pc:spChg chg="del">
          <ac:chgData name="Reed Kiely" userId="768be38e-2fb5-40ce-925d-bd8e9d9e3c31" providerId="ADAL" clId="{F2105C19-95C8-41FE-97C5-773546B54F7F}" dt="2022-11-08T21:55:50.113" v="1150" actId="478"/>
          <ac:spMkLst>
            <pc:docMk/>
            <pc:sldMk cId="1677672672" sldId="2144328526"/>
            <ac:spMk id="26" creationId="{5FAA5C57-38E3-4171-7C37-777FFEB31FDF}"/>
          </ac:spMkLst>
        </pc:spChg>
        <pc:spChg chg="del">
          <ac:chgData name="Reed Kiely" userId="768be38e-2fb5-40ce-925d-bd8e9d9e3c31" providerId="ADAL" clId="{F2105C19-95C8-41FE-97C5-773546B54F7F}" dt="2022-11-08T21:55:50.113" v="1150" actId="478"/>
          <ac:spMkLst>
            <pc:docMk/>
            <pc:sldMk cId="1677672672" sldId="2144328526"/>
            <ac:spMk id="27" creationId="{F097B5EE-5B74-6017-8F5A-6071708DBC0C}"/>
          </ac:spMkLst>
        </pc:spChg>
        <pc:spChg chg="del">
          <ac:chgData name="Reed Kiely" userId="768be38e-2fb5-40ce-925d-bd8e9d9e3c31" providerId="ADAL" clId="{F2105C19-95C8-41FE-97C5-773546B54F7F}" dt="2022-11-08T21:55:50.113" v="1150" actId="478"/>
          <ac:spMkLst>
            <pc:docMk/>
            <pc:sldMk cId="1677672672" sldId="2144328526"/>
            <ac:spMk id="28" creationId="{29A64AE1-8BD4-7489-D23D-9A9386BE22AD}"/>
          </ac:spMkLst>
        </pc:spChg>
        <pc:spChg chg="del">
          <ac:chgData name="Reed Kiely" userId="768be38e-2fb5-40ce-925d-bd8e9d9e3c31" providerId="ADAL" clId="{F2105C19-95C8-41FE-97C5-773546B54F7F}" dt="2022-11-08T21:55:50.113" v="1150" actId="478"/>
          <ac:spMkLst>
            <pc:docMk/>
            <pc:sldMk cId="1677672672" sldId="2144328526"/>
            <ac:spMk id="31" creationId="{92776780-A8B0-2762-E3CF-E40F7A8DCBA8}"/>
          </ac:spMkLst>
        </pc:spChg>
        <pc:spChg chg="del">
          <ac:chgData name="Reed Kiely" userId="768be38e-2fb5-40ce-925d-bd8e9d9e3c31" providerId="ADAL" clId="{F2105C19-95C8-41FE-97C5-773546B54F7F}" dt="2022-11-08T21:55:50.113" v="1150" actId="478"/>
          <ac:spMkLst>
            <pc:docMk/>
            <pc:sldMk cId="1677672672" sldId="2144328526"/>
            <ac:spMk id="32" creationId="{C6594CCC-B3C8-5570-0077-FFEEF8B35812}"/>
          </ac:spMkLst>
        </pc:spChg>
        <pc:spChg chg="del">
          <ac:chgData name="Reed Kiely" userId="768be38e-2fb5-40ce-925d-bd8e9d9e3c31" providerId="ADAL" clId="{F2105C19-95C8-41FE-97C5-773546B54F7F}" dt="2022-11-08T21:55:50.113" v="1150" actId="478"/>
          <ac:spMkLst>
            <pc:docMk/>
            <pc:sldMk cId="1677672672" sldId="2144328526"/>
            <ac:spMk id="33" creationId="{B120FA75-1CBF-DEAD-438F-732CB3A71F9C}"/>
          </ac:spMkLst>
        </pc:spChg>
        <pc:spChg chg="del">
          <ac:chgData name="Reed Kiely" userId="768be38e-2fb5-40ce-925d-bd8e9d9e3c31" providerId="ADAL" clId="{F2105C19-95C8-41FE-97C5-773546B54F7F}" dt="2022-11-08T21:55:50.113" v="1150" actId="478"/>
          <ac:spMkLst>
            <pc:docMk/>
            <pc:sldMk cId="1677672672" sldId="2144328526"/>
            <ac:spMk id="35" creationId="{D7FB78E9-ECAF-4E85-4217-3993163D0CE6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36" creationId="{803BF5E2-88F2-7ABF-F605-E1DA7FE3A1F8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38" creationId="{DA699CA6-B2E0-A939-3133-4BBB142B0CC6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39" creationId="{961690F7-B4BC-AF96-D4C6-516EFDD383EF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41" creationId="{52D3BF15-533A-6A60-67F5-90A97F7288BD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42" creationId="{83CAF2EB-A1DA-6F94-B67C-BA779C5DB04F}"/>
          </ac:spMkLst>
        </pc:spChg>
        <pc:spChg chg="mod">
          <ac:chgData name="Reed Kiely" userId="768be38e-2fb5-40ce-925d-bd8e9d9e3c31" providerId="ADAL" clId="{F2105C19-95C8-41FE-97C5-773546B54F7F}" dt="2022-11-08T21:56:07.199" v="1153"/>
          <ac:spMkLst>
            <pc:docMk/>
            <pc:sldMk cId="1677672672" sldId="2144328526"/>
            <ac:spMk id="43" creationId="{321222E5-7A22-1C37-788F-4C0292AB24F2}"/>
          </ac:spMkLst>
        </pc:spChg>
        <pc:spChg chg="add mod">
          <ac:chgData name="Reed Kiely" userId="768be38e-2fb5-40ce-925d-bd8e9d9e3c31" providerId="ADAL" clId="{F2105C19-95C8-41FE-97C5-773546B54F7F}" dt="2022-11-08T22:00:50.130" v="1180" actId="20577"/>
          <ac:spMkLst>
            <pc:docMk/>
            <pc:sldMk cId="1677672672" sldId="2144328526"/>
            <ac:spMk id="44" creationId="{665BE04D-E70B-2DB3-1DF4-9704663DFC84}"/>
          </ac:spMkLst>
        </pc:spChg>
        <pc:spChg chg="del">
          <ac:chgData name="Reed Kiely" userId="768be38e-2fb5-40ce-925d-bd8e9d9e3c31" providerId="ADAL" clId="{F2105C19-95C8-41FE-97C5-773546B54F7F}" dt="2022-11-08T21:55:52.618" v="1151" actId="478"/>
          <ac:spMkLst>
            <pc:docMk/>
            <pc:sldMk cId="1677672672" sldId="2144328526"/>
            <ac:spMk id="54" creationId="{3099B4D1-E824-9C78-242E-CFA906338920}"/>
          </ac:spMkLst>
        </pc:spChg>
        <pc:grpChg chg="add mod">
          <ac:chgData name="Reed Kiely" userId="768be38e-2fb5-40ce-925d-bd8e9d9e3c31" providerId="ADAL" clId="{F2105C19-95C8-41FE-97C5-773546B54F7F}" dt="2022-11-08T21:56:26.489" v="1157" actId="1076"/>
          <ac:grpSpMkLst>
            <pc:docMk/>
            <pc:sldMk cId="1677672672" sldId="2144328526"/>
            <ac:grpSpMk id="6" creationId="{274AF2E2-348E-2B5B-607A-80CE255CDC2C}"/>
          </ac:grpSpMkLst>
        </pc:grpChg>
        <pc:grpChg chg="add mod">
          <ac:chgData name="Reed Kiely" userId="768be38e-2fb5-40ce-925d-bd8e9d9e3c31" providerId="ADAL" clId="{F2105C19-95C8-41FE-97C5-773546B54F7F}" dt="2022-11-08T21:56:26.489" v="1157" actId="1076"/>
          <ac:grpSpMkLst>
            <pc:docMk/>
            <pc:sldMk cId="1677672672" sldId="2144328526"/>
            <ac:grpSpMk id="10" creationId="{5D7F18E8-D084-E411-EE78-063949975061}"/>
          </ac:grpSpMkLst>
        </pc:grpChg>
        <pc:grpChg chg="add mod">
          <ac:chgData name="Reed Kiely" userId="768be38e-2fb5-40ce-925d-bd8e9d9e3c31" providerId="ADAL" clId="{F2105C19-95C8-41FE-97C5-773546B54F7F}" dt="2022-11-08T21:56:26.489" v="1157" actId="1076"/>
          <ac:grpSpMkLst>
            <pc:docMk/>
            <pc:sldMk cId="1677672672" sldId="2144328526"/>
            <ac:grpSpMk id="16" creationId="{CC5E51A0-8A62-93B3-8A65-1CC11E58DDD0}"/>
          </ac:grpSpMkLst>
        </pc:grpChg>
        <pc:grpChg chg="add mod">
          <ac:chgData name="Reed Kiely" userId="768be38e-2fb5-40ce-925d-bd8e9d9e3c31" providerId="ADAL" clId="{F2105C19-95C8-41FE-97C5-773546B54F7F}" dt="2022-11-08T21:56:26.489" v="1157" actId="1076"/>
          <ac:grpSpMkLst>
            <pc:docMk/>
            <pc:sldMk cId="1677672672" sldId="2144328526"/>
            <ac:grpSpMk id="29" creationId="{B925DF4F-B685-D0D9-1D06-796B5BBA8217}"/>
          </ac:grpSpMkLst>
        </pc:grpChg>
        <pc:grpChg chg="add mod">
          <ac:chgData name="Reed Kiely" userId="768be38e-2fb5-40ce-925d-bd8e9d9e3c31" providerId="ADAL" clId="{F2105C19-95C8-41FE-97C5-773546B54F7F}" dt="2022-11-08T21:56:26.489" v="1157" actId="1076"/>
          <ac:grpSpMkLst>
            <pc:docMk/>
            <pc:sldMk cId="1677672672" sldId="2144328526"/>
            <ac:grpSpMk id="40" creationId="{A60F25EC-B09A-DC37-2F77-CD2877B38C0F}"/>
          </ac:grpSpMkLst>
        </pc:grpChg>
        <pc:cxnChg chg="del">
          <ac:chgData name="Reed Kiely" userId="768be38e-2fb5-40ce-925d-bd8e9d9e3c31" providerId="ADAL" clId="{F2105C19-95C8-41FE-97C5-773546B54F7F}" dt="2022-11-08T21:55:50.113" v="1150" actId="478"/>
          <ac:cxnSpMkLst>
            <pc:docMk/>
            <pc:sldMk cId="1677672672" sldId="2144328526"/>
            <ac:cxnSpMk id="30" creationId="{2CC85A32-5B61-DEC1-9F7C-5E7322DE91B3}"/>
          </ac:cxnSpMkLst>
        </pc:cxnChg>
      </pc:sldChg>
      <pc:sldChg chg="addSp delSp modSp add mod ord">
        <pc:chgData name="Reed Kiely" userId="768be38e-2fb5-40ce-925d-bd8e9d9e3c31" providerId="ADAL" clId="{F2105C19-95C8-41FE-97C5-773546B54F7F}" dt="2022-11-10T22:35:16.312" v="7926"/>
        <pc:sldMkLst>
          <pc:docMk/>
          <pc:sldMk cId="1010158264" sldId="2144328527"/>
        </pc:sldMkLst>
        <pc:spChg chg="add mod">
          <ac:chgData name="Reed Kiely" userId="768be38e-2fb5-40ce-925d-bd8e9d9e3c31" providerId="ADAL" clId="{F2105C19-95C8-41FE-97C5-773546B54F7F}" dt="2022-11-10T18:25:09.914" v="5410" actId="404"/>
          <ac:spMkLst>
            <pc:docMk/>
            <pc:sldMk cId="1010158264" sldId="2144328527"/>
            <ac:spMk id="2" creationId="{F11D0B72-02F4-72C6-538C-6AF19195A656}"/>
          </ac:spMkLst>
        </pc:spChg>
        <pc:spChg chg="add mod">
          <ac:chgData name="Reed Kiely" userId="768be38e-2fb5-40ce-925d-bd8e9d9e3c31" providerId="ADAL" clId="{F2105C19-95C8-41FE-97C5-773546B54F7F}" dt="2022-11-09T15:30:08.496" v="1468" actId="1076"/>
          <ac:spMkLst>
            <pc:docMk/>
            <pc:sldMk cId="1010158264" sldId="2144328527"/>
            <ac:spMk id="3" creationId="{9CF725D6-CF8B-6682-58CB-49C43AF078CF}"/>
          </ac:spMkLst>
        </pc:spChg>
        <pc:spChg chg="add del mod">
          <ac:chgData name="Reed Kiely" userId="768be38e-2fb5-40ce-925d-bd8e9d9e3c31" providerId="ADAL" clId="{F2105C19-95C8-41FE-97C5-773546B54F7F}" dt="2022-11-10T19:46:20.902" v="7707" actId="478"/>
          <ac:spMkLst>
            <pc:docMk/>
            <pc:sldMk cId="1010158264" sldId="2144328527"/>
            <ac:spMk id="4" creationId="{8FF967D4-42EF-908B-64D4-18A9DBB873AF}"/>
          </ac:spMkLst>
        </pc:spChg>
        <pc:spChg chg="add mod">
          <ac:chgData name="Reed Kiely" userId="768be38e-2fb5-40ce-925d-bd8e9d9e3c31" providerId="ADAL" clId="{F2105C19-95C8-41FE-97C5-773546B54F7F}" dt="2022-11-10T19:48:11.001" v="7734" actId="20577"/>
          <ac:spMkLst>
            <pc:docMk/>
            <pc:sldMk cId="1010158264" sldId="2144328527"/>
            <ac:spMk id="5" creationId="{952A0CD7-3B31-03DD-9A58-8D903F098EE6}"/>
          </ac:spMkLst>
        </pc:spChg>
        <pc:spChg chg="mod">
          <ac:chgData name="Reed Kiely" userId="768be38e-2fb5-40ce-925d-bd8e9d9e3c31" providerId="ADAL" clId="{F2105C19-95C8-41FE-97C5-773546B54F7F}" dt="2022-11-10T20:22:25.673" v="7817"/>
          <ac:spMkLst>
            <pc:docMk/>
            <pc:sldMk cId="1010158264" sldId="2144328527"/>
            <ac:spMk id="23" creationId="{FE54455D-3099-8DEE-7A15-9DCDDDD8F040}"/>
          </ac:spMkLst>
        </pc:spChg>
        <pc:spChg chg="mod">
          <ac:chgData name="Reed Kiely" userId="768be38e-2fb5-40ce-925d-bd8e9d9e3c31" providerId="ADAL" clId="{F2105C19-95C8-41FE-97C5-773546B54F7F}" dt="2022-11-10T18:20:28.734" v="5270" actId="255"/>
          <ac:spMkLst>
            <pc:docMk/>
            <pc:sldMk cId="1010158264" sldId="2144328527"/>
            <ac:spMk id="24" creationId="{8E65F054-3F75-CA02-1898-B4EE74A3EE50}"/>
          </ac:spMkLst>
        </pc:spChg>
        <pc:spChg chg="mod">
          <ac:chgData name="Reed Kiely" userId="768be38e-2fb5-40ce-925d-bd8e9d9e3c31" providerId="ADAL" clId="{F2105C19-95C8-41FE-97C5-773546B54F7F}" dt="2022-11-10T22:34:22.129" v="7916" actId="207"/>
          <ac:spMkLst>
            <pc:docMk/>
            <pc:sldMk cId="1010158264" sldId="2144328527"/>
            <ac:spMk id="34" creationId="{397F8115-3C43-5A2B-C88E-1953D955DE71}"/>
          </ac:spMkLst>
        </pc:spChg>
        <pc:spChg chg="del mod">
          <ac:chgData name="Reed Kiely" userId="768be38e-2fb5-40ce-925d-bd8e9d9e3c31" providerId="ADAL" clId="{F2105C19-95C8-41FE-97C5-773546B54F7F}" dt="2022-11-10T19:34:22.566" v="7496" actId="478"/>
          <ac:spMkLst>
            <pc:docMk/>
            <pc:sldMk cId="1010158264" sldId="2144328527"/>
            <ac:spMk id="38" creationId="{6212E030-6BC1-EE8A-9BA8-A2BD85580DBE}"/>
          </ac:spMkLst>
        </pc:spChg>
        <pc:graphicFrameChg chg="add del mod modGraphic">
          <ac:chgData name="Reed Kiely" userId="768be38e-2fb5-40ce-925d-bd8e9d9e3c31" providerId="ADAL" clId="{F2105C19-95C8-41FE-97C5-773546B54F7F}" dt="2022-11-10T20:26:36.037" v="7888" actId="20577"/>
          <ac:graphicFrameMkLst>
            <pc:docMk/>
            <pc:sldMk cId="1010158264" sldId="2144328527"/>
            <ac:graphicFrameMk id="37" creationId="{A558C803-05D6-8582-CE75-892FB081B68A}"/>
          </ac:graphicFrameMkLst>
        </pc:graphicFrameChg>
      </pc:sldChg>
      <pc:sldChg chg="add del">
        <pc:chgData name="Reed Kiely" userId="768be38e-2fb5-40ce-925d-bd8e9d9e3c31" providerId="ADAL" clId="{F2105C19-95C8-41FE-97C5-773546B54F7F}" dt="2022-11-10T18:22:25.727" v="5295" actId="47"/>
        <pc:sldMkLst>
          <pc:docMk/>
          <pc:sldMk cId="149663370" sldId="2144328528"/>
        </pc:sldMkLst>
      </pc:sldChg>
      <pc:sldChg chg="add del">
        <pc:chgData name="Reed Kiely" userId="768be38e-2fb5-40ce-925d-bd8e9d9e3c31" providerId="ADAL" clId="{F2105C19-95C8-41FE-97C5-773546B54F7F}" dt="2022-11-09T17:00:43.305" v="2154" actId="2696"/>
        <pc:sldMkLst>
          <pc:docMk/>
          <pc:sldMk cId="3458630659" sldId="2144328528"/>
        </pc:sldMkLst>
      </pc:sldChg>
      <pc:sldChg chg="addSp delSp modSp add mod ord delCm">
        <pc:chgData name="Reed Kiely" userId="768be38e-2fb5-40ce-925d-bd8e9d9e3c31" providerId="ADAL" clId="{F2105C19-95C8-41FE-97C5-773546B54F7F}" dt="2022-11-10T22:35:05.957" v="7924"/>
        <pc:sldMkLst>
          <pc:docMk/>
          <pc:sldMk cId="576565658" sldId="2144328529"/>
        </pc:sldMkLst>
        <pc:spChg chg="add del mod">
          <ac:chgData name="Reed Kiely" userId="768be38e-2fb5-40ce-925d-bd8e9d9e3c31" providerId="ADAL" clId="{F2105C19-95C8-41FE-97C5-773546B54F7F}" dt="2022-11-10T19:07:03.381" v="5741" actId="478"/>
          <ac:spMkLst>
            <pc:docMk/>
            <pc:sldMk cId="576565658" sldId="2144328529"/>
            <ac:spMk id="2" creationId="{7111616A-E97B-D972-A2A6-150AFDC3D9B6}"/>
          </ac:spMkLst>
        </pc:spChg>
        <pc:spChg chg="add del mod">
          <ac:chgData name="Reed Kiely" userId="768be38e-2fb5-40ce-925d-bd8e9d9e3c31" providerId="ADAL" clId="{F2105C19-95C8-41FE-97C5-773546B54F7F}" dt="2022-11-10T19:07:08.839" v="5743" actId="478"/>
          <ac:spMkLst>
            <pc:docMk/>
            <pc:sldMk cId="576565658" sldId="2144328529"/>
            <ac:spMk id="3" creationId="{D28B0B8D-6321-A290-00C4-4562515C3CD1}"/>
          </ac:spMkLst>
        </pc:spChg>
        <pc:spChg chg="mod">
          <ac:chgData name="Reed Kiely" userId="768be38e-2fb5-40ce-925d-bd8e9d9e3c31" providerId="ADAL" clId="{F2105C19-95C8-41FE-97C5-773546B54F7F}" dt="2022-11-10T19:07:41.609" v="5754" actId="1076"/>
          <ac:spMkLst>
            <pc:docMk/>
            <pc:sldMk cId="576565658" sldId="2144328529"/>
            <ac:spMk id="4" creationId="{A4DAF0F3-28B6-0B48-6BF1-FF5579479DEB}"/>
          </ac:spMkLst>
        </pc:spChg>
        <pc:spChg chg="add mod">
          <ac:chgData name="Reed Kiely" userId="768be38e-2fb5-40ce-925d-bd8e9d9e3c31" providerId="ADAL" clId="{F2105C19-95C8-41FE-97C5-773546B54F7F}" dt="2022-11-10T19:08:36.299" v="5773" actId="12788"/>
          <ac:spMkLst>
            <pc:docMk/>
            <pc:sldMk cId="576565658" sldId="2144328529"/>
            <ac:spMk id="6" creationId="{85B9EA74-5C88-A254-527D-C0E74ED49B52}"/>
          </ac:spMkLst>
        </pc:spChg>
        <pc:spChg chg="add mod">
          <ac:chgData name="Reed Kiely" userId="768be38e-2fb5-40ce-925d-bd8e9d9e3c31" providerId="ADAL" clId="{F2105C19-95C8-41FE-97C5-773546B54F7F}" dt="2022-11-10T19:09:46.232" v="5842" actId="207"/>
          <ac:spMkLst>
            <pc:docMk/>
            <pc:sldMk cId="576565658" sldId="2144328529"/>
            <ac:spMk id="7" creationId="{4804D629-7A1C-1B95-CD8D-CFC3DF54DAB7}"/>
          </ac:spMkLst>
        </pc:spChg>
        <pc:spChg chg="add mod">
          <ac:chgData name="Reed Kiely" userId="768be38e-2fb5-40ce-925d-bd8e9d9e3c31" providerId="ADAL" clId="{F2105C19-95C8-41FE-97C5-773546B54F7F}" dt="2022-11-10T19:09:48.693" v="5843" actId="207"/>
          <ac:spMkLst>
            <pc:docMk/>
            <pc:sldMk cId="576565658" sldId="2144328529"/>
            <ac:spMk id="8" creationId="{7DF63710-8323-365A-0B75-CD82BB890DC5}"/>
          </ac:spMkLst>
        </pc:spChg>
        <pc:spChg chg="add mod">
          <ac:chgData name="Reed Kiely" userId="768be38e-2fb5-40ce-925d-bd8e9d9e3c31" providerId="ADAL" clId="{F2105C19-95C8-41FE-97C5-773546B54F7F}" dt="2022-11-10T19:08:36.299" v="5773" actId="12788"/>
          <ac:spMkLst>
            <pc:docMk/>
            <pc:sldMk cId="576565658" sldId="2144328529"/>
            <ac:spMk id="11" creationId="{879BB9C7-BD86-D6D2-C429-FBED16971454}"/>
          </ac:spMkLst>
        </pc:spChg>
        <pc:spChg chg="mod">
          <ac:chgData name="Reed Kiely" userId="768be38e-2fb5-40ce-925d-bd8e9d9e3c31" providerId="ADAL" clId="{F2105C19-95C8-41FE-97C5-773546B54F7F}" dt="2022-11-10T19:23:31.750" v="6612" actId="20577"/>
          <ac:spMkLst>
            <pc:docMk/>
            <pc:sldMk cId="576565658" sldId="2144328529"/>
            <ac:spMk id="12" creationId="{D57EAAAA-BF7B-794B-A8FF-EBEAAAED2F07}"/>
          </ac:spMkLst>
        </pc:spChg>
        <pc:spChg chg="add mod">
          <ac:chgData name="Reed Kiely" userId="768be38e-2fb5-40ce-925d-bd8e9d9e3c31" providerId="ADAL" clId="{F2105C19-95C8-41FE-97C5-773546B54F7F}" dt="2022-11-10T19:08:30.720" v="5772" actId="1076"/>
          <ac:spMkLst>
            <pc:docMk/>
            <pc:sldMk cId="576565658" sldId="2144328529"/>
            <ac:spMk id="13" creationId="{ABA0DEDF-570D-12AC-40FB-77BB57886BCE}"/>
          </ac:spMkLst>
        </pc:spChg>
        <pc:spChg chg="mod">
          <ac:chgData name="Reed Kiely" userId="768be38e-2fb5-40ce-925d-bd8e9d9e3c31" providerId="ADAL" clId="{F2105C19-95C8-41FE-97C5-773546B54F7F}" dt="2022-11-10T19:08:40.805" v="5774" actId="1076"/>
          <ac:spMkLst>
            <pc:docMk/>
            <pc:sldMk cId="576565658" sldId="2144328529"/>
            <ac:spMk id="14" creationId="{42DFF5BF-1FB8-B1A0-B816-17428B0EC41A}"/>
          </ac:spMkLst>
        </pc:spChg>
        <pc:spChg chg="mod">
          <ac:chgData name="Reed Kiely" userId="768be38e-2fb5-40ce-925d-bd8e9d9e3c31" providerId="ADAL" clId="{F2105C19-95C8-41FE-97C5-773546B54F7F}" dt="2022-11-10T19:10:43.501" v="6055" actId="20577"/>
          <ac:spMkLst>
            <pc:docMk/>
            <pc:sldMk cId="576565658" sldId="2144328529"/>
            <ac:spMk id="24" creationId="{8E65F054-3F75-CA02-1898-B4EE74A3EE50}"/>
          </ac:spMkLst>
        </pc:spChg>
        <pc:spChg chg="del mod">
          <ac:chgData name="Reed Kiely" userId="768be38e-2fb5-40ce-925d-bd8e9d9e3c31" providerId="ADAL" clId="{F2105C19-95C8-41FE-97C5-773546B54F7F}" dt="2022-11-10T19:05:01.207" v="5648" actId="478"/>
          <ac:spMkLst>
            <pc:docMk/>
            <pc:sldMk cId="576565658" sldId="2144328529"/>
            <ac:spMk id="26" creationId="{5FAA5C57-38E3-4171-7C37-777FFEB31FDF}"/>
          </ac:spMkLst>
        </pc:spChg>
        <pc:spChg chg="del">
          <ac:chgData name="Reed Kiely" userId="768be38e-2fb5-40ce-925d-bd8e9d9e3c31" providerId="ADAL" clId="{F2105C19-95C8-41FE-97C5-773546B54F7F}" dt="2022-11-10T19:05:03.485" v="5649" actId="478"/>
          <ac:spMkLst>
            <pc:docMk/>
            <pc:sldMk cId="576565658" sldId="2144328529"/>
            <ac:spMk id="27" creationId="{F097B5EE-5B74-6017-8F5A-6071708DBC0C}"/>
          </ac:spMkLst>
        </pc:spChg>
        <pc:spChg chg="del">
          <ac:chgData name="Reed Kiely" userId="768be38e-2fb5-40ce-925d-bd8e9d9e3c31" providerId="ADAL" clId="{F2105C19-95C8-41FE-97C5-773546B54F7F}" dt="2022-11-10T19:05:03.485" v="5649" actId="478"/>
          <ac:spMkLst>
            <pc:docMk/>
            <pc:sldMk cId="576565658" sldId="2144328529"/>
            <ac:spMk id="28" creationId="{29A64AE1-8BD4-7489-D23D-9A9386BE22AD}"/>
          </ac:spMkLst>
        </pc:spChg>
        <pc:spChg chg="del">
          <ac:chgData name="Reed Kiely" userId="768be38e-2fb5-40ce-925d-bd8e9d9e3c31" providerId="ADAL" clId="{F2105C19-95C8-41FE-97C5-773546B54F7F}" dt="2022-11-10T19:05:03.485" v="5649" actId="478"/>
          <ac:spMkLst>
            <pc:docMk/>
            <pc:sldMk cId="576565658" sldId="2144328529"/>
            <ac:spMk id="31" creationId="{92776780-A8B0-2762-E3CF-E40F7A8DCBA8}"/>
          </ac:spMkLst>
        </pc:spChg>
        <pc:spChg chg="del">
          <ac:chgData name="Reed Kiely" userId="768be38e-2fb5-40ce-925d-bd8e9d9e3c31" providerId="ADAL" clId="{F2105C19-95C8-41FE-97C5-773546B54F7F}" dt="2022-11-10T19:05:03.485" v="5649" actId="478"/>
          <ac:spMkLst>
            <pc:docMk/>
            <pc:sldMk cId="576565658" sldId="2144328529"/>
            <ac:spMk id="32" creationId="{C6594CCC-B3C8-5570-0077-FFEEF8B35812}"/>
          </ac:spMkLst>
        </pc:spChg>
        <pc:spChg chg="del">
          <ac:chgData name="Reed Kiely" userId="768be38e-2fb5-40ce-925d-bd8e9d9e3c31" providerId="ADAL" clId="{F2105C19-95C8-41FE-97C5-773546B54F7F}" dt="2022-11-10T19:05:03.485" v="5649" actId="478"/>
          <ac:spMkLst>
            <pc:docMk/>
            <pc:sldMk cId="576565658" sldId="2144328529"/>
            <ac:spMk id="33" creationId="{B120FA75-1CBF-DEAD-438F-732CB3A71F9C}"/>
          </ac:spMkLst>
        </pc:spChg>
        <pc:spChg chg="del">
          <ac:chgData name="Reed Kiely" userId="768be38e-2fb5-40ce-925d-bd8e9d9e3c31" providerId="ADAL" clId="{F2105C19-95C8-41FE-97C5-773546B54F7F}" dt="2022-11-10T19:05:03.485" v="5649" actId="478"/>
          <ac:spMkLst>
            <pc:docMk/>
            <pc:sldMk cId="576565658" sldId="2144328529"/>
            <ac:spMk id="35" creationId="{D7FB78E9-ECAF-4E85-4217-3993163D0CE6}"/>
          </ac:spMkLst>
        </pc:spChg>
        <pc:spChg chg="mod">
          <ac:chgData name="Reed Kiely" userId="768be38e-2fb5-40ce-925d-bd8e9d9e3c31" providerId="ADAL" clId="{F2105C19-95C8-41FE-97C5-773546B54F7F}" dt="2022-11-10T19:10:45.680" v="6056" actId="1076"/>
          <ac:spMkLst>
            <pc:docMk/>
            <pc:sldMk cId="576565658" sldId="2144328529"/>
            <ac:spMk id="37" creationId="{B1D15256-82C1-2DCC-8171-C0C08CE23988}"/>
          </ac:spMkLst>
        </pc:spChg>
        <pc:cxnChg chg="add del">
          <ac:chgData name="Reed Kiely" userId="768be38e-2fb5-40ce-925d-bd8e9d9e3c31" providerId="ADAL" clId="{F2105C19-95C8-41FE-97C5-773546B54F7F}" dt="2022-11-10T19:06:37.093" v="5717" actId="478"/>
          <ac:cxnSpMkLst>
            <pc:docMk/>
            <pc:sldMk cId="576565658" sldId="2144328529"/>
            <ac:cxnSpMk id="10" creationId="{F0D6D5A3-7BB4-085D-CADB-D4F6EA0EA40B}"/>
          </ac:cxnSpMkLst>
        </pc:cxnChg>
        <pc:cxnChg chg="add mod">
          <ac:chgData name="Reed Kiely" userId="768be38e-2fb5-40ce-925d-bd8e9d9e3c31" providerId="ADAL" clId="{F2105C19-95C8-41FE-97C5-773546B54F7F}" dt="2022-11-10T19:08:40.805" v="5774" actId="1076"/>
          <ac:cxnSpMkLst>
            <pc:docMk/>
            <pc:sldMk cId="576565658" sldId="2144328529"/>
            <ac:cxnSpMk id="16" creationId="{AF5201F8-83E9-2C7F-972A-B4FC6084886E}"/>
          </ac:cxnSpMkLst>
        </pc:cxnChg>
        <pc:cxnChg chg="add mod">
          <ac:chgData name="Reed Kiely" userId="768be38e-2fb5-40ce-925d-bd8e9d9e3c31" providerId="ADAL" clId="{F2105C19-95C8-41FE-97C5-773546B54F7F}" dt="2022-11-10T19:08:54.821" v="5777" actId="1038"/>
          <ac:cxnSpMkLst>
            <pc:docMk/>
            <pc:sldMk cId="576565658" sldId="2144328529"/>
            <ac:cxnSpMk id="17" creationId="{B9B1D92D-D4EE-65FA-95EE-360AE28C1766}"/>
          </ac:cxnSpMkLst>
        </pc:cxnChg>
        <pc:cxnChg chg="del">
          <ac:chgData name="Reed Kiely" userId="768be38e-2fb5-40ce-925d-bd8e9d9e3c31" providerId="ADAL" clId="{F2105C19-95C8-41FE-97C5-773546B54F7F}" dt="2022-11-10T19:04:39.110" v="5641" actId="478"/>
          <ac:cxnSpMkLst>
            <pc:docMk/>
            <pc:sldMk cId="576565658" sldId="2144328529"/>
            <ac:cxnSpMk id="30" creationId="{2CC85A32-5B61-DEC1-9F7C-5E7322DE91B3}"/>
          </ac:cxnSpMkLst>
        </pc:cxnChg>
      </pc:sldChg>
      <pc:sldChg chg="addSp delSp modSp add mod ord delCm">
        <pc:chgData name="Reed Kiely" userId="768be38e-2fb5-40ce-925d-bd8e9d9e3c31" providerId="ADAL" clId="{F2105C19-95C8-41FE-97C5-773546B54F7F}" dt="2022-11-11T16:13:10.178" v="8347" actId="20577"/>
        <pc:sldMkLst>
          <pc:docMk/>
          <pc:sldMk cId="3323523178" sldId="2144328530"/>
        </pc:sldMkLst>
        <pc:spChg chg="del mod">
          <ac:chgData name="Reed Kiely" userId="768be38e-2fb5-40ce-925d-bd8e9d9e3c31" providerId="ADAL" clId="{F2105C19-95C8-41FE-97C5-773546B54F7F}" dt="2022-11-11T16:13:05.249" v="8344" actId="478"/>
          <ac:spMkLst>
            <pc:docMk/>
            <pc:sldMk cId="3323523178" sldId="2144328530"/>
            <ac:spMk id="2" creationId="{D78A2092-5A66-D3E5-3246-78C1563D1A37}"/>
          </ac:spMkLst>
        </pc:spChg>
        <pc:spChg chg="del">
          <ac:chgData name="Reed Kiely" userId="768be38e-2fb5-40ce-925d-bd8e9d9e3c31" providerId="ADAL" clId="{F2105C19-95C8-41FE-97C5-773546B54F7F}" dt="2022-11-10T18:19:19.108" v="5204" actId="478"/>
          <ac:spMkLst>
            <pc:docMk/>
            <pc:sldMk cId="3323523178" sldId="2144328530"/>
            <ac:spMk id="2" creationId="{F11D0B72-02F4-72C6-538C-6AF19195A656}"/>
          </ac:spMkLst>
        </pc:spChg>
        <pc:spChg chg="mod">
          <ac:chgData name="Reed Kiely" userId="768be38e-2fb5-40ce-925d-bd8e9d9e3c31" providerId="ADAL" clId="{F2105C19-95C8-41FE-97C5-773546B54F7F}" dt="2022-11-11T16:12:16.241" v="8333" actId="1035"/>
          <ac:spMkLst>
            <pc:docMk/>
            <pc:sldMk cId="3323523178" sldId="2144328530"/>
            <ac:spMk id="3" creationId="{9CF725D6-CF8B-6682-58CB-49C43AF078CF}"/>
          </ac:spMkLst>
        </pc:spChg>
        <pc:spChg chg="del mod">
          <ac:chgData name="Reed Kiely" userId="768be38e-2fb5-40ce-925d-bd8e9d9e3c31" providerId="ADAL" clId="{F2105C19-95C8-41FE-97C5-773546B54F7F}" dt="2022-11-10T19:49:28.334" v="7766" actId="478"/>
          <ac:spMkLst>
            <pc:docMk/>
            <pc:sldMk cId="3323523178" sldId="2144328530"/>
            <ac:spMk id="4" creationId="{8FF967D4-42EF-908B-64D4-18A9DBB873AF}"/>
          </ac:spMkLst>
        </pc:spChg>
        <pc:spChg chg="add del mod">
          <ac:chgData name="Reed Kiely" userId="768be38e-2fb5-40ce-925d-bd8e9d9e3c31" providerId="ADAL" clId="{F2105C19-95C8-41FE-97C5-773546B54F7F}" dt="2022-11-11T16:13:08.105" v="8346" actId="478"/>
          <ac:spMkLst>
            <pc:docMk/>
            <pc:sldMk cId="3323523178" sldId="2144328530"/>
            <ac:spMk id="5" creationId="{B072A428-885A-46E9-CCD4-F6B9009284A7}"/>
          </ac:spMkLst>
        </pc:spChg>
        <pc:spChg chg="add mod">
          <ac:chgData name="Reed Kiely" userId="768be38e-2fb5-40ce-925d-bd8e9d9e3c31" providerId="ADAL" clId="{F2105C19-95C8-41FE-97C5-773546B54F7F}" dt="2022-11-11T16:07:03.963" v="8185"/>
          <ac:spMkLst>
            <pc:docMk/>
            <pc:sldMk cId="3323523178" sldId="2144328530"/>
            <ac:spMk id="6" creationId="{AF29F4E8-B811-7085-86D9-7AD5B16B9A5E}"/>
          </ac:spMkLst>
        </pc:spChg>
        <pc:spChg chg="add del mod">
          <ac:chgData name="Reed Kiely" userId="768be38e-2fb5-40ce-925d-bd8e9d9e3c31" providerId="ADAL" clId="{F2105C19-95C8-41FE-97C5-773546B54F7F}" dt="2022-11-11T16:13:06.338" v="8345" actId="478"/>
          <ac:spMkLst>
            <pc:docMk/>
            <pc:sldMk cId="3323523178" sldId="2144328530"/>
            <ac:spMk id="7" creationId="{324DDABD-4FC0-1465-E3F9-1F256C34CFD2}"/>
          </ac:spMkLst>
        </pc:spChg>
        <pc:spChg chg="mod">
          <ac:chgData name="Reed Kiely" userId="768be38e-2fb5-40ce-925d-bd8e9d9e3c31" providerId="ADAL" clId="{F2105C19-95C8-41FE-97C5-773546B54F7F}" dt="2022-11-11T16:13:10.178" v="8347" actId="20577"/>
          <ac:spMkLst>
            <pc:docMk/>
            <pc:sldMk cId="3323523178" sldId="2144328530"/>
            <ac:spMk id="23" creationId="{FE54455D-3099-8DEE-7A15-9DCDDDD8F040}"/>
          </ac:spMkLst>
        </pc:spChg>
        <pc:spChg chg="mod">
          <ac:chgData name="Reed Kiely" userId="768be38e-2fb5-40ce-925d-bd8e9d9e3c31" providerId="ADAL" clId="{F2105C19-95C8-41FE-97C5-773546B54F7F}" dt="2022-11-10T18:20:00.397" v="5252" actId="255"/>
          <ac:spMkLst>
            <pc:docMk/>
            <pc:sldMk cId="3323523178" sldId="2144328530"/>
            <ac:spMk id="24" creationId="{8E65F054-3F75-CA02-1898-B4EE74A3EE50}"/>
          </ac:spMkLst>
        </pc:spChg>
        <pc:spChg chg="mod">
          <ac:chgData name="Reed Kiely" userId="768be38e-2fb5-40ce-925d-bd8e9d9e3c31" providerId="ADAL" clId="{F2105C19-95C8-41FE-97C5-773546B54F7F}" dt="2022-11-10T22:34:19.801" v="7915" actId="207"/>
          <ac:spMkLst>
            <pc:docMk/>
            <pc:sldMk cId="3323523178" sldId="2144328530"/>
            <ac:spMk id="34" creationId="{397F8115-3C43-5A2B-C88E-1953D955DE71}"/>
          </ac:spMkLst>
        </pc:spChg>
        <pc:spChg chg="del mod">
          <ac:chgData name="Reed Kiely" userId="768be38e-2fb5-40ce-925d-bd8e9d9e3c31" providerId="ADAL" clId="{F2105C19-95C8-41FE-97C5-773546B54F7F}" dt="2022-11-10T19:43:12.658" v="7576" actId="478"/>
          <ac:spMkLst>
            <pc:docMk/>
            <pc:sldMk cId="3323523178" sldId="2144328530"/>
            <ac:spMk id="38" creationId="{6212E030-6BC1-EE8A-9BA8-A2BD85580DBE}"/>
          </ac:spMkLst>
        </pc:spChg>
        <pc:spChg chg="mod">
          <ac:chgData name="Reed Kiely" userId="768be38e-2fb5-40ce-925d-bd8e9d9e3c31" providerId="ADAL" clId="{F2105C19-95C8-41FE-97C5-773546B54F7F}" dt="2022-11-11T16:12:26.103" v="8337" actId="14100"/>
          <ac:spMkLst>
            <pc:docMk/>
            <pc:sldMk cId="3323523178" sldId="2144328530"/>
            <ac:spMk id="41" creationId="{8F599787-035E-C90A-8F9C-11C1CB88FD7C}"/>
          </ac:spMkLst>
        </pc:spChg>
        <pc:graphicFrameChg chg="mod modGraphic">
          <ac:chgData name="Reed Kiely" userId="768be38e-2fb5-40ce-925d-bd8e9d9e3c31" providerId="ADAL" clId="{F2105C19-95C8-41FE-97C5-773546B54F7F}" dt="2022-11-11T16:12:55.837" v="8343" actId="207"/>
          <ac:graphicFrameMkLst>
            <pc:docMk/>
            <pc:sldMk cId="3323523178" sldId="2144328530"/>
            <ac:graphicFrameMk id="37" creationId="{A558C803-05D6-8582-CE75-892FB081B68A}"/>
          </ac:graphicFrameMkLst>
        </pc:graphicFrameChg>
      </pc:sldChg>
      <pc:sldChg chg="addSp delSp modSp add mod delCm modCm">
        <pc:chgData name="Reed Kiely" userId="768be38e-2fb5-40ce-925d-bd8e9d9e3c31" providerId="ADAL" clId="{F2105C19-95C8-41FE-97C5-773546B54F7F}" dt="2022-11-10T22:39:23.957" v="7961" actId="478"/>
        <pc:sldMkLst>
          <pc:docMk/>
          <pc:sldMk cId="209697342" sldId="2144328531"/>
        </pc:sldMkLst>
        <pc:spChg chg="add del mod">
          <ac:chgData name="Reed Kiely" userId="768be38e-2fb5-40ce-925d-bd8e9d9e3c31" providerId="ADAL" clId="{F2105C19-95C8-41FE-97C5-773546B54F7F}" dt="2022-11-10T17:52:41.053" v="5144" actId="478"/>
          <ac:spMkLst>
            <pc:docMk/>
            <pc:sldMk cId="209697342" sldId="2144328531"/>
            <ac:spMk id="2" creationId="{1B3E16F4-31B1-6DF5-F77C-601F53111C6B}"/>
          </ac:spMkLst>
        </pc:spChg>
        <pc:spChg chg="del">
          <ac:chgData name="Reed Kiely" userId="768be38e-2fb5-40ce-925d-bd8e9d9e3c31" providerId="ADAL" clId="{F2105C19-95C8-41FE-97C5-773546B54F7F}" dt="2022-11-10T22:39:23.957" v="7961" actId="478"/>
          <ac:spMkLst>
            <pc:docMk/>
            <pc:sldMk cId="209697342" sldId="2144328531"/>
            <ac:spMk id="2" creationId="{CFE759C1-3640-18DF-0CB6-B87E5CC21760}"/>
          </ac:spMkLst>
        </pc:spChg>
        <pc:spChg chg="add del mod">
          <ac:chgData name="Reed Kiely" userId="768be38e-2fb5-40ce-925d-bd8e9d9e3c31" providerId="ADAL" clId="{F2105C19-95C8-41FE-97C5-773546B54F7F}" dt="2022-11-10T17:52:41.053" v="5144" actId="478"/>
          <ac:spMkLst>
            <pc:docMk/>
            <pc:sldMk cId="209697342" sldId="2144328531"/>
            <ac:spMk id="3" creationId="{8FEB4FE7-2814-7E3B-A2AD-F19DAD8B0EEA}"/>
          </ac:spMkLst>
        </pc:spChg>
        <pc:spChg chg="add del mod">
          <ac:chgData name="Reed Kiely" userId="768be38e-2fb5-40ce-925d-bd8e9d9e3c31" providerId="ADAL" clId="{F2105C19-95C8-41FE-97C5-773546B54F7F}" dt="2022-11-10T17:52:41.053" v="5144" actId="478"/>
          <ac:spMkLst>
            <pc:docMk/>
            <pc:sldMk cId="209697342" sldId="2144328531"/>
            <ac:spMk id="5" creationId="{7D305995-B4F8-DEDD-A39D-ED04C49584F9}"/>
          </ac:spMkLst>
        </pc:spChg>
        <pc:spChg chg="add del mod">
          <ac:chgData name="Reed Kiely" userId="768be38e-2fb5-40ce-925d-bd8e9d9e3c31" providerId="ADAL" clId="{F2105C19-95C8-41FE-97C5-773546B54F7F}" dt="2022-11-10T17:52:41.053" v="5144" actId="478"/>
          <ac:spMkLst>
            <pc:docMk/>
            <pc:sldMk cId="209697342" sldId="2144328531"/>
            <ac:spMk id="6" creationId="{C28E9A23-BF2C-FD53-56C4-A21690ADA6D5}"/>
          </ac:spMkLst>
        </pc:spChg>
        <pc:spChg chg="add del mod">
          <ac:chgData name="Reed Kiely" userId="768be38e-2fb5-40ce-925d-bd8e9d9e3c31" providerId="ADAL" clId="{F2105C19-95C8-41FE-97C5-773546B54F7F}" dt="2022-11-10T17:53:46.868" v="5166"/>
          <ac:spMkLst>
            <pc:docMk/>
            <pc:sldMk cId="209697342" sldId="2144328531"/>
            <ac:spMk id="7" creationId="{1AB1C578-2870-3F93-C811-276EB79E7850}"/>
          </ac:spMkLst>
        </pc:spChg>
        <pc:spChg chg="add del mod">
          <ac:chgData name="Reed Kiely" userId="768be38e-2fb5-40ce-925d-bd8e9d9e3c31" providerId="ADAL" clId="{F2105C19-95C8-41FE-97C5-773546B54F7F}" dt="2022-11-10T17:53:46.868" v="5166"/>
          <ac:spMkLst>
            <pc:docMk/>
            <pc:sldMk cId="209697342" sldId="2144328531"/>
            <ac:spMk id="8" creationId="{A652DA7E-1D58-F58C-3CAB-3516C2D50643}"/>
          </ac:spMkLst>
        </pc:spChg>
        <pc:spChg chg="add del mod">
          <ac:chgData name="Reed Kiely" userId="768be38e-2fb5-40ce-925d-bd8e9d9e3c31" providerId="ADAL" clId="{F2105C19-95C8-41FE-97C5-773546B54F7F}" dt="2022-11-10T17:53:46.868" v="5166"/>
          <ac:spMkLst>
            <pc:docMk/>
            <pc:sldMk cId="209697342" sldId="2144328531"/>
            <ac:spMk id="9" creationId="{1F35A07F-7A47-65CC-5841-18462F1625C0}"/>
          </ac:spMkLst>
        </pc:spChg>
        <pc:spChg chg="add del mod">
          <ac:chgData name="Reed Kiely" userId="768be38e-2fb5-40ce-925d-bd8e9d9e3c31" providerId="ADAL" clId="{F2105C19-95C8-41FE-97C5-773546B54F7F}" dt="2022-11-10T17:53:46.868" v="5166"/>
          <ac:spMkLst>
            <pc:docMk/>
            <pc:sldMk cId="209697342" sldId="2144328531"/>
            <ac:spMk id="10" creationId="{BECD0941-89CB-77FB-A21D-4CEE5304E823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11" creationId="{B73E6061-505B-54E3-2201-B330525E966D}"/>
          </ac:spMkLst>
        </pc:spChg>
        <pc:spChg chg="mod">
          <ac:chgData name="Reed Kiely" userId="768be38e-2fb5-40ce-925d-bd8e9d9e3c31" providerId="ADAL" clId="{F2105C19-95C8-41FE-97C5-773546B54F7F}" dt="2022-11-10T22:39:10.171" v="7957" actId="207"/>
          <ac:spMkLst>
            <pc:docMk/>
            <pc:sldMk cId="209697342" sldId="2144328531"/>
            <ac:spMk id="12" creationId="{1455BFBC-AF9B-9683-479A-4751E4A9C33C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13" creationId="{DD2AABAB-D2BB-60CD-5D7D-6BCEA66462CB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58" creationId="{BA6E321E-F3F7-DCFA-6B1E-BAD09A756865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59" creationId="{C422F019-C629-335A-72BC-5104AE1B4395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60" creationId="{41A1E2AC-5FA8-3FC6-2860-FD07A77EFF5A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61" creationId="{09068E2F-8ABA-5D82-F7A0-83C3C6094A21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62" creationId="{F03BD6F2-9900-BB29-2865-647799678338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63" creationId="{3942901C-5084-DDBD-4BDA-BCC99A021E37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64" creationId="{C1815333-BC28-C3C7-74FD-13E1182323FC}"/>
          </ac:spMkLst>
        </pc:spChg>
        <pc:spChg chg="mod">
          <ac:chgData name="Reed Kiely" userId="768be38e-2fb5-40ce-925d-bd8e9d9e3c31" providerId="ADAL" clId="{F2105C19-95C8-41FE-97C5-773546B54F7F}" dt="2022-11-10T22:39:12.730" v="7958" actId="207"/>
          <ac:spMkLst>
            <pc:docMk/>
            <pc:sldMk cId="209697342" sldId="2144328531"/>
            <ac:spMk id="65" creationId="{54A197C1-04D1-5B4A-09F9-FA64DBBE57D2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67" creationId="{CD27FD0E-F928-D8D2-187C-6026D83A6B6B}"/>
          </ac:spMkLst>
        </pc:spChg>
        <pc:spChg chg="mod">
          <ac:chgData name="Reed Kiely" userId="768be38e-2fb5-40ce-925d-bd8e9d9e3c31" providerId="ADAL" clId="{F2105C19-95C8-41FE-97C5-773546B54F7F}" dt="2022-11-10T22:39:15.579" v="7959" actId="207"/>
          <ac:spMkLst>
            <pc:docMk/>
            <pc:sldMk cId="209697342" sldId="2144328531"/>
            <ac:spMk id="68" creationId="{B6A894B9-0BB9-5187-DA7A-7B24F818A8F1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70" creationId="{FAE7F479-5BDF-663C-46BA-505D753DE43E}"/>
          </ac:spMkLst>
        </pc:spChg>
        <pc:spChg chg="mod">
          <ac:chgData name="Reed Kiely" userId="768be38e-2fb5-40ce-925d-bd8e9d9e3c31" providerId="ADAL" clId="{F2105C19-95C8-41FE-97C5-773546B54F7F}" dt="2022-11-10T22:39:18.467" v="7960" actId="207"/>
          <ac:spMkLst>
            <pc:docMk/>
            <pc:sldMk cId="209697342" sldId="2144328531"/>
            <ac:spMk id="76" creationId="{27E0CA94-F8CE-7F0D-68C5-E602F3C6572C}"/>
          </ac:spMkLst>
        </pc:spChg>
        <pc:spChg chg="mod">
          <ac:chgData name="Reed Kiely" userId="768be38e-2fb5-40ce-925d-bd8e9d9e3c31" providerId="ADAL" clId="{F2105C19-95C8-41FE-97C5-773546B54F7F}" dt="2022-11-10T22:39:01.241" v="7954" actId="207"/>
          <ac:spMkLst>
            <pc:docMk/>
            <pc:sldMk cId="209697342" sldId="2144328531"/>
            <ac:spMk id="77" creationId="{1C4ECE9F-8CE8-869C-4389-4ED2D9F5C548}"/>
          </ac:spMkLst>
        </pc:spChg>
        <pc:spChg chg="mod">
          <ac:chgData name="Reed Kiely" userId="768be38e-2fb5-40ce-925d-bd8e9d9e3c31" providerId="ADAL" clId="{F2105C19-95C8-41FE-97C5-773546B54F7F}" dt="2022-11-10T22:39:05.353" v="7955" actId="207"/>
          <ac:spMkLst>
            <pc:docMk/>
            <pc:sldMk cId="209697342" sldId="2144328531"/>
            <ac:spMk id="78" creationId="{9190EBD4-D9FE-3C6A-F125-DAD2B776D0EB}"/>
          </ac:spMkLst>
        </pc:spChg>
        <pc:spChg chg="mod">
          <ac:chgData name="Reed Kiely" userId="768be38e-2fb5-40ce-925d-bd8e9d9e3c31" providerId="ADAL" clId="{F2105C19-95C8-41FE-97C5-773546B54F7F}" dt="2022-11-10T22:39:07.785" v="7956" actId="207"/>
          <ac:spMkLst>
            <pc:docMk/>
            <pc:sldMk cId="209697342" sldId="2144328531"/>
            <ac:spMk id="79" creationId="{F89E10EA-472F-3179-A45A-7B7415E1EC86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83" creationId="{68C89E66-DD60-3A67-75EC-BD5DADB62A65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85" creationId="{48F6D246-C666-98FC-0B05-F84223A0E24B}"/>
          </ac:spMkLst>
        </pc:spChg>
        <pc:spChg chg="mod">
          <ac:chgData name="Reed Kiely" userId="768be38e-2fb5-40ce-925d-bd8e9d9e3c31" providerId="ADAL" clId="{F2105C19-95C8-41FE-97C5-773546B54F7F}" dt="2022-11-10T17:54:07.838" v="5169" actId="1076"/>
          <ac:spMkLst>
            <pc:docMk/>
            <pc:sldMk cId="209697342" sldId="2144328531"/>
            <ac:spMk id="87" creationId="{25717020-4A66-D3ED-099C-C7ED93616ACA}"/>
          </ac:spMkLst>
        </pc:spChg>
        <pc:cxnChg chg="mod">
          <ac:chgData name="Reed Kiely" userId="768be38e-2fb5-40ce-925d-bd8e9d9e3c31" providerId="ADAL" clId="{F2105C19-95C8-41FE-97C5-773546B54F7F}" dt="2022-11-10T17:54:07.838" v="5169" actId="1076"/>
          <ac:cxnSpMkLst>
            <pc:docMk/>
            <pc:sldMk cId="209697342" sldId="2144328531"/>
            <ac:cxnSpMk id="15" creationId="{A4525896-A88E-2352-4D94-9FE694C09A68}"/>
          </ac:cxnSpMkLst>
        </pc:cxnChg>
        <pc:cxnChg chg="mod">
          <ac:chgData name="Reed Kiely" userId="768be38e-2fb5-40ce-925d-bd8e9d9e3c31" providerId="ADAL" clId="{F2105C19-95C8-41FE-97C5-773546B54F7F}" dt="2022-11-10T17:54:07.838" v="5169" actId="1076"/>
          <ac:cxnSpMkLst>
            <pc:docMk/>
            <pc:sldMk cId="209697342" sldId="2144328531"/>
            <ac:cxnSpMk id="66" creationId="{2E872B01-2D4C-A614-DE5A-A70230E881EE}"/>
          </ac:cxnSpMkLst>
        </pc:cxnChg>
        <pc:cxnChg chg="mod">
          <ac:chgData name="Reed Kiely" userId="768be38e-2fb5-40ce-925d-bd8e9d9e3c31" providerId="ADAL" clId="{F2105C19-95C8-41FE-97C5-773546B54F7F}" dt="2022-11-10T17:54:07.838" v="5169" actId="1076"/>
          <ac:cxnSpMkLst>
            <pc:docMk/>
            <pc:sldMk cId="209697342" sldId="2144328531"/>
            <ac:cxnSpMk id="69" creationId="{73D45B7D-724F-B593-9188-CFEE74F5906A}"/>
          </ac:cxnSpMkLst>
        </pc:cxnChg>
        <pc:cxnChg chg="mod">
          <ac:chgData name="Reed Kiely" userId="768be38e-2fb5-40ce-925d-bd8e9d9e3c31" providerId="ADAL" clId="{F2105C19-95C8-41FE-97C5-773546B54F7F}" dt="2022-11-10T17:54:07.838" v="5169" actId="1076"/>
          <ac:cxnSpMkLst>
            <pc:docMk/>
            <pc:sldMk cId="209697342" sldId="2144328531"/>
            <ac:cxnSpMk id="72" creationId="{59535963-17CA-B0DD-87A7-C76FF4B6712B}"/>
          </ac:cxnSpMkLst>
        </pc:cxnChg>
        <pc:cxnChg chg="mod">
          <ac:chgData name="Reed Kiely" userId="768be38e-2fb5-40ce-925d-bd8e9d9e3c31" providerId="ADAL" clId="{F2105C19-95C8-41FE-97C5-773546B54F7F}" dt="2022-11-10T17:54:07.838" v="5169" actId="1076"/>
          <ac:cxnSpMkLst>
            <pc:docMk/>
            <pc:sldMk cId="209697342" sldId="2144328531"/>
            <ac:cxnSpMk id="84" creationId="{CA383D60-0548-BB5F-1EC9-9C6DAF3E1545}"/>
          </ac:cxnSpMkLst>
        </pc:cxnChg>
        <pc:cxnChg chg="mod">
          <ac:chgData name="Reed Kiely" userId="768be38e-2fb5-40ce-925d-bd8e9d9e3c31" providerId="ADAL" clId="{F2105C19-95C8-41FE-97C5-773546B54F7F}" dt="2022-11-10T17:54:07.838" v="5169" actId="1076"/>
          <ac:cxnSpMkLst>
            <pc:docMk/>
            <pc:sldMk cId="209697342" sldId="2144328531"/>
            <ac:cxnSpMk id="86" creationId="{7A8F63FB-7206-A573-AF11-CC48539816C3}"/>
          </ac:cxnSpMkLst>
        </pc:cxnChg>
        <pc:cxnChg chg="mod">
          <ac:chgData name="Reed Kiely" userId="768be38e-2fb5-40ce-925d-bd8e9d9e3c31" providerId="ADAL" clId="{F2105C19-95C8-41FE-97C5-773546B54F7F}" dt="2022-11-10T17:54:07.838" v="5169" actId="1076"/>
          <ac:cxnSpMkLst>
            <pc:docMk/>
            <pc:sldMk cId="209697342" sldId="2144328531"/>
            <ac:cxnSpMk id="88" creationId="{3C145093-F4CA-D5E8-BB25-D00C8C072ACC}"/>
          </ac:cxnSpMkLst>
        </pc:cxnChg>
      </pc:sldChg>
      <pc:sldChg chg="addSp modSp new mod">
        <pc:chgData name="Reed Kiely" userId="768be38e-2fb5-40ce-925d-bd8e9d9e3c31" providerId="ADAL" clId="{F2105C19-95C8-41FE-97C5-773546B54F7F}" dt="2022-11-11T15:33:26.672" v="8075" actId="207"/>
        <pc:sldMkLst>
          <pc:docMk/>
          <pc:sldMk cId="2810766376" sldId="2144328532"/>
        </pc:sldMkLst>
        <pc:spChg chg="add mod">
          <ac:chgData name="Reed Kiely" userId="768be38e-2fb5-40ce-925d-bd8e9d9e3c31" providerId="ADAL" clId="{F2105C19-95C8-41FE-97C5-773546B54F7F}" dt="2022-11-11T15:33:26.672" v="8075" actId="207"/>
          <ac:spMkLst>
            <pc:docMk/>
            <pc:sldMk cId="2810766376" sldId="2144328532"/>
            <ac:spMk id="2" creationId="{588F994B-87F0-4612-3738-5BBFA629B7D4}"/>
          </ac:spMkLst>
        </pc:spChg>
      </pc:sldChg>
      <pc:sldChg chg="add">
        <pc:chgData name="Reed Kiely" userId="768be38e-2fb5-40ce-925d-bd8e9d9e3c31" providerId="ADAL" clId="{F2105C19-95C8-41FE-97C5-773546B54F7F}" dt="2022-11-11T15:37:09.051" v="8077"/>
        <pc:sldMkLst>
          <pc:docMk/>
          <pc:sldMk cId="3384526575" sldId="2144328533"/>
        </pc:sldMkLst>
      </pc:sldChg>
      <pc:sldChg chg="delSp add mod">
        <pc:chgData name="Reed Kiely" userId="768be38e-2fb5-40ce-925d-bd8e9d9e3c31" providerId="ADAL" clId="{F2105C19-95C8-41FE-97C5-773546B54F7F}" dt="2022-11-11T16:04:19.119" v="8120" actId="478"/>
        <pc:sldMkLst>
          <pc:docMk/>
          <pc:sldMk cId="2251677432" sldId="2144328534"/>
        </pc:sldMkLst>
        <pc:spChg chg="del">
          <ac:chgData name="Reed Kiely" userId="768be38e-2fb5-40ce-925d-bd8e9d9e3c31" providerId="ADAL" clId="{F2105C19-95C8-41FE-97C5-773546B54F7F}" dt="2022-11-11T16:04:19.119" v="8120" actId="478"/>
          <ac:spMkLst>
            <pc:docMk/>
            <pc:sldMk cId="2251677432" sldId="2144328534"/>
            <ac:spMk id="2" creationId="{D78A2092-5A66-D3E5-3246-78C1563D1A37}"/>
          </ac:spMkLst>
        </pc:spChg>
      </pc:sldChg>
      <pc:sldChg chg="del">
        <pc:chgData name="Reed Kiely" userId="768be38e-2fb5-40ce-925d-bd8e9d9e3c31" providerId="ADAL" clId="{F2105C19-95C8-41FE-97C5-773546B54F7F}" dt="2022-11-18T16:32:15.131" v="9449"/>
        <pc:sldMkLst>
          <pc:docMk/>
          <pc:sldMk cId="2966792857" sldId="2144328536"/>
        </pc:sldMkLst>
      </pc:sldChg>
    </pc:docChg>
  </pc:docChgLst>
  <pc:docChgLst>
    <pc:chgData name="Karolina Guillen" userId="c1c08796-a0be-47c6-af52-5d31fd96ec50" providerId="ADAL" clId="{8ED21572-EC6F-478A-B27C-9825667863DC}"/>
    <pc:docChg chg="undo custSel modSld">
      <pc:chgData name="Karolina Guillen" userId="c1c08796-a0be-47c6-af52-5d31fd96ec50" providerId="ADAL" clId="{8ED21572-EC6F-478A-B27C-9825667863DC}" dt="2022-11-10T20:16:00.561" v="43" actId="20577"/>
      <pc:docMkLst>
        <pc:docMk/>
      </pc:docMkLst>
      <pc:sldChg chg="modSp mod addCm modCm">
        <pc:chgData name="Karolina Guillen" userId="c1c08796-a0be-47c6-af52-5d31fd96ec50" providerId="ADAL" clId="{8ED21572-EC6F-478A-B27C-9825667863DC}" dt="2022-11-10T19:59:04.162" v="16" actId="2056"/>
        <pc:sldMkLst>
          <pc:docMk/>
          <pc:sldMk cId="1474712545" sldId="2144328217"/>
        </pc:sldMkLst>
        <pc:spChg chg="mod">
          <ac:chgData name="Karolina Guillen" userId="c1c08796-a0be-47c6-af52-5d31fd96ec50" providerId="ADAL" clId="{8ED21572-EC6F-478A-B27C-9825667863DC}" dt="2022-11-10T19:54:32.238" v="7" actId="20577"/>
          <ac:spMkLst>
            <pc:docMk/>
            <pc:sldMk cId="1474712545" sldId="2144328217"/>
            <ac:spMk id="24" creationId="{8E65F054-3F75-CA02-1898-B4EE74A3EE50}"/>
          </ac:spMkLst>
        </pc:spChg>
        <pc:spChg chg="mod">
          <ac:chgData name="Karolina Guillen" userId="c1c08796-a0be-47c6-af52-5d31fd96ec50" providerId="ADAL" clId="{8ED21572-EC6F-478A-B27C-9825667863DC}" dt="2022-11-10T19:57:15.392" v="13" actId="20577"/>
          <ac:spMkLst>
            <pc:docMk/>
            <pc:sldMk cId="1474712545" sldId="2144328217"/>
            <ac:spMk id="26" creationId="{5FAA5C57-38E3-4171-7C37-777FFEB31FDF}"/>
          </ac:spMkLst>
        </pc:spChg>
        <pc:spChg chg="mod">
          <ac:chgData name="Karolina Guillen" userId="c1c08796-a0be-47c6-af52-5d31fd96ec50" providerId="ADAL" clId="{8ED21572-EC6F-478A-B27C-9825667863DC}" dt="2022-11-10T19:56:50.602" v="10" actId="207"/>
          <ac:spMkLst>
            <pc:docMk/>
            <pc:sldMk cId="1474712545" sldId="2144328217"/>
            <ac:spMk id="54" creationId="{3099B4D1-E824-9C78-242E-CFA906338920}"/>
          </ac:spMkLst>
        </pc:spChg>
        <pc:cxnChg chg="mod">
          <ac:chgData name="Karolina Guillen" userId="c1c08796-a0be-47c6-af52-5d31fd96ec50" providerId="ADAL" clId="{8ED21572-EC6F-478A-B27C-9825667863DC}" dt="2022-11-10T19:56:58.293" v="11" actId="14100"/>
          <ac:cxnSpMkLst>
            <pc:docMk/>
            <pc:sldMk cId="1474712545" sldId="2144328217"/>
            <ac:cxnSpMk id="30" creationId="{2CC85A32-5B61-DEC1-9F7C-5E7322DE91B3}"/>
          </ac:cxnSpMkLst>
        </pc:cxnChg>
      </pc:sldChg>
      <pc:sldChg chg="addCm">
        <pc:chgData name="Karolina Guillen" userId="c1c08796-a0be-47c6-af52-5d31fd96ec50" providerId="ADAL" clId="{8ED21572-EC6F-478A-B27C-9825667863DC}" dt="2022-11-10T19:42:55.118" v="0"/>
        <pc:sldMkLst>
          <pc:docMk/>
          <pc:sldMk cId="2844488092" sldId="2144328372"/>
        </pc:sldMkLst>
      </pc:sldChg>
      <pc:sldChg chg="modSp mod">
        <pc:chgData name="Karolina Guillen" userId="c1c08796-a0be-47c6-af52-5d31fd96ec50" providerId="ADAL" clId="{8ED21572-EC6F-478A-B27C-9825667863DC}" dt="2022-11-10T20:03:47.306" v="23" actId="14100"/>
        <pc:sldMkLst>
          <pc:docMk/>
          <pc:sldMk cId="1160573404" sldId="2144328517"/>
        </pc:sldMkLst>
        <pc:spChg chg="mod">
          <ac:chgData name="Karolina Guillen" userId="c1c08796-a0be-47c6-af52-5d31fd96ec50" providerId="ADAL" clId="{8ED21572-EC6F-478A-B27C-9825667863DC}" dt="2022-11-10T20:03:47.306" v="23" actId="14100"/>
          <ac:spMkLst>
            <pc:docMk/>
            <pc:sldMk cId="1160573404" sldId="2144328517"/>
            <ac:spMk id="24" creationId="{8E65F054-3F75-CA02-1898-B4EE74A3EE50}"/>
          </ac:spMkLst>
        </pc:spChg>
      </pc:sldChg>
      <pc:sldChg chg="modSp mod addCm">
        <pc:chgData name="Karolina Guillen" userId="c1c08796-a0be-47c6-af52-5d31fd96ec50" providerId="ADAL" clId="{8ED21572-EC6F-478A-B27C-9825667863DC}" dt="2022-11-10T20:15:47.044" v="41"/>
        <pc:sldMkLst>
          <pc:docMk/>
          <pc:sldMk cId="1937941878" sldId="2144328521"/>
        </pc:sldMkLst>
        <pc:spChg chg="mod">
          <ac:chgData name="Karolina Guillen" userId="c1c08796-a0be-47c6-af52-5d31fd96ec50" providerId="ADAL" clId="{8ED21572-EC6F-478A-B27C-9825667863DC}" dt="2022-11-10T20:15:39.764" v="40" actId="20577"/>
          <ac:spMkLst>
            <pc:docMk/>
            <pc:sldMk cId="1937941878" sldId="2144328521"/>
            <ac:spMk id="48" creationId="{D308BCCC-630D-C360-86AE-3A7E3E7104C4}"/>
          </ac:spMkLst>
        </pc:spChg>
      </pc:sldChg>
      <pc:sldChg chg="modSp mod addCm">
        <pc:chgData name="Karolina Guillen" userId="c1c08796-a0be-47c6-af52-5d31fd96ec50" providerId="ADAL" clId="{8ED21572-EC6F-478A-B27C-9825667863DC}" dt="2022-11-10T20:16:00.561" v="43" actId="20577"/>
        <pc:sldMkLst>
          <pc:docMk/>
          <pc:sldMk cId="1179492759" sldId="2144328522"/>
        </pc:sldMkLst>
        <pc:spChg chg="mod">
          <ac:chgData name="Karolina Guillen" userId="c1c08796-a0be-47c6-af52-5d31fd96ec50" providerId="ADAL" clId="{8ED21572-EC6F-478A-B27C-9825667863DC}" dt="2022-11-10T20:16:00.561" v="43" actId="20577"/>
          <ac:spMkLst>
            <pc:docMk/>
            <pc:sldMk cId="1179492759" sldId="2144328522"/>
            <ac:spMk id="11" creationId="{033BDE96-6C4A-32D6-AC36-1DFB432062C4}"/>
          </ac:spMkLst>
        </pc:spChg>
        <pc:spChg chg="mod">
          <ac:chgData name="Karolina Guillen" userId="c1c08796-a0be-47c6-af52-5d31fd96ec50" providerId="ADAL" clId="{8ED21572-EC6F-478A-B27C-9825667863DC}" dt="2022-11-10T20:15:05.750" v="37" actId="20577"/>
          <ac:spMkLst>
            <pc:docMk/>
            <pc:sldMk cId="1179492759" sldId="2144328522"/>
            <ac:spMk id="24" creationId="{8E65F054-3F75-CA02-1898-B4EE74A3EE50}"/>
          </ac:spMkLst>
        </pc:spChg>
        <pc:spChg chg="mod">
          <ac:chgData name="Karolina Guillen" userId="c1c08796-a0be-47c6-af52-5d31fd96ec50" providerId="ADAL" clId="{8ED21572-EC6F-478A-B27C-9825667863DC}" dt="2022-11-10T20:09:29.687" v="25" actId="20577"/>
          <ac:spMkLst>
            <pc:docMk/>
            <pc:sldMk cId="1179492759" sldId="2144328522"/>
            <ac:spMk id="70" creationId="{8548514E-20D9-A8E1-3115-5B7C750128E1}"/>
          </ac:spMkLst>
        </pc:spChg>
        <pc:spChg chg="mod">
          <ac:chgData name="Karolina Guillen" userId="c1c08796-a0be-47c6-af52-5d31fd96ec50" providerId="ADAL" clId="{8ED21572-EC6F-478A-B27C-9825667863DC}" dt="2022-11-10T20:09:32.470" v="26" actId="20577"/>
          <ac:spMkLst>
            <pc:docMk/>
            <pc:sldMk cId="1179492759" sldId="2144328522"/>
            <ac:spMk id="110" creationId="{8BA07A6A-4844-7324-0373-3BEF8DD2191B}"/>
          </ac:spMkLst>
        </pc:spChg>
      </pc:sldChg>
      <pc:sldChg chg="modSp mod addCm">
        <pc:chgData name="Karolina Guillen" userId="c1c08796-a0be-47c6-af52-5d31fd96ec50" providerId="ADAL" clId="{8ED21572-EC6F-478A-B27C-9825667863DC}" dt="2022-11-10T20:13:13.205" v="34"/>
        <pc:sldMkLst>
          <pc:docMk/>
          <pc:sldMk cId="3072356817" sldId="2144328523"/>
        </pc:sldMkLst>
        <pc:spChg chg="mod">
          <ac:chgData name="Karolina Guillen" userId="c1c08796-a0be-47c6-af52-5d31fd96ec50" providerId="ADAL" clId="{8ED21572-EC6F-478A-B27C-9825667863DC}" dt="2022-11-10T20:12:26.438" v="32" actId="14100"/>
          <ac:spMkLst>
            <pc:docMk/>
            <pc:sldMk cId="3072356817" sldId="2144328523"/>
            <ac:spMk id="7" creationId="{12EC211A-9CE4-957A-A3DD-FE7FC0FFC41E}"/>
          </ac:spMkLst>
        </pc:spChg>
        <pc:spChg chg="mod">
          <ac:chgData name="Karolina Guillen" userId="c1c08796-a0be-47c6-af52-5d31fd96ec50" providerId="ADAL" clId="{8ED21572-EC6F-478A-B27C-9825667863DC}" dt="2022-11-10T20:13:01.137" v="33" actId="20577"/>
          <ac:spMkLst>
            <pc:docMk/>
            <pc:sldMk cId="3072356817" sldId="2144328523"/>
            <ac:spMk id="19" creationId="{AA3DC524-061A-9E55-D8DB-055EC5D91055}"/>
          </ac:spMkLst>
        </pc:spChg>
      </pc:sldChg>
      <pc:sldChg chg="addCm delCm">
        <pc:chgData name="Karolina Guillen" userId="c1c08796-a0be-47c6-af52-5d31fd96ec50" providerId="ADAL" clId="{8ED21572-EC6F-478A-B27C-9825667863DC}" dt="2022-11-10T20:04:35.347" v="24"/>
        <pc:sldMkLst>
          <pc:docMk/>
          <pc:sldMk cId="558864302" sldId="2144328526"/>
        </pc:sldMkLst>
      </pc:sldChg>
      <pc:sldChg chg="modSp mod addCm">
        <pc:chgData name="Karolina Guillen" userId="c1c08796-a0be-47c6-af52-5d31fd96ec50" providerId="ADAL" clId="{8ED21572-EC6F-478A-B27C-9825667863DC}" dt="2022-11-10T20:00:51.829" v="20"/>
        <pc:sldMkLst>
          <pc:docMk/>
          <pc:sldMk cId="576565658" sldId="2144328529"/>
        </pc:sldMkLst>
        <pc:spChg chg="mod">
          <ac:chgData name="Karolina Guillen" userId="c1c08796-a0be-47c6-af52-5d31fd96ec50" providerId="ADAL" clId="{8ED21572-EC6F-478A-B27C-9825667863DC}" dt="2022-11-10T20:00:28.509" v="19" actId="20577"/>
          <ac:spMkLst>
            <pc:docMk/>
            <pc:sldMk cId="576565658" sldId="2144328529"/>
            <ac:spMk id="7" creationId="{4804D629-7A1C-1B95-CD8D-CFC3DF54DAB7}"/>
          </ac:spMkLst>
        </pc:spChg>
      </pc:sldChg>
      <pc:sldChg chg="addCm">
        <pc:chgData name="Karolina Guillen" userId="c1c08796-a0be-47c6-af52-5d31fd96ec50" providerId="ADAL" clId="{8ED21572-EC6F-478A-B27C-9825667863DC}" dt="2022-11-10T20:14:19.906" v="35"/>
        <pc:sldMkLst>
          <pc:docMk/>
          <pc:sldMk cId="3323523178" sldId="2144328530"/>
        </pc:sldMkLst>
      </pc:sldChg>
      <pc:sldChg chg="modSp mod addCm modCm">
        <pc:chgData name="Karolina Guillen" userId="c1c08796-a0be-47c6-af52-5d31fd96ec50" providerId="ADAL" clId="{8ED21572-EC6F-478A-B27C-9825667863DC}" dt="2022-11-10T20:11:51.788" v="28"/>
        <pc:sldMkLst>
          <pc:docMk/>
          <pc:sldMk cId="209697342" sldId="2144328531"/>
        </pc:sldMkLst>
        <pc:spChg chg="mod">
          <ac:chgData name="Karolina Guillen" userId="c1c08796-a0be-47c6-af52-5d31fd96ec50" providerId="ADAL" clId="{8ED21572-EC6F-478A-B27C-9825667863DC}" dt="2022-11-10T19:45:28.750" v="2" actId="20577"/>
          <ac:spMkLst>
            <pc:docMk/>
            <pc:sldMk cId="209697342" sldId="2144328531"/>
            <ac:spMk id="65" creationId="{54A197C1-04D1-5B4A-09F9-FA64DBBE57D2}"/>
          </ac:spMkLst>
        </pc:spChg>
      </pc:sldChg>
    </pc:docChg>
  </pc:docChgLst>
  <pc:docChgLst>
    <pc:chgData name="Leah Montner Dixon" userId="d5b2ae9e-9213-4442-b7df-4db8cbe51e5d" providerId="ADAL" clId="{CC57765F-4064-4FDA-AFFE-26EB9D2CA9B3}"/>
    <pc:docChg chg="custSel modSld">
      <pc:chgData name="Leah Montner Dixon" userId="d5b2ae9e-9213-4442-b7df-4db8cbe51e5d" providerId="ADAL" clId="{CC57765F-4064-4FDA-AFFE-26EB9D2CA9B3}" dt="2022-11-14T17:49:19.041" v="16" actId="552"/>
      <pc:docMkLst>
        <pc:docMk/>
      </pc:docMkLst>
      <pc:sldChg chg="addSp delSp modSp mod">
        <pc:chgData name="Leah Montner Dixon" userId="d5b2ae9e-9213-4442-b7df-4db8cbe51e5d" providerId="ADAL" clId="{CC57765F-4064-4FDA-AFFE-26EB9D2CA9B3}" dt="2022-11-14T17:48:53.517" v="9"/>
        <pc:sldMkLst>
          <pc:docMk/>
          <pc:sldMk cId="450180875" sldId="2144327406"/>
        </pc:sldMkLst>
        <pc:spChg chg="del">
          <ac:chgData name="Leah Montner Dixon" userId="d5b2ae9e-9213-4442-b7df-4db8cbe51e5d" providerId="ADAL" clId="{CC57765F-4064-4FDA-AFFE-26EB9D2CA9B3}" dt="2022-11-14T17:48:53.305" v="8" actId="478"/>
          <ac:spMkLst>
            <pc:docMk/>
            <pc:sldMk cId="450180875" sldId="2144327406"/>
            <ac:spMk id="5" creationId="{E259D130-D8BF-B39A-B263-F75DA67EF4FA}"/>
          </ac:spMkLst>
        </pc:spChg>
        <pc:spChg chg="del">
          <ac:chgData name="Leah Montner Dixon" userId="d5b2ae9e-9213-4442-b7df-4db8cbe51e5d" providerId="ADAL" clId="{CC57765F-4064-4FDA-AFFE-26EB9D2CA9B3}" dt="2022-11-14T17:48:53.305" v="8" actId="478"/>
          <ac:spMkLst>
            <pc:docMk/>
            <pc:sldMk cId="450180875" sldId="2144327406"/>
            <ac:spMk id="6" creationId="{2C7EF43B-C02B-E79E-8793-CE352FF4ED62}"/>
          </ac:spMkLst>
        </pc:spChg>
        <pc:spChg chg="add mod">
          <ac:chgData name="Leah Montner Dixon" userId="d5b2ae9e-9213-4442-b7df-4db8cbe51e5d" providerId="ADAL" clId="{CC57765F-4064-4FDA-AFFE-26EB9D2CA9B3}" dt="2022-11-14T17:48:53.517" v="9"/>
          <ac:spMkLst>
            <pc:docMk/>
            <pc:sldMk cId="450180875" sldId="2144327406"/>
            <ac:spMk id="8" creationId="{E1861B44-7A14-6FB5-C133-44D045099A1C}"/>
          </ac:spMkLst>
        </pc:spChg>
        <pc:spChg chg="add mod">
          <ac:chgData name="Leah Montner Dixon" userId="d5b2ae9e-9213-4442-b7df-4db8cbe51e5d" providerId="ADAL" clId="{CC57765F-4064-4FDA-AFFE-26EB9D2CA9B3}" dt="2022-11-14T17:48:53.517" v="9"/>
          <ac:spMkLst>
            <pc:docMk/>
            <pc:sldMk cId="450180875" sldId="2144327406"/>
            <ac:spMk id="10" creationId="{29A593C4-9D0F-D844-4530-E50DA65EF803}"/>
          </ac:spMkLst>
        </pc:spChg>
        <pc:picChg chg="del">
          <ac:chgData name="Leah Montner Dixon" userId="d5b2ae9e-9213-4442-b7df-4db8cbe51e5d" providerId="ADAL" clId="{CC57765F-4064-4FDA-AFFE-26EB9D2CA9B3}" dt="2022-11-14T17:48:53.305" v="8" actId="478"/>
          <ac:picMkLst>
            <pc:docMk/>
            <pc:sldMk cId="450180875" sldId="2144327406"/>
            <ac:picMk id="4" creationId="{1068515B-F531-BAC2-0582-226B651E5B62}"/>
          </ac:picMkLst>
        </pc:picChg>
        <pc:picChg chg="add mod">
          <ac:chgData name="Leah Montner Dixon" userId="d5b2ae9e-9213-4442-b7df-4db8cbe51e5d" providerId="ADAL" clId="{CC57765F-4064-4FDA-AFFE-26EB9D2CA9B3}" dt="2022-11-14T17:48:53.517" v="9"/>
          <ac:picMkLst>
            <pc:docMk/>
            <pc:sldMk cId="450180875" sldId="2144327406"/>
            <ac:picMk id="7" creationId="{69662513-ABD5-FA50-3B3B-36BD2A6709EF}"/>
          </ac:picMkLst>
        </pc:picChg>
      </pc:sldChg>
      <pc:sldChg chg="addSp delSp modSp mod">
        <pc:chgData name="Leah Montner Dixon" userId="d5b2ae9e-9213-4442-b7df-4db8cbe51e5d" providerId="ADAL" clId="{CC57765F-4064-4FDA-AFFE-26EB9D2CA9B3}" dt="2022-11-14T17:48:44.958" v="7"/>
        <pc:sldMkLst>
          <pc:docMk/>
          <pc:sldMk cId="3110856516" sldId="2144328304"/>
        </pc:sldMkLst>
        <pc:spChg chg="del">
          <ac:chgData name="Leah Montner Dixon" userId="d5b2ae9e-9213-4442-b7df-4db8cbe51e5d" providerId="ADAL" clId="{CC57765F-4064-4FDA-AFFE-26EB9D2CA9B3}" dt="2022-11-14T17:48:44.777" v="6" actId="478"/>
          <ac:spMkLst>
            <pc:docMk/>
            <pc:sldMk cId="3110856516" sldId="2144328304"/>
            <ac:spMk id="8" creationId="{0BAFFEA5-D6F3-5972-B054-BDBB7B70BCD3}"/>
          </ac:spMkLst>
        </pc:spChg>
        <pc:spChg chg="add mod">
          <ac:chgData name="Leah Montner Dixon" userId="d5b2ae9e-9213-4442-b7df-4db8cbe51e5d" providerId="ADAL" clId="{CC57765F-4064-4FDA-AFFE-26EB9D2CA9B3}" dt="2022-11-14T17:48:44.958" v="7"/>
          <ac:spMkLst>
            <pc:docMk/>
            <pc:sldMk cId="3110856516" sldId="2144328304"/>
            <ac:spMk id="9" creationId="{64466F9D-825B-002B-1C1F-766B6F967095}"/>
          </ac:spMkLst>
        </pc:spChg>
        <pc:spChg chg="del">
          <ac:chgData name="Leah Montner Dixon" userId="d5b2ae9e-9213-4442-b7df-4db8cbe51e5d" providerId="ADAL" clId="{CC57765F-4064-4FDA-AFFE-26EB9D2CA9B3}" dt="2022-11-14T17:48:44.777" v="6" actId="478"/>
          <ac:spMkLst>
            <pc:docMk/>
            <pc:sldMk cId="3110856516" sldId="2144328304"/>
            <ac:spMk id="10" creationId="{8636B9D2-9A34-A494-37E5-2FFF3F25ED37}"/>
          </ac:spMkLst>
        </pc:spChg>
        <pc:spChg chg="add mod">
          <ac:chgData name="Leah Montner Dixon" userId="d5b2ae9e-9213-4442-b7df-4db8cbe51e5d" providerId="ADAL" clId="{CC57765F-4064-4FDA-AFFE-26EB9D2CA9B3}" dt="2022-11-14T17:48:44.958" v="7"/>
          <ac:spMkLst>
            <pc:docMk/>
            <pc:sldMk cId="3110856516" sldId="2144328304"/>
            <ac:spMk id="11" creationId="{49C2DD39-D24A-50A1-3F63-B8021221A115}"/>
          </ac:spMkLst>
        </pc:spChg>
        <pc:picChg chg="add mod">
          <ac:chgData name="Leah Montner Dixon" userId="d5b2ae9e-9213-4442-b7df-4db8cbe51e5d" providerId="ADAL" clId="{CC57765F-4064-4FDA-AFFE-26EB9D2CA9B3}" dt="2022-11-14T17:48:44.958" v="7"/>
          <ac:picMkLst>
            <pc:docMk/>
            <pc:sldMk cId="3110856516" sldId="2144328304"/>
            <ac:picMk id="4" creationId="{C60505B1-1A4C-7E8D-8A6E-B64C025A73E3}"/>
          </ac:picMkLst>
        </pc:picChg>
        <pc:picChg chg="del">
          <ac:chgData name="Leah Montner Dixon" userId="d5b2ae9e-9213-4442-b7df-4db8cbe51e5d" providerId="ADAL" clId="{CC57765F-4064-4FDA-AFFE-26EB9D2CA9B3}" dt="2022-11-14T17:48:44.777" v="6" actId="478"/>
          <ac:picMkLst>
            <pc:docMk/>
            <pc:sldMk cId="3110856516" sldId="2144328304"/>
            <ac:picMk id="5" creationId="{7E994F84-F63E-2651-5C30-3B793F914811}"/>
          </ac:picMkLst>
        </pc:picChg>
      </pc:sldChg>
      <pc:sldChg chg="addSp delSp modSp mod">
        <pc:chgData name="Leah Montner Dixon" userId="d5b2ae9e-9213-4442-b7df-4db8cbe51e5d" providerId="ADAL" clId="{CC57765F-4064-4FDA-AFFE-26EB9D2CA9B3}" dt="2022-11-14T17:49:19.041" v="16" actId="552"/>
        <pc:sldMkLst>
          <pc:docMk/>
          <pc:sldMk cId="2844488092" sldId="2144328372"/>
        </pc:sldMkLst>
        <pc:spChg chg="add mod">
          <ac:chgData name="Leah Montner Dixon" userId="d5b2ae9e-9213-4442-b7df-4db8cbe51e5d" providerId="ADAL" clId="{CC57765F-4064-4FDA-AFFE-26EB9D2CA9B3}" dt="2022-11-14T17:49:16.265" v="15"/>
          <ac:spMkLst>
            <pc:docMk/>
            <pc:sldMk cId="2844488092" sldId="2144328372"/>
            <ac:spMk id="6" creationId="{8AE7C724-9715-ED17-AA8D-885F6B05A3BA}"/>
          </ac:spMkLst>
        </pc:spChg>
        <pc:spChg chg="del">
          <ac:chgData name="Leah Montner Dixon" userId="d5b2ae9e-9213-4442-b7df-4db8cbe51e5d" providerId="ADAL" clId="{CC57765F-4064-4FDA-AFFE-26EB9D2CA9B3}" dt="2022-11-14T17:49:15.961" v="14" actId="478"/>
          <ac:spMkLst>
            <pc:docMk/>
            <pc:sldMk cId="2844488092" sldId="2144328372"/>
            <ac:spMk id="7" creationId="{7B104911-EACD-23EE-46BD-BA8C456373BD}"/>
          </ac:spMkLst>
        </pc:spChg>
        <pc:spChg chg="add mod">
          <ac:chgData name="Leah Montner Dixon" userId="d5b2ae9e-9213-4442-b7df-4db8cbe51e5d" providerId="ADAL" clId="{CC57765F-4064-4FDA-AFFE-26EB9D2CA9B3}" dt="2022-11-14T17:49:16.265" v="15"/>
          <ac:spMkLst>
            <pc:docMk/>
            <pc:sldMk cId="2844488092" sldId="2144328372"/>
            <ac:spMk id="9" creationId="{C1F764FD-64FF-BFE9-A1C6-6C9CB0D2CCF5}"/>
          </ac:spMkLst>
        </pc:spChg>
        <pc:spChg chg="del">
          <ac:chgData name="Leah Montner Dixon" userId="d5b2ae9e-9213-4442-b7df-4db8cbe51e5d" providerId="ADAL" clId="{CC57765F-4064-4FDA-AFFE-26EB9D2CA9B3}" dt="2022-11-14T17:49:15.961" v="14" actId="478"/>
          <ac:spMkLst>
            <pc:docMk/>
            <pc:sldMk cId="2844488092" sldId="2144328372"/>
            <ac:spMk id="11" creationId="{EBF9F346-697C-3555-7F44-CEE186E0B6D1}"/>
          </ac:spMkLst>
        </pc:spChg>
        <pc:picChg chg="mod">
          <ac:chgData name="Leah Montner Dixon" userId="d5b2ae9e-9213-4442-b7df-4db8cbe51e5d" providerId="ADAL" clId="{CC57765F-4064-4FDA-AFFE-26EB9D2CA9B3}" dt="2022-11-14T17:49:19.041" v="16" actId="552"/>
          <ac:picMkLst>
            <pc:docMk/>
            <pc:sldMk cId="2844488092" sldId="2144328372"/>
            <ac:picMk id="2" creationId="{C4991589-2420-4F73-CD20-54D2BF05B1DD}"/>
          </ac:picMkLst>
        </pc:picChg>
        <pc:picChg chg="del">
          <ac:chgData name="Leah Montner Dixon" userId="d5b2ae9e-9213-4442-b7df-4db8cbe51e5d" providerId="ADAL" clId="{CC57765F-4064-4FDA-AFFE-26EB9D2CA9B3}" dt="2022-11-14T17:49:15.961" v="14" actId="478"/>
          <ac:picMkLst>
            <pc:docMk/>
            <pc:sldMk cId="2844488092" sldId="2144328372"/>
            <ac:picMk id="4" creationId="{325D9EF5-558D-CCDC-0FA8-EFC20A365FA6}"/>
          </ac:picMkLst>
        </pc:picChg>
        <pc:picChg chg="add mod">
          <ac:chgData name="Leah Montner Dixon" userId="d5b2ae9e-9213-4442-b7df-4db8cbe51e5d" providerId="ADAL" clId="{CC57765F-4064-4FDA-AFFE-26EB9D2CA9B3}" dt="2022-11-14T17:49:16.265" v="15"/>
          <ac:picMkLst>
            <pc:docMk/>
            <pc:sldMk cId="2844488092" sldId="2144328372"/>
            <ac:picMk id="5" creationId="{22CDCFBA-CEBB-F1F5-923E-0EBF2329F958}"/>
          </ac:picMkLst>
        </pc:picChg>
      </pc:sldChg>
      <pc:sldChg chg="addSp delSp modSp mod">
        <pc:chgData name="Leah Montner Dixon" userId="d5b2ae9e-9213-4442-b7df-4db8cbe51e5d" providerId="ADAL" clId="{CC57765F-4064-4FDA-AFFE-26EB9D2CA9B3}" dt="2022-11-14T17:49:04.496" v="11"/>
        <pc:sldMkLst>
          <pc:docMk/>
          <pc:sldMk cId="558864302" sldId="2144328526"/>
        </pc:sldMkLst>
        <pc:spChg chg="add del mod">
          <ac:chgData name="Leah Montner Dixon" userId="d5b2ae9e-9213-4442-b7df-4db8cbe51e5d" providerId="ADAL" clId="{CC57765F-4064-4FDA-AFFE-26EB9D2CA9B3}" dt="2022-11-14T17:49:04.265" v="10" actId="478"/>
          <ac:spMkLst>
            <pc:docMk/>
            <pc:sldMk cId="558864302" sldId="2144328526"/>
            <ac:spMk id="7" creationId="{7B158FD2-1CAA-AD44-CE1C-37A466B98CF7}"/>
          </ac:spMkLst>
        </pc:spChg>
        <pc:spChg chg="add del mod">
          <ac:chgData name="Leah Montner Dixon" userId="d5b2ae9e-9213-4442-b7df-4db8cbe51e5d" providerId="ADAL" clId="{CC57765F-4064-4FDA-AFFE-26EB9D2CA9B3}" dt="2022-11-14T17:49:04.265" v="10" actId="478"/>
          <ac:spMkLst>
            <pc:docMk/>
            <pc:sldMk cId="558864302" sldId="2144328526"/>
            <ac:spMk id="17" creationId="{DAEE8909-DB6A-3922-1463-5C9CAD46B8FD}"/>
          </ac:spMkLst>
        </pc:spChg>
        <pc:spChg chg="del">
          <ac:chgData name="Leah Montner Dixon" userId="d5b2ae9e-9213-4442-b7df-4db8cbe51e5d" providerId="ADAL" clId="{CC57765F-4064-4FDA-AFFE-26EB9D2CA9B3}" dt="2022-11-14T17:48:16.354" v="2" actId="478"/>
          <ac:spMkLst>
            <pc:docMk/>
            <pc:sldMk cId="558864302" sldId="2144328526"/>
            <ac:spMk id="20" creationId="{998E4A04-65B2-40B5-3D6B-D0E0ACC5C0F0}"/>
          </ac:spMkLst>
        </pc:spChg>
        <pc:spChg chg="del">
          <ac:chgData name="Leah Montner Dixon" userId="d5b2ae9e-9213-4442-b7df-4db8cbe51e5d" providerId="ADAL" clId="{CC57765F-4064-4FDA-AFFE-26EB9D2CA9B3}" dt="2022-11-14T17:48:16.354" v="2" actId="478"/>
          <ac:spMkLst>
            <pc:docMk/>
            <pc:sldMk cId="558864302" sldId="2144328526"/>
            <ac:spMk id="21" creationId="{11E7F304-36BE-AF4A-B7C3-94C7FC014C71}"/>
          </ac:spMkLst>
        </pc:spChg>
        <pc:spChg chg="add mod">
          <ac:chgData name="Leah Montner Dixon" userId="d5b2ae9e-9213-4442-b7df-4db8cbe51e5d" providerId="ADAL" clId="{CC57765F-4064-4FDA-AFFE-26EB9D2CA9B3}" dt="2022-11-14T17:49:04.496" v="11"/>
          <ac:spMkLst>
            <pc:docMk/>
            <pc:sldMk cId="558864302" sldId="2144328526"/>
            <ac:spMk id="26" creationId="{61738421-0CC5-FC22-61C0-ADE21A915B76}"/>
          </ac:spMkLst>
        </pc:spChg>
        <pc:spChg chg="add mod">
          <ac:chgData name="Leah Montner Dixon" userId="d5b2ae9e-9213-4442-b7df-4db8cbe51e5d" providerId="ADAL" clId="{CC57765F-4064-4FDA-AFFE-26EB9D2CA9B3}" dt="2022-11-14T17:49:04.496" v="11"/>
          <ac:spMkLst>
            <pc:docMk/>
            <pc:sldMk cId="558864302" sldId="2144328526"/>
            <ac:spMk id="27" creationId="{C05241C5-CB80-BFBC-E80F-1A3263517765}"/>
          </ac:spMkLst>
        </pc:spChg>
        <pc:picChg chg="add del mod">
          <ac:chgData name="Leah Montner Dixon" userId="d5b2ae9e-9213-4442-b7df-4db8cbe51e5d" providerId="ADAL" clId="{CC57765F-4064-4FDA-AFFE-26EB9D2CA9B3}" dt="2022-11-14T17:49:04.265" v="10" actId="478"/>
          <ac:picMkLst>
            <pc:docMk/>
            <pc:sldMk cId="558864302" sldId="2144328526"/>
            <ac:picMk id="2" creationId="{1E2273A5-1108-DBAF-3BC4-ECD2C61362AB}"/>
          </ac:picMkLst>
        </pc:picChg>
        <pc:picChg chg="del">
          <ac:chgData name="Leah Montner Dixon" userId="d5b2ae9e-9213-4442-b7df-4db8cbe51e5d" providerId="ADAL" clId="{CC57765F-4064-4FDA-AFFE-26EB9D2CA9B3}" dt="2022-11-14T17:48:16.354" v="2" actId="478"/>
          <ac:picMkLst>
            <pc:docMk/>
            <pc:sldMk cId="558864302" sldId="2144328526"/>
            <ac:picMk id="18" creationId="{306572B8-8ACE-8EAF-223E-D8D79FEC05C4}"/>
          </ac:picMkLst>
        </pc:picChg>
        <pc:picChg chg="add mod">
          <ac:chgData name="Leah Montner Dixon" userId="d5b2ae9e-9213-4442-b7df-4db8cbe51e5d" providerId="ADAL" clId="{CC57765F-4064-4FDA-AFFE-26EB9D2CA9B3}" dt="2022-11-14T17:49:04.496" v="11"/>
          <ac:picMkLst>
            <pc:docMk/>
            <pc:sldMk cId="558864302" sldId="2144328526"/>
            <ac:picMk id="23" creationId="{FBB479E1-3071-A26D-3770-8C9ECDB7E4D6}"/>
          </ac:picMkLst>
        </pc:picChg>
      </pc:sldChg>
      <pc:sldChg chg="addSp delSp modSp mod">
        <pc:chgData name="Leah Montner Dixon" userId="d5b2ae9e-9213-4442-b7df-4db8cbe51e5d" providerId="ADAL" clId="{CC57765F-4064-4FDA-AFFE-26EB9D2CA9B3}" dt="2022-11-14T17:49:12.099" v="13"/>
        <pc:sldMkLst>
          <pc:docMk/>
          <pc:sldMk cId="209697342" sldId="2144328531"/>
        </pc:sldMkLst>
        <pc:spChg chg="add del mod">
          <ac:chgData name="Leah Montner Dixon" userId="d5b2ae9e-9213-4442-b7df-4db8cbe51e5d" providerId="ADAL" clId="{CC57765F-4064-4FDA-AFFE-26EB9D2CA9B3}" dt="2022-11-14T17:49:11" v="12" actId="478"/>
          <ac:spMkLst>
            <pc:docMk/>
            <pc:sldMk cId="209697342" sldId="2144328531"/>
            <ac:spMk id="3" creationId="{AADB6F71-11E8-3B92-73C9-28C107466D30}"/>
          </ac:spMkLst>
        </pc:spChg>
        <pc:spChg chg="add del mod">
          <ac:chgData name="Leah Montner Dixon" userId="d5b2ae9e-9213-4442-b7df-4db8cbe51e5d" providerId="ADAL" clId="{CC57765F-4064-4FDA-AFFE-26EB9D2CA9B3}" dt="2022-11-14T17:49:11" v="12" actId="478"/>
          <ac:spMkLst>
            <pc:docMk/>
            <pc:sldMk cId="209697342" sldId="2144328531"/>
            <ac:spMk id="5" creationId="{31FFB21B-F3DA-78B4-8C29-F010C5643CA8}"/>
          </ac:spMkLst>
        </pc:spChg>
        <pc:spChg chg="add mod">
          <ac:chgData name="Leah Montner Dixon" userId="d5b2ae9e-9213-4442-b7df-4db8cbe51e5d" providerId="ADAL" clId="{CC57765F-4064-4FDA-AFFE-26EB9D2CA9B3}" dt="2022-11-14T17:49:12.099" v="13"/>
          <ac:spMkLst>
            <pc:docMk/>
            <pc:sldMk cId="209697342" sldId="2144328531"/>
            <ac:spMk id="7" creationId="{1282D844-C6AB-D128-4916-833EA0FFF971}"/>
          </ac:spMkLst>
        </pc:spChg>
        <pc:spChg chg="add mod">
          <ac:chgData name="Leah Montner Dixon" userId="d5b2ae9e-9213-4442-b7df-4db8cbe51e5d" providerId="ADAL" clId="{CC57765F-4064-4FDA-AFFE-26EB9D2CA9B3}" dt="2022-11-14T17:49:12.099" v="13"/>
          <ac:spMkLst>
            <pc:docMk/>
            <pc:sldMk cId="209697342" sldId="2144328531"/>
            <ac:spMk id="8" creationId="{AA8EE589-7C8F-EC84-103E-1D007E6B1981}"/>
          </ac:spMkLst>
        </pc:spChg>
        <pc:spChg chg="del">
          <ac:chgData name="Leah Montner Dixon" userId="d5b2ae9e-9213-4442-b7df-4db8cbe51e5d" providerId="ADAL" clId="{CC57765F-4064-4FDA-AFFE-26EB9D2CA9B3}" dt="2022-11-14T17:48:09.373" v="0" actId="478"/>
          <ac:spMkLst>
            <pc:docMk/>
            <pc:sldMk cId="209697342" sldId="2144328531"/>
            <ac:spMk id="38" creationId="{840A105B-BDB5-4A19-B44B-6F88860C9708}"/>
          </ac:spMkLst>
        </pc:spChg>
        <pc:spChg chg="del">
          <ac:chgData name="Leah Montner Dixon" userId="d5b2ae9e-9213-4442-b7df-4db8cbe51e5d" providerId="ADAL" clId="{CC57765F-4064-4FDA-AFFE-26EB9D2CA9B3}" dt="2022-11-14T17:48:09.373" v="0" actId="478"/>
          <ac:spMkLst>
            <pc:docMk/>
            <pc:sldMk cId="209697342" sldId="2144328531"/>
            <ac:spMk id="40" creationId="{0CF021A3-F121-424C-B035-CAC9A7CD5B91}"/>
          </ac:spMkLst>
        </pc:spChg>
        <pc:spChg chg="del">
          <ac:chgData name="Leah Montner Dixon" userId="d5b2ae9e-9213-4442-b7df-4db8cbe51e5d" providerId="ADAL" clId="{CC57765F-4064-4FDA-AFFE-26EB9D2CA9B3}" dt="2022-11-14T17:48:09.373" v="0" actId="478"/>
          <ac:spMkLst>
            <pc:docMk/>
            <pc:sldMk cId="209697342" sldId="2144328531"/>
            <ac:spMk id="41" creationId="{E2B8EBFD-DD2C-42D5-AC36-759F5F96A773}"/>
          </ac:spMkLst>
        </pc:spChg>
        <pc:picChg chg="add del mod">
          <ac:chgData name="Leah Montner Dixon" userId="d5b2ae9e-9213-4442-b7df-4db8cbe51e5d" providerId="ADAL" clId="{CC57765F-4064-4FDA-AFFE-26EB9D2CA9B3}" dt="2022-11-14T17:49:11" v="12" actId="478"/>
          <ac:picMkLst>
            <pc:docMk/>
            <pc:sldMk cId="209697342" sldId="2144328531"/>
            <ac:picMk id="2" creationId="{6D0E282C-6946-00F9-4B62-365DD07C2D75}"/>
          </ac:picMkLst>
        </pc:picChg>
        <pc:picChg chg="add mod">
          <ac:chgData name="Leah Montner Dixon" userId="d5b2ae9e-9213-4442-b7df-4db8cbe51e5d" providerId="ADAL" clId="{CC57765F-4064-4FDA-AFFE-26EB9D2CA9B3}" dt="2022-11-14T17:49:12.099" v="13"/>
          <ac:picMkLst>
            <pc:docMk/>
            <pc:sldMk cId="209697342" sldId="2144328531"/>
            <ac:picMk id="6" creationId="{63DF2D2A-2437-F5C0-75B0-E4F03105333A}"/>
          </ac:picMkLst>
        </pc:picChg>
        <pc:picChg chg="del">
          <ac:chgData name="Leah Montner Dixon" userId="d5b2ae9e-9213-4442-b7df-4db8cbe51e5d" providerId="ADAL" clId="{CC57765F-4064-4FDA-AFFE-26EB9D2CA9B3}" dt="2022-11-14T17:48:09.373" v="0" actId="478"/>
          <ac:picMkLst>
            <pc:docMk/>
            <pc:sldMk cId="209697342" sldId="2144328531"/>
            <ac:picMk id="39" creationId="{D60D0A21-F16A-4759-A90D-76AABD3E51C7}"/>
          </ac:picMkLst>
        </pc:picChg>
      </pc:sldChg>
      <pc:sldChg chg="addSp delSp modSp mod">
        <pc:chgData name="Leah Montner Dixon" userId="d5b2ae9e-9213-4442-b7df-4db8cbe51e5d" providerId="ADAL" clId="{CC57765F-4064-4FDA-AFFE-26EB9D2CA9B3}" dt="2022-11-14T17:48:41.222" v="5"/>
        <pc:sldMkLst>
          <pc:docMk/>
          <pc:sldMk cId="3067845758" sldId="2144328535"/>
        </pc:sldMkLst>
        <pc:spChg chg="add mod">
          <ac:chgData name="Leah Montner Dixon" userId="d5b2ae9e-9213-4442-b7df-4db8cbe51e5d" providerId="ADAL" clId="{CC57765F-4064-4FDA-AFFE-26EB9D2CA9B3}" dt="2022-11-14T17:48:41.222" v="5"/>
          <ac:spMkLst>
            <pc:docMk/>
            <pc:sldMk cId="3067845758" sldId="2144328535"/>
            <ac:spMk id="3" creationId="{B54606CE-0ED0-499A-BFAB-3942C6BD96F8}"/>
          </ac:spMkLst>
        </pc:spChg>
        <pc:spChg chg="add mod">
          <ac:chgData name="Leah Montner Dixon" userId="d5b2ae9e-9213-4442-b7df-4db8cbe51e5d" providerId="ADAL" clId="{CC57765F-4064-4FDA-AFFE-26EB9D2CA9B3}" dt="2022-11-14T17:48:41.222" v="5"/>
          <ac:spMkLst>
            <pc:docMk/>
            <pc:sldMk cId="3067845758" sldId="2144328535"/>
            <ac:spMk id="5" creationId="{1111D8F7-C4FC-B89B-B479-EECDA53DFFFE}"/>
          </ac:spMkLst>
        </pc:spChg>
        <pc:spChg chg="del">
          <ac:chgData name="Leah Montner Dixon" userId="d5b2ae9e-9213-4442-b7df-4db8cbe51e5d" providerId="ADAL" clId="{CC57765F-4064-4FDA-AFFE-26EB9D2CA9B3}" dt="2022-11-14T17:48:40.956" v="4" actId="478"/>
          <ac:spMkLst>
            <pc:docMk/>
            <pc:sldMk cId="3067845758" sldId="2144328535"/>
            <ac:spMk id="38" creationId="{840A105B-BDB5-4A19-B44B-6F88860C9708}"/>
          </ac:spMkLst>
        </pc:spChg>
        <pc:spChg chg="del">
          <ac:chgData name="Leah Montner Dixon" userId="d5b2ae9e-9213-4442-b7df-4db8cbe51e5d" providerId="ADAL" clId="{CC57765F-4064-4FDA-AFFE-26EB9D2CA9B3}" dt="2022-11-14T17:48:40.956" v="4" actId="478"/>
          <ac:spMkLst>
            <pc:docMk/>
            <pc:sldMk cId="3067845758" sldId="2144328535"/>
            <ac:spMk id="40" creationId="{0CF021A3-F121-424C-B035-CAC9A7CD5B91}"/>
          </ac:spMkLst>
        </pc:spChg>
        <pc:spChg chg="del">
          <ac:chgData name="Leah Montner Dixon" userId="d5b2ae9e-9213-4442-b7df-4db8cbe51e5d" providerId="ADAL" clId="{CC57765F-4064-4FDA-AFFE-26EB9D2CA9B3}" dt="2022-11-14T17:48:40.956" v="4" actId="478"/>
          <ac:spMkLst>
            <pc:docMk/>
            <pc:sldMk cId="3067845758" sldId="2144328535"/>
            <ac:spMk id="41" creationId="{E2B8EBFD-DD2C-42D5-AC36-759F5F96A773}"/>
          </ac:spMkLst>
        </pc:spChg>
        <pc:picChg chg="add mod">
          <ac:chgData name="Leah Montner Dixon" userId="d5b2ae9e-9213-4442-b7df-4db8cbe51e5d" providerId="ADAL" clId="{CC57765F-4064-4FDA-AFFE-26EB9D2CA9B3}" dt="2022-11-14T17:48:41.222" v="5"/>
          <ac:picMkLst>
            <pc:docMk/>
            <pc:sldMk cId="3067845758" sldId="2144328535"/>
            <ac:picMk id="2" creationId="{C932F303-0B2D-6BD0-6F60-46BBA2DDEAD7}"/>
          </ac:picMkLst>
        </pc:picChg>
        <pc:picChg chg="del">
          <ac:chgData name="Leah Montner Dixon" userId="d5b2ae9e-9213-4442-b7df-4db8cbe51e5d" providerId="ADAL" clId="{CC57765F-4064-4FDA-AFFE-26EB9D2CA9B3}" dt="2022-11-14T17:48:40.956" v="4" actId="478"/>
          <ac:picMkLst>
            <pc:docMk/>
            <pc:sldMk cId="3067845758" sldId="2144328535"/>
            <ac:picMk id="39" creationId="{D60D0A21-F16A-4759-A90D-76AABD3E51C7}"/>
          </ac:picMkLst>
        </pc:picChg>
      </pc:sldChg>
    </pc:docChg>
  </pc:docChgLst>
  <pc:docChgLst>
    <pc:chgData name="Jason Wiese" userId="4bff8d5b-7de6-4655-b397-69b0afc81113" providerId="ADAL" clId="{0BE80848-271F-4671-887C-724C57847919}"/>
    <pc:docChg chg="delSld">
      <pc:chgData name="Jason Wiese" userId="4bff8d5b-7de6-4655-b397-69b0afc81113" providerId="ADAL" clId="{0BE80848-271F-4671-887C-724C57847919}" dt="2022-11-14T05:34:53.855" v="1" actId="47"/>
      <pc:docMkLst>
        <pc:docMk/>
      </pc:docMkLst>
      <pc:sldChg chg="del">
        <pc:chgData name="Jason Wiese" userId="4bff8d5b-7de6-4655-b397-69b0afc81113" providerId="ADAL" clId="{0BE80848-271F-4671-887C-724C57847919}" dt="2022-11-14T05:34:53.855" v="1" actId="47"/>
        <pc:sldMkLst>
          <pc:docMk/>
          <pc:sldMk cId="1474712545" sldId="2144328217"/>
        </pc:sldMkLst>
      </pc:sldChg>
      <pc:sldChg chg="del">
        <pc:chgData name="Jason Wiese" userId="4bff8d5b-7de6-4655-b397-69b0afc81113" providerId="ADAL" clId="{0BE80848-271F-4671-887C-724C57847919}" dt="2022-11-14T05:34:05.223" v="0" actId="47"/>
        <pc:sldMkLst>
          <pc:docMk/>
          <pc:sldMk cId="1268282390" sldId="2144328357"/>
        </pc:sldMkLst>
      </pc:sldChg>
      <pc:sldChg chg="del">
        <pc:chgData name="Jason Wiese" userId="4bff8d5b-7de6-4655-b397-69b0afc81113" providerId="ADAL" clId="{0BE80848-271F-4671-887C-724C57847919}" dt="2022-11-14T05:34:53.855" v="1" actId="47"/>
        <pc:sldMkLst>
          <pc:docMk/>
          <pc:sldMk cId="3405232843" sldId="2144328520"/>
        </pc:sldMkLst>
      </pc:sldChg>
      <pc:sldChg chg="del">
        <pc:chgData name="Jason Wiese" userId="4bff8d5b-7de6-4655-b397-69b0afc81113" providerId="ADAL" clId="{0BE80848-271F-4671-887C-724C57847919}" dt="2022-11-14T05:34:53.855" v="1" actId="47"/>
        <pc:sldMkLst>
          <pc:docMk/>
          <pc:sldMk cId="1010158264" sldId="2144328527"/>
        </pc:sldMkLst>
      </pc:sldChg>
      <pc:sldChg chg="del">
        <pc:chgData name="Jason Wiese" userId="4bff8d5b-7de6-4655-b397-69b0afc81113" providerId="ADAL" clId="{0BE80848-271F-4671-887C-724C57847919}" dt="2022-11-14T05:34:53.855" v="1" actId="47"/>
        <pc:sldMkLst>
          <pc:docMk/>
          <pc:sldMk cId="576565658" sldId="2144328529"/>
        </pc:sldMkLst>
      </pc:sldChg>
      <pc:sldChg chg="del">
        <pc:chgData name="Jason Wiese" userId="4bff8d5b-7de6-4655-b397-69b0afc81113" providerId="ADAL" clId="{0BE80848-271F-4671-887C-724C57847919}" dt="2022-11-14T05:34:53.855" v="1" actId="47"/>
        <pc:sldMkLst>
          <pc:docMk/>
          <pc:sldMk cId="2810766376" sldId="2144328532"/>
        </pc:sldMkLst>
      </pc:sldChg>
      <pc:sldChg chg="del">
        <pc:chgData name="Jason Wiese" userId="4bff8d5b-7de6-4655-b397-69b0afc81113" providerId="ADAL" clId="{0BE80848-271F-4671-887C-724C57847919}" dt="2022-11-14T05:34:53.855" v="1" actId="47"/>
        <pc:sldMkLst>
          <pc:docMk/>
          <pc:sldMk cId="3384526575" sldId="2144328533"/>
        </pc:sldMkLst>
      </pc:sldChg>
      <pc:sldChg chg="del">
        <pc:chgData name="Jason Wiese" userId="4bff8d5b-7de6-4655-b397-69b0afc81113" providerId="ADAL" clId="{0BE80848-271F-4671-887C-724C57847919}" dt="2022-11-14T05:34:53.855" v="1" actId="47"/>
        <pc:sldMkLst>
          <pc:docMk/>
          <pc:sldMk cId="2251677432" sldId="2144328534"/>
        </pc:sldMkLst>
      </pc:sldChg>
    </pc:docChg>
  </pc:docChgLst>
  <pc:docChgLst>
    <pc:chgData name="Jason Wiese" userId="4bff8d5b-7de6-4655-b397-69b0afc81113" providerId="ADAL" clId="{B690E4F6-05D2-4CB6-BB54-FF9D1227ECED}"/>
    <pc:docChg chg="undo redo custSel modSld">
      <pc:chgData name="Jason Wiese" userId="4bff8d5b-7de6-4655-b397-69b0afc81113" providerId="ADAL" clId="{B690E4F6-05D2-4CB6-BB54-FF9D1227ECED}" dt="2022-11-14T05:32:18.708" v="3127" actId="20577"/>
      <pc:docMkLst>
        <pc:docMk/>
      </pc:docMkLst>
      <pc:sldChg chg="modSp mod">
        <pc:chgData name="Jason Wiese" userId="4bff8d5b-7de6-4655-b397-69b0afc81113" providerId="ADAL" clId="{B690E4F6-05D2-4CB6-BB54-FF9D1227ECED}" dt="2022-11-14T05:14:15.070" v="1815" actId="20577"/>
        <pc:sldMkLst>
          <pc:docMk/>
          <pc:sldMk cId="1305147618" sldId="2144328359"/>
        </pc:sldMkLst>
        <pc:spChg chg="mod">
          <ac:chgData name="Jason Wiese" userId="4bff8d5b-7de6-4655-b397-69b0afc81113" providerId="ADAL" clId="{B690E4F6-05D2-4CB6-BB54-FF9D1227ECED}" dt="2022-11-14T05:14:15.070" v="1815" actId="20577"/>
          <ac:spMkLst>
            <pc:docMk/>
            <pc:sldMk cId="1305147618" sldId="2144328359"/>
            <ac:spMk id="10" creationId="{0C38B446-4C07-42BF-B42F-5E8AEE13A36B}"/>
          </ac:spMkLst>
        </pc:spChg>
      </pc:sldChg>
      <pc:sldChg chg="modSp mod">
        <pc:chgData name="Jason Wiese" userId="4bff8d5b-7de6-4655-b397-69b0afc81113" providerId="ADAL" clId="{B690E4F6-05D2-4CB6-BB54-FF9D1227ECED}" dt="2022-11-14T05:32:18.708" v="3127" actId="20577"/>
        <pc:sldMkLst>
          <pc:docMk/>
          <pc:sldMk cId="2844488092" sldId="2144328372"/>
        </pc:sldMkLst>
        <pc:spChg chg="mod">
          <ac:chgData name="Jason Wiese" userId="4bff8d5b-7de6-4655-b397-69b0afc81113" providerId="ADAL" clId="{B690E4F6-05D2-4CB6-BB54-FF9D1227ECED}" dt="2022-11-14T05:32:18.708" v="3127" actId="20577"/>
          <ac:spMkLst>
            <pc:docMk/>
            <pc:sldMk cId="2844488092" sldId="2144328372"/>
            <ac:spMk id="12" creationId="{AF6B8EC0-46EF-4454-8F5C-DA73E47253BB}"/>
          </ac:spMkLst>
        </pc:spChg>
      </pc:sldChg>
      <pc:sldChg chg="addSp delSp modSp mod">
        <pc:chgData name="Jason Wiese" userId="4bff8d5b-7de6-4655-b397-69b0afc81113" providerId="ADAL" clId="{B690E4F6-05D2-4CB6-BB54-FF9D1227ECED}" dt="2022-11-14T04:22:42.283" v="249" actId="20577"/>
        <pc:sldMkLst>
          <pc:docMk/>
          <pc:sldMk cId="1160573404" sldId="2144328517"/>
        </pc:sldMkLst>
        <pc:spChg chg="add del mod">
          <ac:chgData name="Jason Wiese" userId="4bff8d5b-7de6-4655-b397-69b0afc81113" providerId="ADAL" clId="{B690E4F6-05D2-4CB6-BB54-FF9D1227ECED}" dt="2022-11-14T04:22:32.795" v="236" actId="478"/>
          <ac:spMkLst>
            <pc:docMk/>
            <pc:sldMk cId="1160573404" sldId="2144328517"/>
            <ac:spMk id="4" creationId="{A25AB6DC-CC3E-31D4-AABE-CE2AF2902BB8}"/>
          </ac:spMkLst>
        </pc:spChg>
        <pc:spChg chg="mod">
          <ac:chgData name="Jason Wiese" userId="4bff8d5b-7de6-4655-b397-69b0afc81113" providerId="ADAL" clId="{B690E4F6-05D2-4CB6-BB54-FF9D1227ECED}" dt="2022-11-14T04:22:39.068" v="248" actId="1035"/>
          <ac:spMkLst>
            <pc:docMk/>
            <pc:sldMk cId="1160573404" sldId="2144328517"/>
            <ac:spMk id="19" creationId="{C151A12F-B2D5-C7E4-0BD9-0590382A23C8}"/>
          </ac:spMkLst>
        </pc:spChg>
        <pc:spChg chg="mod">
          <ac:chgData name="Jason Wiese" userId="4bff8d5b-7de6-4655-b397-69b0afc81113" providerId="ADAL" clId="{B690E4F6-05D2-4CB6-BB54-FF9D1227ECED}" dt="2022-11-14T04:18:29.156" v="155" actId="14100"/>
          <ac:spMkLst>
            <pc:docMk/>
            <pc:sldMk cId="1160573404" sldId="2144328517"/>
            <ac:spMk id="23" creationId="{FE54455D-3099-8DEE-7A15-9DCDDDD8F040}"/>
          </ac:spMkLst>
        </pc:spChg>
        <pc:spChg chg="mod">
          <ac:chgData name="Jason Wiese" userId="4bff8d5b-7de6-4655-b397-69b0afc81113" providerId="ADAL" clId="{B690E4F6-05D2-4CB6-BB54-FF9D1227ECED}" dt="2022-11-14T04:20:33.634" v="195" actId="14100"/>
          <ac:spMkLst>
            <pc:docMk/>
            <pc:sldMk cId="1160573404" sldId="2144328517"/>
            <ac:spMk id="24" creationId="{8E65F054-3F75-CA02-1898-B4EE74A3EE50}"/>
          </ac:spMkLst>
        </pc:spChg>
        <pc:spChg chg="mod">
          <ac:chgData name="Jason Wiese" userId="4bff8d5b-7de6-4655-b397-69b0afc81113" providerId="ADAL" clId="{B690E4F6-05D2-4CB6-BB54-FF9D1227ECED}" dt="2022-11-14T04:22:39.068" v="248" actId="1035"/>
          <ac:spMkLst>
            <pc:docMk/>
            <pc:sldMk cId="1160573404" sldId="2144328517"/>
            <ac:spMk id="25" creationId="{CCFDF261-E310-E373-5A91-6E8CB50CBEDE}"/>
          </ac:spMkLst>
        </pc:spChg>
        <pc:spChg chg="mod">
          <ac:chgData name="Jason Wiese" userId="4bff8d5b-7de6-4655-b397-69b0afc81113" providerId="ADAL" clId="{B690E4F6-05D2-4CB6-BB54-FF9D1227ECED}" dt="2022-11-14T04:22:39.068" v="248" actId="1035"/>
          <ac:spMkLst>
            <pc:docMk/>
            <pc:sldMk cId="1160573404" sldId="2144328517"/>
            <ac:spMk id="26" creationId="{6317386B-F71E-2058-12E2-0E821A64D0AC}"/>
          </ac:spMkLst>
        </pc:spChg>
        <pc:spChg chg="mod">
          <ac:chgData name="Jason Wiese" userId="4bff8d5b-7de6-4655-b397-69b0afc81113" providerId="ADAL" clId="{B690E4F6-05D2-4CB6-BB54-FF9D1227ECED}" dt="2022-11-14T04:22:42.283" v="249" actId="20577"/>
          <ac:spMkLst>
            <pc:docMk/>
            <pc:sldMk cId="1160573404" sldId="2144328517"/>
            <ac:spMk id="30" creationId="{2EB49A03-C146-69BB-98D2-06A722592B8C}"/>
          </ac:spMkLst>
        </pc:spChg>
        <pc:spChg chg="mod">
          <ac:chgData name="Jason Wiese" userId="4bff8d5b-7de6-4655-b397-69b0afc81113" providerId="ADAL" clId="{B690E4F6-05D2-4CB6-BB54-FF9D1227ECED}" dt="2022-11-14T04:22:39.068" v="248" actId="1035"/>
          <ac:spMkLst>
            <pc:docMk/>
            <pc:sldMk cId="1160573404" sldId="2144328517"/>
            <ac:spMk id="32" creationId="{CBC1A049-2574-DCF2-B6FB-D8C64634D139}"/>
          </ac:spMkLst>
        </pc:spChg>
        <pc:spChg chg="mod">
          <ac:chgData name="Jason Wiese" userId="4bff8d5b-7de6-4655-b397-69b0afc81113" providerId="ADAL" clId="{B690E4F6-05D2-4CB6-BB54-FF9D1227ECED}" dt="2022-11-14T04:22:39.068" v="248" actId="1035"/>
          <ac:spMkLst>
            <pc:docMk/>
            <pc:sldMk cId="1160573404" sldId="2144328517"/>
            <ac:spMk id="33" creationId="{59E32CED-224E-C3F1-D6FB-1FB1194EBF82}"/>
          </ac:spMkLst>
        </pc:spChg>
        <pc:spChg chg="mod">
          <ac:chgData name="Jason Wiese" userId="4bff8d5b-7de6-4655-b397-69b0afc81113" providerId="ADAL" clId="{B690E4F6-05D2-4CB6-BB54-FF9D1227ECED}" dt="2022-11-14T04:22:39.068" v="248" actId="1035"/>
          <ac:spMkLst>
            <pc:docMk/>
            <pc:sldMk cId="1160573404" sldId="2144328517"/>
            <ac:spMk id="35" creationId="{378E6A9E-AED2-6D8D-38FA-388F96860993}"/>
          </ac:spMkLst>
        </pc:spChg>
        <pc:spChg chg="mod">
          <ac:chgData name="Jason Wiese" userId="4bff8d5b-7de6-4655-b397-69b0afc81113" providerId="ADAL" clId="{B690E4F6-05D2-4CB6-BB54-FF9D1227ECED}" dt="2022-11-14T04:22:39.068" v="248" actId="1035"/>
          <ac:spMkLst>
            <pc:docMk/>
            <pc:sldMk cId="1160573404" sldId="2144328517"/>
            <ac:spMk id="37" creationId="{7A383505-59D1-07F4-28B8-80FF48320721}"/>
          </ac:spMkLst>
        </pc:spChg>
        <pc:spChg chg="mod">
          <ac:chgData name="Jason Wiese" userId="4bff8d5b-7de6-4655-b397-69b0afc81113" providerId="ADAL" clId="{B690E4F6-05D2-4CB6-BB54-FF9D1227ECED}" dt="2022-11-14T04:22:39.068" v="248" actId="1035"/>
          <ac:spMkLst>
            <pc:docMk/>
            <pc:sldMk cId="1160573404" sldId="2144328517"/>
            <ac:spMk id="38" creationId="{34ED9ADB-71DF-0B54-1B6C-CF8D0FFEFC1C}"/>
          </ac:spMkLst>
        </pc:spChg>
        <pc:spChg chg="mod">
          <ac:chgData name="Jason Wiese" userId="4bff8d5b-7de6-4655-b397-69b0afc81113" providerId="ADAL" clId="{B690E4F6-05D2-4CB6-BB54-FF9D1227ECED}" dt="2022-11-14T04:22:39.068" v="248" actId="1035"/>
          <ac:spMkLst>
            <pc:docMk/>
            <pc:sldMk cId="1160573404" sldId="2144328517"/>
            <ac:spMk id="39" creationId="{027D2842-751C-8E5B-9250-185E05934251}"/>
          </ac:spMkLst>
        </pc:spChg>
        <pc:spChg chg="mod">
          <ac:chgData name="Jason Wiese" userId="4bff8d5b-7de6-4655-b397-69b0afc81113" providerId="ADAL" clId="{B690E4F6-05D2-4CB6-BB54-FF9D1227ECED}" dt="2022-11-14T04:03:31.223" v="95" actId="207"/>
          <ac:spMkLst>
            <pc:docMk/>
            <pc:sldMk cId="1160573404" sldId="2144328517"/>
            <ac:spMk id="42" creationId="{5B8D1C78-08FC-824E-60DC-EAA553AD9213}"/>
          </ac:spMkLst>
        </pc:spChg>
        <pc:spChg chg="mod">
          <ac:chgData name="Jason Wiese" userId="4bff8d5b-7de6-4655-b397-69b0afc81113" providerId="ADAL" clId="{B690E4F6-05D2-4CB6-BB54-FF9D1227ECED}" dt="2022-11-14T04:03:45.240" v="97" actId="207"/>
          <ac:spMkLst>
            <pc:docMk/>
            <pc:sldMk cId="1160573404" sldId="2144328517"/>
            <ac:spMk id="43" creationId="{0C5A6AB6-3EA4-B23A-6793-B078363C5790}"/>
          </ac:spMkLst>
        </pc:spChg>
      </pc:sldChg>
      <pc:sldChg chg="addSp delSp modSp mod">
        <pc:chgData name="Jason Wiese" userId="4bff8d5b-7de6-4655-b397-69b0afc81113" providerId="ADAL" clId="{B690E4F6-05D2-4CB6-BB54-FF9D1227ECED}" dt="2022-11-14T04:25:50.091" v="405" actId="20577"/>
        <pc:sldMkLst>
          <pc:docMk/>
          <pc:sldMk cId="1300326282" sldId="2144328519"/>
        </pc:sldMkLst>
        <pc:spChg chg="add del mod">
          <ac:chgData name="Jason Wiese" userId="4bff8d5b-7de6-4655-b397-69b0afc81113" providerId="ADAL" clId="{B690E4F6-05D2-4CB6-BB54-FF9D1227ECED}" dt="2022-11-14T04:21:37.257" v="230" actId="478"/>
          <ac:spMkLst>
            <pc:docMk/>
            <pc:sldMk cId="1300326282" sldId="2144328519"/>
            <ac:spMk id="5" creationId="{A6192047-85BC-EED9-D081-43AF7DE70751}"/>
          </ac:spMkLst>
        </pc:spChg>
        <pc:spChg chg="mod">
          <ac:chgData name="Jason Wiese" userId="4bff8d5b-7de6-4655-b397-69b0afc81113" providerId="ADAL" clId="{B690E4F6-05D2-4CB6-BB54-FF9D1227ECED}" dt="2022-11-14T04:22:52.836" v="262" actId="1035"/>
          <ac:spMkLst>
            <pc:docMk/>
            <pc:sldMk cId="1300326282" sldId="2144328519"/>
            <ac:spMk id="8" creationId="{D9B65E28-1290-7820-6B8B-408DF5F6872A}"/>
          </ac:spMkLst>
        </pc:spChg>
        <pc:spChg chg="mod">
          <ac:chgData name="Jason Wiese" userId="4bff8d5b-7de6-4655-b397-69b0afc81113" providerId="ADAL" clId="{B690E4F6-05D2-4CB6-BB54-FF9D1227ECED}" dt="2022-11-14T04:22:52.836" v="262" actId="1035"/>
          <ac:spMkLst>
            <pc:docMk/>
            <pc:sldMk cId="1300326282" sldId="2144328519"/>
            <ac:spMk id="9" creationId="{0DBDE7DE-EFAB-76C4-72F1-63BAE2CF8A9C}"/>
          </ac:spMkLst>
        </pc:spChg>
        <pc:spChg chg="mod">
          <ac:chgData name="Jason Wiese" userId="4bff8d5b-7de6-4655-b397-69b0afc81113" providerId="ADAL" clId="{B690E4F6-05D2-4CB6-BB54-FF9D1227ECED}" dt="2022-11-14T04:22:52.836" v="262" actId="1035"/>
          <ac:spMkLst>
            <pc:docMk/>
            <pc:sldMk cId="1300326282" sldId="2144328519"/>
            <ac:spMk id="10" creationId="{9343EB37-C815-D5A1-246F-2723AAA76FF2}"/>
          </ac:spMkLst>
        </pc:spChg>
        <pc:spChg chg="mod">
          <ac:chgData name="Jason Wiese" userId="4bff8d5b-7de6-4655-b397-69b0afc81113" providerId="ADAL" clId="{B690E4F6-05D2-4CB6-BB54-FF9D1227ECED}" dt="2022-11-14T04:22:52.836" v="262" actId="1035"/>
          <ac:spMkLst>
            <pc:docMk/>
            <pc:sldMk cId="1300326282" sldId="2144328519"/>
            <ac:spMk id="16" creationId="{0DA1E8E4-4B2C-DD18-424F-B783A6FB6012}"/>
          </ac:spMkLst>
        </pc:spChg>
        <pc:spChg chg="mod">
          <ac:chgData name="Jason Wiese" userId="4bff8d5b-7de6-4655-b397-69b0afc81113" providerId="ADAL" clId="{B690E4F6-05D2-4CB6-BB54-FF9D1227ECED}" dt="2022-11-14T04:22:52.836" v="262" actId="1035"/>
          <ac:spMkLst>
            <pc:docMk/>
            <pc:sldMk cId="1300326282" sldId="2144328519"/>
            <ac:spMk id="19" creationId="{4C4809D3-F128-FF86-4747-52074FEB9DFE}"/>
          </ac:spMkLst>
        </pc:spChg>
        <pc:spChg chg="mod">
          <ac:chgData name="Jason Wiese" userId="4bff8d5b-7de6-4655-b397-69b0afc81113" providerId="ADAL" clId="{B690E4F6-05D2-4CB6-BB54-FF9D1227ECED}" dt="2022-11-14T04:21:30.169" v="229" actId="6549"/>
          <ac:spMkLst>
            <pc:docMk/>
            <pc:sldMk cId="1300326282" sldId="2144328519"/>
            <ac:spMk id="23" creationId="{FE54455D-3099-8DEE-7A15-9DCDDDD8F040}"/>
          </ac:spMkLst>
        </pc:spChg>
        <pc:spChg chg="mod">
          <ac:chgData name="Jason Wiese" userId="4bff8d5b-7de6-4655-b397-69b0afc81113" providerId="ADAL" clId="{B690E4F6-05D2-4CB6-BB54-FF9D1227ECED}" dt="2022-11-14T04:25:50.091" v="405" actId="20577"/>
          <ac:spMkLst>
            <pc:docMk/>
            <pc:sldMk cId="1300326282" sldId="2144328519"/>
            <ac:spMk id="24" creationId="{8E65F054-3F75-CA02-1898-B4EE74A3EE50}"/>
          </ac:spMkLst>
        </pc:spChg>
        <pc:spChg chg="mod">
          <ac:chgData name="Jason Wiese" userId="4bff8d5b-7de6-4655-b397-69b0afc81113" providerId="ADAL" clId="{B690E4F6-05D2-4CB6-BB54-FF9D1227ECED}" dt="2022-11-14T04:22:52.836" v="262" actId="1035"/>
          <ac:spMkLst>
            <pc:docMk/>
            <pc:sldMk cId="1300326282" sldId="2144328519"/>
            <ac:spMk id="25" creationId="{2358FEA7-CFFF-749B-FDD1-A7DCEBC50BB1}"/>
          </ac:spMkLst>
        </pc:spChg>
        <pc:spChg chg="mod">
          <ac:chgData name="Jason Wiese" userId="4bff8d5b-7de6-4655-b397-69b0afc81113" providerId="ADAL" clId="{B690E4F6-05D2-4CB6-BB54-FF9D1227ECED}" dt="2022-11-14T04:22:52.836" v="262" actId="1035"/>
          <ac:spMkLst>
            <pc:docMk/>
            <pc:sldMk cId="1300326282" sldId="2144328519"/>
            <ac:spMk id="27" creationId="{63A4CF25-4E29-9B77-2D7F-6E8751BFD07E}"/>
          </ac:spMkLst>
        </pc:spChg>
        <pc:spChg chg="mod">
          <ac:chgData name="Jason Wiese" userId="4bff8d5b-7de6-4655-b397-69b0afc81113" providerId="ADAL" clId="{B690E4F6-05D2-4CB6-BB54-FF9D1227ECED}" dt="2022-11-14T04:22:52.836" v="262" actId="1035"/>
          <ac:spMkLst>
            <pc:docMk/>
            <pc:sldMk cId="1300326282" sldId="2144328519"/>
            <ac:spMk id="28" creationId="{8A0406A3-35FD-ED97-A09E-40845EE1C2F4}"/>
          </ac:spMkLst>
        </pc:spChg>
        <pc:spChg chg="mod">
          <ac:chgData name="Jason Wiese" userId="4bff8d5b-7de6-4655-b397-69b0afc81113" providerId="ADAL" clId="{B690E4F6-05D2-4CB6-BB54-FF9D1227ECED}" dt="2022-11-14T04:22:52.836" v="262" actId="1035"/>
          <ac:spMkLst>
            <pc:docMk/>
            <pc:sldMk cId="1300326282" sldId="2144328519"/>
            <ac:spMk id="29" creationId="{481A10C6-07B2-ACD7-BA5E-4D4344065FFE}"/>
          </ac:spMkLst>
        </pc:spChg>
        <pc:spChg chg="mod">
          <ac:chgData name="Jason Wiese" userId="4bff8d5b-7de6-4655-b397-69b0afc81113" providerId="ADAL" clId="{B690E4F6-05D2-4CB6-BB54-FF9D1227ECED}" dt="2022-11-14T04:03:51.340" v="98" actId="207"/>
          <ac:spMkLst>
            <pc:docMk/>
            <pc:sldMk cId="1300326282" sldId="2144328519"/>
            <ac:spMk id="32" creationId="{7889BFFF-BB9F-D863-8C0D-6F181F7EFC9D}"/>
          </ac:spMkLst>
        </pc:spChg>
        <pc:spChg chg="mod">
          <ac:chgData name="Jason Wiese" userId="4bff8d5b-7de6-4655-b397-69b0afc81113" providerId="ADAL" clId="{B690E4F6-05D2-4CB6-BB54-FF9D1227ECED}" dt="2022-11-14T04:03:54.957" v="99" actId="207"/>
          <ac:spMkLst>
            <pc:docMk/>
            <pc:sldMk cId="1300326282" sldId="2144328519"/>
            <ac:spMk id="33" creationId="{87549100-107E-220B-3BEB-87BECCE23B3A}"/>
          </ac:spMkLst>
        </pc:spChg>
      </pc:sldChg>
      <pc:sldChg chg="addSp delSp modSp mod">
        <pc:chgData name="Jason Wiese" userId="4bff8d5b-7de6-4655-b397-69b0afc81113" providerId="ADAL" clId="{B690E4F6-05D2-4CB6-BB54-FF9D1227ECED}" dt="2022-11-14T04:51:36.171" v="866" actId="2085"/>
        <pc:sldMkLst>
          <pc:docMk/>
          <pc:sldMk cId="1937941878" sldId="2144328521"/>
        </pc:sldMkLst>
        <pc:spChg chg="add del mod">
          <ac:chgData name="Jason Wiese" userId="4bff8d5b-7de6-4655-b397-69b0afc81113" providerId="ADAL" clId="{B690E4F6-05D2-4CB6-BB54-FF9D1227ECED}" dt="2022-11-14T04:35:58.375" v="848" actId="478"/>
          <ac:spMkLst>
            <pc:docMk/>
            <pc:sldMk cId="1937941878" sldId="2144328521"/>
            <ac:spMk id="2" creationId="{0677F5E5-EE2C-EA48-A70C-1E119DB9F5AA}"/>
          </ac:spMkLst>
        </pc:spChg>
        <pc:spChg chg="add mod ord">
          <ac:chgData name="Jason Wiese" userId="4bff8d5b-7de6-4655-b397-69b0afc81113" providerId="ADAL" clId="{B690E4F6-05D2-4CB6-BB54-FF9D1227ECED}" dt="2022-11-14T04:33:28.135" v="809" actId="167"/>
          <ac:spMkLst>
            <pc:docMk/>
            <pc:sldMk cId="1937941878" sldId="2144328521"/>
            <ac:spMk id="3" creationId="{4588779D-D16F-B873-3117-1AA2D31A1641}"/>
          </ac:spMkLst>
        </pc:spChg>
        <pc:spChg chg="add mod ord">
          <ac:chgData name="Jason Wiese" userId="4bff8d5b-7de6-4655-b397-69b0afc81113" providerId="ADAL" clId="{B690E4F6-05D2-4CB6-BB54-FF9D1227ECED}" dt="2022-11-14T04:51:36.171" v="866" actId="2085"/>
          <ac:spMkLst>
            <pc:docMk/>
            <pc:sldMk cId="1937941878" sldId="2144328521"/>
            <ac:spMk id="4" creationId="{62B67396-3241-C334-DC3B-58EA101D7AB0}"/>
          </ac:spMkLst>
        </pc:spChg>
        <pc:spChg chg="add mod ord">
          <ac:chgData name="Jason Wiese" userId="4bff8d5b-7de6-4655-b397-69b0afc81113" providerId="ADAL" clId="{B690E4F6-05D2-4CB6-BB54-FF9D1227ECED}" dt="2022-11-14T04:33:28.135" v="809" actId="167"/>
          <ac:spMkLst>
            <pc:docMk/>
            <pc:sldMk cId="1937941878" sldId="2144328521"/>
            <ac:spMk id="6" creationId="{7F5FD69C-F3BA-59D7-161B-9594845CA46B}"/>
          </ac:spMkLst>
        </pc:spChg>
        <pc:spChg chg="add mod ord">
          <ac:chgData name="Jason Wiese" userId="4bff8d5b-7de6-4655-b397-69b0afc81113" providerId="ADAL" clId="{B690E4F6-05D2-4CB6-BB54-FF9D1227ECED}" dt="2022-11-14T04:33:28.135" v="809" actId="167"/>
          <ac:spMkLst>
            <pc:docMk/>
            <pc:sldMk cId="1937941878" sldId="2144328521"/>
            <ac:spMk id="7" creationId="{6D636EC1-61E0-7026-387B-47F0E4AC6618}"/>
          </ac:spMkLst>
        </pc:spChg>
        <pc:spChg chg="mod">
          <ac:chgData name="Jason Wiese" userId="4bff8d5b-7de6-4655-b397-69b0afc81113" providerId="ADAL" clId="{B690E4F6-05D2-4CB6-BB54-FF9D1227ECED}" dt="2022-11-14T04:34:48.626" v="833" actId="20577"/>
          <ac:spMkLst>
            <pc:docMk/>
            <pc:sldMk cId="1937941878" sldId="2144328521"/>
            <ac:spMk id="8" creationId="{38298DFF-5C0A-E642-7EC0-7644FCBFEB9B}"/>
          </ac:spMkLst>
        </pc:spChg>
        <pc:spChg chg="mod">
          <ac:chgData name="Jason Wiese" userId="4bff8d5b-7de6-4655-b397-69b0afc81113" providerId="ADAL" clId="{B690E4F6-05D2-4CB6-BB54-FF9D1227ECED}" dt="2022-11-14T04:37:26.756" v="863" actId="313"/>
          <ac:spMkLst>
            <pc:docMk/>
            <pc:sldMk cId="1937941878" sldId="2144328521"/>
            <ac:spMk id="9" creationId="{32F01F31-1366-9B5D-6E40-871C6BCFBBCD}"/>
          </ac:spMkLst>
        </pc:spChg>
        <pc:spChg chg="add mod ord">
          <ac:chgData name="Jason Wiese" userId="4bff8d5b-7de6-4655-b397-69b0afc81113" providerId="ADAL" clId="{B690E4F6-05D2-4CB6-BB54-FF9D1227ECED}" dt="2022-11-14T04:33:28.135" v="809" actId="167"/>
          <ac:spMkLst>
            <pc:docMk/>
            <pc:sldMk cId="1937941878" sldId="2144328521"/>
            <ac:spMk id="10" creationId="{2EA448D5-12AA-12B6-2AD7-F0DB47E09B4F}"/>
          </ac:spMkLst>
        </pc:spChg>
        <pc:spChg chg="mod">
          <ac:chgData name="Jason Wiese" userId="4bff8d5b-7de6-4655-b397-69b0afc81113" providerId="ADAL" clId="{B690E4F6-05D2-4CB6-BB54-FF9D1227ECED}" dt="2022-11-14T04:37:15.826" v="859" actId="6549"/>
          <ac:spMkLst>
            <pc:docMk/>
            <pc:sldMk cId="1937941878" sldId="2144328521"/>
            <ac:spMk id="24" creationId="{8E65F054-3F75-CA02-1898-B4EE74A3EE50}"/>
          </ac:spMkLst>
        </pc:spChg>
        <pc:spChg chg="mod ord">
          <ac:chgData name="Jason Wiese" userId="4bff8d5b-7de6-4655-b397-69b0afc81113" providerId="ADAL" clId="{B690E4F6-05D2-4CB6-BB54-FF9D1227ECED}" dt="2022-11-14T04:33:41.650" v="812" actId="167"/>
          <ac:spMkLst>
            <pc:docMk/>
            <pc:sldMk cId="1937941878" sldId="2144328521"/>
            <ac:spMk id="39" creationId="{56183EA4-1433-84FE-4955-0AB674C07981}"/>
          </ac:spMkLst>
        </pc:spChg>
        <pc:spChg chg="mod ord">
          <ac:chgData name="Jason Wiese" userId="4bff8d5b-7de6-4655-b397-69b0afc81113" providerId="ADAL" clId="{B690E4F6-05D2-4CB6-BB54-FF9D1227ECED}" dt="2022-11-14T04:33:41.650" v="812" actId="167"/>
          <ac:spMkLst>
            <pc:docMk/>
            <pc:sldMk cId="1937941878" sldId="2144328521"/>
            <ac:spMk id="42" creationId="{AF990D29-B838-F538-5198-85FDFA6D0569}"/>
          </ac:spMkLst>
        </pc:spChg>
        <pc:spChg chg="mod ord">
          <ac:chgData name="Jason Wiese" userId="4bff8d5b-7de6-4655-b397-69b0afc81113" providerId="ADAL" clId="{B690E4F6-05D2-4CB6-BB54-FF9D1227ECED}" dt="2022-11-14T04:33:41.650" v="812" actId="167"/>
          <ac:spMkLst>
            <pc:docMk/>
            <pc:sldMk cId="1937941878" sldId="2144328521"/>
            <ac:spMk id="43" creationId="{1DDE5039-49D7-E66C-2639-0089586359BF}"/>
          </ac:spMkLst>
        </pc:spChg>
        <pc:spChg chg="mod">
          <ac:chgData name="Jason Wiese" userId="4bff8d5b-7de6-4655-b397-69b0afc81113" providerId="ADAL" clId="{B690E4F6-05D2-4CB6-BB54-FF9D1227ECED}" dt="2022-11-14T03:51:07.777" v="20" actId="1076"/>
          <ac:spMkLst>
            <pc:docMk/>
            <pc:sldMk cId="1937941878" sldId="2144328521"/>
            <ac:spMk id="48" creationId="{D308BCCC-630D-C360-86AE-3A7E3E7104C4}"/>
          </ac:spMkLst>
        </pc:spChg>
        <pc:spChg chg="mod ord">
          <ac:chgData name="Jason Wiese" userId="4bff8d5b-7de6-4655-b397-69b0afc81113" providerId="ADAL" clId="{B690E4F6-05D2-4CB6-BB54-FF9D1227ECED}" dt="2022-11-14T04:33:41.650" v="812" actId="167"/>
          <ac:spMkLst>
            <pc:docMk/>
            <pc:sldMk cId="1937941878" sldId="2144328521"/>
            <ac:spMk id="49" creationId="{DD1945A0-BDCD-E71D-31E6-D29A515FD346}"/>
          </ac:spMkLst>
        </pc:spChg>
        <pc:spChg chg="mod ord">
          <ac:chgData name="Jason Wiese" userId="4bff8d5b-7de6-4655-b397-69b0afc81113" providerId="ADAL" clId="{B690E4F6-05D2-4CB6-BB54-FF9D1227ECED}" dt="2022-11-14T04:33:41.650" v="812" actId="167"/>
          <ac:spMkLst>
            <pc:docMk/>
            <pc:sldMk cId="1937941878" sldId="2144328521"/>
            <ac:spMk id="50" creationId="{19EE3859-F612-DF77-485D-72830E7B5AC3}"/>
          </ac:spMkLst>
        </pc:spChg>
        <pc:spChg chg="mod">
          <ac:chgData name="Jason Wiese" userId="4bff8d5b-7de6-4655-b397-69b0afc81113" providerId="ADAL" clId="{B690E4F6-05D2-4CB6-BB54-FF9D1227ECED}" dt="2022-11-14T04:35:46.584" v="847" actId="1035"/>
          <ac:spMkLst>
            <pc:docMk/>
            <pc:sldMk cId="1937941878" sldId="2144328521"/>
            <ac:spMk id="52" creationId="{E0D6F8A7-45CB-96A3-4656-A9BA05740254}"/>
          </ac:spMkLst>
        </pc:spChg>
        <pc:spChg chg="mod">
          <ac:chgData name="Jason Wiese" userId="4bff8d5b-7de6-4655-b397-69b0afc81113" providerId="ADAL" clId="{B690E4F6-05D2-4CB6-BB54-FF9D1227ECED}" dt="2022-11-14T04:33:21.144" v="808" actId="1035"/>
          <ac:spMkLst>
            <pc:docMk/>
            <pc:sldMk cId="1937941878" sldId="2144328521"/>
            <ac:spMk id="59" creationId="{56BECDD0-223E-4C76-1437-3B301F885178}"/>
          </ac:spMkLst>
        </pc:spChg>
        <pc:spChg chg="mod">
          <ac:chgData name="Jason Wiese" userId="4bff8d5b-7de6-4655-b397-69b0afc81113" providerId="ADAL" clId="{B690E4F6-05D2-4CB6-BB54-FF9D1227ECED}" dt="2022-11-14T04:33:21.144" v="808" actId="1035"/>
          <ac:spMkLst>
            <pc:docMk/>
            <pc:sldMk cId="1937941878" sldId="2144328521"/>
            <ac:spMk id="61" creationId="{3C55DDA5-67D0-DBDD-424C-82EEB9891DF7}"/>
          </ac:spMkLst>
        </pc:spChg>
        <pc:spChg chg="mod">
          <ac:chgData name="Jason Wiese" userId="4bff8d5b-7de6-4655-b397-69b0afc81113" providerId="ADAL" clId="{B690E4F6-05D2-4CB6-BB54-FF9D1227ECED}" dt="2022-11-14T04:33:21.144" v="808" actId="1035"/>
          <ac:spMkLst>
            <pc:docMk/>
            <pc:sldMk cId="1937941878" sldId="2144328521"/>
            <ac:spMk id="62" creationId="{129A30E8-8DF0-64EA-719A-1C9C44C0B958}"/>
          </ac:spMkLst>
        </pc:spChg>
        <pc:spChg chg="mod">
          <ac:chgData name="Jason Wiese" userId="4bff8d5b-7de6-4655-b397-69b0afc81113" providerId="ADAL" clId="{B690E4F6-05D2-4CB6-BB54-FF9D1227ECED}" dt="2022-11-14T04:33:21.144" v="808" actId="1035"/>
          <ac:spMkLst>
            <pc:docMk/>
            <pc:sldMk cId="1937941878" sldId="2144328521"/>
            <ac:spMk id="63" creationId="{19BE6713-312B-8556-10F3-1D242BBDF847}"/>
          </ac:spMkLst>
        </pc:spChg>
        <pc:spChg chg="mod">
          <ac:chgData name="Jason Wiese" userId="4bff8d5b-7de6-4655-b397-69b0afc81113" providerId="ADAL" clId="{B690E4F6-05D2-4CB6-BB54-FF9D1227ECED}" dt="2022-11-14T04:33:21.144" v="808" actId="1035"/>
          <ac:spMkLst>
            <pc:docMk/>
            <pc:sldMk cId="1937941878" sldId="2144328521"/>
            <ac:spMk id="64" creationId="{5911A8C6-DA57-E64F-59C2-E5D4E919F8CE}"/>
          </ac:spMkLst>
        </pc:spChg>
        <pc:spChg chg="mod">
          <ac:chgData name="Jason Wiese" userId="4bff8d5b-7de6-4655-b397-69b0afc81113" providerId="ADAL" clId="{B690E4F6-05D2-4CB6-BB54-FF9D1227ECED}" dt="2022-11-14T04:35:38.958" v="844" actId="1076"/>
          <ac:spMkLst>
            <pc:docMk/>
            <pc:sldMk cId="1937941878" sldId="2144328521"/>
            <ac:spMk id="66" creationId="{571B5DAD-9E27-2B2D-0806-8F03BCFCB624}"/>
          </ac:spMkLst>
        </pc:spChg>
        <pc:spChg chg="mod">
          <ac:chgData name="Jason Wiese" userId="4bff8d5b-7de6-4655-b397-69b0afc81113" providerId="ADAL" clId="{B690E4F6-05D2-4CB6-BB54-FF9D1227ECED}" dt="2022-11-14T04:35:46.584" v="847" actId="1035"/>
          <ac:spMkLst>
            <pc:docMk/>
            <pc:sldMk cId="1937941878" sldId="2144328521"/>
            <ac:spMk id="67" creationId="{F9EF2CCD-8866-D5B1-AF2C-4C114D382A4D}"/>
          </ac:spMkLst>
        </pc:spChg>
        <pc:spChg chg="mod">
          <ac:chgData name="Jason Wiese" userId="4bff8d5b-7de6-4655-b397-69b0afc81113" providerId="ADAL" clId="{B690E4F6-05D2-4CB6-BB54-FF9D1227ECED}" dt="2022-11-14T04:35:38.958" v="844" actId="1076"/>
          <ac:spMkLst>
            <pc:docMk/>
            <pc:sldMk cId="1937941878" sldId="2144328521"/>
            <ac:spMk id="68" creationId="{6006340C-5227-0C2E-543B-3B951707A3C1}"/>
          </ac:spMkLst>
        </pc:spChg>
        <pc:spChg chg="mod">
          <ac:chgData name="Jason Wiese" userId="4bff8d5b-7de6-4655-b397-69b0afc81113" providerId="ADAL" clId="{B690E4F6-05D2-4CB6-BB54-FF9D1227ECED}" dt="2022-11-14T04:35:46.584" v="847" actId="1035"/>
          <ac:spMkLst>
            <pc:docMk/>
            <pc:sldMk cId="1937941878" sldId="2144328521"/>
            <ac:spMk id="69" creationId="{BA4EB453-3EAC-F525-158C-84D4092283E7}"/>
          </ac:spMkLst>
        </pc:spChg>
        <pc:spChg chg="mod">
          <ac:chgData name="Jason Wiese" userId="4bff8d5b-7de6-4655-b397-69b0afc81113" providerId="ADAL" clId="{B690E4F6-05D2-4CB6-BB54-FF9D1227ECED}" dt="2022-11-14T04:35:38.958" v="844" actId="1076"/>
          <ac:spMkLst>
            <pc:docMk/>
            <pc:sldMk cId="1937941878" sldId="2144328521"/>
            <ac:spMk id="70" creationId="{ADF52FEC-ECA3-9180-E6AC-3CE953DE1E9C}"/>
          </ac:spMkLst>
        </pc:spChg>
        <pc:spChg chg="mod">
          <ac:chgData name="Jason Wiese" userId="4bff8d5b-7de6-4655-b397-69b0afc81113" providerId="ADAL" clId="{B690E4F6-05D2-4CB6-BB54-FF9D1227ECED}" dt="2022-11-14T04:35:46.584" v="847" actId="1035"/>
          <ac:spMkLst>
            <pc:docMk/>
            <pc:sldMk cId="1937941878" sldId="2144328521"/>
            <ac:spMk id="71" creationId="{F7AFB66F-918C-A77E-5904-EB02F0F210B0}"/>
          </ac:spMkLst>
        </pc:spChg>
        <pc:spChg chg="mod">
          <ac:chgData name="Jason Wiese" userId="4bff8d5b-7de6-4655-b397-69b0afc81113" providerId="ADAL" clId="{B690E4F6-05D2-4CB6-BB54-FF9D1227ECED}" dt="2022-11-14T04:35:38.958" v="844" actId="1076"/>
          <ac:spMkLst>
            <pc:docMk/>
            <pc:sldMk cId="1937941878" sldId="2144328521"/>
            <ac:spMk id="72" creationId="{42A19D8E-D27A-4B4F-2449-0DECE658E7C8}"/>
          </ac:spMkLst>
        </pc:spChg>
        <pc:spChg chg="mod">
          <ac:chgData name="Jason Wiese" userId="4bff8d5b-7de6-4655-b397-69b0afc81113" providerId="ADAL" clId="{B690E4F6-05D2-4CB6-BB54-FF9D1227ECED}" dt="2022-11-14T04:35:38.958" v="844" actId="1076"/>
          <ac:spMkLst>
            <pc:docMk/>
            <pc:sldMk cId="1937941878" sldId="2144328521"/>
            <ac:spMk id="73" creationId="{D9D063D1-C1EA-D2CF-FD04-F8ADBBF8A0FD}"/>
          </ac:spMkLst>
        </pc:spChg>
        <pc:spChg chg="mod">
          <ac:chgData name="Jason Wiese" userId="4bff8d5b-7de6-4655-b397-69b0afc81113" providerId="ADAL" clId="{B690E4F6-05D2-4CB6-BB54-FF9D1227ECED}" dt="2022-11-14T04:35:46.584" v="847" actId="1035"/>
          <ac:spMkLst>
            <pc:docMk/>
            <pc:sldMk cId="1937941878" sldId="2144328521"/>
            <ac:spMk id="74" creationId="{54D33E19-0301-3138-47FA-99D47F343077}"/>
          </ac:spMkLst>
        </pc:spChg>
        <pc:picChg chg="mod">
          <ac:chgData name="Jason Wiese" userId="4bff8d5b-7de6-4655-b397-69b0afc81113" providerId="ADAL" clId="{B690E4F6-05D2-4CB6-BB54-FF9D1227ECED}" dt="2022-11-14T04:30:54.857" v="771" actId="1035"/>
          <ac:picMkLst>
            <pc:docMk/>
            <pc:sldMk cId="1937941878" sldId="2144328521"/>
            <ac:picMk id="51" creationId="{96EBD154-7C36-46A9-FAE1-ECC30E40C381}"/>
          </ac:picMkLst>
        </pc:picChg>
        <pc:picChg chg="mod">
          <ac:chgData name="Jason Wiese" userId="4bff8d5b-7de6-4655-b397-69b0afc81113" providerId="ADAL" clId="{B690E4F6-05D2-4CB6-BB54-FF9D1227ECED}" dt="2022-11-14T04:30:54.857" v="771" actId="1035"/>
          <ac:picMkLst>
            <pc:docMk/>
            <pc:sldMk cId="1937941878" sldId="2144328521"/>
            <ac:picMk id="55" creationId="{C49BF76D-6EF1-B3E4-77B5-47234BFA390E}"/>
          </ac:picMkLst>
        </pc:picChg>
        <pc:picChg chg="mod">
          <ac:chgData name="Jason Wiese" userId="4bff8d5b-7de6-4655-b397-69b0afc81113" providerId="ADAL" clId="{B690E4F6-05D2-4CB6-BB54-FF9D1227ECED}" dt="2022-11-14T04:30:54.857" v="771" actId="1035"/>
          <ac:picMkLst>
            <pc:docMk/>
            <pc:sldMk cId="1937941878" sldId="2144328521"/>
            <ac:picMk id="56" creationId="{E1185F99-19AD-F786-D99E-DF197D7961CD}"/>
          </ac:picMkLst>
        </pc:picChg>
        <pc:picChg chg="mod">
          <ac:chgData name="Jason Wiese" userId="4bff8d5b-7de6-4655-b397-69b0afc81113" providerId="ADAL" clId="{B690E4F6-05D2-4CB6-BB54-FF9D1227ECED}" dt="2022-11-14T04:30:54.857" v="771" actId="1035"/>
          <ac:picMkLst>
            <pc:docMk/>
            <pc:sldMk cId="1937941878" sldId="2144328521"/>
            <ac:picMk id="57" creationId="{778A35BA-9CB3-5A20-3209-BB2C611BB6A3}"/>
          </ac:picMkLst>
        </pc:picChg>
        <pc:picChg chg="mod">
          <ac:chgData name="Jason Wiese" userId="4bff8d5b-7de6-4655-b397-69b0afc81113" providerId="ADAL" clId="{B690E4F6-05D2-4CB6-BB54-FF9D1227ECED}" dt="2022-11-14T04:30:54.857" v="771" actId="1035"/>
          <ac:picMkLst>
            <pc:docMk/>
            <pc:sldMk cId="1937941878" sldId="2144328521"/>
            <ac:picMk id="76" creationId="{FE0C0782-18F0-594E-32CD-9C3ADA334354}"/>
          </ac:picMkLst>
        </pc:picChg>
      </pc:sldChg>
      <pc:sldChg chg="addSp delSp modSp mod">
        <pc:chgData name="Jason Wiese" userId="4bff8d5b-7de6-4655-b397-69b0afc81113" providerId="ADAL" clId="{B690E4F6-05D2-4CB6-BB54-FF9D1227ECED}" dt="2022-11-14T04:55:00.713" v="1113" actId="20577"/>
        <pc:sldMkLst>
          <pc:docMk/>
          <pc:sldMk cId="1179492759" sldId="2144328522"/>
        </pc:sldMkLst>
        <pc:spChg chg="mod">
          <ac:chgData name="Jason Wiese" userId="4bff8d5b-7de6-4655-b397-69b0afc81113" providerId="ADAL" clId="{B690E4F6-05D2-4CB6-BB54-FF9D1227ECED}" dt="2022-11-14T04:51:42.606" v="868" actId="1076"/>
          <ac:spMkLst>
            <pc:docMk/>
            <pc:sldMk cId="1179492759" sldId="2144328522"/>
            <ac:spMk id="2" creationId="{33492B88-D815-B169-6366-09E5100DBF5D}"/>
          </ac:spMkLst>
        </pc:spChg>
        <pc:spChg chg="add del mod">
          <ac:chgData name="Jason Wiese" userId="4bff8d5b-7de6-4655-b397-69b0afc81113" providerId="ADAL" clId="{B690E4F6-05D2-4CB6-BB54-FF9D1227ECED}" dt="2022-11-14T04:51:57.751" v="870" actId="478"/>
          <ac:spMkLst>
            <pc:docMk/>
            <pc:sldMk cId="1179492759" sldId="2144328522"/>
            <ac:spMk id="5" creationId="{5B77A14B-B4EF-324E-8DE6-F58860BC65EF}"/>
          </ac:spMkLst>
        </pc:spChg>
        <pc:spChg chg="mod">
          <ac:chgData name="Jason Wiese" userId="4bff8d5b-7de6-4655-b397-69b0afc81113" providerId="ADAL" clId="{B690E4F6-05D2-4CB6-BB54-FF9D1227ECED}" dt="2022-11-14T04:55:00.713" v="1113" actId="20577"/>
          <ac:spMkLst>
            <pc:docMk/>
            <pc:sldMk cId="1179492759" sldId="2144328522"/>
            <ac:spMk id="11" creationId="{033BDE96-6C4A-32D6-AC36-1DFB432062C4}"/>
          </ac:spMkLst>
        </pc:spChg>
        <pc:spChg chg="mod">
          <ac:chgData name="Jason Wiese" userId="4bff8d5b-7de6-4655-b397-69b0afc81113" providerId="ADAL" clId="{B690E4F6-05D2-4CB6-BB54-FF9D1227ECED}" dt="2022-11-14T04:54:07.674" v="1097" actId="14100"/>
          <ac:spMkLst>
            <pc:docMk/>
            <pc:sldMk cId="1179492759" sldId="2144328522"/>
            <ac:spMk id="24" creationId="{8E65F054-3F75-CA02-1898-B4EE74A3EE50}"/>
          </ac:spMkLst>
        </pc:spChg>
        <pc:spChg chg="mod">
          <ac:chgData name="Jason Wiese" userId="4bff8d5b-7de6-4655-b397-69b0afc81113" providerId="ADAL" clId="{B690E4F6-05D2-4CB6-BB54-FF9D1227ECED}" dt="2022-11-14T04:04:30.139" v="102" actId="207"/>
          <ac:spMkLst>
            <pc:docMk/>
            <pc:sldMk cId="1179492759" sldId="2144328522"/>
            <ac:spMk id="81" creationId="{ACBE58E5-F3E9-A4C3-396C-F7BCFC044668}"/>
          </ac:spMkLst>
        </pc:spChg>
        <pc:spChg chg="mod">
          <ac:chgData name="Jason Wiese" userId="4bff8d5b-7de6-4655-b397-69b0afc81113" providerId="ADAL" clId="{B690E4F6-05D2-4CB6-BB54-FF9D1227ECED}" dt="2022-11-14T04:04:27.281" v="101" actId="207"/>
          <ac:spMkLst>
            <pc:docMk/>
            <pc:sldMk cId="1179492759" sldId="2144328522"/>
            <ac:spMk id="82" creationId="{1A390FED-D1BB-C086-6917-B80BD5537D42}"/>
          </ac:spMkLst>
        </pc:spChg>
        <pc:spChg chg="mod">
          <ac:chgData name="Jason Wiese" userId="4bff8d5b-7de6-4655-b397-69b0afc81113" providerId="ADAL" clId="{B690E4F6-05D2-4CB6-BB54-FF9D1227ECED}" dt="2022-11-14T04:04:37.268" v="104" actId="207"/>
          <ac:spMkLst>
            <pc:docMk/>
            <pc:sldMk cId="1179492759" sldId="2144328522"/>
            <ac:spMk id="121" creationId="{7C870675-8F33-3137-D8B4-11F86A6959C0}"/>
          </ac:spMkLst>
        </pc:spChg>
        <pc:spChg chg="mod">
          <ac:chgData name="Jason Wiese" userId="4bff8d5b-7de6-4655-b397-69b0afc81113" providerId="ADAL" clId="{B690E4F6-05D2-4CB6-BB54-FF9D1227ECED}" dt="2022-11-14T04:04:41.370" v="105" actId="207"/>
          <ac:spMkLst>
            <pc:docMk/>
            <pc:sldMk cId="1179492759" sldId="2144328522"/>
            <ac:spMk id="122" creationId="{B2D31032-0640-73E1-CCC6-408F3DBD7279}"/>
          </ac:spMkLst>
        </pc:spChg>
      </pc:sldChg>
      <pc:sldChg chg="addSp delSp modSp mod">
        <pc:chgData name="Jason Wiese" userId="4bff8d5b-7de6-4655-b397-69b0afc81113" providerId="ADAL" clId="{B690E4F6-05D2-4CB6-BB54-FF9D1227ECED}" dt="2022-11-14T05:05:59.562" v="1656" actId="1076"/>
        <pc:sldMkLst>
          <pc:docMk/>
          <pc:sldMk cId="3072356817" sldId="2144328523"/>
        </pc:sldMkLst>
        <pc:spChg chg="add del mod">
          <ac:chgData name="Jason Wiese" userId="4bff8d5b-7de6-4655-b397-69b0afc81113" providerId="ADAL" clId="{B690E4F6-05D2-4CB6-BB54-FF9D1227ECED}" dt="2022-11-14T04:57:46.732" v="1316" actId="478"/>
          <ac:spMkLst>
            <pc:docMk/>
            <pc:sldMk cId="3072356817" sldId="2144328523"/>
            <ac:spMk id="2" creationId="{B7365CF3-8227-5FB4-9116-540A6FC790D0}"/>
          </ac:spMkLst>
        </pc:spChg>
        <pc:spChg chg="add mod">
          <ac:chgData name="Jason Wiese" userId="4bff8d5b-7de6-4655-b397-69b0afc81113" providerId="ADAL" clId="{B690E4F6-05D2-4CB6-BB54-FF9D1227ECED}" dt="2022-11-14T05:03:12.207" v="1521" actId="20577"/>
          <ac:spMkLst>
            <pc:docMk/>
            <pc:sldMk cId="3072356817" sldId="2144328523"/>
            <ac:spMk id="3" creationId="{D6C9168B-3494-6A81-9715-B854721E6A73}"/>
          </ac:spMkLst>
        </pc:spChg>
        <pc:spChg chg="mod">
          <ac:chgData name="Jason Wiese" userId="4bff8d5b-7de6-4655-b397-69b0afc81113" providerId="ADAL" clId="{B690E4F6-05D2-4CB6-BB54-FF9D1227ECED}" dt="2022-11-14T05:01:40.403" v="1501" actId="20577"/>
          <ac:spMkLst>
            <pc:docMk/>
            <pc:sldMk cId="3072356817" sldId="2144328523"/>
            <ac:spMk id="4" creationId="{0A9A8170-BFA6-08DE-159D-79553819305F}"/>
          </ac:spMkLst>
        </pc:spChg>
        <pc:spChg chg="mod">
          <ac:chgData name="Jason Wiese" userId="4bff8d5b-7de6-4655-b397-69b0afc81113" providerId="ADAL" clId="{B690E4F6-05D2-4CB6-BB54-FF9D1227ECED}" dt="2022-11-14T05:05:59.562" v="1656" actId="1076"/>
          <ac:spMkLst>
            <pc:docMk/>
            <pc:sldMk cId="3072356817" sldId="2144328523"/>
            <ac:spMk id="16" creationId="{789336DB-D66E-9EC4-8CB0-E09AECA0B98B}"/>
          </ac:spMkLst>
        </pc:spChg>
        <pc:spChg chg="del mod">
          <ac:chgData name="Jason Wiese" userId="4bff8d5b-7de6-4655-b397-69b0afc81113" providerId="ADAL" clId="{B690E4F6-05D2-4CB6-BB54-FF9D1227ECED}" dt="2022-11-14T04:59:04.625" v="1340" actId="478"/>
          <ac:spMkLst>
            <pc:docMk/>
            <pc:sldMk cId="3072356817" sldId="2144328523"/>
            <ac:spMk id="23" creationId="{FE54455D-3099-8DEE-7A15-9DCDDDD8F040}"/>
          </ac:spMkLst>
        </pc:spChg>
        <pc:spChg chg="mod">
          <ac:chgData name="Jason Wiese" userId="4bff8d5b-7de6-4655-b397-69b0afc81113" providerId="ADAL" clId="{B690E4F6-05D2-4CB6-BB54-FF9D1227ECED}" dt="2022-11-14T05:05:26.292" v="1653" actId="20577"/>
          <ac:spMkLst>
            <pc:docMk/>
            <pc:sldMk cId="3072356817" sldId="2144328523"/>
            <ac:spMk id="24" creationId="{8E65F054-3F75-CA02-1898-B4EE74A3EE50}"/>
          </ac:spMkLst>
        </pc:spChg>
        <pc:graphicFrameChg chg="mod">
          <ac:chgData name="Jason Wiese" userId="4bff8d5b-7de6-4655-b397-69b0afc81113" providerId="ADAL" clId="{B690E4F6-05D2-4CB6-BB54-FF9D1227ECED}" dt="2022-11-14T05:03:03.360" v="1519" actId="20577"/>
          <ac:graphicFrameMkLst>
            <pc:docMk/>
            <pc:sldMk cId="3072356817" sldId="2144328523"/>
            <ac:graphicFrameMk id="27" creationId="{0B987943-F1F6-D359-9E84-FF877874F0FF}"/>
          </ac:graphicFrameMkLst>
        </pc:graphicFrameChg>
      </pc:sldChg>
      <pc:sldChg chg="addSp delSp modSp mod">
        <pc:chgData name="Jason Wiese" userId="4bff8d5b-7de6-4655-b397-69b0afc81113" providerId="ADAL" clId="{B690E4F6-05D2-4CB6-BB54-FF9D1227ECED}" dt="2022-11-14T05:08:34.033" v="1788" actId="6549"/>
        <pc:sldMkLst>
          <pc:docMk/>
          <pc:sldMk cId="558864302" sldId="2144328526"/>
        </pc:sldMkLst>
        <pc:spChg chg="add del mod">
          <ac:chgData name="Jason Wiese" userId="4bff8d5b-7de6-4655-b397-69b0afc81113" providerId="ADAL" clId="{B690E4F6-05D2-4CB6-BB54-FF9D1227ECED}" dt="2022-11-14T04:22:11.016" v="233" actId="478"/>
          <ac:spMkLst>
            <pc:docMk/>
            <pc:sldMk cId="558864302" sldId="2144328526"/>
            <ac:spMk id="2" creationId="{F98EF971-D43F-1F11-2C71-5FFA6DCDD839}"/>
          </ac:spMkLst>
        </pc:spChg>
        <pc:spChg chg="mod">
          <ac:chgData name="Jason Wiese" userId="4bff8d5b-7de6-4655-b397-69b0afc81113" providerId="ADAL" clId="{B690E4F6-05D2-4CB6-BB54-FF9D1227ECED}" dt="2022-11-14T05:08:34.033" v="1788" actId="6549"/>
          <ac:spMkLst>
            <pc:docMk/>
            <pc:sldMk cId="558864302" sldId="2144328526"/>
            <ac:spMk id="4" creationId="{1BF894CE-5EB9-4BB3-F6C7-477E37F6A6AA}"/>
          </ac:spMkLst>
        </pc:spChg>
        <pc:spChg chg="mod">
          <ac:chgData name="Jason Wiese" userId="4bff8d5b-7de6-4655-b397-69b0afc81113" providerId="ADAL" clId="{B690E4F6-05D2-4CB6-BB54-FF9D1227ECED}" dt="2022-11-14T04:17:57.432" v="143" actId="20577"/>
          <ac:spMkLst>
            <pc:docMk/>
            <pc:sldMk cId="558864302" sldId="2144328526"/>
            <ac:spMk id="24" creationId="{8E65F054-3F75-CA02-1898-B4EE74A3EE50}"/>
          </ac:spMkLst>
        </pc:spChg>
        <pc:spChg chg="mod">
          <ac:chgData name="Jason Wiese" userId="4bff8d5b-7de6-4655-b397-69b0afc81113" providerId="ADAL" clId="{B690E4F6-05D2-4CB6-BB54-FF9D1227ECED}" dt="2022-11-14T04:02:55.751" v="85" actId="207"/>
          <ac:spMkLst>
            <pc:docMk/>
            <pc:sldMk cId="558864302" sldId="2144328526"/>
            <ac:spMk id="43" creationId="{000A586E-25FA-3681-203D-27809768B1C4}"/>
          </ac:spMkLst>
        </pc:spChg>
        <pc:spChg chg="mod">
          <ac:chgData name="Jason Wiese" userId="4bff8d5b-7de6-4655-b397-69b0afc81113" providerId="ADAL" clId="{B690E4F6-05D2-4CB6-BB54-FF9D1227ECED}" dt="2022-11-14T04:03:12.590" v="90" actId="207"/>
          <ac:spMkLst>
            <pc:docMk/>
            <pc:sldMk cId="558864302" sldId="2144328526"/>
            <ac:spMk id="44" creationId="{7EBFBB03-D8F3-13E8-4EF6-F54897C42419}"/>
          </ac:spMkLst>
        </pc:spChg>
      </pc:sldChg>
      <pc:sldChg chg="addSp delSp modSp mod">
        <pc:chgData name="Jason Wiese" userId="4bff8d5b-7de6-4655-b397-69b0afc81113" providerId="ADAL" clId="{B690E4F6-05D2-4CB6-BB54-FF9D1227ECED}" dt="2022-11-14T04:30:28.001" v="756" actId="478"/>
        <pc:sldMkLst>
          <pc:docMk/>
          <pc:sldMk cId="3323523178" sldId="2144328530"/>
        </pc:sldMkLst>
        <pc:spChg chg="add del mod">
          <ac:chgData name="Jason Wiese" userId="4bff8d5b-7de6-4655-b397-69b0afc81113" providerId="ADAL" clId="{B690E4F6-05D2-4CB6-BB54-FF9D1227ECED}" dt="2022-11-14T04:30:28.001" v="756" actId="478"/>
          <ac:spMkLst>
            <pc:docMk/>
            <pc:sldMk cId="3323523178" sldId="2144328530"/>
            <ac:spMk id="2" creationId="{198192DE-64D7-3909-65BD-0AADBD593D5C}"/>
          </ac:spMkLst>
        </pc:spChg>
        <pc:spChg chg="mod">
          <ac:chgData name="Jason Wiese" userId="4bff8d5b-7de6-4655-b397-69b0afc81113" providerId="ADAL" clId="{B690E4F6-05D2-4CB6-BB54-FF9D1227ECED}" dt="2022-11-14T04:07:34.866" v="111" actId="1076"/>
          <ac:spMkLst>
            <pc:docMk/>
            <pc:sldMk cId="3323523178" sldId="2144328530"/>
            <ac:spMk id="6" creationId="{AF29F4E8-B811-7085-86D9-7AD5B16B9A5E}"/>
          </ac:spMkLst>
        </pc:spChg>
        <pc:spChg chg="mod">
          <ac:chgData name="Jason Wiese" userId="4bff8d5b-7de6-4655-b397-69b0afc81113" providerId="ADAL" clId="{B690E4F6-05D2-4CB6-BB54-FF9D1227ECED}" dt="2022-11-14T04:26:35.264" v="467" actId="20577"/>
          <ac:spMkLst>
            <pc:docMk/>
            <pc:sldMk cId="3323523178" sldId="2144328530"/>
            <ac:spMk id="23" creationId="{FE54455D-3099-8DEE-7A15-9DCDDDD8F040}"/>
          </ac:spMkLst>
        </pc:spChg>
        <pc:spChg chg="mod">
          <ac:chgData name="Jason Wiese" userId="4bff8d5b-7de6-4655-b397-69b0afc81113" providerId="ADAL" clId="{B690E4F6-05D2-4CB6-BB54-FF9D1227ECED}" dt="2022-11-14T04:30:23.741" v="755" actId="20577"/>
          <ac:spMkLst>
            <pc:docMk/>
            <pc:sldMk cId="3323523178" sldId="2144328530"/>
            <ac:spMk id="24" creationId="{8E65F054-3F75-CA02-1898-B4EE74A3EE50}"/>
          </ac:spMkLst>
        </pc:spChg>
        <pc:graphicFrameChg chg="modGraphic">
          <ac:chgData name="Jason Wiese" userId="4bff8d5b-7de6-4655-b397-69b0afc81113" providerId="ADAL" clId="{B690E4F6-05D2-4CB6-BB54-FF9D1227ECED}" dt="2022-11-14T04:04:09.661" v="100" actId="207"/>
          <ac:graphicFrameMkLst>
            <pc:docMk/>
            <pc:sldMk cId="3323523178" sldId="2144328530"/>
            <ac:graphicFrameMk id="37" creationId="{A558C803-05D6-8582-CE75-892FB081B68A}"/>
          </ac:graphicFrameMkLst>
        </pc:graphicFrameChg>
      </pc:sldChg>
      <pc:sldChg chg="modSp mod">
        <pc:chgData name="Jason Wiese" userId="4bff8d5b-7de6-4655-b397-69b0afc81113" providerId="ADAL" clId="{B690E4F6-05D2-4CB6-BB54-FF9D1227ECED}" dt="2022-11-14T05:14:05.967" v="1806" actId="20577"/>
        <pc:sldMkLst>
          <pc:docMk/>
          <pc:sldMk cId="209697342" sldId="2144328531"/>
        </pc:sldMkLst>
        <pc:spChg chg="mod">
          <ac:chgData name="Jason Wiese" userId="4bff8d5b-7de6-4655-b397-69b0afc81113" providerId="ADAL" clId="{B690E4F6-05D2-4CB6-BB54-FF9D1227ECED}" dt="2022-11-14T05:14:05.967" v="1806" actId="20577"/>
          <ac:spMkLst>
            <pc:docMk/>
            <pc:sldMk cId="209697342" sldId="2144328531"/>
            <ac:spMk id="4" creationId="{3ED54650-E124-0942-8B03-A438165B55A6}"/>
          </ac:spMkLst>
        </pc:spChg>
        <pc:spChg chg="mod">
          <ac:chgData name="Jason Wiese" userId="4bff8d5b-7de6-4655-b397-69b0afc81113" providerId="ADAL" clId="{B690E4F6-05D2-4CB6-BB54-FF9D1227ECED}" dt="2022-11-14T03:58:57.216" v="77" actId="6549"/>
          <ac:spMkLst>
            <pc:docMk/>
            <pc:sldMk cId="209697342" sldId="2144328531"/>
            <ac:spMk id="12" creationId="{1455BFBC-AF9B-9683-479A-4751E4A9C33C}"/>
          </ac:spMkLst>
        </pc:spChg>
        <pc:spChg chg="mod">
          <ac:chgData name="Jason Wiese" userId="4bff8d5b-7de6-4655-b397-69b0afc81113" providerId="ADAL" clId="{B690E4F6-05D2-4CB6-BB54-FF9D1227ECED}" dt="2022-11-14T05:03:18.570" v="1523" actId="20577"/>
          <ac:spMkLst>
            <pc:docMk/>
            <pc:sldMk cId="209697342" sldId="2144328531"/>
            <ac:spMk id="76" creationId="{27E0CA94-F8CE-7F0D-68C5-E602F3C6572C}"/>
          </ac:spMkLst>
        </pc:spChg>
        <pc:spChg chg="mod">
          <ac:chgData name="Jason Wiese" userId="4bff8d5b-7de6-4655-b397-69b0afc81113" providerId="ADAL" clId="{B690E4F6-05D2-4CB6-BB54-FF9D1227ECED}" dt="2022-11-14T05:08:21.657" v="1743" actId="20577"/>
          <ac:spMkLst>
            <pc:docMk/>
            <pc:sldMk cId="209697342" sldId="2144328531"/>
            <ac:spMk id="77" creationId="{1C4ECE9F-8CE8-869C-4389-4ED2D9F5C548}"/>
          </ac:spMkLst>
        </pc:spChg>
        <pc:spChg chg="mod">
          <ac:chgData name="Jason Wiese" userId="4bff8d5b-7de6-4655-b397-69b0afc81113" providerId="ADAL" clId="{B690E4F6-05D2-4CB6-BB54-FF9D1227ECED}" dt="2022-11-14T04:56:01.500" v="1197" actId="14100"/>
          <ac:spMkLst>
            <pc:docMk/>
            <pc:sldMk cId="209697342" sldId="2144328531"/>
            <ac:spMk id="78" creationId="{9190EBD4-D9FE-3C6A-F125-DAD2B776D0EB}"/>
          </ac:spMkLst>
        </pc:spChg>
        <pc:spChg chg="mod">
          <ac:chgData name="Jason Wiese" userId="4bff8d5b-7de6-4655-b397-69b0afc81113" providerId="ADAL" clId="{B690E4F6-05D2-4CB6-BB54-FF9D1227ECED}" dt="2022-11-14T03:57:30.654" v="54" actId="6549"/>
          <ac:spMkLst>
            <pc:docMk/>
            <pc:sldMk cId="209697342" sldId="2144328531"/>
            <ac:spMk id="79" creationId="{F89E10EA-472F-3179-A45A-7B7415E1EC8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49367129537711"/>
          <c:y val="0.19971614803519919"/>
          <c:w val="0.43501265740924577"/>
          <c:h val="0.79759631740445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39-4340-8312-C46CC413B245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C39-4340-8312-C46CC413B245}"/>
              </c:ext>
            </c:extLst>
          </c:dPt>
          <c:dPt>
            <c:idx val="2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39-4340-8312-C46CC413B245}"/>
              </c:ext>
            </c:extLst>
          </c:dPt>
          <c:dPt>
            <c:idx val="3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C39-4340-8312-C46CC413B245}"/>
              </c:ext>
            </c:extLst>
          </c:dPt>
          <c:dPt>
            <c:idx val="4"/>
            <c:bubble3D val="0"/>
            <c:spPr>
              <a:solidFill>
                <a:srgbClr val="FFE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39-4340-8312-C46CC413B245}"/>
              </c:ext>
            </c:extLst>
          </c:dPt>
          <c:dPt>
            <c:idx val="5"/>
            <c:bubble3D val="0"/>
            <c:spPr>
              <a:solidFill>
                <a:srgbClr val="E2E8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C39-4340-8312-C46CC413B2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FEB-493D-8465-30A1411A4410}"/>
              </c:ext>
            </c:extLst>
          </c:dPt>
          <c:dLbls>
            <c:dLbl>
              <c:idx val="0"/>
              <c:layout>
                <c:manualLayout>
                  <c:x val="0.13624431081411453"/>
                  <c:y val="-1.7591840488826012E-2"/>
                </c:manualLayout>
              </c:layout>
              <c:tx>
                <c:rich>
                  <a:bodyPr/>
                  <a:lstStyle/>
                  <a:p>
                    <a:fld id="{2D68C36E-7B28-4EAD-A644-65DA0BE2939D}" type="CATEGORYNAME">
                      <a:rPr lang="en-US" u="none"/>
                      <a:pPr/>
                      <a:t>[CATEGORY NAME]</a:t>
                    </a:fld>
                    <a:endParaRPr lang="en-US" u="none" baseline="0"/>
                  </a:p>
                  <a:p>
                    <a:r>
                      <a:rPr lang="en-US" u="none"/>
                      <a:t>(</a:t>
                    </a:r>
                    <a:fld id="{A98CD448-3002-4ECC-BF6B-2D06060F0B7F}" type="VALUE">
                      <a:rPr lang="en-US" u="none" smtClean="0"/>
                      <a:pPr/>
                      <a:t>[VALUE]</a:t>
                    </a:fld>
                    <a:r>
                      <a:rPr lang="en-US" u="none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39-4340-8312-C46CC413B245}"/>
                </c:ext>
              </c:extLst>
            </c:dLbl>
            <c:dLbl>
              <c:idx val="1"/>
              <c:layout>
                <c:manualLayout>
                  <c:x val="0.14008217872437129"/>
                  <c:y val="3.5183680977651345E-3"/>
                </c:manualLayout>
              </c:layout>
              <c:tx>
                <c:rich>
                  <a:bodyPr/>
                  <a:lstStyle/>
                  <a:p>
                    <a:fld id="{334BD590-19FF-44ED-A7D7-BC1C3BED35FA}" type="CATEGORYNAME">
                      <a:rPr lang="en-US" u="none"/>
                      <a:pPr/>
                      <a:t>[CATEGORY NAME]</a:t>
                    </a:fld>
                    <a:endParaRPr lang="en-US" u="none" baseline="0"/>
                  </a:p>
                  <a:p>
                    <a:r>
                      <a:rPr lang="en-US" u="none"/>
                      <a:t>(</a:t>
                    </a:r>
                    <a:fld id="{31BA7820-EFC6-4B41-89D7-82CC60519C0F}" type="VALUE">
                      <a:rPr lang="en-US" u="none" smtClean="0"/>
                      <a:pPr/>
                      <a:t>[VALUE]</a:t>
                    </a:fld>
                    <a:r>
                      <a:rPr lang="en-US" u="none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C39-4340-8312-C46CC413B245}"/>
                </c:ext>
              </c:extLst>
            </c:dLbl>
            <c:dLbl>
              <c:idx val="2"/>
              <c:layout>
                <c:manualLayout>
                  <c:x val="-0.13624431081411453"/>
                  <c:y val="-3.5183680977651345E-3"/>
                </c:manualLayout>
              </c:layout>
              <c:tx>
                <c:rich>
                  <a:bodyPr/>
                  <a:lstStyle/>
                  <a:p>
                    <a:fld id="{25E0EA20-B4BA-44B4-A228-0B99BA9D3F01}" type="CATEGORYNAME">
                      <a:rPr lang="en-US" u="none"/>
                      <a:pPr/>
                      <a:t>[CATEGORY NAME]</a:t>
                    </a:fld>
                    <a:endParaRPr lang="en-US" u="none" baseline="0"/>
                  </a:p>
                  <a:p>
                    <a:r>
                      <a:rPr lang="en-US" u="none"/>
                      <a:t>(</a:t>
                    </a:r>
                    <a:fld id="{11678EC6-52A0-4EBC-B196-BEBB9C8442B8}" type="VALUE">
                      <a:rPr lang="en-US" u="none" smtClean="0"/>
                      <a:pPr/>
                      <a:t>[VALUE]</a:t>
                    </a:fld>
                    <a:r>
                      <a:rPr lang="en-US" u="none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39-4340-8312-C46CC413B245}"/>
                </c:ext>
              </c:extLst>
            </c:dLbl>
            <c:dLbl>
              <c:idx val="3"/>
              <c:layout>
                <c:manualLayout>
                  <c:x val="-0.21971793786219879"/>
                  <c:y val="-2.28692541170447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16D951A7-53A9-464A-A250-3DE82608D6D8}" type="CATEGORYNAME">
                      <a:rPr lang="en-US" sz="1400" u="none"/>
                      <a:pPr>
                        <a:defRPr sz="14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defRPr>
                      </a:pPr>
                      <a:t>[CATEGORY NAME]</a:t>
                    </a:fld>
                    <a:endParaRPr lang="en-US" sz="1400" u="none" baseline="0"/>
                  </a:p>
                  <a:p>
                    <a:pPr>
                      <a:defRPr sz="1400" b="1">
                        <a:solidFill>
                          <a:srgbClr val="1B1464"/>
                        </a:solidFill>
                        <a:latin typeface="Helvetica" panose="020B0403020202020204" pitchFamily="34" charset="0"/>
                      </a:defRPr>
                    </a:pPr>
                    <a:r>
                      <a:rPr lang="en-US" sz="1400" u="none"/>
                      <a:t>(</a:t>
                    </a:r>
                    <a:fld id="{6F2C9DD3-FFA9-4696-B17A-072A62EE882C}" type="VALUE">
                      <a:rPr lang="en-US" sz="1400" u="none" smtClean="0"/>
                      <a:pPr>
                        <a:defRPr sz="14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r>
                      <a:rPr lang="en-US" sz="1400" u="none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12657802098376"/>
                      <c:h val="0.187177182801108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C39-4340-8312-C46CC413B245}"/>
                </c:ext>
              </c:extLst>
            </c:dLbl>
            <c:dLbl>
              <c:idx val="4"/>
              <c:layout>
                <c:manualLayout>
                  <c:x val="-9.4027763801290312E-2"/>
                  <c:y val="-0.154155497464004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BBEE4C63-D6D4-4B45-9E2A-47C589BB121E}" type="CATEGORYNAME">
                      <a:rPr lang="en-US" sz="1400" u="none"/>
                      <a:pPr>
                        <a:defRPr sz="16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defRPr>
                      </a:pPr>
                      <a:t>[CATEGORY NAME]</a:t>
                    </a:fld>
                    <a:endParaRPr lang="en-US" sz="1400" u="none" baseline="0"/>
                  </a:p>
                  <a:p>
                    <a:pPr>
                      <a:defRPr sz="1600" b="1">
                        <a:solidFill>
                          <a:srgbClr val="1B1464"/>
                        </a:solidFill>
                        <a:latin typeface="Helvetica" panose="020B0403020202020204" pitchFamily="34" charset="0"/>
                      </a:defRPr>
                    </a:pPr>
                    <a:r>
                      <a:rPr lang="en-US" sz="1400" u="none"/>
                      <a:t>(</a:t>
                    </a:r>
                    <a:fld id="{169C1291-CBA8-4C0B-BFEE-3CF6409F7A2D}" type="VALUE">
                      <a:rPr lang="en-US" sz="1400" u="none" smtClean="0"/>
                      <a:pPr>
                        <a:defRPr sz="16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r>
                      <a:rPr lang="en-US" sz="1400" u="none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39-4340-8312-C46CC413B245}"/>
                </c:ext>
              </c:extLst>
            </c:dLbl>
            <c:dLbl>
              <c:idx val="5"/>
              <c:layout>
                <c:manualLayout>
                  <c:x val="4.9892282833337714E-2"/>
                  <c:y val="-0.15128982820390355"/>
                </c:manualLayout>
              </c:layout>
              <c:tx>
                <c:rich>
                  <a:bodyPr/>
                  <a:lstStyle/>
                  <a:p>
                    <a:fld id="{601B91A9-0D7D-4DBF-A05A-6D34B2172CB5}" type="CATEGORYNAME">
                      <a:rPr lang="en-US" sz="1400" u="none"/>
                      <a:pPr/>
                      <a:t>[CATEGORY NAME]</a:t>
                    </a:fld>
                    <a:endParaRPr lang="en-US" sz="1400" u="none" baseline="0"/>
                  </a:p>
                  <a:p>
                    <a:r>
                      <a:rPr lang="en-US" sz="1400"/>
                      <a:t>(</a:t>
                    </a:r>
                    <a:fld id="{8BA31929-4FAB-4E8E-8B4F-D5F7AC61FFED}" type="VALUE">
                      <a:rPr lang="en-US" sz="1400" smtClean="0"/>
                      <a:pPr/>
                      <a:t>[VALUE]</a:t>
                    </a:fld>
                    <a:r>
                      <a:rPr lang="en-US" sz="140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C39-4340-8312-C46CC413B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Asian</c:v>
                </c:pt>
                <c:pt idx="1">
                  <c:v>Black/HBCU</c:v>
                </c:pt>
                <c:pt idx="2">
                  <c:v>Hispanic</c:v>
                </c:pt>
                <c:pt idx="3">
                  <c:v>Native American</c:v>
                </c:pt>
                <c:pt idx="4">
                  <c:v>LGBTQ</c:v>
                </c:pt>
                <c:pt idx="5">
                  <c:v>Disabled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</c:v>
                </c:pt>
                <c:pt idx="1">
                  <c:v>0.4</c:v>
                </c:pt>
                <c:pt idx="2">
                  <c:v>0.4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9-4340-8312-C46CC413B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4A8BB-9035-45CD-A5D1-9D470D53AD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B78BB-ABB9-4E67-AAE2-E6CA5B9C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2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40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7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4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8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1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6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19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353F-3F16-C269-D606-ED6C929A8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CB7B3-F4FF-41A4-1934-69648EF50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C3C5E-F5E8-CD05-8550-3588ACB1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6B38F-F26D-CD2B-ED5E-64943417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688C8-84DA-0FDE-AD44-92EA16BB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A780-C306-45A0-9E05-251B01B9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939B2-F9EA-92D7-3E9D-40B36F878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E13E5-3D9B-0ACA-CC86-05168E0F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3952C-2036-DCF3-D842-54ECBAA4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A88C5-AEE8-6470-9F5B-20934D8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5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8F12-4657-3281-F48D-D71ECA073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FDF2C-B3C3-C412-1FEA-B40FF999B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6FBE0-6F82-2520-A5C8-9B7B235D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64279-2BF2-BC0A-C5AE-E894AF03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780D1-53D1-A5AA-4330-F308C0D8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3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0979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2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2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5744-BD5E-1CC1-9C30-FD7A9CF8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6B043-DA2E-4825-6327-9233503E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EF1E6-CF9A-CF10-7A4B-7A58AC7E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D174-C5AD-752C-618C-AEF98BA6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C5AA5-F2ED-0E0E-3E08-0E888EDE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80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9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62094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9561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0788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475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8946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46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32538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103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70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6C6C-B6A8-12E1-DD50-3B892757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DFEF3-01F6-BACA-6832-5431D715C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F1C5B-6A66-2317-FA20-4637A7D0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0245A-A493-5DBF-9518-403F5C22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D57AE-82DD-079D-C365-7C3FB060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1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31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7BC7-A744-FB06-A3A5-AB16AA53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3679F-D59D-A220-2A37-2D92592B1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AB251-2D1D-EEA8-1393-3B08688BC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24BB8-2012-EF98-6BC0-092764FD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514FE-AC2C-DF92-B901-7B6EE56D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44DE8-A24F-638C-893C-4AA7EBFE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51F1-0808-FBD1-1219-1BFA75FC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F4BCE-135F-694B-B23D-566663D94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84984-A25D-B1E9-8218-B09BB38EC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5D68A-5F34-5D5A-692C-7651B9987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F9C73-57EB-FF58-EC0F-3F115341D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B224B-7FC6-C40B-1159-21378B27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550A20-A915-0843-0247-00FFD157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440B7-721D-3A67-5534-0AFEE014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F388-2353-E86E-EEC5-9F14A347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60C05-B956-C509-5324-A81B228A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EFE21-B556-8DC2-0907-65A4C9A5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F7650-FE2B-EAEF-3949-4630E51E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DD1A8-CBAA-6089-F784-766944C6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B719C-072D-0465-ECF0-0A876795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F9595-C7F1-16EC-1D6F-06B04411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B0A8-82C1-0BE0-7B58-E3D3B1F7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44D3-18C7-9B43-251F-BEB84743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0D4FF-AD49-6EBB-9DC9-29F7D0CC5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FE9A3-2199-49C6-AF81-D05AF1CA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55AD-0F82-E268-6FEE-7402F73F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75007-C757-936A-2E01-F5FBD164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B5B25-68A0-5F37-6EB5-F5E9D916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E6380-3D59-D83E-7F69-657685E9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551B-B7D0-728B-2EED-B35505D35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C90E0-A0B5-7AC9-FBD9-2EBB890C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2A217-7431-AC17-C51F-D5D66653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21F50-54EE-AEF7-4F4E-8C9AC16A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8F5EF-262E-EAB7-67ED-7A84E7C9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174D0-432A-C1B3-F7E0-93D4E621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DA39B-0428-0719-8E7E-61A9EB92D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32D3-E726-45B1-BDD6-1805C0FF7C8B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2D757-31E2-A52C-79D1-C3DB39795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09DD8-74C7-40A6-94D8-DC0B1821D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5D1D-59D6-4D61-8F3C-4038D71F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s://thevab.com/insight/hispanic-holiday-shoppers" TargetMode="External"/><Relationship Id="rId18" Type="http://schemas.openxmlformats.org/officeDocument/2006/relationships/hyperlink" Target="https://thevab.com/insight/6-strategies-developing-inclusive-campaigns-drive-outcomes" TargetMode="External"/><Relationship Id="rId3" Type="http://schemas.openxmlformats.org/officeDocument/2006/relationships/hyperlink" Target="https://thevab.com/team-board" TargetMode="External"/><Relationship Id="rId7" Type="http://schemas.openxmlformats.org/officeDocument/2006/relationships/hyperlink" Target="https://thevab.com/insight/AAPI-Streaming" TargetMode="External"/><Relationship Id="rId12" Type="http://schemas.openxmlformats.org/officeDocument/2006/relationships/image" Target="../media/image30.jpeg"/><Relationship Id="rId17" Type="http://schemas.openxmlformats.org/officeDocument/2006/relationships/image" Target="../media/image13.png"/><Relationship Id="rId2" Type="http://schemas.openxmlformats.org/officeDocument/2006/relationships/image" Target="../media/image12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" TargetMode="External"/><Relationship Id="rId11" Type="http://schemas.openxmlformats.org/officeDocument/2006/relationships/hyperlink" Target="https://thevab.com/insight/understanding-lgbtq-community" TargetMode="External"/><Relationship Id="rId5" Type="http://schemas.openxmlformats.org/officeDocument/2006/relationships/image" Target="../media/image27.png"/><Relationship Id="rId15" Type="http://schemas.openxmlformats.org/officeDocument/2006/relationships/image" Target="../media/image31.jpeg"/><Relationship Id="rId10" Type="http://schemas.openxmlformats.org/officeDocument/2006/relationships/image" Target="../media/image29.jpeg"/><Relationship Id="rId19" Type="http://schemas.openxmlformats.org/officeDocument/2006/relationships/image" Target="../media/image33.png"/><Relationship Id="rId4" Type="http://schemas.openxmlformats.org/officeDocument/2006/relationships/hyperlink" Target="https://thevab.com/vab-happenings/multicultural-marketing-resource-center" TargetMode="External"/><Relationship Id="rId9" Type="http://schemas.openxmlformats.org/officeDocument/2006/relationships/hyperlink" Target="https://thevab.com/insight/content-diverse-audiences-stream" TargetMode="External"/><Relationship Id="rId14" Type="http://schemas.openxmlformats.org/officeDocument/2006/relationships/hyperlink" Target="https://thevab.com/insight/Do-The-Right-Th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thevab.com/insight/black-on-screen-representation-engagement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what-does-authentic-representation-mean-diverse-audiences" TargetMode="External"/><Relationship Id="rId5" Type="http://schemas.openxmlformats.org/officeDocument/2006/relationships/hyperlink" Target="https://thevab.com/insight/black-on-screen-representation-engagement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thevab.com/insight/black-on-screen-representation-engagement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hyperlink" Target="https://thevab.com/insight/content-diverse-audiences-stream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1A4E1552-425F-9F84-B73B-ED4643F6E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3" r="15467"/>
          <a:stretch/>
        </p:blipFill>
        <p:spPr>
          <a:xfrm>
            <a:off x="5359400" y="0"/>
            <a:ext cx="68326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0" y="3423304"/>
            <a:ext cx="5199721" cy="1745834"/>
          </a:xfrm>
        </p:spPr>
        <p:txBody>
          <a:bodyPr/>
          <a:lstStyle/>
          <a:p>
            <a:r>
              <a:rPr lang="en-US" sz="3000" b="1">
                <a:solidFill>
                  <a:srgbClr val="ED3C8D"/>
                </a:solidFill>
                <a:latin typeface="Helvetica" panose="020B0403020202020204" pitchFamily="34" charset="0"/>
              </a:rPr>
              <a:t>7 Ways for Brands to Successfully Engage </a:t>
            </a:r>
            <a:br>
              <a:rPr lang="en-US" sz="30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3000" b="1">
                <a:solidFill>
                  <a:srgbClr val="ED3C8D"/>
                </a:solidFill>
                <a:latin typeface="Helvetica" panose="020B0403020202020204" pitchFamily="34" charset="0"/>
              </a:rPr>
              <a:t>Diverse Audiences</a:t>
            </a:r>
            <a:endParaRPr lang="en-US" sz="3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3" y="-5696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low confidence">
            <a:extLst>
              <a:ext uri="{FF2B5EF4-FFF2-40B4-BE49-F238E27FC236}">
                <a16:creationId xmlns:a16="http://schemas.microsoft.com/office/drawing/2014/main" id="{C64C9844-1096-4EED-B65B-647F0EADE5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81" y="1769875"/>
            <a:ext cx="3103163" cy="13477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9630" b="36230"/>
          <a:stretch>
            <a:fillRect/>
          </a:stretch>
        </p:blipFill>
        <p:spPr>
          <a:xfrm>
            <a:off x="5359401" y="2666878"/>
            <a:ext cx="683260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514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ADC6AD-B43D-D1A7-0514-7AC962097E0B}"/>
              </a:ext>
            </a:extLst>
          </p:cNvPr>
          <p:cNvSpPr/>
          <p:nvPr/>
        </p:nvSpPr>
        <p:spPr>
          <a:xfrm>
            <a:off x="-10509" y="1750360"/>
            <a:ext cx="4997180" cy="512866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highlight>
                <a:srgbClr val="ED3C8D"/>
              </a:highlight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C211A-9CE4-957A-A3DD-FE7FC0FFC41E}"/>
              </a:ext>
            </a:extLst>
          </p:cNvPr>
          <p:cNvSpPr/>
          <p:nvPr/>
        </p:nvSpPr>
        <p:spPr>
          <a:xfrm>
            <a:off x="4986672" y="1750361"/>
            <a:ext cx="7225836" cy="510340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572B8-8ACE-8EAF-223E-D8D79FEC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98E4A04-65B2-40B5-3D6B-D0E0ACC5C0F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E7F304-36BE-AF4A-B7C3-94C7FC014C7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E65F054-3F75-CA02-1898-B4EE74A3EE50}"/>
              </a:ext>
            </a:extLst>
          </p:cNvPr>
          <p:cNvSpPr txBox="1"/>
          <p:nvPr/>
        </p:nvSpPr>
        <p:spPr>
          <a:xfrm>
            <a:off x="645014" y="1151348"/>
            <a:ext cx="1128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can foster greater connection with multicultural audiences and create a stronger marketplace of diverse voices by partnering with, and investing in, minority-owned media entities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DB81F-8869-9127-9293-BD89A1B9F629}"/>
              </a:ext>
            </a:extLst>
          </p:cNvPr>
          <p:cNvSpPr/>
          <p:nvPr/>
        </p:nvSpPr>
        <p:spPr>
          <a:xfrm>
            <a:off x="415855" y="5621298"/>
            <a:ext cx="4046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Lisette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Arsuaga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Co-Founder, AIMM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Co-President, DMI Consulting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25CC019-4384-0BA2-3A2E-BA46C75539BA}"/>
              </a:ext>
            </a:extLst>
          </p:cNvPr>
          <p:cNvSpPr/>
          <p:nvPr/>
        </p:nvSpPr>
        <p:spPr>
          <a:xfrm>
            <a:off x="165438" y="2103195"/>
            <a:ext cx="4546881" cy="3195874"/>
          </a:xfrm>
          <a:prstGeom prst="wedgeRoundRectCallout">
            <a:avLst>
              <a:gd name="adj1" fmla="val -9318"/>
              <a:gd name="adj2" fmla="val 58095"/>
              <a:gd name="adj3" fmla="val 16667"/>
            </a:avLst>
          </a:prstGeom>
          <a:solidFill>
            <a:schemeClr val="bg1"/>
          </a:solidFill>
          <a:ln w="19050"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336DB-D66E-9EC4-8CB0-E09AECA0B98B}"/>
              </a:ext>
            </a:extLst>
          </p:cNvPr>
          <p:cNvSpPr txBox="1"/>
          <p:nvPr/>
        </p:nvSpPr>
        <p:spPr>
          <a:xfrm>
            <a:off x="455607" y="2369368"/>
            <a:ext cx="40649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It's time the industry invests in engaging multicultural and diverse audiences who are key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business growth.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 effort cannot be maximized without investing in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both diverse-owned AND targeted media.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DC524-061A-9E55-D8DB-055EC5D91055}"/>
              </a:ext>
            </a:extLst>
          </p:cNvPr>
          <p:cNvSpPr txBox="1"/>
          <p:nvPr/>
        </p:nvSpPr>
        <p:spPr>
          <a:xfrm>
            <a:off x="4955616" y="6173707"/>
            <a:ext cx="720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AIMM, ‘MINORITY-OWNED MEDIA’, 2021 including data from MAVEN Diversity, September 2021 Media Framework LLC. *Includes entities across: TV, radio and digital platforms. HBCU = Historically Black Colleges and Universities.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0B987943-F1F6-D359-9E84-FF877874F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047144"/>
              </p:ext>
            </p:extLst>
          </p:nvPr>
        </p:nvGraphicFramePr>
        <p:xfrm>
          <a:off x="5008190" y="3221665"/>
          <a:ext cx="7064636" cy="288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769D18F-4D2B-9DD2-C3F3-3C1ABFAD6A24}"/>
              </a:ext>
            </a:extLst>
          </p:cNvPr>
          <p:cNvSpPr txBox="1"/>
          <p:nvPr/>
        </p:nvSpPr>
        <p:spPr>
          <a:xfrm>
            <a:off x="4966164" y="2876280"/>
            <a:ext cx="722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Share of Minority Owned Media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A8170-BFA6-08DE-159D-79553819305F}"/>
              </a:ext>
            </a:extLst>
          </p:cNvPr>
          <p:cNvSpPr txBox="1"/>
          <p:nvPr/>
        </p:nvSpPr>
        <p:spPr>
          <a:xfrm>
            <a:off x="4986672" y="2004665"/>
            <a:ext cx="7225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Comprising nearly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7% of all media entities,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*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minority-owned media platforms are a growing component for advertising spend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9168B-3494-6A81-9715-B854721E6A73}"/>
              </a:ext>
            </a:extLst>
          </p:cNvPr>
          <p:cNvSpPr/>
          <p:nvPr/>
        </p:nvSpPr>
        <p:spPr>
          <a:xfrm>
            <a:off x="623074" y="183004"/>
            <a:ext cx="114497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Accelerate investment in multicultural-targeted, owned and operated media to show a real commitment to improving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307235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41603" y="430007"/>
            <a:ext cx="11708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 Ways for Brands to Successfully Engage Diverse Audiences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A6E321E-F3F7-DCFA-6B1E-BAD09A756865}"/>
              </a:ext>
            </a:extLst>
          </p:cNvPr>
          <p:cNvSpPr/>
          <p:nvPr/>
        </p:nvSpPr>
        <p:spPr>
          <a:xfrm>
            <a:off x="135606" y="4246582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22F019-C629-335A-72BC-5104AE1B4395}"/>
              </a:ext>
            </a:extLst>
          </p:cNvPr>
          <p:cNvSpPr/>
          <p:nvPr/>
        </p:nvSpPr>
        <p:spPr>
          <a:xfrm>
            <a:off x="112983" y="1911802"/>
            <a:ext cx="2898292" cy="215345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A1E2AC-5FA8-3FC6-2860-FD07A77EFF5A}"/>
              </a:ext>
            </a:extLst>
          </p:cNvPr>
          <p:cNvSpPr/>
          <p:nvPr/>
        </p:nvSpPr>
        <p:spPr>
          <a:xfrm>
            <a:off x="4040563" y="4246582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068E2F-8ABA-5D82-F7A0-83C3C6094A21}"/>
              </a:ext>
            </a:extLst>
          </p:cNvPr>
          <p:cNvSpPr/>
          <p:nvPr/>
        </p:nvSpPr>
        <p:spPr>
          <a:xfrm>
            <a:off x="3136651" y="1911802"/>
            <a:ext cx="2898292" cy="215345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3BD6F2-9900-BB29-2865-647799678338}"/>
              </a:ext>
            </a:extLst>
          </p:cNvPr>
          <p:cNvSpPr/>
          <p:nvPr/>
        </p:nvSpPr>
        <p:spPr>
          <a:xfrm>
            <a:off x="7913995" y="4246582"/>
            <a:ext cx="4168284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42901C-5084-DDBD-4BDA-BCC99A021E37}"/>
              </a:ext>
            </a:extLst>
          </p:cNvPr>
          <p:cNvSpPr/>
          <p:nvPr/>
        </p:nvSpPr>
        <p:spPr>
          <a:xfrm>
            <a:off x="6177061" y="1911802"/>
            <a:ext cx="2898292" cy="215345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815333-BC28-C3C7-74FD-13E1182323FC}"/>
              </a:ext>
            </a:extLst>
          </p:cNvPr>
          <p:cNvSpPr txBox="1"/>
          <p:nvPr/>
        </p:nvSpPr>
        <p:spPr>
          <a:xfrm>
            <a:off x="262979" y="4246582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A197C1-04D1-5B4A-09F9-FA64DBBE57D2}"/>
              </a:ext>
            </a:extLst>
          </p:cNvPr>
          <p:cNvSpPr/>
          <p:nvPr/>
        </p:nvSpPr>
        <p:spPr>
          <a:xfrm>
            <a:off x="126721" y="5012217"/>
            <a:ext cx="37795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Reach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multicultural audiences within the types of content and environments that resonate best with them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E872B01-2D4C-A614-DE5A-A70230E881EE}"/>
              </a:ext>
            </a:extLst>
          </p:cNvPr>
          <p:cNvCxnSpPr>
            <a:cxnSpLocks/>
          </p:cNvCxnSpPr>
          <p:nvPr/>
        </p:nvCxnSpPr>
        <p:spPr>
          <a:xfrm>
            <a:off x="228031" y="4913563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D27FD0E-F928-D8D2-187C-6026D83A6B6B}"/>
              </a:ext>
            </a:extLst>
          </p:cNvPr>
          <p:cNvSpPr txBox="1"/>
          <p:nvPr/>
        </p:nvSpPr>
        <p:spPr>
          <a:xfrm>
            <a:off x="4143299" y="4246582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6A894B9-0BB9-5187-DA7A-7B24F818A8F1}"/>
              </a:ext>
            </a:extLst>
          </p:cNvPr>
          <p:cNvSpPr/>
          <p:nvPr/>
        </p:nvSpPr>
        <p:spPr>
          <a:xfrm>
            <a:off x="4031678" y="5012217"/>
            <a:ext cx="3779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Leverage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multicultural viewers’ passion for engaging with their favorite content on social media to grow brand consideration and sentiment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3D45B7D-724F-B593-9188-CFEE74F5906A}"/>
              </a:ext>
            </a:extLst>
          </p:cNvPr>
          <p:cNvCxnSpPr>
            <a:cxnSpLocks/>
          </p:cNvCxnSpPr>
          <p:nvPr/>
        </p:nvCxnSpPr>
        <p:spPr>
          <a:xfrm>
            <a:off x="4108351" y="4913563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7F479-5BDF-663C-46BA-505D753DE43E}"/>
              </a:ext>
            </a:extLst>
          </p:cNvPr>
          <p:cNvSpPr txBox="1"/>
          <p:nvPr/>
        </p:nvSpPr>
        <p:spPr>
          <a:xfrm>
            <a:off x="8199373" y="4246582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535963-17CA-B0DD-87A7-C76FF4B6712B}"/>
              </a:ext>
            </a:extLst>
          </p:cNvPr>
          <p:cNvCxnSpPr>
            <a:cxnSpLocks/>
          </p:cNvCxnSpPr>
          <p:nvPr/>
        </p:nvCxnSpPr>
        <p:spPr>
          <a:xfrm>
            <a:off x="8164425" y="4913563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7E0CA94-F8CE-7F0D-68C5-E602F3C6572C}"/>
              </a:ext>
            </a:extLst>
          </p:cNvPr>
          <p:cNvSpPr txBox="1"/>
          <p:nvPr/>
        </p:nvSpPr>
        <p:spPr>
          <a:xfrm>
            <a:off x="7896700" y="5012217"/>
            <a:ext cx="4185579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88376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Accelerate</a:t>
            </a:r>
            <a:r>
              <a:rPr kumimoji="0" lang="en-US" sz="14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investment in multicultural-targeted, owned and operated media </a:t>
            </a:r>
            <a:br>
              <a:rPr kumimoji="0" lang="en-US" sz="14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show a real commitment to improving diversity and inclusion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ECE9F-8CE8-869C-4389-4ED2D9F5C548}"/>
              </a:ext>
            </a:extLst>
          </p:cNvPr>
          <p:cNvSpPr/>
          <p:nvPr/>
        </p:nvSpPr>
        <p:spPr>
          <a:xfrm>
            <a:off x="121354" y="2638730"/>
            <a:ext cx="28589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Attract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multicultural and diverse audiences with stories and characters </a:t>
            </a:r>
            <a:b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that are relatable to their </a:t>
            </a:r>
            <a:b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own lives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90EBD4-D9FE-3C6A-F125-DAD2B776D0EB}"/>
              </a:ext>
            </a:extLst>
          </p:cNvPr>
          <p:cNvSpPr/>
          <p:nvPr/>
        </p:nvSpPr>
        <p:spPr>
          <a:xfrm>
            <a:off x="3088901" y="2638730"/>
            <a:ext cx="29545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Understand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how their cultural identity strongly influences what content they engage with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9E10EA-472F-3179-A45A-7B7415E1EC86}"/>
              </a:ext>
            </a:extLst>
          </p:cNvPr>
          <p:cNvSpPr/>
          <p:nvPr/>
        </p:nvSpPr>
        <p:spPr>
          <a:xfrm>
            <a:off x="6172781" y="2638730"/>
            <a:ext cx="2931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Prioritize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reflecting identity and culture accurately and authentically to connect with diverse audiences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C89E66-DD60-3A67-75EC-BD5DADB62A65}"/>
              </a:ext>
            </a:extLst>
          </p:cNvPr>
          <p:cNvSpPr txBox="1"/>
          <p:nvPr/>
        </p:nvSpPr>
        <p:spPr>
          <a:xfrm>
            <a:off x="240356" y="193701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383D60-0548-BB5F-1EC9-9C6DAF3E1545}"/>
              </a:ext>
            </a:extLst>
          </p:cNvPr>
          <p:cNvCxnSpPr>
            <a:cxnSpLocks/>
          </p:cNvCxnSpPr>
          <p:nvPr/>
        </p:nvCxnSpPr>
        <p:spPr>
          <a:xfrm>
            <a:off x="205408" y="260399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8F6D246-C666-98FC-0B05-F84223A0E24B}"/>
              </a:ext>
            </a:extLst>
          </p:cNvPr>
          <p:cNvSpPr txBox="1"/>
          <p:nvPr/>
        </p:nvSpPr>
        <p:spPr>
          <a:xfrm>
            <a:off x="3239387" y="193701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A8F63FB-7206-A573-AF11-CC48539816C3}"/>
              </a:ext>
            </a:extLst>
          </p:cNvPr>
          <p:cNvCxnSpPr>
            <a:cxnSpLocks/>
          </p:cNvCxnSpPr>
          <p:nvPr/>
        </p:nvCxnSpPr>
        <p:spPr>
          <a:xfrm>
            <a:off x="3204439" y="260399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5717020-4A66-D3ED-099C-C7ED93616ACA}"/>
              </a:ext>
            </a:extLst>
          </p:cNvPr>
          <p:cNvSpPr txBox="1"/>
          <p:nvPr/>
        </p:nvSpPr>
        <p:spPr>
          <a:xfrm>
            <a:off x="6302437" y="193701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145093-F4CA-D5E8-BB25-D00C8C072ACC}"/>
              </a:ext>
            </a:extLst>
          </p:cNvPr>
          <p:cNvCxnSpPr>
            <a:cxnSpLocks/>
          </p:cNvCxnSpPr>
          <p:nvPr/>
        </p:nvCxnSpPr>
        <p:spPr>
          <a:xfrm>
            <a:off x="6267489" y="260399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73E6061-505B-54E3-2201-B330525E966D}"/>
              </a:ext>
            </a:extLst>
          </p:cNvPr>
          <p:cNvSpPr/>
          <p:nvPr/>
        </p:nvSpPr>
        <p:spPr>
          <a:xfrm>
            <a:off x="9183987" y="1911802"/>
            <a:ext cx="2898292" cy="215345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BFBC-AF9B-9683-479A-4751E4A9C33C}"/>
              </a:ext>
            </a:extLst>
          </p:cNvPr>
          <p:cNvSpPr/>
          <p:nvPr/>
        </p:nvSpPr>
        <p:spPr>
          <a:xfrm>
            <a:off x="9165781" y="2638730"/>
            <a:ext cx="29048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Build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your brand’s presence on video platforms where multicultural audiences are most likely to be spending their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AABAB-D2BB-60CD-5D7D-6BCEA66462CB}"/>
              </a:ext>
            </a:extLst>
          </p:cNvPr>
          <p:cNvSpPr txBox="1"/>
          <p:nvPr/>
        </p:nvSpPr>
        <p:spPr>
          <a:xfrm>
            <a:off x="9309363" y="193701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25896-A88E-2352-4D94-9FE694C09A68}"/>
              </a:ext>
            </a:extLst>
          </p:cNvPr>
          <p:cNvCxnSpPr>
            <a:cxnSpLocks/>
          </p:cNvCxnSpPr>
          <p:nvPr/>
        </p:nvCxnSpPr>
        <p:spPr>
          <a:xfrm>
            <a:off x="9274415" y="260399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932F303-0B2D-6BD0-6F60-46BBA2DDEA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4606CE-0ED0-499A-BFAB-3942C6BD96F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1D8F7-C4FC-B89B-B479-EECDA53DFFF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DD267-6FCA-70A7-36DD-4A25AA3B14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4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851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4FB1F-CFCC-42D2-9A77-4D418120F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885" y="522"/>
            <a:ext cx="2030152" cy="11821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2419ED-7024-4C45-8E6C-B9388F848151}"/>
              </a:ext>
            </a:extLst>
          </p:cNvPr>
          <p:cNvGrpSpPr/>
          <p:nvPr/>
        </p:nvGrpSpPr>
        <p:grpSpPr>
          <a:xfrm>
            <a:off x="332794" y="688719"/>
            <a:ext cx="2433585" cy="744993"/>
            <a:chOff x="2529807" y="542425"/>
            <a:chExt cx="1962494" cy="744993"/>
          </a:xfrm>
        </p:grpSpPr>
        <p:sp>
          <p:nvSpPr>
            <p:cNvPr id="43" name="TextBox 42">
              <a:hlinkClick r:id="rId3"/>
              <a:extLst>
                <a:ext uri="{FF2B5EF4-FFF2-40B4-BE49-F238E27FC236}">
                  <a16:creationId xmlns:a16="http://schemas.microsoft.com/office/drawing/2014/main" id="{628E97AD-7859-4E8E-AE5F-E094C92E4317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26664E-461F-4A0F-BA7C-C1F1BFC5D4F5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3F59B6-3471-7AC5-8131-049F4EEB4B33}"/>
              </a:ext>
            </a:extLst>
          </p:cNvPr>
          <p:cNvGrpSpPr/>
          <p:nvPr/>
        </p:nvGrpSpPr>
        <p:grpSpPr>
          <a:xfrm>
            <a:off x="3050308" y="688719"/>
            <a:ext cx="1880099" cy="744993"/>
            <a:chOff x="198561" y="542425"/>
            <a:chExt cx="1453627" cy="744993"/>
          </a:xfrm>
        </p:grpSpPr>
        <p:sp>
          <p:nvSpPr>
            <p:cNvPr id="19" name="TextBox 18">
              <a:hlinkClick r:id="rId3"/>
              <a:extLst>
                <a:ext uri="{FF2B5EF4-FFF2-40B4-BE49-F238E27FC236}">
                  <a16:creationId xmlns:a16="http://schemas.microsoft.com/office/drawing/2014/main" id="{042CC643-0CAC-C42B-5BCF-512F1146F18F}"/>
                </a:ext>
              </a:extLst>
            </p:cNvPr>
            <p:cNvSpPr txBox="1"/>
            <p:nvPr/>
          </p:nvSpPr>
          <p:spPr>
            <a:xfrm>
              <a:off x="198561" y="542425"/>
              <a:ext cx="1353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Reed Kiely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D9A118-D8A0-4BEA-B547-6825BDDC8384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1A29F5-BE8C-FFD6-A968-B92801692F7D}"/>
              </a:ext>
            </a:extLst>
          </p:cNvPr>
          <p:cNvSpPr txBox="1"/>
          <p:nvPr/>
        </p:nvSpPr>
        <p:spPr>
          <a:xfrm>
            <a:off x="1342861" y="3980370"/>
            <a:ext cx="4719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providing marketers with the data and insights they need to develop thoughtful, inclusive campaigns &amp; strategies. To find out more on the unique media consumption behaviors and cultural trends of multicultural consumers, visit the VAB’s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Multicultural Marketing Resource Center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289383" y="2523629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pic>
        <p:nvPicPr>
          <p:cNvPr id="21" name="Picture 20" descr="A circular object with text on it&#10;&#10;Description automatically generated with low confidence">
            <a:extLst>
              <a:ext uri="{FF2B5EF4-FFF2-40B4-BE49-F238E27FC236}">
                <a16:creationId xmlns:a16="http://schemas.microsoft.com/office/drawing/2014/main" id="{AEED7896-ADFC-DF52-E008-A8E6C7F865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83" y="3980370"/>
            <a:ext cx="959842" cy="9598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436343" y="6071072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6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hlinkClick r:id="rId7"/>
            <a:extLst>
              <a:ext uri="{FF2B5EF4-FFF2-40B4-BE49-F238E27FC236}">
                <a16:creationId xmlns:a16="http://schemas.microsoft.com/office/drawing/2014/main" id="{57DCE86B-DE50-B1DC-E1F7-95AAA38ABA23}"/>
              </a:ext>
            </a:extLst>
          </p:cNvPr>
          <p:cNvSpPr txBox="1"/>
          <p:nvPr/>
        </p:nvSpPr>
        <p:spPr>
          <a:xfrm>
            <a:off x="9138491" y="3797125"/>
            <a:ext cx="2561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can I best use video to connect with influential Asian American consumers?</a:t>
            </a:r>
          </a:p>
        </p:txBody>
      </p:sp>
      <p:pic>
        <p:nvPicPr>
          <p:cNvPr id="29" name="Picture 28">
            <a:hlinkClick r:id="rId7"/>
            <a:extLst>
              <a:ext uri="{FF2B5EF4-FFF2-40B4-BE49-F238E27FC236}">
                <a16:creationId xmlns:a16="http://schemas.microsoft.com/office/drawing/2014/main" id="{0ED1E0E9-FBFF-73C7-CF43-567F648113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182" y="2644671"/>
            <a:ext cx="2030151" cy="1141960"/>
          </a:xfrm>
          <a:prstGeom prst="rect">
            <a:avLst/>
          </a:prstGeom>
          <a:ln w="6350">
            <a:solidFill>
              <a:srgbClr val="1B1464"/>
            </a:solidFill>
          </a:ln>
        </p:spPr>
      </p:pic>
      <p:sp>
        <p:nvSpPr>
          <p:cNvPr id="31" name="TextBox 30">
            <a:hlinkClick r:id="rId9"/>
            <a:extLst>
              <a:ext uri="{FF2B5EF4-FFF2-40B4-BE49-F238E27FC236}">
                <a16:creationId xmlns:a16="http://schemas.microsoft.com/office/drawing/2014/main" id="{EF63301D-3208-4DDF-13F0-AA207AD1F551}"/>
              </a:ext>
            </a:extLst>
          </p:cNvPr>
          <p:cNvSpPr txBox="1"/>
          <p:nvPr/>
        </p:nvSpPr>
        <p:spPr>
          <a:xfrm>
            <a:off x="9210709" y="5623162"/>
            <a:ext cx="241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types of content are diverse audiences more likely to stream?</a:t>
            </a:r>
          </a:p>
        </p:txBody>
      </p:sp>
      <p:pic>
        <p:nvPicPr>
          <p:cNvPr id="32" name="Picture 31">
            <a:hlinkClick r:id="rId9"/>
            <a:extLst>
              <a:ext uri="{FF2B5EF4-FFF2-40B4-BE49-F238E27FC236}">
                <a16:creationId xmlns:a16="http://schemas.microsoft.com/office/drawing/2014/main" id="{C4DEEC07-2C99-A41A-0E54-C034C3C1B8D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1982" y="4471302"/>
            <a:ext cx="2014551" cy="1133185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3" name="Picture 32">
            <a:hlinkClick r:id="rId11"/>
            <a:extLst>
              <a:ext uri="{FF2B5EF4-FFF2-40B4-BE49-F238E27FC236}">
                <a16:creationId xmlns:a16="http://schemas.microsoft.com/office/drawing/2014/main" id="{FAC023D5-3A14-918E-366D-5742F7FB2DC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53" y="4471302"/>
            <a:ext cx="2039669" cy="1147314"/>
          </a:xfrm>
          <a:prstGeom prst="rect">
            <a:avLst/>
          </a:prstGeom>
          <a:ln w="6350">
            <a:solidFill>
              <a:srgbClr val="1B1464"/>
            </a:solidFill>
          </a:ln>
        </p:spPr>
      </p:pic>
      <p:sp>
        <p:nvSpPr>
          <p:cNvPr id="34" name="TextBox 33">
            <a:hlinkClick r:id="rId11"/>
            <a:extLst>
              <a:ext uri="{FF2B5EF4-FFF2-40B4-BE49-F238E27FC236}">
                <a16:creationId xmlns:a16="http://schemas.microsoft.com/office/drawing/2014/main" id="{94A0D88F-97A1-9ACF-E393-178DB9CAC303}"/>
              </a:ext>
            </a:extLst>
          </p:cNvPr>
          <p:cNvSpPr txBox="1"/>
          <p:nvPr/>
        </p:nvSpPr>
        <p:spPr>
          <a:xfrm>
            <a:off x="6452221" y="5623162"/>
            <a:ext cx="256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is the market opportunity </a:t>
            </a:r>
            <a:b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the LGBTQ+ community?</a:t>
            </a:r>
          </a:p>
        </p:txBody>
      </p:sp>
      <p:sp>
        <p:nvSpPr>
          <p:cNvPr id="38" name="TextBox 37">
            <a:hlinkClick r:id="rId13"/>
            <a:extLst>
              <a:ext uri="{FF2B5EF4-FFF2-40B4-BE49-F238E27FC236}">
                <a16:creationId xmlns:a16="http://schemas.microsoft.com/office/drawing/2014/main" id="{4CB49D2D-D5F8-CC71-E1E7-E998592F8B56}"/>
              </a:ext>
            </a:extLst>
          </p:cNvPr>
          <p:cNvSpPr txBox="1"/>
          <p:nvPr/>
        </p:nvSpPr>
        <p:spPr>
          <a:xfrm>
            <a:off x="6524439" y="3786631"/>
            <a:ext cx="2417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will engaging Hispanic shoppers help me win the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holiday season?</a:t>
            </a:r>
          </a:p>
        </p:txBody>
      </p:sp>
      <p:pic>
        <p:nvPicPr>
          <p:cNvPr id="3" name="Picture 2">
            <a:hlinkClick r:id="rId14"/>
            <a:extLst>
              <a:ext uri="{FF2B5EF4-FFF2-40B4-BE49-F238E27FC236}">
                <a16:creationId xmlns:a16="http://schemas.microsoft.com/office/drawing/2014/main" id="{F9954788-BA6D-2597-2568-1C44A0677F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901" y="819524"/>
            <a:ext cx="2019806" cy="1147935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6" name="TextBox 5">
            <a:hlinkClick r:id="rId14"/>
            <a:extLst>
              <a:ext uri="{FF2B5EF4-FFF2-40B4-BE49-F238E27FC236}">
                <a16:creationId xmlns:a16="http://schemas.microsoft.com/office/drawing/2014/main" id="{6BC49DA9-4602-AC5B-33AD-CB2B6A191A79}"/>
              </a:ext>
            </a:extLst>
          </p:cNvPr>
          <p:cNvSpPr txBox="1"/>
          <p:nvPr/>
        </p:nvSpPr>
        <p:spPr>
          <a:xfrm>
            <a:off x="9221392" y="1974937"/>
            <a:ext cx="2416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 The Right Thing</a:t>
            </a:r>
            <a:endParaRPr kumimoji="0" lang="en-US" sz="10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Diversity &amp; Inclusion Drives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Brand Outcomes</a:t>
            </a:r>
          </a:p>
        </p:txBody>
      </p:sp>
      <p:pic>
        <p:nvPicPr>
          <p:cNvPr id="12" name="Picture 11">
            <a:hlinkClick r:id="rId13"/>
            <a:extLst>
              <a:ext uri="{FF2B5EF4-FFF2-40B4-BE49-F238E27FC236}">
                <a16:creationId xmlns:a16="http://schemas.microsoft.com/office/drawing/2014/main" id="{2332AB05-4090-210A-543D-B4DA6AFFDEA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44"/>
          <a:stretch/>
        </p:blipFill>
        <p:spPr>
          <a:xfrm>
            <a:off x="6707963" y="2654594"/>
            <a:ext cx="2032299" cy="1147934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0505B1-1A4C-7E8D-8A6E-B64C025A73E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66F9D-825B-002B-1C1F-766B6F96709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DD39-D24A-50A1-3F63-B8021221A1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8" name="Picture 7">
            <a:hlinkClick r:id="rId18"/>
            <a:extLst>
              <a:ext uri="{FF2B5EF4-FFF2-40B4-BE49-F238E27FC236}">
                <a16:creationId xmlns:a16="http://schemas.microsoft.com/office/drawing/2014/main" id="{E57ABA6D-1A28-7845-29EF-7C0DB83191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4364" y="819523"/>
            <a:ext cx="2042148" cy="1147935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10" name="TextBox 9">
            <a:hlinkClick r:id="rId18"/>
            <a:extLst>
              <a:ext uri="{FF2B5EF4-FFF2-40B4-BE49-F238E27FC236}">
                <a16:creationId xmlns:a16="http://schemas.microsoft.com/office/drawing/2014/main" id="{6C308974-9A80-A164-1410-69ED380B402F}"/>
              </a:ext>
            </a:extLst>
          </p:cNvPr>
          <p:cNvSpPr txBox="1"/>
          <p:nvPr/>
        </p:nvSpPr>
        <p:spPr>
          <a:xfrm>
            <a:off x="6596657" y="1980554"/>
            <a:ext cx="241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 Strategies for Developing Inclusive Campaigns That Drive Outcomes</a:t>
            </a:r>
          </a:p>
        </p:txBody>
      </p:sp>
    </p:spTree>
    <p:extLst>
      <p:ext uri="{BB962C8B-B14F-4D97-AF65-F5344CB8AC3E}">
        <p14:creationId xmlns:p14="http://schemas.microsoft.com/office/powerpoint/2010/main" val="311085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62513-ABD5-FA50-3B3B-36BD2A6709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861B44-7A14-6FB5-C133-44D045099A1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593C4-9D0F-D844-4530-E50DA65EF80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wo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C4991589-2420-4F73-CD20-54D2BF05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" r="52050"/>
          <a:stretch/>
        </p:blipFill>
        <p:spPr>
          <a:xfrm>
            <a:off x="-9728" y="0"/>
            <a:ext cx="494560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A2013-09D5-22BE-0227-864F3B519CC3}"/>
              </a:ext>
            </a:extLst>
          </p:cNvPr>
          <p:cNvSpPr txBox="1"/>
          <p:nvPr/>
        </p:nvSpPr>
        <p:spPr>
          <a:xfrm>
            <a:off x="5077283" y="617267"/>
            <a:ext cx="59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Accurate representation matters.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DCFBA-CEBB-F1F5-923E-0EBF2329F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C724-9715-ED17-AA8D-885F6B05A3B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764FD-64FF-BFE9-A1C6-6C9CB0D2CCF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BE989-FC87-6742-2706-6F3C1333D0C1}"/>
              </a:ext>
            </a:extLst>
          </p:cNvPr>
          <p:cNvSpPr txBox="1"/>
          <p:nvPr/>
        </p:nvSpPr>
        <p:spPr>
          <a:xfrm>
            <a:off x="5156463" y="1531712"/>
            <a:ext cx="62638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Diverse and multicultural audiences are drawn to content that represents their identity, their culture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their community accurately.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Marketers can build deep connections with these highly-engaged audiences through programming that authentically reflects inclusivity</a:t>
            </a:r>
            <a:r>
              <a:rPr lang="en-US" sz="2000" dirty="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000" dirty="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 the population becomes more diverse, marketers can invest in multicultural-targeted and minority-owned media platforms to engage their audiences while showing a commitment to support more inclusive voices within the marketplace.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5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41603" y="430007"/>
            <a:ext cx="11950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 Ways for Brands to Successfully Engage Diverse Audiences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A6E321E-F3F7-DCFA-6B1E-BAD09A756865}"/>
              </a:ext>
            </a:extLst>
          </p:cNvPr>
          <p:cNvSpPr/>
          <p:nvPr/>
        </p:nvSpPr>
        <p:spPr>
          <a:xfrm>
            <a:off x="135606" y="4246582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22F019-C629-335A-72BC-5104AE1B4395}"/>
              </a:ext>
            </a:extLst>
          </p:cNvPr>
          <p:cNvSpPr/>
          <p:nvPr/>
        </p:nvSpPr>
        <p:spPr>
          <a:xfrm>
            <a:off x="112983" y="1911802"/>
            <a:ext cx="2898292" cy="215345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A1E2AC-5FA8-3FC6-2860-FD07A77EFF5A}"/>
              </a:ext>
            </a:extLst>
          </p:cNvPr>
          <p:cNvSpPr/>
          <p:nvPr/>
        </p:nvSpPr>
        <p:spPr>
          <a:xfrm>
            <a:off x="4040563" y="4246582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068E2F-8ABA-5D82-F7A0-83C3C6094A21}"/>
              </a:ext>
            </a:extLst>
          </p:cNvPr>
          <p:cNvSpPr/>
          <p:nvPr/>
        </p:nvSpPr>
        <p:spPr>
          <a:xfrm>
            <a:off x="3136651" y="1911802"/>
            <a:ext cx="2898292" cy="215345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3BD6F2-9900-BB29-2865-647799678338}"/>
              </a:ext>
            </a:extLst>
          </p:cNvPr>
          <p:cNvSpPr/>
          <p:nvPr/>
        </p:nvSpPr>
        <p:spPr>
          <a:xfrm>
            <a:off x="7913995" y="4246582"/>
            <a:ext cx="4168284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42901C-5084-DDBD-4BDA-BCC99A021E37}"/>
              </a:ext>
            </a:extLst>
          </p:cNvPr>
          <p:cNvSpPr/>
          <p:nvPr/>
        </p:nvSpPr>
        <p:spPr>
          <a:xfrm>
            <a:off x="6177061" y="1911802"/>
            <a:ext cx="2898292" cy="215345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815333-BC28-C3C7-74FD-13E1182323FC}"/>
              </a:ext>
            </a:extLst>
          </p:cNvPr>
          <p:cNvSpPr txBox="1"/>
          <p:nvPr/>
        </p:nvSpPr>
        <p:spPr>
          <a:xfrm>
            <a:off x="262979" y="4246582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A197C1-04D1-5B4A-09F9-FA64DBBE57D2}"/>
              </a:ext>
            </a:extLst>
          </p:cNvPr>
          <p:cNvSpPr/>
          <p:nvPr/>
        </p:nvSpPr>
        <p:spPr>
          <a:xfrm>
            <a:off x="126721" y="5012217"/>
            <a:ext cx="37795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Reach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multicultural audiences within the types of content and environments that resonate best with them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E872B01-2D4C-A614-DE5A-A70230E881EE}"/>
              </a:ext>
            </a:extLst>
          </p:cNvPr>
          <p:cNvCxnSpPr>
            <a:cxnSpLocks/>
          </p:cNvCxnSpPr>
          <p:nvPr/>
        </p:nvCxnSpPr>
        <p:spPr>
          <a:xfrm>
            <a:off x="228031" y="4913563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D27FD0E-F928-D8D2-187C-6026D83A6B6B}"/>
              </a:ext>
            </a:extLst>
          </p:cNvPr>
          <p:cNvSpPr txBox="1"/>
          <p:nvPr/>
        </p:nvSpPr>
        <p:spPr>
          <a:xfrm>
            <a:off x="4143299" y="4246582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6A894B9-0BB9-5187-DA7A-7B24F818A8F1}"/>
              </a:ext>
            </a:extLst>
          </p:cNvPr>
          <p:cNvSpPr/>
          <p:nvPr/>
        </p:nvSpPr>
        <p:spPr>
          <a:xfrm>
            <a:off x="4031678" y="5012217"/>
            <a:ext cx="3779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Leverage</a:t>
            </a:r>
            <a:r>
              <a:rPr kumimoji="0" lang="en-US" sz="1500" b="1" i="0" u="non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multicultural viewers’ passion for engaging with their favorite content on social media to grow brand consideration and sentiment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3D45B7D-724F-B593-9188-CFEE74F5906A}"/>
              </a:ext>
            </a:extLst>
          </p:cNvPr>
          <p:cNvCxnSpPr>
            <a:cxnSpLocks/>
          </p:cNvCxnSpPr>
          <p:nvPr/>
        </p:nvCxnSpPr>
        <p:spPr>
          <a:xfrm>
            <a:off x="4108351" y="4913563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7F479-5BDF-663C-46BA-505D753DE43E}"/>
              </a:ext>
            </a:extLst>
          </p:cNvPr>
          <p:cNvSpPr txBox="1"/>
          <p:nvPr/>
        </p:nvSpPr>
        <p:spPr>
          <a:xfrm>
            <a:off x="8199373" y="4246582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535963-17CA-B0DD-87A7-C76FF4B6712B}"/>
              </a:ext>
            </a:extLst>
          </p:cNvPr>
          <p:cNvCxnSpPr>
            <a:cxnSpLocks/>
          </p:cNvCxnSpPr>
          <p:nvPr/>
        </p:nvCxnSpPr>
        <p:spPr>
          <a:xfrm>
            <a:off x="8164425" y="4913563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7E0CA94-F8CE-7F0D-68C5-E602F3C6572C}"/>
              </a:ext>
            </a:extLst>
          </p:cNvPr>
          <p:cNvSpPr txBox="1"/>
          <p:nvPr/>
        </p:nvSpPr>
        <p:spPr>
          <a:xfrm>
            <a:off x="7896700" y="5012217"/>
            <a:ext cx="4185579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88376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Accelerate</a:t>
            </a:r>
            <a:r>
              <a:rPr kumimoji="0" lang="en-US" sz="14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investment in multicultural-targeted, owned and operated media </a:t>
            </a:r>
            <a:br>
              <a:rPr kumimoji="0" lang="en-US" sz="14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show a real commitment to improving </a:t>
            </a:r>
            <a:r>
              <a:rPr lang="en-US" sz="1450"/>
              <a:t>diversity and inclusion</a:t>
            </a:r>
            <a:endParaRPr kumimoji="0" lang="en-US" sz="14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ECE9F-8CE8-869C-4389-4ED2D9F5C548}"/>
              </a:ext>
            </a:extLst>
          </p:cNvPr>
          <p:cNvSpPr/>
          <p:nvPr/>
        </p:nvSpPr>
        <p:spPr>
          <a:xfrm>
            <a:off x="121354" y="2638730"/>
            <a:ext cx="28589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Attract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multicultural and diverse audiences with stories and characters </a:t>
            </a:r>
            <a:b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that are relatable to their </a:t>
            </a:r>
            <a:b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own lives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90EBD4-D9FE-3C6A-F125-DAD2B776D0EB}"/>
              </a:ext>
            </a:extLst>
          </p:cNvPr>
          <p:cNvSpPr/>
          <p:nvPr/>
        </p:nvSpPr>
        <p:spPr>
          <a:xfrm>
            <a:off x="3088901" y="2638730"/>
            <a:ext cx="29545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Understand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how their cultural identity strongly influences what content they engage with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9E10EA-472F-3179-A45A-7B7415E1EC86}"/>
              </a:ext>
            </a:extLst>
          </p:cNvPr>
          <p:cNvSpPr/>
          <p:nvPr/>
        </p:nvSpPr>
        <p:spPr>
          <a:xfrm>
            <a:off x="6172781" y="2638730"/>
            <a:ext cx="2931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Prioritize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reflecting identity and culture accurately and authentically to connect with diverse audiences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C89E66-DD60-3A67-75EC-BD5DADB62A65}"/>
              </a:ext>
            </a:extLst>
          </p:cNvPr>
          <p:cNvSpPr txBox="1"/>
          <p:nvPr/>
        </p:nvSpPr>
        <p:spPr>
          <a:xfrm>
            <a:off x="240356" y="193701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383D60-0548-BB5F-1EC9-9C6DAF3E1545}"/>
              </a:ext>
            </a:extLst>
          </p:cNvPr>
          <p:cNvCxnSpPr>
            <a:cxnSpLocks/>
          </p:cNvCxnSpPr>
          <p:nvPr/>
        </p:nvCxnSpPr>
        <p:spPr>
          <a:xfrm>
            <a:off x="205408" y="260399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8F6D246-C666-98FC-0B05-F84223A0E24B}"/>
              </a:ext>
            </a:extLst>
          </p:cNvPr>
          <p:cNvSpPr txBox="1"/>
          <p:nvPr/>
        </p:nvSpPr>
        <p:spPr>
          <a:xfrm>
            <a:off x="3239387" y="193701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A8F63FB-7206-A573-AF11-CC48539816C3}"/>
              </a:ext>
            </a:extLst>
          </p:cNvPr>
          <p:cNvCxnSpPr>
            <a:cxnSpLocks/>
          </p:cNvCxnSpPr>
          <p:nvPr/>
        </p:nvCxnSpPr>
        <p:spPr>
          <a:xfrm>
            <a:off x="3204439" y="260399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5717020-4A66-D3ED-099C-C7ED93616ACA}"/>
              </a:ext>
            </a:extLst>
          </p:cNvPr>
          <p:cNvSpPr txBox="1"/>
          <p:nvPr/>
        </p:nvSpPr>
        <p:spPr>
          <a:xfrm>
            <a:off x="6302437" y="193701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145093-F4CA-D5E8-BB25-D00C8C072ACC}"/>
              </a:ext>
            </a:extLst>
          </p:cNvPr>
          <p:cNvCxnSpPr>
            <a:cxnSpLocks/>
          </p:cNvCxnSpPr>
          <p:nvPr/>
        </p:nvCxnSpPr>
        <p:spPr>
          <a:xfrm>
            <a:off x="6267489" y="260399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73E6061-505B-54E3-2201-B330525E966D}"/>
              </a:ext>
            </a:extLst>
          </p:cNvPr>
          <p:cNvSpPr/>
          <p:nvPr/>
        </p:nvSpPr>
        <p:spPr>
          <a:xfrm>
            <a:off x="9183987" y="1911802"/>
            <a:ext cx="2898292" cy="215345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BFBC-AF9B-9683-479A-4751E4A9C33C}"/>
              </a:ext>
            </a:extLst>
          </p:cNvPr>
          <p:cNvSpPr/>
          <p:nvPr/>
        </p:nvSpPr>
        <p:spPr>
          <a:xfrm>
            <a:off x="9165781" y="2638730"/>
            <a:ext cx="29048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Build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your brand’s presence on video platforms where multicultural audiences are most likely to be spending their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AABAB-D2BB-60CD-5D7D-6BCEA66462CB}"/>
              </a:ext>
            </a:extLst>
          </p:cNvPr>
          <p:cNvSpPr txBox="1"/>
          <p:nvPr/>
        </p:nvSpPr>
        <p:spPr>
          <a:xfrm>
            <a:off x="9309363" y="193701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25896-A88E-2352-4D94-9FE694C09A68}"/>
              </a:ext>
            </a:extLst>
          </p:cNvPr>
          <p:cNvCxnSpPr>
            <a:cxnSpLocks/>
          </p:cNvCxnSpPr>
          <p:nvPr/>
        </p:nvCxnSpPr>
        <p:spPr>
          <a:xfrm>
            <a:off x="9274415" y="260399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3DF2D2A-2437-F5C0-75B0-E4F0310533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82D844-C6AB-D128-4916-833EA0FFF97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EE589-7C8F-EC84-103E-1D007E6B198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579B2-A425-7EB5-7774-6C9E25EEE5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E65F054-3F75-CA02-1898-B4EE74A3EE50}"/>
              </a:ext>
            </a:extLst>
          </p:cNvPr>
          <p:cNvSpPr txBox="1"/>
          <p:nvPr/>
        </p:nvSpPr>
        <p:spPr>
          <a:xfrm>
            <a:off x="623074" y="1168830"/>
            <a:ext cx="945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By building campaigns around TV content that not only promotes inclusivity but accurately portrays identities, marketers can further engage diverse audiences who are more likely to prioritize viewing this content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5034781" y="1765230"/>
            <a:ext cx="7156786" cy="405982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404B9-6C4A-A868-63EB-A1809942A78C}"/>
              </a:ext>
            </a:extLst>
          </p:cNvPr>
          <p:cNvSpPr txBox="1"/>
          <p:nvPr/>
        </p:nvSpPr>
        <p:spPr>
          <a:xfrm>
            <a:off x="5034781" y="1859320"/>
            <a:ext cx="7157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that are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to start watching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 television show or movie because characters with similar (racial, ethnic, religious, etc.) identities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 you are represented?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answered very/somewhat likely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295815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Morning Consult, Media Representation, September 2021. 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ounded Rectangle 80">
            <a:extLst>
              <a:ext uri="{FF2B5EF4-FFF2-40B4-BE49-F238E27FC236}">
                <a16:creationId xmlns:a16="http://schemas.microsoft.com/office/drawing/2014/main" id="{1B85F8C2-B709-8003-04E0-527BF573A0B2}"/>
              </a:ext>
            </a:extLst>
          </p:cNvPr>
          <p:cNvSpPr/>
          <p:nvPr/>
        </p:nvSpPr>
        <p:spPr>
          <a:xfrm>
            <a:off x="5400284" y="2952262"/>
            <a:ext cx="2065096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C89C6-CD2D-3C47-03F8-61B02723EB45}"/>
              </a:ext>
            </a:extLst>
          </p:cNvPr>
          <p:cNvSpPr txBox="1"/>
          <p:nvPr/>
        </p:nvSpPr>
        <p:spPr>
          <a:xfrm>
            <a:off x="5712594" y="3037906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81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6027A-C592-C156-7066-2FC470C4CDAD}"/>
              </a:ext>
            </a:extLst>
          </p:cNvPr>
          <p:cNvSpPr txBox="1"/>
          <p:nvPr/>
        </p:nvSpPr>
        <p:spPr>
          <a:xfrm>
            <a:off x="5712594" y="3741108"/>
            <a:ext cx="1440477" cy="307777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</a:t>
            </a:r>
          </a:p>
        </p:txBody>
      </p:sp>
      <p:sp>
        <p:nvSpPr>
          <p:cNvPr id="13" name="Rounded Rectangle 80">
            <a:extLst>
              <a:ext uri="{FF2B5EF4-FFF2-40B4-BE49-F238E27FC236}">
                <a16:creationId xmlns:a16="http://schemas.microsoft.com/office/drawing/2014/main" id="{FF2F9FEC-CE46-EE8C-1BC2-AF596B04D414}"/>
              </a:ext>
            </a:extLst>
          </p:cNvPr>
          <p:cNvSpPr/>
          <p:nvPr/>
        </p:nvSpPr>
        <p:spPr>
          <a:xfrm>
            <a:off x="6495104" y="4382537"/>
            <a:ext cx="2065095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81A412-513A-2E33-7B82-8BF7D0613D22}"/>
              </a:ext>
            </a:extLst>
          </p:cNvPr>
          <p:cNvSpPr txBox="1"/>
          <p:nvPr/>
        </p:nvSpPr>
        <p:spPr>
          <a:xfrm>
            <a:off x="6807413" y="4463292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71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C5DF1-DA30-0941-595D-88E641ECCF05}"/>
              </a:ext>
            </a:extLst>
          </p:cNvPr>
          <p:cNvSpPr txBox="1"/>
          <p:nvPr/>
        </p:nvSpPr>
        <p:spPr>
          <a:xfrm>
            <a:off x="6893798" y="5166493"/>
            <a:ext cx="1294458" cy="281889"/>
          </a:xfrm>
          <a:prstGeom prst="rect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LGBTQ</a:t>
            </a:r>
          </a:p>
        </p:txBody>
      </p:sp>
      <p:sp>
        <p:nvSpPr>
          <p:cNvPr id="19" name="Rounded Rectangle 80">
            <a:extLst>
              <a:ext uri="{FF2B5EF4-FFF2-40B4-BE49-F238E27FC236}">
                <a16:creationId xmlns:a16="http://schemas.microsoft.com/office/drawing/2014/main" id="{A9358E2B-8CBB-3FA7-C34A-D3892B9C7635}"/>
              </a:ext>
            </a:extLst>
          </p:cNvPr>
          <p:cNvSpPr/>
          <p:nvPr/>
        </p:nvSpPr>
        <p:spPr>
          <a:xfrm>
            <a:off x="7580626" y="2952262"/>
            <a:ext cx="2065096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EA8984-D918-3CBE-9537-A809E945C466}"/>
              </a:ext>
            </a:extLst>
          </p:cNvPr>
          <p:cNvSpPr txBox="1"/>
          <p:nvPr/>
        </p:nvSpPr>
        <p:spPr>
          <a:xfrm>
            <a:off x="7892936" y="3033017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68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806105-5BD1-27B6-9E29-490FD52870AB}"/>
              </a:ext>
            </a:extLst>
          </p:cNvPr>
          <p:cNvSpPr txBox="1"/>
          <p:nvPr/>
        </p:nvSpPr>
        <p:spPr>
          <a:xfrm>
            <a:off x="7972740" y="3741108"/>
            <a:ext cx="1301039" cy="276999"/>
          </a:xfrm>
          <a:prstGeom prst="rect">
            <a:avLst/>
          </a:prstGeom>
          <a:solidFill>
            <a:srgbClr val="00BFF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</a:t>
            </a:r>
          </a:p>
        </p:txBody>
      </p:sp>
      <p:sp>
        <p:nvSpPr>
          <p:cNvPr id="38" name="Rounded Rectangle 80">
            <a:extLst>
              <a:ext uri="{FF2B5EF4-FFF2-40B4-BE49-F238E27FC236}">
                <a16:creationId xmlns:a16="http://schemas.microsoft.com/office/drawing/2014/main" id="{86B027E1-88EE-7938-D331-C13038355948}"/>
              </a:ext>
            </a:extLst>
          </p:cNvPr>
          <p:cNvSpPr/>
          <p:nvPr/>
        </p:nvSpPr>
        <p:spPr>
          <a:xfrm>
            <a:off x="9760968" y="2952262"/>
            <a:ext cx="2069882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3D3241-0C34-B563-1819-765D56F51DE2}"/>
              </a:ext>
            </a:extLst>
          </p:cNvPr>
          <p:cNvSpPr txBox="1"/>
          <p:nvPr/>
        </p:nvSpPr>
        <p:spPr>
          <a:xfrm>
            <a:off x="10075671" y="3037907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67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C65EA-2811-E380-D5CD-69F8AE64F034}"/>
              </a:ext>
            </a:extLst>
          </p:cNvPr>
          <p:cNvSpPr txBox="1"/>
          <p:nvPr/>
        </p:nvSpPr>
        <p:spPr>
          <a:xfrm>
            <a:off x="10167715" y="3741108"/>
            <a:ext cx="1258982" cy="276999"/>
          </a:xfrm>
          <a:prstGeom prst="rect">
            <a:avLst/>
          </a:prstGeom>
          <a:solidFill>
            <a:srgbClr val="4EBEA4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Asian</a:t>
            </a:r>
          </a:p>
        </p:txBody>
      </p:sp>
      <p:sp>
        <p:nvSpPr>
          <p:cNvPr id="42" name="Rounded Rectangle 80">
            <a:extLst>
              <a:ext uri="{FF2B5EF4-FFF2-40B4-BE49-F238E27FC236}">
                <a16:creationId xmlns:a16="http://schemas.microsoft.com/office/drawing/2014/main" id="{6E7F5704-112D-DBEB-2F0E-120677BF0ACC}"/>
              </a:ext>
            </a:extLst>
          </p:cNvPr>
          <p:cNvSpPr/>
          <p:nvPr/>
        </p:nvSpPr>
        <p:spPr>
          <a:xfrm>
            <a:off x="8733675" y="4382537"/>
            <a:ext cx="2069882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0A586E-25FA-3681-203D-27809768B1C4}"/>
              </a:ext>
            </a:extLst>
          </p:cNvPr>
          <p:cNvSpPr txBox="1"/>
          <p:nvPr/>
        </p:nvSpPr>
        <p:spPr>
          <a:xfrm>
            <a:off x="9048378" y="4502693"/>
            <a:ext cx="144047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CBDC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52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CBDC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BFBB03-D8F3-13E8-4EF6-F54897C42419}"/>
              </a:ext>
            </a:extLst>
          </p:cNvPr>
          <p:cNvSpPr txBox="1"/>
          <p:nvPr/>
        </p:nvSpPr>
        <p:spPr>
          <a:xfrm>
            <a:off x="8928988" y="5171383"/>
            <a:ext cx="1751424" cy="276999"/>
          </a:xfrm>
          <a:prstGeom prst="rect">
            <a:avLst/>
          </a:prstGeom>
          <a:solidFill>
            <a:srgbClr val="ACBDCE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prstClr val="white"/>
                </a:solidFill>
                <a:latin typeface="Helvetica" panose="020B0403020202020204" pitchFamily="34" charset="0"/>
              </a:rPr>
              <a:t>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on-Hispanic White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5DA4E5-FE16-119D-48C1-A7A7872646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07"/>
          <a:stretch/>
        </p:blipFill>
        <p:spPr>
          <a:xfrm>
            <a:off x="-1" y="1765230"/>
            <a:ext cx="5034782" cy="40598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4" y="183004"/>
            <a:ext cx="95446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Attract multicultural and diverse audiences with stories and characters that are relatable to their own lives</a:t>
            </a: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76D5ECFA-5E9A-76F5-506E-17E1B68097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190" y="187367"/>
            <a:ext cx="1650581" cy="928452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E869281B-661E-0605-D5E6-289D5227066D}"/>
              </a:ext>
            </a:extLst>
          </p:cNvPr>
          <p:cNvSpPr txBox="1"/>
          <p:nvPr/>
        </p:nvSpPr>
        <p:spPr>
          <a:xfrm>
            <a:off x="10459388" y="1152898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55886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F617EC8-CD12-055B-AF05-BBB0C6891649}"/>
              </a:ext>
            </a:extLst>
          </p:cNvPr>
          <p:cNvSpPr/>
          <p:nvPr/>
        </p:nvSpPr>
        <p:spPr>
          <a:xfrm>
            <a:off x="6851940" y="1729340"/>
            <a:ext cx="5356893" cy="512866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highlight>
                <a:srgbClr val="ED3C8D"/>
              </a:highlight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5224FB-2A88-4B3E-4EAB-CC9F15D4AA5B}"/>
              </a:ext>
            </a:extLst>
          </p:cNvPr>
          <p:cNvSpPr/>
          <p:nvPr/>
        </p:nvSpPr>
        <p:spPr>
          <a:xfrm>
            <a:off x="-9832" y="1735547"/>
            <a:ext cx="6857297" cy="512866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highlight>
                <a:srgbClr val="ED3C8D"/>
              </a:highlight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572B8-8ACE-8EAF-223E-D8D79FEC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98E4A04-65B2-40B5-3D6B-D0E0ACC5C0F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E7F304-36BE-AF4A-B7C3-94C7FC014C7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54455D-3099-8DEE-7A15-9DCDDDD8F040}"/>
              </a:ext>
            </a:extLst>
          </p:cNvPr>
          <p:cNvSpPr/>
          <p:nvPr/>
        </p:nvSpPr>
        <p:spPr>
          <a:xfrm>
            <a:off x="623074" y="183004"/>
            <a:ext cx="96714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Understand how their cultural identity strongly influences what content they engage with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65F054-3F75-CA02-1898-B4EE74A3EE50}"/>
              </a:ext>
            </a:extLst>
          </p:cNvPr>
          <p:cNvSpPr txBox="1"/>
          <p:nvPr/>
        </p:nvSpPr>
        <p:spPr>
          <a:xfrm>
            <a:off x="623074" y="1122354"/>
            <a:ext cx="954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opportunity to deeply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connect with multicultural 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consumers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can be achieved by shaping storylines, characters and experiences that accurately represent and resonate with these audiences</a:t>
            </a:r>
            <a:endParaRPr lang="en-US" sz="1400">
              <a:solidFill>
                <a:srgbClr val="1B1464"/>
              </a:solidFill>
              <a:latin typeface="Helvetic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DB30C-AC28-622F-985F-6625160DEEFC}"/>
              </a:ext>
            </a:extLst>
          </p:cNvPr>
          <p:cNvSpPr txBox="1"/>
          <p:nvPr/>
        </p:nvSpPr>
        <p:spPr>
          <a:xfrm>
            <a:off x="-9832" y="6025158"/>
            <a:ext cx="6857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USA Study, Fall 2021; ‘My cultural / ethnic heritage is an important part of who I am (any agree)’. For more information, download: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does on-screen representation deepen engagement with Black consumers and drive business impact for brands?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6E6557E6-6252-59D1-9771-E6F2B2BDD3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582" y="189044"/>
            <a:ext cx="1632639" cy="918359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DF714D-77A1-AA66-5411-EE2D5D9852EB}"/>
              </a:ext>
            </a:extLst>
          </p:cNvPr>
          <p:cNvSpPr txBox="1"/>
          <p:nvPr/>
        </p:nvSpPr>
        <p:spPr>
          <a:xfrm>
            <a:off x="-9833" y="1859320"/>
            <a:ext cx="68572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‘My cultural / ethnic heritage is an important part of who I am’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answered agree completely or agree somewhat</a:t>
            </a:r>
          </a:p>
        </p:txBody>
      </p:sp>
      <p:sp>
        <p:nvSpPr>
          <p:cNvPr id="19" name="Rounded Rectangle 80">
            <a:extLst>
              <a:ext uri="{FF2B5EF4-FFF2-40B4-BE49-F238E27FC236}">
                <a16:creationId xmlns:a16="http://schemas.microsoft.com/office/drawing/2014/main" id="{C151A12F-B2D5-C7E4-0BD9-0590382A23C8}"/>
              </a:ext>
            </a:extLst>
          </p:cNvPr>
          <p:cNvSpPr/>
          <p:nvPr/>
        </p:nvSpPr>
        <p:spPr>
          <a:xfrm>
            <a:off x="152784" y="2786890"/>
            <a:ext cx="2065096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DF261-E310-E373-5A91-6E8CB50CBEDE}"/>
              </a:ext>
            </a:extLst>
          </p:cNvPr>
          <p:cNvSpPr txBox="1"/>
          <p:nvPr/>
        </p:nvSpPr>
        <p:spPr>
          <a:xfrm>
            <a:off x="465094" y="2825054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83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17386B-F71E-2058-12E2-0E821A64D0AC}"/>
              </a:ext>
            </a:extLst>
          </p:cNvPr>
          <p:cNvSpPr txBox="1"/>
          <p:nvPr/>
        </p:nvSpPr>
        <p:spPr>
          <a:xfrm>
            <a:off x="465094" y="3575736"/>
            <a:ext cx="1440477" cy="307777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</a:t>
            </a:r>
          </a:p>
        </p:txBody>
      </p:sp>
      <p:sp>
        <p:nvSpPr>
          <p:cNvPr id="28" name="Rounded Rectangle 80">
            <a:extLst>
              <a:ext uri="{FF2B5EF4-FFF2-40B4-BE49-F238E27FC236}">
                <a16:creationId xmlns:a16="http://schemas.microsoft.com/office/drawing/2014/main" id="{FB8F9704-2CB7-A351-981C-9FE9F21D10E6}"/>
              </a:ext>
            </a:extLst>
          </p:cNvPr>
          <p:cNvSpPr/>
          <p:nvPr/>
        </p:nvSpPr>
        <p:spPr>
          <a:xfrm>
            <a:off x="1252120" y="4380938"/>
            <a:ext cx="2065095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613B1-FB19-D8B6-9E79-5FEB5114461B}"/>
              </a:ext>
            </a:extLst>
          </p:cNvPr>
          <p:cNvSpPr txBox="1"/>
          <p:nvPr/>
        </p:nvSpPr>
        <p:spPr>
          <a:xfrm>
            <a:off x="1564429" y="4417243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75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B49A03-C146-69BB-98D2-06A722592B8C}"/>
              </a:ext>
            </a:extLst>
          </p:cNvPr>
          <p:cNvSpPr txBox="1"/>
          <p:nvPr/>
        </p:nvSpPr>
        <p:spPr>
          <a:xfrm>
            <a:off x="1330514" y="5164894"/>
            <a:ext cx="1908305" cy="461665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American Indian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 Alaska Native</a:t>
            </a:r>
          </a:p>
        </p:txBody>
      </p:sp>
      <p:sp>
        <p:nvSpPr>
          <p:cNvPr id="32" name="Rounded Rectangle 80">
            <a:extLst>
              <a:ext uri="{FF2B5EF4-FFF2-40B4-BE49-F238E27FC236}">
                <a16:creationId xmlns:a16="http://schemas.microsoft.com/office/drawing/2014/main" id="{CBC1A049-2574-DCF2-B6FB-D8C64634D139}"/>
              </a:ext>
            </a:extLst>
          </p:cNvPr>
          <p:cNvSpPr/>
          <p:nvPr/>
        </p:nvSpPr>
        <p:spPr>
          <a:xfrm>
            <a:off x="2408718" y="2786890"/>
            <a:ext cx="2065096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E32CED-224E-C3F1-D6FB-1FB1194EBF82}"/>
              </a:ext>
            </a:extLst>
          </p:cNvPr>
          <p:cNvSpPr txBox="1"/>
          <p:nvPr/>
        </p:nvSpPr>
        <p:spPr>
          <a:xfrm>
            <a:off x="2721028" y="2823195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00BFF2"/>
                </a:solidFill>
                <a:effectLst/>
                <a:cs typeface="Helvetica" panose="020B0604020202020204" pitchFamily="34" charset="0"/>
              </a:rPr>
              <a:t>78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8E6A9E-AED2-6D8D-38FA-388F96860993}"/>
              </a:ext>
            </a:extLst>
          </p:cNvPr>
          <p:cNvSpPr txBox="1"/>
          <p:nvPr/>
        </p:nvSpPr>
        <p:spPr>
          <a:xfrm>
            <a:off x="2800832" y="3575736"/>
            <a:ext cx="1301039" cy="276999"/>
          </a:xfrm>
          <a:prstGeom prst="rect">
            <a:avLst/>
          </a:prstGeom>
          <a:solidFill>
            <a:srgbClr val="00BFF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</a:t>
            </a:r>
          </a:p>
        </p:txBody>
      </p:sp>
      <p:sp>
        <p:nvSpPr>
          <p:cNvPr id="37" name="Rounded Rectangle 80">
            <a:extLst>
              <a:ext uri="{FF2B5EF4-FFF2-40B4-BE49-F238E27FC236}">
                <a16:creationId xmlns:a16="http://schemas.microsoft.com/office/drawing/2014/main" id="{7A383505-59D1-07F4-28B8-80FF48320721}"/>
              </a:ext>
            </a:extLst>
          </p:cNvPr>
          <p:cNvSpPr/>
          <p:nvPr/>
        </p:nvSpPr>
        <p:spPr>
          <a:xfrm>
            <a:off x="4641109" y="2783860"/>
            <a:ext cx="2069882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ED9ADB-71DF-0B54-1B6C-CF8D0FFEFC1C}"/>
              </a:ext>
            </a:extLst>
          </p:cNvPr>
          <p:cNvSpPr txBox="1"/>
          <p:nvPr/>
        </p:nvSpPr>
        <p:spPr>
          <a:xfrm>
            <a:off x="4955812" y="2825055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82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7D2842-751C-8E5B-9250-185E05934251}"/>
              </a:ext>
            </a:extLst>
          </p:cNvPr>
          <p:cNvSpPr txBox="1"/>
          <p:nvPr/>
        </p:nvSpPr>
        <p:spPr>
          <a:xfrm>
            <a:off x="5047856" y="3572706"/>
            <a:ext cx="1258982" cy="276999"/>
          </a:xfrm>
          <a:prstGeom prst="rect">
            <a:avLst/>
          </a:prstGeom>
          <a:solidFill>
            <a:srgbClr val="4EBEA4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Asian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EF3D4B-FA63-B1AD-4763-6CB1B4CD6127}"/>
              </a:ext>
            </a:extLst>
          </p:cNvPr>
          <p:cNvGrpSpPr/>
          <p:nvPr/>
        </p:nvGrpSpPr>
        <p:grpSpPr>
          <a:xfrm>
            <a:off x="3542059" y="4382537"/>
            <a:ext cx="2069882" cy="1260775"/>
            <a:chOff x="8682875" y="4382537"/>
            <a:chExt cx="2069882" cy="1260775"/>
          </a:xfrm>
        </p:grpSpPr>
        <p:sp>
          <p:nvSpPr>
            <p:cNvPr id="41" name="Rounded Rectangle 80">
              <a:extLst>
                <a:ext uri="{FF2B5EF4-FFF2-40B4-BE49-F238E27FC236}">
                  <a16:creationId xmlns:a16="http://schemas.microsoft.com/office/drawing/2014/main" id="{96C77F20-3F30-537E-39C0-462D641730E9}"/>
                </a:ext>
              </a:extLst>
            </p:cNvPr>
            <p:cNvSpPr/>
            <p:nvPr/>
          </p:nvSpPr>
          <p:spPr>
            <a:xfrm>
              <a:off x="8682875" y="4382537"/>
              <a:ext cx="2069882" cy="1260775"/>
            </a:xfrm>
            <a:prstGeom prst="roundRect">
              <a:avLst>
                <a:gd name="adj" fmla="val 665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1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B8D1C78-08FC-824E-60DC-EAA553AD9213}"/>
                </a:ext>
              </a:extLst>
            </p:cNvPr>
            <p:cNvSpPr txBox="1"/>
            <p:nvPr/>
          </p:nvSpPr>
          <p:spPr>
            <a:xfrm>
              <a:off x="8997578" y="4502693"/>
              <a:ext cx="1440477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R="0" lvl="0" indent="0" algn="ctr" defTabSz="117239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200" b="1" i="0" u="none" strike="noStrike" cap="none" spc="0" normalizeH="0" baseline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>
                    <a:outerShdw dist="38100" dir="2700000" algn="bl" rotWithShape="0">
                      <a:prstClr val="black"/>
                    </a:outerShdw>
                  </a:effectLst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defRPr>
              </a:lvl1pPr>
            </a:lstStyle>
            <a:p>
              <a:pPr marL="0" marR="0" lvl="0" indent="0" algn="ctr" defTabSz="117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ACBDCE"/>
                  </a:solidFill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</a:rPr>
                <a:t>52</a:t>
              </a:r>
              <a:r>
                <a:rPr kumimoji="0" lang="en-US" sz="32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ACBDCE"/>
                  </a:solidFill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Helvetica" panose="020B0604020202020204" pitchFamily="34" charset="0"/>
                </a:rPr>
                <a:t>%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5A6AB6-3EA4-B23A-6793-B078363C5790}"/>
                </a:ext>
              </a:extLst>
            </p:cNvPr>
            <p:cNvSpPr txBox="1"/>
            <p:nvPr/>
          </p:nvSpPr>
          <p:spPr>
            <a:xfrm>
              <a:off x="8878188" y="5171383"/>
              <a:ext cx="1751424" cy="276999"/>
            </a:xfrm>
            <a:prstGeom prst="rect">
              <a:avLst/>
            </a:prstGeom>
            <a:solidFill>
              <a:srgbClr val="ACBDCE"/>
            </a:solidFill>
            <a:ln>
              <a:solidFill>
                <a:srgbClr val="1F1A6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prstClr val="white"/>
                  </a:solidFill>
                  <a:latin typeface="Helvetica" panose="020B0403020202020204" pitchFamily="34" charset="0"/>
                </a:rPr>
                <a:t>N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on-Hispanic White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E5A719F-EED0-0F99-6781-45496C1CAE38}"/>
              </a:ext>
            </a:extLst>
          </p:cNvPr>
          <p:cNvSpPr/>
          <p:nvPr/>
        </p:nvSpPr>
        <p:spPr>
          <a:xfrm>
            <a:off x="7543614" y="5621298"/>
            <a:ext cx="4046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Darnell Hunt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Dean of the Social Sciences at UCLA</a:t>
            </a: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DBD388E8-57F9-400A-5EE2-9E60DCC69DB5}"/>
              </a:ext>
            </a:extLst>
          </p:cNvPr>
          <p:cNvSpPr/>
          <p:nvPr/>
        </p:nvSpPr>
        <p:spPr>
          <a:xfrm>
            <a:off x="7042778" y="2053137"/>
            <a:ext cx="5047718" cy="3195874"/>
          </a:xfrm>
          <a:prstGeom prst="wedgeRoundRectCallout">
            <a:avLst>
              <a:gd name="adj1" fmla="val -9318"/>
              <a:gd name="adj2" fmla="val 58095"/>
              <a:gd name="adj3" fmla="val 16667"/>
            </a:avLst>
          </a:prstGeom>
          <a:solidFill>
            <a:schemeClr val="bg1"/>
          </a:solidFill>
          <a:ln w="19050"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22E636-C1E3-858E-560C-05ACF93BCDC6}"/>
              </a:ext>
            </a:extLst>
          </p:cNvPr>
          <p:cNvSpPr txBox="1"/>
          <p:nvPr/>
        </p:nvSpPr>
        <p:spPr>
          <a:xfrm>
            <a:off x="7072021" y="2239582"/>
            <a:ext cx="498332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“Across streaming, cable and broadcast platforms, viewership among adults age[s] 18 to 49 peaked in many cases when a show had a majority-minority cast.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People basically want to see the TV shows that look like America,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 have characters they can relate to and have experiences that resonate with them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.”</a:t>
            </a:r>
          </a:p>
        </p:txBody>
      </p:sp>
      <p:sp>
        <p:nvSpPr>
          <p:cNvPr id="3" name="TextBox 2">
            <a:hlinkClick r:id="rId6"/>
            <a:extLst>
              <a:ext uri="{FF2B5EF4-FFF2-40B4-BE49-F238E27FC236}">
                <a16:creationId xmlns:a16="http://schemas.microsoft.com/office/drawing/2014/main" id="{DACAB76F-0F06-3B16-62FE-E8B03DCD4B2E}"/>
              </a:ext>
            </a:extLst>
          </p:cNvPr>
          <p:cNvSpPr txBox="1"/>
          <p:nvPr/>
        </p:nvSpPr>
        <p:spPr>
          <a:xfrm>
            <a:off x="10482763" y="1152898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</p:spTree>
    <p:extLst>
      <p:ext uri="{BB962C8B-B14F-4D97-AF65-F5344CB8AC3E}">
        <p14:creationId xmlns:p14="http://schemas.microsoft.com/office/powerpoint/2010/main" val="116057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06572B8-8ACE-8EAF-223E-D8D79FEC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98E4A04-65B2-40B5-3D6B-D0E0ACC5C0F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E7F304-36BE-AF4A-B7C3-94C7FC014C7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54455D-3099-8DEE-7A15-9DCDDDD8F040}"/>
              </a:ext>
            </a:extLst>
          </p:cNvPr>
          <p:cNvSpPr/>
          <p:nvPr/>
        </p:nvSpPr>
        <p:spPr>
          <a:xfrm>
            <a:off x="623075" y="183004"/>
            <a:ext cx="10006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Prioritize reflecting identity and culture accurately and authentically to connect with diverse audiences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65F054-3F75-CA02-1898-B4EE74A3EE50}"/>
              </a:ext>
            </a:extLst>
          </p:cNvPr>
          <p:cNvSpPr txBox="1"/>
          <p:nvPr/>
        </p:nvSpPr>
        <p:spPr>
          <a:xfrm>
            <a:off x="623074" y="1122354"/>
            <a:ext cx="9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can further engage diverse audiences by building campaigns around video programming that promotes inclusivity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3D09AA-D267-CC20-70CC-86AC77EB3C2B}"/>
              </a:ext>
            </a:extLst>
          </p:cNvPr>
          <p:cNvSpPr/>
          <p:nvPr/>
        </p:nvSpPr>
        <p:spPr>
          <a:xfrm>
            <a:off x="432" y="1765230"/>
            <a:ext cx="7238566" cy="405982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9351E-CACC-B7E3-8D59-1F593CCF3FD5}"/>
              </a:ext>
            </a:extLst>
          </p:cNvPr>
          <p:cNvSpPr txBox="1"/>
          <p:nvPr/>
        </p:nvSpPr>
        <p:spPr>
          <a:xfrm>
            <a:off x="0" y="1859320"/>
            <a:ext cx="7239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that </a:t>
            </a: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agree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 it is important for television shows and movies </a:t>
            </a:r>
            <a:b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accurately represent their identities</a:t>
            </a:r>
            <a:b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answered very/somewhat important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37169-7EB8-4B74-7CC0-02BDE4CE2EED}"/>
              </a:ext>
            </a:extLst>
          </p:cNvPr>
          <p:cNvSpPr txBox="1"/>
          <p:nvPr/>
        </p:nvSpPr>
        <p:spPr>
          <a:xfrm>
            <a:off x="516372" y="6295815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Morning Consult, Media Representation, September 2021. 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ounded Rectangle 80">
            <a:extLst>
              <a:ext uri="{FF2B5EF4-FFF2-40B4-BE49-F238E27FC236}">
                <a16:creationId xmlns:a16="http://schemas.microsoft.com/office/drawing/2014/main" id="{D9B65E28-1290-7820-6B8B-408DF5F6872A}"/>
              </a:ext>
            </a:extLst>
          </p:cNvPr>
          <p:cNvSpPr/>
          <p:nvPr/>
        </p:nvSpPr>
        <p:spPr>
          <a:xfrm>
            <a:off x="396915" y="2825798"/>
            <a:ext cx="2065096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7DE-EFAB-76C4-72F1-63BAE2CF8A9C}"/>
              </a:ext>
            </a:extLst>
          </p:cNvPr>
          <p:cNvSpPr txBox="1"/>
          <p:nvPr/>
        </p:nvSpPr>
        <p:spPr>
          <a:xfrm>
            <a:off x="709225" y="2879377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77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3EB37-C815-D5A1-246F-2723AAA76FF2}"/>
              </a:ext>
            </a:extLst>
          </p:cNvPr>
          <p:cNvSpPr txBox="1"/>
          <p:nvPr/>
        </p:nvSpPr>
        <p:spPr>
          <a:xfrm>
            <a:off x="709225" y="3614644"/>
            <a:ext cx="1440477" cy="307777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</a:t>
            </a:r>
          </a:p>
        </p:txBody>
      </p:sp>
      <p:sp>
        <p:nvSpPr>
          <p:cNvPr id="12" name="Rounded Rectangle 80">
            <a:extLst>
              <a:ext uri="{FF2B5EF4-FFF2-40B4-BE49-F238E27FC236}">
                <a16:creationId xmlns:a16="http://schemas.microsoft.com/office/drawing/2014/main" id="{E6729A53-BB4B-866A-7F3C-25B0D7D524A5}"/>
              </a:ext>
            </a:extLst>
          </p:cNvPr>
          <p:cNvSpPr/>
          <p:nvPr/>
        </p:nvSpPr>
        <p:spPr>
          <a:xfrm>
            <a:off x="1460993" y="4346401"/>
            <a:ext cx="2065095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067A3-A511-4FD2-127D-64981E94550B}"/>
              </a:ext>
            </a:extLst>
          </p:cNvPr>
          <p:cNvSpPr txBox="1"/>
          <p:nvPr/>
        </p:nvSpPr>
        <p:spPr>
          <a:xfrm>
            <a:off x="1773302" y="4398050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71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9BF330-43E0-E16D-C7A5-FA500BB37542}"/>
              </a:ext>
            </a:extLst>
          </p:cNvPr>
          <p:cNvSpPr txBox="1"/>
          <p:nvPr/>
        </p:nvSpPr>
        <p:spPr>
          <a:xfrm>
            <a:off x="1859687" y="5130357"/>
            <a:ext cx="1294458" cy="281889"/>
          </a:xfrm>
          <a:prstGeom prst="rect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LGBTQ</a:t>
            </a:r>
          </a:p>
        </p:txBody>
      </p:sp>
      <p:sp>
        <p:nvSpPr>
          <p:cNvPr id="16" name="Rounded Rectangle 80">
            <a:extLst>
              <a:ext uri="{FF2B5EF4-FFF2-40B4-BE49-F238E27FC236}">
                <a16:creationId xmlns:a16="http://schemas.microsoft.com/office/drawing/2014/main" id="{0DA1E8E4-4B2C-DD18-424F-B783A6FB6012}"/>
              </a:ext>
            </a:extLst>
          </p:cNvPr>
          <p:cNvSpPr/>
          <p:nvPr/>
        </p:nvSpPr>
        <p:spPr>
          <a:xfrm>
            <a:off x="2587167" y="2825798"/>
            <a:ext cx="2065096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4809D3-F128-FF86-4747-52074FEB9DFE}"/>
              </a:ext>
            </a:extLst>
          </p:cNvPr>
          <p:cNvSpPr txBox="1"/>
          <p:nvPr/>
        </p:nvSpPr>
        <p:spPr>
          <a:xfrm>
            <a:off x="2899477" y="2878433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64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58FEA7-CFFF-749B-FDD1-A7DCEBC50BB1}"/>
              </a:ext>
            </a:extLst>
          </p:cNvPr>
          <p:cNvSpPr txBox="1"/>
          <p:nvPr/>
        </p:nvSpPr>
        <p:spPr>
          <a:xfrm>
            <a:off x="2979281" y="3614644"/>
            <a:ext cx="1301039" cy="276999"/>
          </a:xfrm>
          <a:prstGeom prst="rect">
            <a:avLst/>
          </a:prstGeom>
          <a:solidFill>
            <a:srgbClr val="00BFF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</a:t>
            </a:r>
          </a:p>
        </p:txBody>
      </p:sp>
      <p:sp>
        <p:nvSpPr>
          <p:cNvPr id="27" name="Rounded Rectangle 80">
            <a:extLst>
              <a:ext uri="{FF2B5EF4-FFF2-40B4-BE49-F238E27FC236}">
                <a16:creationId xmlns:a16="http://schemas.microsoft.com/office/drawing/2014/main" id="{63A4CF25-4E29-9B77-2D7F-6E8751BFD07E}"/>
              </a:ext>
            </a:extLst>
          </p:cNvPr>
          <p:cNvSpPr/>
          <p:nvPr/>
        </p:nvSpPr>
        <p:spPr>
          <a:xfrm>
            <a:off x="4777419" y="2825798"/>
            <a:ext cx="2069882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406A3-35FD-ED97-A09E-40845EE1C2F4}"/>
              </a:ext>
            </a:extLst>
          </p:cNvPr>
          <p:cNvSpPr txBox="1"/>
          <p:nvPr/>
        </p:nvSpPr>
        <p:spPr>
          <a:xfrm>
            <a:off x="5092122" y="2883323"/>
            <a:ext cx="14404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78</a:t>
            </a: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1A10C6-07B2-ACD7-BA5E-4D4344065FFE}"/>
              </a:ext>
            </a:extLst>
          </p:cNvPr>
          <p:cNvSpPr txBox="1"/>
          <p:nvPr/>
        </p:nvSpPr>
        <p:spPr>
          <a:xfrm>
            <a:off x="5184166" y="3614644"/>
            <a:ext cx="1258982" cy="276999"/>
          </a:xfrm>
          <a:prstGeom prst="rect">
            <a:avLst/>
          </a:prstGeom>
          <a:solidFill>
            <a:srgbClr val="4EBEA4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Asian</a:t>
            </a:r>
          </a:p>
        </p:txBody>
      </p:sp>
      <p:sp>
        <p:nvSpPr>
          <p:cNvPr id="31" name="Rounded Rectangle 80">
            <a:extLst>
              <a:ext uri="{FF2B5EF4-FFF2-40B4-BE49-F238E27FC236}">
                <a16:creationId xmlns:a16="http://schemas.microsoft.com/office/drawing/2014/main" id="{F987D851-AFE3-D214-3570-692FE17F47A0}"/>
              </a:ext>
            </a:extLst>
          </p:cNvPr>
          <p:cNvSpPr/>
          <p:nvPr/>
        </p:nvSpPr>
        <p:spPr>
          <a:xfrm>
            <a:off x="3730306" y="4382537"/>
            <a:ext cx="2069882" cy="126077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89BFFF-BB9F-D863-8C0D-6F181F7EFC9D}"/>
              </a:ext>
            </a:extLst>
          </p:cNvPr>
          <p:cNvSpPr txBox="1"/>
          <p:nvPr/>
        </p:nvSpPr>
        <p:spPr>
          <a:xfrm>
            <a:off x="4045009" y="4502693"/>
            <a:ext cx="144047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CBDC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61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CBDC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549100-107E-220B-3BEB-87BECCE23B3A}"/>
              </a:ext>
            </a:extLst>
          </p:cNvPr>
          <p:cNvSpPr txBox="1"/>
          <p:nvPr/>
        </p:nvSpPr>
        <p:spPr>
          <a:xfrm>
            <a:off x="3925619" y="5171383"/>
            <a:ext cx="1751424" cy="276999"/>
          </a:xfrm>
          <a:prstGeom prst="rect">
            <a:avLst/>
          </a:prstGeom>
          <a:solidFill>
            <a:srgbClr val="ACBDCE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prstClr val="white"/>
                </a:solidFill>
                <a:latin typeface="Helvetica" panose="020B0403020202020204" pitchFamily="34" charset="0"/>
              </a:rPr>
              <a:t>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on-Hispanic White</a:t>
            </a:r>
          </a:p>
        </p:txBody>
      </p:sp>
      <p:pic>
        <p:nvPicPr>
          <p:cNvPr id="36" name="Picture 35">
            <a:hlinkClick r:id="rId5"/>
            <a:extLst>
              <a:ext uri="{FF2B5EF4-FFF2-40B4-BE49-F238E27FC236}">
                <a16:creationId xmlns:a16="http://schemas.microsoft.com/office/drawing/2014/main" id="{D4BF1B2B-38A7-D408-3E4E-AFD18EE8FE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190" y="187367"/>
            <a:ext cx="1650581" cy="928452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5D36AC-6A9A-8B2B-5320-2E47F3C0B5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85" r="17369"/>
          <a:stretch/>
        </p:blipFill>
        <p:spPr>
          <a:xfrm>
            <a:off x="7218878" y="1765230"/>
            <a:ext cx="4972690" cy="4059824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271CAFD9-8099-8E7B-7873-0A641A43D33F}"/>
              </a:ext>
            </a:extLst>
          </p:cNvPr>
          <p:cNvSpPr txBox="1"/>
          <p:nvPr/>
        </p:nvSpPr>
        <p:spPr>
          <a:xfrm>
            <a:off x="10459388" y="1152898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</p:spTree>
    <p:extLst>
      <p:ext uri="{BB962C8B-B14F-4D97-AF65-F5344CB8AC3E}">
        <p14:creationId xmlns:p14="http://schemas.microsoft.com/office/powerpoint/2010/main" val="130032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F599787-035E-C90A-8F9C-11C1CB88FD7C}"/>
              </a:ext>
            </a:extLst>
          </p:cNvPr>
          <p:cNvSpPr/>
          <p:nvPr/>
        </p:nvSpPr>
        <p:spPr>
          <a:xfrm>
            <a:off x="0" y="1765230"/>
            <a:ext cx="12191567" cy="509277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572B8-8ACE-8EAF-223E-D8D79FEC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98E4A04-65B2-40B5-3D6B-D0E0ACC5C0F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E7F304-36BE-AF4A-B7C3-94C7FC014C7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54455D-3099-8DEE-7A15-9DCDDDD8F040}"/>
              </a:ext>
            </a:extLst>
          </p:cNvPr>
          <p:cNvSpPr/>
          <p:nvPr/>
        </p:nvSpPr>
        <p:spPr>
          <a:xfrm>
            <a:off x="623074" y="183004"/>
            <a:ext cx="114622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Build your brand’s presence on video platforms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where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multicultural audiences are most likely to be spending their time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65F054-3F75-CA02-1898-B4EE74A3EE50}"/>
              </a:ext>
            </a:extLst>
          </p:cNvPr>
          <p:cNvSpPr txBox="1"/>
          <p:nvPr/>
        </p:nvSpPr>
        <p:spPr>
          <a:xfrm>
            <a:off x="623074" y="1122354"/>
            <a:ext cx="111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Multicultural audiences are more likely to watch professionally-produced, long-form TV programming across devices which should be an important consideration when marketers are crafting their multiplatform video campaigns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37" name="Table 7">
            <a:extLst>
              <a:ext uri="{FF2B5EF4-FFF2-40B4-BE49-F238E27FC236}">
                <a16:creationId xmlns:a16="http://schemas.microsoft.com/office/drawing/2014/main" id="{A558C803-05D6-8582-CE75-892FB081B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08244"/>
              </p:ext>
            </p:extLst>
          </p:nvPr>
        </p:nvGraphicFramePr>
        <p:xfrm>
          <a:off x="1575457" y="2272341"/>
          <a:ext cx="9354431" cy="3702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787">
                  <a:extLst>
                    <a:ext uri="{9D8B030D-6E8A-4147-A177-3AD203B41FA5}">
                      <a16:colId xmlns:a16="http://schemas.microsoft.com/office/drawing/2014/main" val="2110795019"/>
                    </a:ext>
                  </a:extLst>
                </a:gridCol>
                <a:gridCol w="1105171">
                  <a:extLst>
                    <a:ext uri="{9D8B030D-6E8A-4147-A177-3AD203B41FA5}">
                      <a16:colId xmlns:a16="http://schemas.microsoft.com/office/drawing/2014/main" val="1146641176"/>
                    </a:ext>
                  </a:extLst>
                </a:gridCol>
                <a:gridCol w="1199429">
                  <a:extLst>
                    <a:ext uri="{9D8B030D-6E8A-4147-A177-3AD203B41FA5}">
                      <a16:colId xmlns:a16="http://schemas.microsoft.com/office/drawing/2014/main" val="3384314588"/>
                    </a:ext>
                  </a:extLst>
                </a:gridCol>
                <a:gridCol w="764975">
                  <a:extLst>
                    <a:ext uri="{9D8B030D-6E8A-4147-A177-3AD203B41FA5}">
                      <a16:colId xmlns:a16="http://schemas.microsoft.com/office/drawing/2014/main" val="2878834600"/>
                    </a:ext>
                  </a:extLst>
                </a:gridCol>
                <a:gridCol w="1277614">
                  <a:extLst>
                    <a:ext uri="{9D8B030D-6E8A-4147-A177-3AD203B41FA5}">
                      <a16:colId xmlns:a16="http://schemas.microsoft.com/office/drawing/2014/main" val="2469516232"/>
                    </a:ext>
                  </a:extLst>
                </a:gridCol>
                <a:gridCol w="1274200">
                  <a:extLst>
                    <a:ext uri="{9D8B030D-6E8A-4147-A177-3AD203B41FA5}">
                      <a16:colId xmlns:a16="http://schemas.microsoft.com/office/drawing/2014/main" val="891646978"/>
                    </a:ext>
                  </a:extLst>
                </a:gridCol>
                <a:gridCol w="903255">
                  <a:extLst>
                    <a:ext uri="{9D8B030D-6E8A-4147-A177-3AD203B41FA5}">
                      <a16:colId xmlns:a16="http://schemas.microsoft.com/office/drawing/2014/main" val="4154771105"/>
                    </a:ext>
                  </a:extLst>
                </a:gridCol>
              </a:tblGrid>
              <a:tr h="997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Share of Time</a:t>
                      </a:r>
                    </a:p>
                  </a:txBody>
                  <a:tcPr marL="100408" marR="100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Live / DVR / VOD on TV </a:t>
                      </a:r>
                    </a:p>
                  </a:txBody>
                  <a:tcPr marL="100408" marR="1004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Live TV Streaming / Streaming on TV</a:t>
                      </a:r>
                    </a:p>
                  </a:txBody>
                  <a:tcPr marL="100408" marR="1004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TV Total</a:t>
                      </a:r>
                    </a:p>
                  </a:txBody>
                  <a:tcPr marL="100408" marR="1004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VOD / Downloaded on Other Devices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Helvetica" panose="020B04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0408" marR="1004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Live TV Streaming / Streaming on Other Devices</a:t>
                      </a:r>
                    </a:p>
                  </a:txBody>
                  <a:tcPr marL="100408" marR="10040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Devices Total</a:t>
                      </a:r>
                    </a:p>
                  </a:txBody>
                  <a:tcPr marL="100408" marR="1004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16643"/>
                  </a:ext>
                </a:extLst>
              </a:tr>
              <a:tr h="474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 / African American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0408" marR="100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72448"/>
                  </a:ext>
                </a:extLst>
              </a:tr>
              <a:tr h="469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Hispanic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0408" marR="100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91891"/>
                  </a:ext>
                </a:extLst>
              </a:tr>
              <a:tr h="517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American Indian / Alaska Native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0408" marR="100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906476"/>
                  </a:ext>
                </a:extLst>
              </a:tr>
              <a:tr h="350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0408" marR="100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BE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348237"/>
                  </a:ext>
                </a:extLst>
              </a:tr>
              <a:tr h="418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0408" marR="100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E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22183"/>
                  </a:ext>
                </a:extLst>
              </a:tr>
              <a:tr h="474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Non-Hispanic White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0408" marR="100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8479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F725D6-CF8B-6682-58CB-49C43AF078CF}"/>
              </a:ext>
            </a:extLst>
          </p:cNvPr>
          <p:cNvSpPr txBox="1"/>
          <p:nvPr/>
        </p:nvSpPr>
        <p:spPr>
          <a:xfrm>
            <a:off x="-21085" y="1831014"/>
            <a:ext cx="1219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% of weekly time spent watching TV Shows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9F4E8-B811-7085-86D9-7AD5B16B9A5E}"/>
              </a:ext>
            </a:extLst>
          </p:cNvPr>
          <p:cNvSpPr txBox="1"/>
          <p:nvPr/>
        </p:nvSpPr>
        <p:spPr>
          <a:xfrm>
            <a:off x="420011" y="6029781"/>
            <a:ext cx="1166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August 2022 Cord Evolution Study, A18+. Q40b: Ways Watching TV Shows - Time Spent In Typical Week: Volume (% of Time Spent). Live on TV: Live, when it is broadcast, on a TV set; DVR on TV: DVR, on a TV set; VOD on TV: TV provider's Video On-Demand service on a TV; Live TV Streaming on TV:  Streaming live, at the same time it airs on TV, on a TV; Streaming on TV: Streaming, on my schedule, on a TV set; VOD on other devices: TV provider's Video On-Demand service on any other device; Streaming on other devices: Streaming, on my schedule, on any other device; Live TV Streaming on other devices: Streaming live, at the same time it airs on TV, on any other device; Streaming on other devices: Streaming, on my schedule, on any other device; Downloaded content on any device: Watching downloaded content on any device. Note: %s may not add to 100% due to rounding.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2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6183EA4-1433-84FE-4955-0AB674C07981}"/>
              </a:ext>
            </a:extLst>
          </p:cNvPr>
          <p:cNvSpPr>
            <a:spLocks/>
          </p:cNvSpPr>
          <p:nvPr/>
        </p:nvSpPr>
        <p:spPr>
          <a:xfrm>
            <a:off x="193449" y="2246345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990D29-B838-F538-5198-85FDFA6D0569}"/>
              </a:ext>
            </a:extLst>
          </p:cNvPr>
          <p:cNvSpPr>
            <a:spLocks/>
          </p:cNvSpPr>
          <p:nvPr/>
        </p:nvSpPr>
        <p:spPr>
          <a:xfrm>
            <a:off x="2579576" y="2246345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DDE5039-49D7-E66C-2639-0089586359BF}"/>
              </a:ext>
            </a:extLst>
          </p:cNvPr>
          <p:cNvSpPr>
            <a:spLocks/>
          </p:cNvSpPr>
          <p:nvPr/>
        </p:nvSpPr>
        <p:spPr>
          <a:xfrm>
            <a:off x="4965496" y="2246345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1945A0-BDCD-E71D-31E6-D29A515FD346}"/>
              </a:ext>
            </a:extLst>
          </p:cNvPr>
          <p:cNvSpPr>
            <a:spLocks/>
          </p:cNvSpPr>
          <p:nvPr/>
        </p:nvSpPr>
        <p:spPr>
          <a:xfrm>
            <a:off x="7343330" y="2246345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EE3859-F612-DF77-485D-72830E7B5AC3}"/>
              </a:ext>
            </a:extLst>
          </p:cNvPr>
          <p:cNvSpPr>
            <a:spLocks/>
          </p:cNvSpPr>
          <p:nvPr/>
        </p:nvSpPr>
        <p:spPr>
          <a:xfrm>
            <a:off x="9716447" y="2246345"/>
            <a:ext cx="2325750" cy="3621676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88779D-D16F-B873-3117-1AA2D31A1641}"/>
              </a:ext>
            </a:extLst>
          </p:cNvPr>
          <p:cNvSpPr/>
          <p:nvPr/>
        </p:nvSpPr>
        <p:spPr>
          <a:xfrm>
            <a:off x="7427829" y="4049863"/>
            <a:ext cx="2181716" cy="178751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67396-3241-C334-DC3B-58EA101D7AB0}"/>
              </a:ext>
            </a:extLst>
          </p:cNvPr>
          <p:cNvSpPr/>
          <p:nvPr/>
        </p:nvSpPr>
        <p:spPr>
          <a:xfrm>
            <a:off x="261930" y="4049863"/>
            <a:ext cx="2181716" cy="178751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FD69C-F3BA-59D7-161B-9594845CA46B}"/>
              </a:ext>
            </a:extLst>
          </p:cNvPr>
          <p:cNvSpPr/>
          <p:nvPr/>
        </p:nvSpPr>
        <p:spPr>
          <a:xfrm>
            <a:off x="2660649" y="4049863"/>
            <a:ext cx="2181716" cy="178751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36EC1-61E0-7026-387B-47F0E4AC6618}"/>
              </a:ext>
            </a:extLst>
          </p:cNvPr>
          <p:cNvSpPr/>
          <p:nvPr/>
        </p:nvSpPr>
        <p:spPr>
          <a:xfrm>
            <a:off x="5028473" y="4049863"/>
            <a:ext cx="2181716" cy="178751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448D5-12AA-12B6-2AD7-F0DB47E09B4F}"/>
              </a:ext>
            </a:extLst>
          </p:cNvPr>
          <p:cNvSpPr/>
          <p:nvPr/>
        </p:nvSpPr>
        <p:spPr>
          <a:xfrm>
            <a:off x="9786826" y="4049863"/>
            <a:ext cx="2181716" cy="178751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572B8-8ACE-8EAF-223E-D8D79FEC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98E4A04-65B2-40B5-3D6B-D0E0ACC5C0F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E7F304-36BE-AF4A-B7C3-94C7FC014C7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54455D-3099-8DEE-7A15-9DCDDDD8F040}"/>
              </a:ext>
            </a:extLst>
          </p:cNvPr>
          <p:cNvSpPr/>
          <p:nvPr/>
        </p:nvSpPr>
        <p:spPr>
          <a:xfrm>
            <a:off x="623074" y="183004"/>
            <a:ext cx="97433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Reach multicultural audiences within the types of content and environments that resonate best with them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65F054-3F75-CA02-1898-B4EE74A3EE50}"/>
              </a:ext>
            </a:extLst>
          </p:cNvPr>
          <p:cNvSpPr txBox="1"/>
          <p:nvPr/>
        </p:nvSpPr>
        <p:spPr>
          <a:xfrm>
            <a:off x="623075" y="1122354"/>
            <a:ext cx="935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Many multicultural audiences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stream content that is inherently communal, with a gravitation towards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in-language, sports and family-friendly programming that is often watched together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98DFF-5C0A-E642-7EC0-7644FCBFEB9B}"/>
              </a:ext>
            </a:extLst>
          </p:cNvPr>
          <p:cNvSpPr txBox="1"/>
          <p:nvPr/>
        </p:nvSpPr>
        <p:spPr>
          <a:xfrm>
            <a:off x="1" y="1686447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Type of TV content streamed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more likely </a:t>
            </a:r>
            <a:r>
              <a:rPr lang="en-US" sz="1200" u="sng">
                <a:solidFill>
                  <a:srgbClr val="1B1464"/>
                </a:solidFill>
                <a:latin typeface="Helvetica" panose="020B0403020202020204" pitchFamily="34" charset="0"/>
              </a:rPr>
              <a:t>to watch (index by segment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vs. non-Hispanic White A18+ respondents)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01F31-1366-9B5D-6E40-871C6BCFBBCD}"/>
              </a:ext>
            </a:extLst>
          </p:cNvPr>
          <p:cNvSpPr txBox="1"/>
          <p:nvPr/>
        </p:nvSpPr>
        <p:spPr>
          <a:xfrm>
            <a:off x="377247" y="6293735"/>
            <a:ext cx="11601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Cord Evolution Study, November 2021; P18+. Base = ‘Used any streaming services in the past 12 months.’</a:t>
            </a:r>
          </a:p>
        </p:txBody>
      </p:sp>
      <p:pic>
        <p:nvPicPr>
          <p:cNvPr id="32" name="Picture 31">
            <a:hlinkClick r:id="rId5"/>
            <a:extLst>
              <a:ext uri="{FF2B5EF4-FFF2-40B4-BE49-F238E27FC236}">
                <a16:creationId xmlns:a16="http://schemas.microsoft.com/office/drawing/2014/main" id="{5F57AD64-7507-B6F1-A48D-6A03FDD576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463" y="154654"/>
            <a:ext cx="1706362" cy="959829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308BCCC-630D-C360-86AE-3A7E3E7104C4}"/>
              </a:ext>
            </a:extLst>
          </p:cNvPr>
          <p:cNvSpPr txBox="1"/>
          <p:nvPr/>
        </p:nvSpPr>
        <p:spPr>
          <a:xfrm>
            <a:off x="125387" y="5972965"/>
            <a:ext cx="12045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How to read: </a:t>
            </a:r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Hispanic streamers are 76% more likely to watch foreign language programming than non-Hispanic White streamers</a:t>
            </a:r>
          </a:p>
        </p:txBody>
      </p:sp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B30216C2-B4D9-0789-322A-AEDAFCEC9B41}"/>
              </a:ext>
            </a:extLst>
          </p:cNvPr>
          <p:cNvSpPr txBox="1"/>
          <p:nvPr/>
        </p:nvSpPr>
        <p:spPr>
          <a:xfrm>
            <a:off x="10482763" y="1152898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Click here for the full report</a:t>
            </a: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96EBD154-7C36-46A9-FAE1-ECC30E40C3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154" y="2283220"/>
            <a:ext cx="856435" cy="8564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0D6F8A7-45CB-96A3-4656-A9BA05740254}"/>
              </a:ext>
            </a:extLst>
          </p:cNvPr>
          <p:cNvSpPr txBox="1"/>
          <p:nvPr/>
        </p:nvSpPr>
        <p:spPr>
          <a:xfrm>
            <a:off x="189061" y="4124351"/>
            <a:ext cx="23301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>
                <a:solidFill>
                  <a:srgbClr val="00BFF2"/>
                </a:solidFill>
                <a:latin typeface="Helvetica" panose="020B0403020202020204" pitchFamily="34" charset="0"/>
              </a:rPr>
              <a:t>Hispanic</a:t>
            </a:r>
            <a:endParaRPr kumimoji="0" lang="en-US" b="1" i="0" u="sng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+76%</a:t>
            </a: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C49BF76D-6EF1-B3E4-77B5-47234BFA39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80" y="2260193"/>
            <a:ext cx="902489" cy="902489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E1185F99-19AD-F786-D99E-DF197D7961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260" y="2239247"/>
            <a:ext cx="944380" cy="94438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778A35BA-9CB3-5A20-3209-BB2C611BB6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976" y="2256728"/>
            <a:ext cx="909419" cy="9094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6BECDD0-223E-4C76-1437-3B301F885178}"/>
              </a:ext>
            </a:extLst>
          </p:cNvPr>
          <p:cNvSpPr txBox="1"/>
          <p:nvPr/>
        </p:nvSpPr>
        <p:spPr>
          <a:xfrm>
            <a:off x="189061" y="3186231"/>
            <a:ext cx="2338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Foreign language programming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55DDA5-67D0-DBDD-424C-82EEB9891DF7}"/>
              </a:ext>
            </a:extLst>
          </p:cNvPr>
          <p:cNvSpPr txBox="1"/>
          <p:nvPr/>
        </p:nvSpPr>
        <p:spPr>
          <a:xfrm>
            <a:off x="2567174" y="3186231"/>
            <a:ext cx="2338431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Sports talk / debate shows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(e.g., First Take, Undisputed, The Herd)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9A30E8-8DF0-64EA-719A-1C9C44C0B958}"/>
              </a:ext>
            </a:extLst>
          </p:cNvPr>
          <p:cNvSpPr txBox="1"/>
          <p:nvPr/>
        </p:nvSpPr>
        <p:spPr>
          <a:xfrm>
            <a:off x="4974585" y="3186231"/>
            <a:ext cx="2316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Kids programming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BE6713-312B-8556-10F3-1D242BBDF847}"/>
              </a:ext>
            </a:extLst>
          </p:cNvPr>
          <p:cNvSpPr txBox="1"/>
          <p:nvPr/>
        </p:nvSpPr>
        <p:spPr>
          <a:xfrm>
            <a:off x="7372024" y="3186231"/>
            <a:ext cx="23561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Series that are currently airing on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linear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TV networks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The Walking Dead, The Good Place, etc.)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11A8C6-DA57-E64F-59C2-E5D4E919F8CE}"/>
              </a:ext>
            </a:extLst>
          </p:cNvPr>
          <p:cNvSpPr txBox="1"/>
          <p:nvPr/>
        </p:nvSpPr>
        <p:spPr>
          <a:xfrm>
            <a:off x="9719355" y="3186231"/>
            <a:ext cx="2316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Documentary / informational TV shows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1B5DAD-9E27-2B2D-0806-8F03BCFCB624}"/>
              </a:ext>
            </a:extLst>
          </p:cNvPr>
          <p:cNvSpPr txBox="1"/>
          <p:nvPr/>
        </p:nvSpPr>
        <p:spPr>
          <a:xfrm>
            <a:off x="203332" y="5095803"/>
            <a:ext cx="23301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>
                <a:solidFill>
                  <a:srgbClr val="4EBEA4"/>
                </a:solidFill>
                <a:latin typeface="Helvetica" panose="020B0403020202020204" pitchFamily="34" charset="0"/>
              </a:rPr>
              <a:t>Asian</a:t>
            </a:r>
            <a:endParaRPr kumimoji="0" lang="en-US" b="1" i="0" u="sng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+60%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9EF2CCD-8866-D5B1-AF2C-4C114D382A4D}"/>
              </a:ext>
            </a:extLst>
          </p:cNvPr>
          <p:cNvSpPr txBox="1"/>
          <p:nvPr/>
        </p:nvSpPr>
        <p:spPr>
          <a:xfrm>
            <a:off x="2581043" y="4124351"/>
            <a:ext cx="23301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>
                <a:solidFill>
                  <a:srgbClr val="00BFF2"/>
                </a:solidFill>
                <a:latin typeface="Helvetica" panose="020B0403020202020204" pitchFamily="34" charset="0"/>
              </a:rPr>
              <a:t>Hispanic</a:t>
            </a:r>
            <a:endParaRPr kumimoji="0" lang="en-US" b="1" i="0" u="sng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+57%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006340C-5227-0C2E-543B-3B951707A3C1}"/>
              </a:ext>
            </a:extLst>
          </p:cNvPr>
          <p:cNvSpPr txBox="1"/>
          <p:nvPr/>
        </p:nvSpPr>
        <p:spPr>
          <a:xfrm>
            <a:off x="2595314" y="5095803"/>
            <a:ext cx="231147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</a:t>
            </a:r>
            <a:endParaRPr kumimoji="0" lang="en-US" sz="1800" i="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+46%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A4EB453-3EAC-F525-158C-84D4092283E7}"/>
              </a:ext>
            </a:extLst>
          </p:cNvPr>
          <p:cNvSpPr txBox="1"/>
          <p:nvPr/>
        </p:nvSpPr>
        <p:spPr>
          <a:xfrm>
            <a:off x="4962480" y="4124351"/>
            <a:ext cx="2315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>
                <a:solidFill>
                  <a:srgbClr val="ED3C8D"/>
                </a:solidFill>
                <a:latin typeface="Helvetica" panose="020B0403020202020204" pitchFamily="34" charset="0"/>
              </a:rPr>
              <a:t>American Indian </a:t>
            </a:r>
            <a:br>
              <a:rPr lang="en-US" sz="1400" u="sng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400" u="sng">
                <a:solidFill>
                  <a:srgbClr val="ED3C8D"/>
                </a:solidFill>
                <a:latin typeface="Helvetica" panose="020B0403020202020204" pitchFamily="34" charset="0"/>
              </a:rPr>
              <a:t>or Alaska Native </a:t>
            </a:r>
            <a:br>
              <a:rPr lang="en-US" sz="2000" u="sng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+51%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DF52FEC-ECA3-9180-E6AC-3CE953DE1E9C}"/>
              </a:ext>
            </a:extLst>
          </p:cNvPr>
          <p:cNvSpPr txBox="1"/>
          <p:nvPr/>
        </p:nvSpPr>
        <p:spPr>
          <a:xfrm>
            <a:off x="4996114" y="5095803"/>
            <a:ext cx="22965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</a:t>
            </a:r>
            <a:endParaRPr kumimoji="0" lang="en-US" sz="1800" i="0" u="sng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+29%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7AFB66F-918C-A77E-5904-EB02F0F210B0}"/>
              </a:ext>
            </a:extLst>
          </p:cNvPr>
          <p:cNvSpPr txBox="1"/>
          <p:nvPr/>
        </p:nvSpPr>
        <p:spPr>
          <a:xfrm>
            <a:off x="7341134" y="4124351"/>
            <a:ext cx="23301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>
                <a:ln>
                  <a:solidFill>
                    <a:srgbClr val="1B1464"/>
                  </a:solidFill>
                </a:ln>
                <a:solidFill>
                  <a:srgbClr val="FFE600"/>
                </a:solidFill>
                <a:latin typeface="Helvetica" panose="020B0403020202020204" pitchFamily="34" charset="0"/>
              </a:rPr>
              <a:t>LGBTQ</a:t>
            </a:r>
            <a:endParaRPr kumimoji="0" lang="en-US" b="1" i="0" u="sng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FFE6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+17%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2A19D8E-D27A-4B4F-2449-0DECE658E7C8}"/>
              </a:ext>
            </a:extLst>
          </p:cNvPr>
          <p:cNvSpPr txBox="1"/>
          <p:nvPr/>
        </p:nvSpPr>
        <p:spPr>
          <a:xfrm>
            <a:off x="7359068" y="5095803"/>
            <a:ext cx="231147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</a:t>
            </a:r>
            <a:endParaRPr kumimoji="0" lang="en-US" sz="1800" i="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D063D1-C1EA-D2CF-FD04-F8ADBBF8A0FD}"/>
              </a:ext>
            </a:extLst>
          </p:cNvPr>
          <p:cNvSpPr txBox="1"/>
          <p:nvPr/>
        </p:nvSpPr>
        <p:spPr>
          <a:xfrm>
            <a:off x="9714083" y="5095803"/>
            <a:ext cx="23301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>
                <a:solidFill>
                  <a:srgbClr val="4EBEA4"/>
                </a:solidFill>
                <a:latin typeface="Helvetica" panose="020B0403020202020204" pitchFamily="34" charset="0"/>
              </a:rPr>
              <a:t>Asian</a:t>
            </a:r>
            <a:endParaRPr kumimoji="0" lang="en-US" b="1" i="0" u="sng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+6%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D33E19-0301-3138-47FA-99D47F343077}"/>
              </a:ext>
            </a:extLst>
          </p:cNvPr>
          <p:cNvSpPr txBox="1"/>
          <p:nvPr/>
        </p:nvSpPr>
        <p:spPr>
          <a:xfrm>
            <a:off x="9696362" y="4124351"/>
            <a:ext cx="2315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>
                <a:solidFill>
                  <a:srgbClr val="ED3C8D"/>
                </a:solidFill>
                <a:latin typeface="Helvetica" panose="020B0403020202020204" pitchFamily="34" charset="0"/>
              </a:rPr>
              <a:t>American Indian </a:t>
            </a:r>
            <a:br>
              <a:rPr lang="en-US" sz="1400" u="sng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400" u="sng">
                <a:solidFill>
                  <a:srgbClr val="ED3C8D"/>
                </a:solidFill>
                <a:latin typeface="Helvetica" panose="020B0403020202020204" pitchFamily="34" charset="0"/>
              </a:rPr>
              <a:t>or Alaska Native </a:t>
            </a:r>
            <a:br>
              <a:rPr lang="en-US" sz="1400" u="sng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+7%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E0C0782-18F0-594E-32CD-9C3ADA3343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503" y="2254866"/>
            <a:ext cx="913142" cy="9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492B88-D815-B169-6366-09E5100DBF5D}"/>
              </a:ext>
            </a:extLst>
          </p:cNvPr>
          <p:cNvSpPr/>
          <p:nvPr/>
        </p:nvSpPr>
        <p:spPr>
          <a:xfrm>
            <a:off x="-14182" y="1757231"/>
            <a:ext cx="12216342" cy="509653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572B8-8ACE-8EAF-223E-D8D79FEC0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98E4A04-65B2-40B5-3D6B-D0E0ACC5C0F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E7F304-36BE-AF4A-B7C3-94C7FC014C7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54455D-3099-8DEE-7A15-9DCDDDD8F040}"/>
              </a:ext>
            </a:extLst>
          </p:cNvPr>
          <p:cNvSpPr/>
          <p:nvPr/>
        </p:nvSpPr>
        <p:spPr>
          <a:xfrm>
            <a:off x="623074" y="183004"/>
            <a:ext cx="115689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Leverage multicultural viewers’ passion for engaging with their favorite content on social media to grow brand consideration and sentiment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65F054-3F75-CA02-1898-B4EE74A3EE50}"/>
              </a:ext>
            </a:extLst>
          </p:cNvPr>
          <p:cNvSpPr txBox="1"/>
          <p:nvPr/>
        </p:nvSpPr>
        <p:spPr>
          <a:xfrm>
            <a:off x="623073" y="1122354"/>
            <a:ext cx="1130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communal nature of multicultural consumers extends online as well, with diverse audiences much more likely to talk about TV shows on social media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96E5B-BD93-F49A-83E4-06779FE3DBDD}"/>
              </a:ext>
            </a:extLst>
          </p:cNvPr>
          <p:cNvSpPr txBox="1"/>
          <p:nvPr/>
        </p:nvSpPr>
        <p:spPr>
          <a:xfrm>
            <a:off x="-24341" y="1787088"/>
            <a:ext cx="12216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who agree with the following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F3E0E-4EDC-14CB-C241-BAFA1B7218F5}"/>
              </a:ext>
            </a:extLst>
          </p:cNvPr>
          <p:cNvSpPr txBox="1"/>
          <p:nvPr/>
        </p:nvSpPr>
        <p:spPr>
          <a:xfrm>
            <a:off x="1711144" y="2298659"/>
            <a:ext cx="3668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‘I am more likely to watch a TV show that is active on social media’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315443A-053C-5188-E068-3C1EF90F82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42" y="2222036"/>
            <a:ext cx="738021" cy="738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EA7690-A88C-BD74-95AF-365391A2ADEE}"/>
              </a:ext>
            </a:extLst>
          </p:cNvPr>
          <p:cNvSpPr txBox="1"/>
          <p:nvPr/>
        </p:nvSpPr>
        <p:spPr>
          <a:xfrm>
            <a:off x="8034457" y="2298659"/>
            <a:ext cx="3263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‘I use social media to talk about shows I watch’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E254D57-90DB-CA12-78CB-A3B8CC1ECB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754" y="2223735"/>
            <a:ext cx="734623" cy="734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907FF5-6881-1215-0978-E667E69685CE}"/>
              </a:ext>
            </a:extLst>
          </p:cNvPr>
          <p:cNvSpPr txBox="1"/>
          <p:nvPr/>
        </p:nvSpPr>
        <p:spPr>
          <a:xfrm>
            <a:off x="473047" y="6290175"/>
            <a:ext cx="58527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Spring 2022 Doublebase.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27DC3F0-FF5E-27C9-4AAB-54639E46FFAC}"/>
              </a:ext>
            </a:extLst>
          </p:cNvPr>
          <p:cNvCxnSpPr>
            <a:cxnSpLocks/>
          </p:cNvCxnSpPr>
          <p:nvPr/>
        </p:nvCxnSpPr>
        <p:spPr>
          <a:xfrm>
            <a:off x="6093989" y="2376835"/>
            <a:ext cx="0" cy="3409371"/>
          </a:xfrm>
          <a:prstGeom prst="line">
            <a:avLst/>
          </a:prstGeom>
          <a:ln w="28575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E1C8F3A3-C663-93D1-5607-8929864E38F2}"/>
              </a:ext>
            </a:extLst>
          </p:cNvPr>
          <p:cNvSpPr/>
          <p:nvPr/>
        </p:nvSpPr>
        <p:spPr>
          <a:xfrm>
            <a:off x="192061" y="3136561"/>
            <a:ext cx="1789751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B6996B-6870-5B07-5421-DADA5ED53FD2}"/>
              </a:ext>
            </a:extLst>
          </p:cNvPr>
          <p:cNvSpPr txBox="1"/>
          <p:nvPr/>
        </p:nvSpPr>
        <p:spPr>
          <a:xfrm>
            <a:off x="462730" y="3520027"/>
            <a:ext cx="124841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28%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5696DB6-22C3-E219-5EC9-69D3F949D71B}"/>
              </a:ext>
            </a:extLst>
          </p:cNvPr>
          <p:cNvSpPr txBox="1"/>
          <p:nvPr/>
        </p:nvSpPr>
        <p:spPr>
          <a:xfrm>
            <a:off x="462730" y="3182478"/>
            <a:ext cx="1248414" cy="292154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</a:t>
            </a:r>
          </a:p>
        </p:txBody>
      </p:sp>
      <p:sp>
        <p:nvSpPr>
          <p:cNvPr id="68" name="Rounded Rectangle 80">
            <a:extLst>
              <a:ext uri="{FF2B5EF4-FFF2-40B4-BE49-F238E27FC236}">
                <a16:creationId xmlns:a16="http://schemas.microsoft.com/office/drawing/2014/main" id="{A30014CD-CC83-B684-B6A7-AF769C3685F9}"/>
              </a:ext>
            </a:extLst>
          </p:cNvPr>
          <p:cNvSpPr/>
          <p:nvPr/>
        </p:nvSpPr>
        <p:spPr>
          <a:xfrm>
            <a:off x="1150360" y="4500449"/>
            <a:ext cx="1789750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74C471-F973-F447-3142-58439EA5B1E5}"/>
              </a:ext>
            </a:extLst>
          </p:cNvPr>
          <p:cNvSpPr txBox="1"/>
          <p:nvPr/>
        </p:nvSpPr>
        <p:spPr>
          <a:xfrm>
            <a:off x="1421028" y="5001105"/>
            <a:ext cx="124841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effectLst/>
                <a:cs typeface="Helvetica" panose="020B0604020202020204" pitchFamily="34" charset="0"/>
              </a:rPr>
              <a:t>19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48514E-20D9-A8E1-3115-5B7C750128E1}"/>
              </a:ext>
            </a:extLst>
          </p:cNvPr>
          <p:cNvSpPr txBox="1"/>
          <p:nvPr/>
        </p:nvSpPr>
        <p:spPr>
          <a:xfrm>
            <a:off x="1218302" y="4541724"/>
            <a:ext cx="1653865" cy="461665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American Indian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 Alaska Native</a:t>
            </a:r>
          </a:p>
        </p:txBody>
      </p:sp>
      <p:sp>
        <p:nvSpPr>
          <p:cNvPr id="72" name="Rounded Rectangle 80">
            <a:extLst>
              <a:ext uri="{FF2B5EF4-FFF2-40B4-BE49-F238E27FC236}">
                <a16:creationId xmlns:a16="http://schemas.microsoft.com/office/drawing/2014/main" id="{97D11083-116D-76CE-471D-3CCAE0344DE8}"/>
              </a:ext>
            </a:extLst>
          </p:cNvPr>
          <p:cNvSpPr/>
          <p:nvPr/>
        </p:nvSpPr>
        <p:spPr>
          <a:xfrm>
            <a:off x="2189342" y="3136561"/>
            <a:ext cx="1789751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907E3CE-EFD7-977E-C640-CB440D85AF85}"/>
              </a:ext>
            </a:extLst>
          </p:cNvPr>
          <p:cNvSpPr txBox="1"/>
          <p:nvPr/>
        </p:nvSpPr>
        <p:spPr>
          <a:xfrm>
            <a:off x="2460011" y="3520027"/>
            <a:ext cx="124841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29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F73A61-4BCB-55B9-5380-724CBFCF7CA2}"/>
              </a:ext>
            </a:extLst>
          </p:cNvPr>
          <p:cNvSpPr txBox="1"/>
          <p:nvPr/>
        </p:nvSpPr>
        <p:spPr>
          <a:xfrm>
            <a:off x="2529174" y="3182478"/>
            <a:ext cx="1127568" cy="262938"/>
          </a:xfrm>
          <a:prstGeom prst="rect">
            <a:avLst/>
          </a:prstGeom>
          <a:solidFill>
            <a:srgbClr val="00BFF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</a:t>
            </a:r>
          </a:p>
        </p:txBody>
      </p:sp>
      <p:sp>
        <p:nvSpPr>
          <p:cNvPr id="76" name="Rounded Rectangle 80">
            <a:extLst>
              <a:ext uri="{FF2B5EF4-FFF2-40B4-BE49-F238E27FC236}">
                <a16:creationId xmlns:a16="http://schemas.microsoft.com/office/drawing/2014/main" id="{3DCB06C8-1CBB-0CFD-CFEB-63BD36CFA7F1}"/>
              </a:ext>
            </a:extLst>
          </p:cNvPr>
          <p:cNvSpPr/>
          <p:nvPr/>
        </p:nvSpPr>
        <p:spPr>
          <a:xfrm>
            <a:off x="4138947" y="3133531"/>
            <a:ext cx="1793899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B789EE-D259-A643-E0C1-F131433FA8AB}"/>
              </a:ext>
            </a:extLst>
          </p:cNvPr>
          <p:cNvSpPr txBox="1"/>
          <p:nvPr/>
        </p:nvSpPr>
        <p:spPr>
          <a:xfrm>
            <a:off x="4411690" y="3520027"/>
            <a:ext cx="124841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4EBEA4"/>
                </a:solidFill>
                <a:effectLst/>
                <a:cs typeface="Helvetica" panose="020B0604020202020204" pitchFamily="34" charset="0"/>
              </a:rPr>
              <a:t>28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45E49C-0170-F2C7-107A-E40000D5101E}"/>
              </a:ext>
            </a:extLst>
          </p:cNvPr>
          <p:cNvSpPr txBox="1"/>
          <p:nvPr/>
        </p:nvSpPr>
        <p:spPr>
          <a:xfrm>
            <a:off x="4491461" y="3179448"/>
            <a:ext cx="1091119" cy="262938"/>
          </a:xfrm>
          <a:prstGeom prst="rect">
            <a:avLst/>
          </a:prstGeom>
          <a:solidFill>
            <a:srgbClr val="4EBEA4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Asian</a:t>
            </a:r>
          </a:p>
        </p:txBody>
      </p:sp>
      <p:sp>
        <p:nvSpPr>
          <p:cNvPr id="80" name="Rounded Rectangle 80">
            <a:extLst>
              <a:ext uri="{FF2B5EF4-FFF2-40B4-BE49-F238E27FC236}">
                <a16:creationId xmlns:a16="http://schemas.microsoft.com/office/drawing/2014/main" id="{B6A4DEC9-7AD2-DB52-CBF9-7DD726F24A8C}"/>
              </a:ext>
            </a:extLst>
          </p:cNvPr>
          <p:cNvSpPr/>
          <p:nvPr/>
        </p:nvSpPr>
        <p:spPr>
          <a:xfrm>
            <a:off x="3153571" y="4502049"/>
            <a:ext cx="1793899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BE58E5-F3E9-A4C3-396C-F7BCFC044668}"/>
              </a:ext>
            </a:extLst>
          </p:cNvPr>
          <p:cNvSpPr txBox="1"/>
          <p:nvPr/>
        </p:nvSpPr>
        <p:spPr>
          <a:xfrm>
            <a:off x="3426314" y="5026941"/>
            <a:ext cx="124841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CBDC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14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CBDC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A390FED-D1BB-C086-6917-B80BD5537D42}"/>
              </a:ext>
            </a:extLst>
          </p:cNvPr>
          <p:cNvSpPr txBox="1"/>
          <p:nvPr/>
        </p:nvSpPr>
        <p:spPr>
          <a:xfrm>
            <a:off x="3322842" y="4547967"/>
            <a:ext cx="1517902" cy="461665"/>
          </a:xfrm>
          <a:prstGeom prst="rect">
            <a:avLst/>
          </a:prstGeom>
          <a:solidFill>
            <a:srgbClr val="ACBDCE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prstClr val="white"/>
                </a:solidFill>
                <a:latin typeface="Helvetica" panose="020B0403020202020204" pitchFamily="34" charset="0"/>
              </a:rPr>
              <a:t>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on-Hispanic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White</a:t>
            </a:r>
          </a:p>
        </p:txBody>
      </p:sp>
      <p:sp>
        <p:nvSpPr>
          <p:cNvPr id="104" name="Rounded Rectangle 80">
            <a:extLst>
              <a:ext uri="{FF2B5EF4-FFF2-40B4-BE49-F238E27FC236}">
                <a16:creationId xmlns:a16="http://schemas.microsoft.com/office/drawing/2014/main" id="{29D6290D-BC48-2354-5181-4CBD7BD1050B}"/>
              </a:ext>
            </a:extLst>
          </p:cNvPr>
          <p:cNvSpPr/>
          <p:nvPr/>
        </p:nvSpPr>
        <p:spPr>
          <a:xfrm>
            <a:off x="6300232" y="3136078"/>
            <a:ext cx="1789751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4223147-AA50-6F78-6A1D-B2B2AEC957EE}"/>
              </a:ext>
            </a:extLst>
          </p:cNvPr>
          <p:cNvSpPr txBox="1"/>
          <p:nvPr/>
        </p:nvSpPr>
        <p:spPr>
          <a:xfrm>
            <a:off x="6570901" y="3520027"/>
            <a:ext cx="124841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28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74B7C10-D044-17CA-DB05-0FC77A76E946}"/>
              </a:ext>
            </a:extLst>
          </p:cNvPr>
          <p:cNvSpPr txBox="1"/>
          <p:nvPr/>
        </p:nvSpPr>
        <p:spPr>
          <a:xfrm>
            <a:off x="6570901" y="3181995"/>
            <a:ext cx="1248414" cy="292154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Black</a:t>
            </a:r>
          </a:p>
        </p:txBody>
      </p:sp>
      <p:sp>
        <p:nvSpPr>
          <p:cNvPr id="108" name="Rounded Rectangle 80">
            <a:extLst>
              <a:ext uri="{FF2B5EF4-FFF2-40B4-BE49-F238E27FC236}">
                <a16:creationId xmlns:a16="http://schemas.microsoft.com/office/drawing/2014/main" id="{DEF3FC7C-2706-1466-A2E0-8DC382E20277}"/>
              </a:ext>
            </a:extLst>
          </p:cNvPr>
          <p:cNvSpPr/>
          <p:nvPr/>
        </p:nvSpPr>
        <p:spPr>
          <a:xfrm>
            <a:off x="7258531" y="4499966"/>
            <a:ext cx="1789750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EB96BDE-ED62-D53E-506A-F40D19A8EE46}"/>
              </a:ext>
            </a:extLst>
          </p:cNvPr>
          <p:cNvSpPr txBox="1"/>
          <p:nvPr/>
        </p:nvSpPr>
        <p:spPr>
          <a:xfrm>
            <a:off x="7529199" y="5000622"/>
            <a:ext cx="124841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effectLst/>
                <a:cs typeface="Helvetica" panose="020B0604020202020204" pitchFamily="34" charset="0"/>
              </a:rPr>
              <a:t>19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BA07A6A-4844-7324-0373-3BEF8DD2191B}"/>
              </a:ext>
            </a:extLst>
          </p:cNvPr>
          <p:cNvSpPr txBox="1"/>
          <p:nvPr/>
        </p:nvSpPr>
        <p:spPr>
          <a:xfrm>
            <a:off x="7326473" y="4541241"/>
            <a:ext cx="1653865" cy="461665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American Indian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 Alaska Native</a:t>
            </a:r>
          </a:p>
        </p:txBody>
      </p:sp>
      <p:sp>
        <p:nvSpPr>
          <p:cNvPr id="112" name="Rounded Rectangle 80">
            <a:extLst>
              <a:ext uri="{FF2B5EF4-FFF2-40B4-BE49-F238E27FC236}">
                <a16:creationId xmlns:a16="http://schemas.microsoft.com/office/drawing/2014/main" id="{C5C3C3D9-EF11-2EDD-9AF3-49694EE0860E}"/>
              </a:ext>
            </a:extLst>
          </p:cNvPr>
          <p:cNvSpPr/>
          <p:nvPr/>
        </p:nvSpPr>
        <p:spPr>
          <a:xfrm>
            <a:off x="8297513" y="3136078"/>
            <a:ext cx="1789751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C63A45-5445-BDD2-0926-E3F95B02B789}"/>
              </a:ext>
            </a:extLst>
          </p:cNvPr>
          <p:cNvSpPr txBox="1"/>
          <p:nvPr/>
        </p:nvSpPr>
        <p:spPr>
          <a:xfrm>
            <a:off x="8568182" y="3520027"/>
            <a:ext cx="124841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BFF2"/>
                </a:solidFill>
                <a:effectLst/>
                <a:cs typeface="Helvetica" panose="020B0604020202020204" pitchFamily="34" charset="0"/>
              </a:rPr>
              <a:t>24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EA8CB08-BF26-5142-3212-52C05A5A232D}"/>
              </a:ext>
            </a:extLst>
          </p:cNvPr>
          <p:cNvSpPr txBox="1"/>
          <p:nvPr/>
        </p:nvSpPr>
        <p:spPr>
          <a:xfrm>
            <a:off x="8637345" y="3181995"/>
            <a:ext cx="1127568" cy="262938"/>
          </a:xfrm>
          <a:prstGeom prst="rect">
            <a:avLst/>
          </a:prstGeom>
          <a:solidFill>
            <a:srgbClr val="00BFF2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Hispanic</a:t>
            </a:r>
          </a:p>
        </p:txBody>
      </p:sp>
      <p:sp>
        <p:nvSpPr>
          <p:cNvPr id="116" name="Rounded Rectangle 80">
            <a:extLst>
              <a:ext uri="{FF2B5EF4-FFF2-40B4-BE49-F238E27FC236}">
                <a16:creationId xmlns:a16="http://schemas.microsoft.com/office/drawing/2014/main" id="{2F939DAB-D17C-1C12-E8F4-8BE419E36039}"/>
              </a:ext>
            </a:extLst>
          </p:cNvPr>
          <p:cNvSpPr/>
          <p:nvPr/>
        </p:nvSpPr>
        <p:spPr>
          <a:xfrm>
            <a:off x="10247118" y="3133048"/>
            <a:ext cx="1793899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D46BF8-08F7-E4AD-FC5D-0AB949D0E0B0}"/>
              </a:ext>
            </a:extLst>
          </p:cNvPr>
          <p:cNvSpPr txBox="1"/>
          <p:nvPr/>
        </p:nvSpPr>
        <p:spPr>
          <a:xfrm>
            <a:off x="10519861" y="3520027"/>
            <a:ext cx="124841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4EBEA4"/>
                </a:solidFill>
                <a:effectLst/>
                <a:cs typeface="Helvetica" panose="020B0604020202020204" pitchFamily="34" charset="0"/>
              </a:rPr>
              <a:t>2</a:t>
            </a:r>
            <a:r>
              <a:rPr lang="en-US" sz="3200">
                <a:solidFill>
                  <a:srgbClr val="4EBEA4"/>
                </a:solidFill>
                <a:effectLst/>
              </a:rPr>
              <a:t>0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68F23B1-C7B0-AD73-6254-4A43ED0E72D3}"/>
              </a:ext>
            </a:extLst>
          </p:cNvPr>
          <p:cNvSpPr txBox="1"/>
          <p:nvPr/>
        </p:nvSpPr>
        <p:spPr>
          <a:xfrm>
            <a:off x="10599632" y="3178965"/>
            <a:ext cx="1091119" cy="262938"/>
          </a:xfrm>
          <a:prstGeom prst="rect">
            <a:avLst/>
          </a:prstGeom>
          <a:solidFill>
            <a:srgbClr val="4EBEA4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Asian</a:t>
            </a:r>
          </a:p>
        </p:txBody>
      </p:sp>
      <p:sp>
        <p:nvSpPr>
          <p:cNvPr id="120" name="Rounded Rectangle 80">
            <a:extLst>
              <a:ext uri="{FF2B5EF4-FFF2-40B4-BE49-F238E27FC236}">
                <a16:creationId xmlns:a16="http://schemas.microsoft.com/office/drawing/2014/main" id="{7399001D-42F6-0B27-D9F4-D25F91EF791A}"/>
              </a:ext>
            </a:extLst>
          </p:cNvPr>
          <p:cNvSpPr/>
          <p:nvPr/>
        </p:nvSpPr>
        <p:spPr>
          <a:xfrm>
            <a:off x="9261742" y="4501566"/>
            <a:ext cx="1793899" cy="128624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C870675-8F33-3137-D8B4-11F86A6959C0}"/>
              </a:ext>
            </a:extLst>
          </p:cNvPr>
          <p:cNvSpPr txBox="1"/>
          <p:nvPr/>
        </p:nvSpPr>
        <p:spPr>
          <a:xfrm>
            <a:off x="9534485" y="5026458"/>
            <a:ext cx="124841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CBDC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12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CBDC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2D31032-0640-73E1-CCC6-408F3DBD7279}"/>
              </a:ext>
            </a:extLst>
          </p:cNvPr>
          <p:cNvSpPr txBox="1"/>
          <p:nvPr/>
        </p:nvSpPr>
        <p:spPr>
          <a:xfrm>
            <a:off x="9431013" y="4547484"/>
            <a:ext cx="1517902" cy="461665"/>
          </a:xfrm>
          <a:prstGeom prst="rect">
            <a:avLst/>
          </a:prstGeom>
          <a:solidFill>
            <a:srgbClr val="ACBDCE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prstClr val="white"/>
                </a:solidFill>
                <a:latin typeface="Helvetica" panose="020B0403020202020204" pitchFamily="34" charset="0"/>
              </a:rPr>
              <a:t>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on-Hispanic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White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4BF64C9-458E-C526-5D0C-F87BFD2F5209}"/>
              </a:ext>
            </a:extLst>
          </p:cNvPr>
          <p:cNvSpPr txBox="1"/>
          <p:nvPr/>
        </p:nvSpPr>
        <p:spPr>
          <a:xfrm>
            <a:off x="192060" y="4103167"/>
            <a:ext cx="178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Helvetica" panose="020B0403020202020204" pitchFamily="34" charset="0"/>
              </a:rPr>
              <a:t>(206 Index)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E210327-EF12-309E-7E52-16BC7CDEE1B4}"/>
              </a:ext>
            </a:extLst>
          </p:cNvPr>
          <p:cNvSpPr txBox="1"/>
          <p:nvPr/>
        </p:nvSpPr>
        <p:spPr>
          <a:xfrm>
            <a:off x="2188054" y="4103167"/>
            <a:ext cx="178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00BFF2"/>
                </a:solidFill>
                <a:latin typeface="Helvetica" panose="020B0403020202020204" pitchFamily="34" charset="0"/>
              </a:rPr>
              <a:t>(210 Index)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1681DC3-0FA3-40BD-A5D3-FBF63A54C34A}"/>
              </a:ext>
            </a:extLst>
          </p:cNvPr>
          <p:cNvSpPr txBox="1"/>
          <p:nvPr/>
        </p:nvSpPr>
        <p:spPr>
          <a:xfrm>
            <a:off x="4137658" y="4103167"/>
            <a:ext cx="178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4EBEA4"/>
                </a:solidFill>
                <a:latin typeface="Helvetica" panose="020B0403020202020204" pitchFamily="34" charset="0"/>
              </a:rPr>
              <a:t>(204 Index)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8B7296B-F00A-9512-8890-160263CC5F39}"/>
              </a:ext>
            </a:extLst>
          </p:cNvPr>
          <p:cNvSpPr txBox="1"/>
          <p:nvPr/>
        </p:nvSpPr>
        <p:spPr>
          <a:xfrm>
            <a:off x="1137577" y="5485101"/>
            <a:ext cx="178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1B1464"/>
                </a:solidFill>
                <a:latin typeface="Helvetica" panose="020B0403020202020204" pitchFamily="34" charset="0"/>
              </a:rPr>
              <a:t>(137 Index)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EBE4CF8-7E34-C64A-DFE7-34B064D243E1}"/>
              </a:ext>
            </a:extLst>
          </p:cNvPr>
          <p:cNvSpPr txBox="1"/>
          <p:nvPr/>
        </p:nvSpPr>
        <p:spPr>
          <a:xfrm>
            <a:off x="6302838" y="4103167"/>
            <a:ext cx="178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Helvetica" panose="020B0403020202020204" pitchFamily="34" charset="0"/>
              </a:rPr>
              <a:t>(227 Index)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D9387A1-9E4A-ECAC-4ACC-5DFF45B1D7C2}"/>
              </a:ext>
            </a:extLst>
          </p:cNvPr>
          <p:cNvSpPr txBox="1"/>
          <p:nvPr/>
        </p:nvSpPr>
        <p:spPr>
          <a:xfrm>
            <a:off x="8298832" y="4103167"/>
            <a:ext cx="178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00BFF2"/>
                </a:solidFill>
                <a:latin typeface="Helvetica" panose="020B0403020202020204" pitchFamily="34" charset="0"/>
              </a:rPr>
              <a:t>(194 Index)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CE07142-504F-D1A4-4408-9504D7A461EF}"/>
              </a:ext>
            </a:extLst>
          </p:cNvPr>
          <p:cNvSpPr txBox="1"/>
          <p:nvPr/>
        </p:nvSpPr>
        <p:spPr>
          <a:xfrm>
            <a:off x="10248436" y="4103167"/>
            <a:ext cx="178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4EBEA4"/>
                </a:solidFill>
                <a:latin typeface="Helvetica" panose="020B0403020202020204" pitchFamily="34" charset="0"/>
              </a:rPr>
              <a:t>(165 Index)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97EA4E1-424A-379E-B50C-83BAE5A60D3B}"/>
              </a:ext>
            </a:extLst>
          </p:cNvPr>
          <p:cNvSpPr txBox="1"/>
          <p:nvPr/>
        </p:nvSpPr>
        <p:spPr>
          <a:xfrm>
            <a:off x="7248355" y="5485101"/>
            <a:ext cx="178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1B1464"/>
                </a:solidFill>
                <a:latin typeface="Helvetica" panose="020B0403020202020204" pitchFamily="34" charset="0"/>
              </a:rPr>
              <a:t>(155 Index)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BDE96-6C4A-32D6-AC36-1DFB432062C4}"/>
              </a:ext>
            </a:extLst>
          </p:cNvPr>
          <p:cNvSpPr txBox="1"/>
          <p:nvPr/>
        </p:nvSpPr>
        <p:spPr>
          <a:xfrm>
            <a:off x="0" y="5968943"/>
            <a:ext cx="12170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How to read index: </a:t>
            </a:r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Black adults are 106% more likely to watch a TV show that is active on social media than non-Hispanic White adults (Black: 28% vs 14% NH White).</a:t>
            </a:r>
          </a:p>
        </p:txBody>
      </p:sp>
    </p:spTree>
    <p:extLst>
      <p:ext uri="{BB962C8B-B14F-4D97-AF65-F5344CB8AC3E}">
        <p14:creationId xmlns:p14="http://schemas.microsoft.com/office/powerpoint/2010/main" val="117949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Jason Wiese</DisplayName>
        <AccountId>13</AccountId>
        <AccountType/>
      </UserInfo>
      <UserInfo>
        <DisplayName>Reed Kiely</DisplayName>
        <AccountId>39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1F8CFD-D199-4FE7-8C1E-D1F18EA9F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26EEE4-BCF3-4127-BCA0-F5453FBB3875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0D29B2-44E5-43E6-A374-EBAB4AD9358A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2301</Words>
  <Application>Microsoft Office PowerPoint</Application>
  <PresentationFormat>Widescreen</PresentationFormat>
  <Paragraphs>294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1_Office Theme</vt:lpstr>
      <vt:lpstr>7 Ways for Brands to Successfully Engage  Diverse Audiences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</dc:title>
  <dc:creator>Leah Montner Dixon</dc:creator>
  <cp:lastModifiedBy>Reed Kiely</cp:lastModifiedBy>
  <cp:revision>1</cp:revision>
  <dcterms:created xsi:type="dcterms:W3CDTF">2022-10-26T15:10:58Z</dcterms:created>
  <dcterms:modified xsi:type="dcterms:W3CDTF">2022-12-06T13:49:04Z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