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sldIdLst>
    <p:sldId id="2144328359" r:id="rId6"/>
    <p:sldId id="2144328372" r:id="rId7"/>
    <p:sldId id="2144328410" r:id="rId8"/>
    <p:sldId id="2144328521" r:id="rId9"/>
    <p:sldId id="2144328217" r:id="rId10"/>
    <p:sldId id="2144328386" r:id="rId11"/>
    <p:sldId id="2144328387" r:id="rId12"/>
    <p:sldId id="2144327349" r:id="rId13"/>
    <p:sldId id="2144328519" r:id="rId14"/>
    <p:sldId id="2144327350" r:id="rId15"/>
    <p:sldId id="2144328520" r:id="rId16"/>
    <p:sldId id="2144328357" r:id="rId17"/>
    <p:sldId id="2144328304" r:id="rId18"/>
    <p:sldId id="214432740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A5C48789-DAFD-4389-7A87-B92CBB8A351A}" name="Reed Kiely" initials="RK" userId="S::reedk@thevab.com::768be38e-2fb5-40ce-925d-bd8e9d9e3c31"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ED3C8D"/>
    <a:srgbClr val="00BFF2"/>
    <a:srgbClr val="A343FF"/>
    <a:srgbClr val="4EBEA4"/>
    <a:srgbClr val="E2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D0485-8DC5-4A56-93BC-E4B8AF8645BC}" v="2" dt="2022-11-28T20:53:12.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4C116135-3F61-48D4-84B9-B11F19867379}"/>
    <pc:docChg chg="undo custSel delSld modSld">
      <pc:chgData name="Jason Wiese" userId="4bff8d5b-7de6-4655-b397-69b0afc81113" providerId="ADAL" clId="{4C116135-3F61-48D4-84B9-B11F19867379}" dt="2022-11-15T20:31:20.308" v="562" actId="20577"/>
      <pc:docMkLst>
        <pc:docMk/>
      </pc:docMkLst>
      <pc:sldChg chg="modSp mod">
        <pc:chgData name="Jason Wiese" userId="4bff8d5b-7de6-4655-b397-69b0afc81113" providerId="ADAL" clId="{4C116135-3F61-48D4-84B9-B11F19867379}" dt="2022-11-15T20:30:45.387" v="558" actId="1076"/>
        <pc:sldMkLst>
          <pc:docMk/>
          <pc:sldMk cId="3542220857" sldId="2144327349"/>
        </pc:sldMkLst>
        <pc:spChg chg="mod">
          <ac:chgData name="Jason Wiese" userId="4bff8d5b-7de6-4655-b397-69b0afc81113" providerId="ADAL" clId="{4C116135-3F61-48D4-84B9-B11F19867379}" dt="2022-11-15T20:29:21.352" v="555" actId="20577"/>
          <ac:spMkLst>
            <pc:docMk/>
            <pc:sldMk cId="3542220857" sldId="2144327349"/>
            <ac:spMk id="17" creationId="{ACECE296-5510-4419-9D27-0A9D25EC143F}"/>
          </ac:spMkLst>
        </pc:spChg>
        <pc:spChg chg="mod">
          <ac:chgData name="Jason Wiese" userId="4bff8d5b-7de6-4655-b397-69b0afc81113" providerId="ADAL" clId="{4C116135-3F61-48D4-84B9-B11F19867379}" dt="2022-11-15T20:30:45.387" v="558" actId="1076"/>
          <ac:spMkLst>
            <pc:docMk/>
            <pc:sldMk cId="3542220857" sldId="2144327349"/>
            <ac:spMk id="19" creationId="{B6B3A98A-F6DD-ECE4-26A1-D98C1CF8BDB8}"/>
          </ac:spMkLst>
        </pc:spChg>
      </pc:sldChg>
      <pc:sldChg chg="modSp mod">
        <pc:chgData name="Jason Wiese" userId="4bff8d5b-7de6-4655-b397-69b0afc81113" providerId="ADAL" clId="{4C116135-3F61-48D4-84B9-B11F19867379}" dt="2022-11-15T20:30:27.483" v="557" actId="14100"/>
        <pc:sldMkLst>
          <pc:docMk/>
          <pc:sldMk cId="2721652440" sldId="2144327350"/>
        </pc:sldMkLst>
        <pc:spChg chg="mod">
          <ac:chgData name="Jason Wiese" userId="4bff8d5b-7de6-4655-b397-69b0afc81113" providerId="ADAL" clId="{4C116135-3F61-48D4-84B9-B11F19867379}" dt="2022-11-15T20:30:27.483" v="557" actId="14100"/>
          <ac:spMkLst>
            <pc:docMk/>
            <pc:sldMk cId="2721652440" sldId="2144327350"/>
            <ac:spMk id="19" creationId="{3C90FAD3-D682-05F1-AE03-E2B43C897EDB}"/>
          </ac:spMkLst>
        </pc:spChg>
      </pc:sldChg>
      <pc:sldChg chg="modSp mod">
        <pc:chgData name="Jason Wiese" userId="4bff8d5b-7de6-4655-b397-69b0afc81113" providerId="ADAL" clId="{4C116135-3F61-48D4-84B9-B11F19867379}" dt="2022-11-15T20:31:20.308" v="562" actId="20577"/>
        <pc:sldMkLst>
          <pc:docMk/>
          <pc:sldMk cId="2788677562" sldId="2144328357"/>
        </pc:sldMkLst>
        <pc:spChg chg="mod">
          <ac:chgData name="Jason Wiese" userId="4bff8d5b-7de6-4655-b397-69b0afc81113" providerId="ADAL" clId="{4C116135-3F61-48D4-84B9-B11F19867379}" dt="2022-11-15T20:31:20.308" v="562" actId="20577"/>
          <ac:spMkLst>
            <pc:docMk/>
            <pc:sldMk cId="2788677562" sldId="2144328357"/>
            <ac:spMk id="15" creationId="{FB95FAB7-B9CF-408A-A338-EDBA41131D7D}"/>
          </ac:spMkLst>
        </pc:spChg>
      </pc:sldChg>
      <pc:sldChg chg="modSp mod">
        <pc:chgData name="Jason Wiese" userId="4bff8d5b-7de6-4655-b397-69b0afc81113" providerId="ADAL" clId="{4C116135-3F61-48D4-84B9-B11F19867379}" dt="2022-11-15T20:09:31.750" v="5" actId="20577"/>
        <pc:sldMkLst>
          <pc:docMk/>
          <pc:sldMk cId="1305147618" sldId="2144328359"/>
        </pc:sldMkLst>
        <pc:spChg chg="mod">
          <ac:chgData name="Jason Wiese" userId="4bff8d5b-7de6-4655-b397-69b0afc81113" providerId="ADAL" clId="{4C116135-3F61-48D4-84B9-B11F19867379}" dt="2022-11-15T20:09:31.750" v="5" actId="20577"/>
          <ac:spMkLst>
            <pc:docMk/>
            <pc:sldMk cId="1305147618" sldId="2144328359"/>
            <ac:spMk id="10" creationId="{0C38B446-4C07-42BF-B42F-5E8AEE13A36B}"/>
          </ac:spMkLst>
        </pc:spChg>
      </pc:sldChg>
      <pc:sldChg chg="modSp mod delCm modCm">
        <pc:chgData name="Jason Wiese" userId="4bff8d5b-7de6-4655-b397-69b0afc81113" providerId="ADAL" clId="{4C116135-3F61-48D4-84B9-B11F19867379}" dt="2022-11-15T20:20:30.491" v="437" actId="20577"/>
        <pc:sldMkLst>
          <pc:docMk/>
          <pc:sldMk cId="2844488092" sldId="2144328372"/>
        </pc:sldMkLst>
        <pc:spChg chg="mod">
          <ac:chgData name="Jason Wiese" userId="4bff8d5b-7de6-4655-b397-69b0afc81113" providerId="ADAL" clId="{4C116135-3F61-48D4-84B9-B11F19867379}" dt="2022-11-15T20:20:30.491" v="437" actId="20577"/>
          <ac:spMkLst>
            <pc:docMk/>
            <pc:sldMk cId="2844488092" sldId="2144328372"/>
            <ac:spMk id="7" creationId="{4E631C90-25B3-5731-5A1B-3A9FC79B01AC}"/>
          </ac:spMkLst>
        </pc:spChg>
      </pc:sldChg>
      <pc:sldChg chg="modSp mod">
        <pc:chgData name="Jason Wiese" userId="4bff8d5b-7de6-4655-b397-69b0afc81113" providerId="ADAL" clId="{4C116135-3F61-48D4-84B9-B11F19867379}" dt="2022-11-15T20:22:39.065" v="438" actId="14100"/>
        <pc:sldMkLst>
          <pc:docMk/>
          <pc:sldMk cId="2152232555" sldId="2144328386"/>
        </pc:sldMkLst>
        <pc:spChg chg="mod">
          <ac:chgData name="Jason Wiese" userId="4bff8d5b-7de6-4655-b397-69b0afc81113" providerId="ADAL" clId="{4C116135-3F61-48D4-84B9-B11F19867379}" dt="2022-11-15T20:22:39.065" v="438" actId="14100"/>
          <ac:spMkLst>
            <pc:docMk/>
            <pc:sldMk cId="2152232555" sldId="2144328386"/>
            <ac:spMk id="26" creationId="{9F435A53-AF57-D3AB-2438-1CCD58536196}"/>
          </ac:spMkLst>
        </pc:spChg>
      </pc:sldChg>
      <pc:sldChg chg="del">
        <pc:chgData name="Jason Wiese" userId="4bff8d5b-7de6-4655-b397-69b0afc81113" providerId="ADAL" clId="{4C116135-3F61-48D4-84B9-B11F19867379}" dt="2022-11-15T20:28:22.399" v="553" actId="2696"/>
        <pc:sldMkLst>
          <pc:docMk/>
          <pc:sldMk cId="2594964763" sldId="2144328410"/>
        </pc:sldMkLst>
      </pc:sldChg>
      <pc:sldChg chg="modSp del mod">
        <pc:chgData name="Jason Wiese" userId="4bff8d5b-7de6-4655-b397-69b0afc81113" providerId="ADAL" clId="{4C116135-3F61-48D4-84B9-B11F19867379}" dt="2022-11-15T20:27:51.716" v="552" actId="2696"/>
        <pc:sldMkLst>
          <pc:docMk/>
          <pc:sldMk cId="3949473206" sldId="2144328410"/>
        </pc:sldMkLst>
        <pc:spChg chg="mod">
          <ac:chgData name="Jason Wiese" userId="4bff8d5b-7de6-4655-b397-69b0afc81113" providerId="ADAL" clId="{4C116135-3F61-48D4-84B9-B11F19867379}" dt="2022-11-15T20:27:27.640" v="551" actId="20577"/>
          <ac:spMkLst>
            <pc:docMk/>
            <pc:sldMk cId="3949473206" sldId="2144328410"/>
            <ac:spMk id="9" creationId="{96080249-3CCE-4DA8-ACE2-78881606ACAB}"/>
          </ac:spMkLst>
        </pc:spChg>
      </pc:sldChg>
      <pc:sldChg chg="modSp mod">
        <pc:chgData name="Jason Wiese" userId="4bff8d5b-7de6-4655-b397-69b0afc81113" providerId="ADAL" clId="{4C116135-3F61-48D4-84B9-B11F19867379}" dt="2022-11-15T20:24:19.307" v="462" actId="14100"/>
        <pc:sldMkLst>
          <pc:docMk/>
          <pc:sldMk cId="1390646621" sldId="2144328519"/>
        </pc:sldMkLst>
        <pc:spChg chg="mod">
          <ac:chgData name="Jason Wiese" userId="4bff8d5b-7de6-4655-b397-69b0afc81113" providerId="ADAL" clId="{4C116135-3F61-48D4-84B9-B11F19867379}" dt="2022-11-15T20:24:19.307" v="462" actId="14100"/>
          <ac:spMkLst>
            <pc:docMk/>
            <pc:sldMk cId="1390646621" sldId="2144328519"/>
            <ac:spMk id="29" creationId="{99DA619B-89C1-9976-1505-0AF82DD805E8}"/>
          </ac:spMkLst>
        </pc:spChg>
      </pc:sldChg>
      <pc:sldChg chg="modSp mod">
        <pc:chgData name="Jason Wiese" userId="4bff8d5b-7de6-4655-b397-69b0afc81113" providerId="ADAL" clId="{4C116135-3F61-48D4-84B9-B11F19867379}" dt="2022-11-15T20:25:59.570" v="547" actId="20577"/>
        <pc:sldMkLst>
          <pc:docMk/>
          <pc:sldMk cId="507149741" sldId="2144328520"/>
        </pc:sldMkLst>
        <pc:spChg chg="mod">
          <ac:chgData name="Jason Wiese" userId="4bff8d5b-7de6-4655-b397-69b0afc81113" providerId="ADAL" clId="{4C116135-3F61-48D4-84B9-B11F19867379}" dt="2022-11-15T20:25:59.570" v="547" actId="20577"/>
          <ac:spMkLst>
            <pc:docMk/>
            <pc:sldMk cId="507149741" sldId="2144328520"/>
            <ac:spMk id="3" creationId="{622A2013-09D5-22BE-0227-864F3B519CC3}"/>
          </ac:spMkLst>
        </pc:spChg>
      </pc:sldChg>
      <pc:sldChg chg="modSp mod">
        <pc:chgData name="Jason Wiese" userId="4bff8d5b-7de6-4655-b397-69b0afc81113" providerId="ADAL" clId="{4C116135-3F61-48D4-84B9-B11F19867379}" dt="2022-11-15T20:26:38.387" v="550" actId="20577"/>
        <pc:sldMkLst>
          <pc:docMk/>
          <pc:sldMk cId="2757187698" sldId="2144328521"/>
        </pc:sldMkLst>
        <pc:spChg chg="mod">
          <ac:chgData name="Jason Wiese" userId="4bff8d5b-7de6-4655-b397-69b0afc81113" providerId="ADAL" clId="{4C116135-3F61-48D4-84B9-B11F19867379}" dt="2022-11-15T20:26:05.589" v="549" actId="20577"/>
          <ac:spMkLst>
            <pc:docMk/>
            <pc:sldMk cId="2757187698" sldId="2144328521"/>
            <ac:spMk id="3" creationId="{622A2013-09D5-22BE-0227-864F3B519CC3}"/>
          </ac:spMkLst>
        </pc:spChg>
        <pc:spChg chg="mod">
          <ac:chgData name="Jason Wiese" userId="4bff8d5b-7de6-4655-b397-69b0afc81113" providerId="ADAL" clId="{4C116135-3F61-48D4-84B9-B11F19867379}" dt="2022-11-15T20:26:38.387" v="550" actId="20577"/>
          <ac:spMkLst>
            <pc:docMk/>
            <pc:sldMk cId="2757187698" sldId="2144328521"/>
            <ac:spMk id="32" creationId="{2A69232A-4D89-62BE-5A70-AB120E91D53C}"/>
          </ac:spMkLst>
        </pc:spChg>
      </pc:sldChg>
    </pc:docChg>
  </pc:docChgLst>
  <pc:docChgLst>
    <pc:chgData name="Jason Wiese" userId="4bff8d5b-7de6-4655-b397-69b0afc81113" providerId="ADAL" clId="{662D1E39-6668-4D91-ABC4-F37FCF19D09A}"/>
    <pc:docChg chg="undo custSel modSld">
      <pc:chgData name="Jason Wiese" userId="4bff8d5b-7de6-4655-b397-69b0afc81113" providerId="ADAL" clId="{662D1E39-6668-4D91-ABC4-F37FCF19D09A}" dt="2022-11-15T18:51:06.457" v="107"/>
      <pc:docMkLst>
        <pc:docMk/>
      </pc:docMkLst>
      <pc:sldChg chg="modSp mod delCm">
        <pc:chgData name="Jason Wiese" userId="4bff8d5b-7de6-4655-b397-69b0afc81113" providerId="ADAL" clId="{662D1E39-6668-4D91-ABC4-F37FCF19D09A}" dt="2022-11-15T18:47:28.010" v="18" actId="1076"/>
        <pc:sldMkLst>
          <pc:docMk/>
          <pc:sldMk cId="3542220857" sldId="2144327349"/>
        </pc:sldMkLst>
        <pc:spChg chg="mod">
          <ac:chgData name="Jason Wiese" userId="4bff8d5b-7de6-4655-b397-69b0afc81113" providerId="ADAL" clId="{662D1E39-6668-4D91-ABC4-F37FCF19D09A}" dt="2022-11-15T18:46:49.582" v="13" actId="113"/>
          <ac:spMkLst>
            <pc:docMk/>
            <pc:sldMk cId="3542220857" sldId="2144327349"/>
            <ac:spMk id="17" creationId="{ACECE296-5510-4419-9D27-0A9D25EC143F}"/>
          </ac:spMkLst>
        </pc:spChg>
        <pc:spChg chg="mod">
          <ac:chgData name="Jason Wiese" userId="4bff8d5b-7de6-4655-b397-69b0afc81113" providerId="ADAL" clId="{662D1E39-6668-4D91-ABC4-F37FCF19D09A}" dt="2022-11-15T18:47:28.010" v="18" actId="1076"/>
          <ac:spMkLst>
            <pc:docMk/>
            <pc:sldMk cId="3542220857" sldId="2144327349"/>
            <ac:spMk id="19" creationId="{B6B3A98A-F6DD-ECE4-26A1-D98C1CF8BDB8}"/>
          </ac:spMkLst>
        </pc:spChg>
      </pc:sldChg>
      <pc:sldChg chg="modSp mod">
        <pc:chgData name="Jason Wiese" userId="4bff8d5b-7de6-4655-b397-69b0afc81113" providerId="ADAL" clId="{662D1E39-6668-4D91-ABC4-F37FCF19D09A}" dt="2022-11-15T18:50:55.174" v="106" actId="1035"/>
        <pc:sldMkLst>
          <pc:docMk/>
          <pc:sldMk cId="2721652440" sldId="2144327350"/>
        </pc:sldMkLst>
        <pc:spChg chg="mod">
          <ac:chgData name="Jason Wiese" userId="4bff8d5b-7de6-4655-b397-69b0afc81113" providerId="ADAL" clId="{662D1E39-6668-4D91-ABC4-F37FCF19D09A}" dt="2022-11-15T18:47:44.913" v="19" actId="1076"/>
          <ac:spMkLst>
            <pc:docMk/>
            <pc:sldMk cId="2721652440" sldId="2144327350"/>
            <ac:spMk id="14" creationId="{FA320489-68AE-BC86-8569-FE3B00A4BEAE}"/>
          </ac:spMkLst>
        </pc:spChg>
        <pc:spChg chg="mod">
          <ac:chgData name="Jason Wiese" userId="4bff8d5b-7de6-4655-b397-69b0afc81113" providerId="ADAL" clId="{662D1E39-6668-4D91-ABC4-F37FCF19D09A}" dt="2022-11-15T18:48:04.819" v="21" actId="1076"/>
          <ac:spMkLst>
            <pc:docMk/>
            <pc:sldMk cId="2721652440" sldId="2144327350"/>
            <ac:spMk id="17" creationId="{ACECE296-5510-4419-9D27-0A9D25EC143F}"/>
          </ac:spMkLst>
        </pc:spChg>
        <pc:spChg chg="mod">
          <ac:chgData name="Jason Wiese" userId="4bff8d5b-7de6-4655-b397-69b0afc81113" providerId="ADAL" clId="{662D1E39-6668-4D91-ABC4-F37FCF19D09A}" dt="2022-11-15T18:47:46.557" v="20" actId="1076"/>
          <ac:spMkLst>
            <pc:docMk/>
            <pc:sldMk cId="2721652440" sldId="2144327350"/>
            <ac:spMk id="19" creationId="{3C90FAD3-D682-05F1-AE03-E2B43C897EDB}"/>
          </ac:spMkLst>
        </pc:spChg>
        <pc:spChg chg="mod">
          <ac:chgData name="Jason Wiese" userId="4bff8d5b-7de6-4655-b397-69b0afc81113" providerId="ADAL" clId="{662D1E39-6668-4D91-ABC4-F37FCF19D09A}" dt="2022-11-15T18:50:55.174" v="106" actId="1035"/>
          <ac:spMkLst>
            <pc:docMk/>
            <pc:sldMk cId="2721652440" sldId="2144327350"/>
            <ac:spMk id="27" creationId="{856C2FE8-F231-A8F2-96F4-B9A946425D35}"/>
          </ac:spMkLst>
        </pc:spChg>
      </pc:sldChg>
      <pc:sldChg chg="delCm">
        <pc:chgData name="Jason Wiese" userId="4bff8d5b-7de6-4655-b397-69b0afc81113" providerId="ADAL" clId="{662D1E39-6668-4D91-ABC4-F37FCF19D09A}" dt="2022-11-15T18:51:06.457" v="107"/>
        <pc:sldMkLst>
          <pc:docMk/>
          <pc:sldMk cId="2788677562" sldId="2144328357"/>
        </pc:sldMkLst>
      </pc:sldChg>
      <pc:sldChg chg="modSp mod">
        <pc:chgData name="Jason Wiese" userId="4bff8d5b-7de6-4655-b397-69b0afc81113" providerId="ADAL" clId="{662D1E39-6668-4D91-ABC4-F37FCF19D09A}" dt="2022-11-15T18:49:57.227" v="52" actId="255"/>
        <pc:sldMkLst>
          <pc:docMk/>
          <pc:sldMk cId="1305147618" sldId="2144328359"/>
        </pc:sldMkLst>
        <pc:spChg chg="mod">
          <ac:chgData name="Jason Wiese" userId="4bff8d5b-7de6-4655-b397-69b0afc81113" providerId="ADAL" clId="{662D1E39-6668-4D91-ABC4-F37FCF19D09A}" dt="2022-11-15T18:49:57.227" v="52" actId="255"/>
          <ac:spMkLst>
            <pc:docMk/>
            <pc:sldMk cId="1305147618" sldId="2144328359"/>
            <ac:spMk id="10" creationId="{0C38B446-4C07-42BF-B42F-5E8AEE13A36B}"/>
          </ac:spMkLst>
        </pc:spChg>
      </pc:sldChg>
      <pc:sldChg chg="delCm">
        <pc:chgData name="Jason Wiese" userId="4bff8d5b-7de6-4655-b397-69b0afc81113" providerId="ADAL" clId="{662D1E39-6668-4D91-ABC4-F37FCF19D09A}" dt="2022-11-15T18:45:22.187" v="2"/>
        <pc:sldMkLst>
          <pc:docMk/>
          <pc:sldMk cId="3949473206" sldId="2144328410"/>
        </pc:sldMkLst>
      </pc:sldChg>
      <pc:sldChg chg="delSp modSp mod">
        <pc:chgData name="Jason Wiese" userId="4bff8d5b-7de6-4655-b397-69b0afc81113" providerId="ADAL" clId="{662D1E39-6668-4D91-ABC4-F37FCF19D09A}" dt="2022-11-15T18:50:37.925" v="105" actId="6549"/>
        <pc:sldMkLst>
          <pc:docMk/>
          <pc:sldMk cId="507149741" sldId="2144328520"/>
        </pc:sldMkLst>
        <pc:spChg chg="mod">
          <ac:chgData name="Jason Wiese" userId="4bff8d5b-7de6-4655-b397-69b0afc81113" providerId="ADAL" clId="{662D1E39-6668-4D91-ABC4-F37FCF19D09A}" dt="2022-11-15T18:50:37.925" v="105" actId="6549"/>
          <ac:spMkLst>
            <pc:docMk/>
            <pc:sldMk cId="507149741" sldId="2144328520"/>
            <ac:spMk id="3" creationId="{622A2013-09D5-22BE-0227-864F3B519CC3}"/>
          </ac:spMkLst>
        </pc:spChg>
        <pc:picChg chg="del">
          <ac:chgData name="Jason Wiese" userId="4bff8d5b-7de6-4655-b397-69b0afc81113" providerId="ADAL" clId="{662D1E39-6668-4D91-ABC4-F37FCF19D09A}" dt="2022-11-15T18:50:28.372" v="68" actId="478"/>
          <ac:picMkLst>
            <pc:docMk/>
            <pc:sldMk cId="507149741" sldId="2144328520"/>
            <ac:picMk id="8" creationId="{69E3ED66-7D56-46D2-B2A0-139022AADE0F}"/>
          </ac:picMkLst>
        </pc:picChg>
      </pc:sldChg>
      <pc:sldChg chg="delSp modSp mod delCm">
        <pc:chgData name="Jason Wiese" userId="4bff8d5b-7de6-4655-b397-69b0afc81113" providerId="ADAL" clId="{662D1E39-6668-4D91-ABC4-F37FCF19D09A}" dt="2022-11-15T18:50:24.108" v="67" actId="478"/>
        <pc:sldMkLst>
          <pc:docMk/>
          <pc:sldMk cId="2757187698" sldId="2144328521"/>
        </pc:sldMkLst>
        <pc:spChg chg="mod">
          <ac:chgData name="Jason Wiese" userId="4bff8d5b-7de6-4655-b397-69b0afc81113" providerId="ADAL" clId="{662D1E39-6668-4D91-ABC4-F37FCF19D09A}" dt="2022-11-15T18:50:17.073" v="66" actId="20577"/>
          <ac:spMkLst>
            <pc:docMk/>
            <pc:sldMk cId="2757187698" sldId="2144328521"/>
            <ac:spMk id="3" creationId="{622A2013-09D5-22BE-0227-864F3B519CC3}"/>
          </ac:spMkLst>
        </pc:spChg>
        <pc:picChg chg="del">
          <ac:chgData name="Jason Wiese" userId="4bff8d5b-7de6-4655-b397-69b0afc81113" providerId="ADAL" clId="{662D1E39-6668-4D91-ABC4-F37FCF19D09A}" dt="2022-11-15T18:50:24.108" v="67" actId="478"/>
          <ac:picMkLst>
            <pc:docMk/>
            <pc:sldMk cId="2757187698" sldId="2144328521"/>
            <ac:picMk id="8" creationId="{69E3ED66-7D56-46D2-B2A0-139022AADE0F}"/>
          </ac:picMkLst>
        </pc:picChg>
      </pc:sldChg>
    </pc:docChg>
  </pc:docChgLst>
  <pc:docChgLst>
    <pc:chgData name="Jason Wiese" userId="4bff8d5b-7de6-4655-b397-69b0afc81113" providerId="ADAL" clId="{1D6A3E2F-0A4D-4504-915C-73FE7E577C2F}"/>
    <pc:docChg chg="undo redo custSel delSld modSld sldOrd">
      <pc:chgData name="Jason Wiese" userId="4bff8d5b-7de6-4655-b397-69b0afc81113" providerId="ADAL" clId="{1D6A3E2F-0A4D-4504-915C-73FE7E577C2F}" dt="2022-11-15T07:30:31.082" v="1704" actId="478"/>
      <pc:docMkLst>
        <pc:docMk/>
      </pc:docMkLst>
      <pc:sldChg chg="modSp mod addCm">
        <pc:chgData name="Jason Wiese" userId="4bff8d5b-7de6-4655-b397-69b0afc81113" providerId="ADAL" clId="{1D6A3E2F-0A4D-4504-915C-73FE7E577C2F}" dt="2022-11-15T07:02:51.673" v="692"/>
        <pc:sldMkLst>
          <pc:docMk/>
          <pc:sldMk cId="284775018" sldId="2144327292"/>
        </pc:sldMkLst>
        <pc:spChg chg="mod">
          <ac:chgData name="Jason Wiese" userId="4bff8d5b-7de6-4655-b397-69b0afc81113" providerId="ADAL" clId="{1D6A3E2F-0A4D-4504-915C-73FE7E577C2F}" dt="2022-11-15T06:58:05.079" v="677" actId="20577"/>
          <ac:spMkLst>
            <pc:docMk/>
            <pc:sldMk cId="284775018" sldId="2144327292"/>
            <ac:spMk id="20" creationId="{5F6C296A-0D69-5FDC-D8A1-9C05DA5E3336}"/>
          </ac:spMkLst>
        </pc:spChg>
      </pc:sldChg>
      <pc:sldChg chg="addSp modSp mod addCm">
        <pc:chgData name="Jason Wiese" userId="4bff8d5b-7de6-4655-b397-69b0afc81113" providerId="ADAL" clId="{1D6A3E2F-0A4D-4504-915C-73FE7E577C2F}" dt="2022-11-15T07:20:54.981" v="742"/>
        <pc:sldMkLst>
          <pc:docMk/>
          <pc:sldMk cId="3542220857" sldId="2144327349"/>
        </pc:sldMkLst>
        <pc:spChg chg="add mod ord">
          <ac:chgData name="Jason Wiese" userId="4bff8d5b-7de6-4655-b397-69b0afc81113" providerId="ADAL" clId="{1D6A3E2F-0A4D-4504-915C-73FE7E577C2F}" dt="2022-11-15T06:44:51.439" v="479" actId="1037"/>
          <ac:spMkLst>
            <pc:docMk/>
            <pc:sldMk cId="3542220857" sldId="2144327349"/>
            <ac:spMk id="9" creationId="{41D96F52-4D89-C41B-1820-3A42782D3573}"/>
          </ac:spMkLst>
        </pc:spChg>
        <pc:spChg chg="mod">
          <ac:chgData name="Jason Wiese" userId="4bff8d5b-7de6-4655-b397-69b0afc81113" providerId="ADAL" clId="{1D6A3E2F-0A4D-4504-915C-73FE7E577C2F}" dt="2022-11-15T06:47:52.792" v="497" actId="404"/>
          <ac:spMkLst>
            <pc:docMk/>
            <pc:sldMk cId="3542220857" sldId="2144327349"/>
            <ac:spMk id="17" creationId="{ACECE296-5510-4419-9D27-0A9D25EC143F}"/>
          </ac:spMkLst>
        </pc:spChg>
        <pc:spChg chg="mod">
          <ac:chgData name="Jason Wiese" userId="4bff8d5b-7de6-4655-b397-69b0afc81113" providerId="ADAL" clId="{1D6A3E2F-0A4D-4504-915C-73FE7E577C2F}" dt="2022-11-15T06:49:59.858" v="515" actId="207"/>
          <ac:spMkLst>
            <pc:docMk/>
            <pc:sldMk cId="3542220857" sldId="2144327349"/>
            <ac:spMk id="19" creationId="{B6B3A98A-F6DD-ECE4-26A1-D98C1CF8BDB8}"/>
          </ac:spMkLst>
        </pc:spChg>
        <pc:spChg chg="ord">
          <ac:chgData name="Jason Wiese" userId="4bff8d5b-7de6-4655-b397-69b0afc81113" providerId="ADAL" clId="{1D6A3E2F-0A4D-4504-915C-73FE7E577C2F}" dt="2022-11-15T06:44:33.450" v="462" actId="167"/>
          <ac:spMkLst>
            <pc:docMk/>
            <pc:sldMk cId="3542220857" sldId="2144327349"/>
            <ac:spMk id="24" creationId="{7374B921-3D88-4208-A0A4-1868695569AD}"/>
          </ac:spMkLst>
        </pc:spChg>
      </pc:sldChg>
      <pc:sldChg chg="addSp delSp modSp mod">
        <pc:chgData name="Jason Wiese" userId="4bff8d5b-7de6-4655-b397-69b0afc81113" providerId="ADAL" clId="{1D6A3E2F-0A4D-4504-915C-73FE7E577C2F}" dt="2022-11-15T07:04:49.540" v="699" actId="14100"/>
        <pc:sldMkLst>
          <pc:docMk/>
          <pc:sldMk cId="1474712545" sldId="2144328217"/>
        </pc:sldMkLst>
        <pc:spChg chg="add del mod">
          <ac:chgData name="Jason Wiese" userId="4bff8d5b-7de6-4655-b397-69b0afc81113" providerId="ADAL" clId="{1D6A3E2F-0A4D-4504-915C-73FE7E577C2F}" dt="2022-11-15T06:29:36.591" v="214" actId="207"/>
          <ac:spMkLst>
            <pc:docMk/>
            <pc:sldMk cId="1474712545" sldId="2144328217"/>
            <ac:spMk id="6" creationId="{1B21F311-1638-7C1D-780E-E412F2B884C3}"/>
          </ac:spMkLst>
        </pc:spChg>
        <pc:spChg chg="mod">
          <ac:chgData name="Jason Wiese" userId="4bff8d5b-7de6-4655-b397-69b0afc81113" providerId="ADAL" clId="{1D6A3E2F-0A4D-4504-915C-73FE7E577C2F}" dt="2022-11-15T06:26:41.692" v="105" actId="2085"/>
          <ac:spMkLst>
            <pc:docMk/>
            <pc:sldMk cId="1474712545" sldId="2144328217"/>
            <ac:spMk id="13" creationId="{C883BB16-B183-498C-9B10-B425AA839271}"/>
          </ac:spMkLst>
        </pc:spChg>
        <pc:spChg chg="add del mod">
          <ac:chgData name="Jason Wiese" userId="4bff8d5b-7de6-4655-b397-69b0afc81113" providerId="ADAL" clId="{1D6A3E2F-0A4D-4504-915C-73FE7E577C2F}" dt="2022-11-15T06:29:30.769" v="207" actId="478"/>
          <ac:spMkLst>
            <pc:docMk/>
            <pc:sldMk cId="1474712545" sldId="2144328217"/>
            <ac:spMk id="14" creationId="{A7E96B4F-1074-4E3E-B9D8-6E8F778A1982}"/>
          </ac:spMkLst>
        </pc:spChg>
        <pc:spChg chg="mod">
          <ac:chgData name="Jason Wiese" userId="4bff8d5b-7de6-4655-b397-69b0afc81113" providerId="ADAL" clId="{1D6A3E2F-0A4D-4504-915C-73FE7E577C2F}" dt="2022-11-15T06:37:36.891" v="388" actId="20577"/>
          <ac:spMkLst>
            <pc:docMk/>
            <pc:sldMk cId="1474712545" sldId="2144328217"/>
            <ac:spMk id="23" creationId="{FE54455D-3099-8DEE-7A15-9DCDDDD8F040}"/>
          </ac:spMkLst>
        </pc:spChg>
        <pc:spChg chg="mod">
          <ac:chgData name="Jason Wiese" userId="4bff8d5b-7de6-4655-b397-69b0afc81113" providerId="ADAL" clId="{1D6A3E2F-0A4D-4504-915C-73FE7E577C2F}" dt="2022-11-15T07:04:49.540" v="699" actId="14100"/>
          <ac:spMkLst>
            <pc:docMk/>
            <pc:sldMk cId="1474712545" sldId="2144328217"/>
            <ac:spMk id="24" creationId="{8E65F054-3F75-CA02-1898-B4EE74A3EE50}"/>
          </ac:spMkLst>
        </pc:spChg>
        <pc:spChg chg="mod">
          <ac:chgData name="Jason Wiese" userId="4bff8d5b-7de6-4655-b397-69b0afc81113" providerId="ADAL" clId="{1D6A3E2F-0A4D-4504-915C-73FE7E577C2F}" dt="2022-11-15T06:27:34.286" v="122" actId="1035"/>
          <ac:spMkLst>
            <pc:docMk/>
            <pc:sldMk cId="1474712545" sldId="2144328217"/>
            <ac:spMk id="26" creationId="{E3BA757A-8AD5-45D3-8791-A8BF68115812}"/>
          </ac:spMkLst>
        </pc:spChg>
        <pc:spChg chg="mod">
          <ac:chgData name="Jason Wiese" userId="4bff8d5b-7de6-4655-b397-69b0afc81113" providerId="ADAL" clId="{1D6A3E2F-0A4D-4504-915C-73FE7E577C2F}" dt="2022-11-15T06:27:12.549" v="117" actId="403"/>
          <ac:spMkLst>
            <pc:docMk/>
            <pc:sldMk cId="1474712545" sldId="2144328217"/>
            <ac:spMk id="29" creationId="{56FD5241-FF34-45EB-B765-35664FEFC366}"/>
          </ac:spMkLst>
        </pc:spChg>
        <pc:spChg chg="mod">
          <ac:chgData name="Jason Wiese" userId="4bff8d5b-7de6-4655-b397-69b0afc81113" providerId="ADAL" clId="{1D6A3E2F-0A4D-4504-915C-73FE7E577C2F}" dt="2022-11-15T06:27:01.158" v="111" actId="403"/>
          <ac:spMkLst>
            <pc:docMk/>
            <pc:sldMk cId="1474712545" sldId="2144328217"/>
            <ac:spMk id="35" creationId="{79E02AC0-750C-49C7-ACF3-157EC1770F62}"/>
          </ac:spMkLst>
        </pc:spChg>
        <pc:spChg chg="mod">
          <ac:chgData name="Jason Wiese" userId="4bff8d5b-7de6-4655-b397-69b0afc81113" providerId="ADAL" clId="{1D6A3E2F-0A4D-4504-915C-73FE7E577C2F}" dt="2022-11-15T06:27:08.819" v="115" actId="403"/>
          <ac:spMkLst>
            <pc:docMk/>
            <pc:sldMk cId="1474712545" sldId="2144328217"/>
            <ac:spMk id="39" creationId="{9D22F735-E93A-45A7-9E4A-C0A7F6CCD72C}"/>
          </ac:spMkLst>
        </pc:spChg>
        <pc:spChg chg="mod">
          <ac:chgData name="Jason Wiese" userId="4bff8d5b-7de6-4655-b397-69b0afc81113" providerId="ADAL" clId="{1D6A3E2F-0A4D-4504-915C-73FE7E577C2F}" dt="2022-11-15T06:28:50.006" v="124" actId="108"/>
          <ac:spMkLst>
            <pc:docMk/>
            <pc:sldMk cId="1474712545" sldId="2144328217"/>
            <ac:spMk id="41" creationId="{934E9EBF-6173-4E6E-8B9E-3CB281D47A36}"/>
          </ac:spMkLst>
        </pc:spChg>
        <pc:spChg chg="mod">
          <ac:chgData name="Jason Wiese" userId="4bff8d5b-7de6-4655-b397-69b0afc81113" providerId="ADAL" clId="{1D6A3E2F-0A4D-4504-915C-73FE7E577C2F}" dt="2022-11-15T06:34:01.055" v="277" actId="403"/>
          <ac:spMkLst>
            <pc:docMk/>
            <pc:sldMk cId="1474712545" sldId="2144328217"/>
            <ac:spMk id="43" creationId="{32100003-8D8F-4D3B-B7E8-77541857D513}"/>
          </ac:spMkLst>
        </pc:spChg>
      </pc:sldChg>
      <pc:sldChg chg="modSp mod">
        <pc:chgData name="Jason Wiese" userId="4bff8d5b-7de6-4655-b397-69b0afc81113" providerId="ADAL" clId="{1D6A3E2F-0A4D-4504-915C-73FE7E577C2F}" dt="2022-11-15T06:16:00.782" v="52" actId="1035"/>
        <pc:sldMkLst>
          <pc:docMk/>
          <pc:sldMk cId="3110856516" sldId="2144328304"/>
        </pc:sldMkLst>
        <pc:spChg chg="mod">
          <ac:chgData name="Jason Wiese" userId="4bff8d5b-7de6-4655-b397-69b0afc81113" providerId="ADAL" clId="{1D6A3E2F-0A4D-4504-915C-73FE7E577C2F}" dt="2022-11-15T06:15:53.948" v="39" actId="1035"/>
          <ac:spMkLst>
            <pc:docMk/>
            <pc:sldMk cId="3110856516" sldId="2144328304"/>
            <ac:spMk id="11" creationId="{5A726CBB-FF4C-0651-9537-104F3307FEE7}"/>
          </ac:spMkLst>
        </pc:spChg>
        <pc:spChg chg="mod">
          <ac:chgData name="Jason Wiese" userId="4bff8d5b-7de6-4655-b397-69b0afc81113" providerId="ADAL" clId="{1D6A3E2F-0A4D-4504-915C-73FE7E577C2F}" dt="2022-11-15T06:15:53.948" v="39" actId="1035"/>
          <ac:spMkLst>
            <pc:docMk/>
            <pc:sldMk cId="3110856516" sldId="2144328304"/>
            <ac:spMk id="26" creationId="{D431F705-5F16-8750-8596-421C88068B96}"/>
          </ac:spMkLst>
        </pc:spChg>
        <pc:spChg chg="mod">
          <ac:chgData name="Jason Wiese" userId="4bff8d5b-7de6-4655-b397-69b0afc81113" providerId="ADAL" clId="{1D6A3E2F-0A4D-4504-915C-73FE7E577C2F}" dt="2022-11-15T06:16:00.782" v="52" actId="1035"/>
          <ac:spMkLst>
            <pc:docMk/>
            <pc:sldMk cId="3110856516" sldId="2144328304"/>
            <ac:spMk id="29" creationId="{5ACC376E-7D3D-27FA-38EA-801E79DBEF46}"/>
          </ac:spMkLst>
        </pc:spChg>
        <pc:spChg chg="mod">
          <ac:chgData name="Jason Wiese" userId="4bff8d5b-7de6-4655-b397-69b0afc81113" providerId="ADAL" clId="{1D6A3E2F-0A4D-4504-915C-73FE7E577C2F}" dt="2022-11-15T06:15:13.536" v="19" actId="1076"/>
          <ac:spMkLst>
            <pc:docMk/>
            <pc:sldMk cId="3110856516" sldId="2144328304"/>
            <ac:spMk id="31" creationId="{8196425E-A7A1-3535-537E-8E89790B1A93}"/>
          </ac:spMkLst>
        </pc:spChg>
        <pc:spChg chg="mod">
          <ac:chgData name="Jason Wiese" userId="4bff8d5b-7de6-4655-b397-69b0afc81113" providerId="ADAL" clId="{1D6A3E2F-0A4D-4504-915C-73FE7E577C2F}" dt="2022-11-15T06:16:00.782" v="52" actId="1035"/>
          <ac:spMkLst>
            <pc:docMk/>
            <pc:sldMk cId="3110856516" sldId="2144328304"/>
            <ac:spMk id="32" creationId="{1EA092B7-FE83-3703-F353-AC3EA79277FE}"/>
          </ac:spMkLst>
        </pc:spChg>
        <pc:picChg chg="mod">
          <ac:chgData name="Jason Wiese" userId="4bff8d5b-7de6-4655-b397-69b0afc81113" providerId="ADAL" clId="{1D6A3E2F-0A4D-4504-915C-73FE7E577C2F}" dt="2022-11-15T06:15:53.948" v="39" actId="1035"/>
          <ac:picMkLst>
            <pc:docMk/>
            <pc:sldMk cId="3110856516" sldId="2144328304"/>
            <ac:picMk id="9" creationId="{712BADE3-2CD3-297D-6607-E187E761A6C1}"/>
          </ac:picMkLst>
        </pc:picChg>
        <pc:picChg chg="mod">
          <ac:chgData name="Jason Wiese" userId="4bff8d5b-7de6-4655-b397-69b0afc81113" providerId="ADAL" clId="{1D6A3E2F-0A4D-4504-915C-73FE7E577C2F}" dt="2022-11-15T06:15:53.948" v="39" actId="1035"/>
          <ac:picMkLst>
            <pc:docMk/>
            <pc:sldMk cId="3110856516" sldId="2144328304"/>
            <ac:picMk id="10" creationId="{23AAA8F2-D2C7-B43B-49D7-5E98447D6425}"/>
          </ac:picMkLst>
        </pc:picChg>
        <pc:picChg chg="mod">
          <ac:chgData name="Jason Wiese" userId="4bff8d5b-7de6-4655-b397-69b0afc81113" providerId="ADAL" clId="{1D6A3E2F-0A4D-4504-915C-73FE7E577C2F}" dt="2022-11-15T06:16:00.782" v="52" actId="1035"/>
          <ac:picMkLst>
            <pc:docMk/>
            <pc:sldMk cId="3110856516" sldId="2144328304"/>
            <ac:picMk id="23" creationId="{F4E287AA-4904-C929-229D-F53B06A7C5CA}"/>
          </ac:picMkLst>
        </pc:picChg>
        <pc:picChg chg="mod">
          <ac:chgData name="Jason Wiese" userId="4bff8d5b-7de6-4655-b397-69b0afc81113" providerId="ADAL" clId="{1D6A3E2F-0A4D-4504-915C-73FE7E577C2F}" dt="2022-11-15T06:15:13.536" v="19" actId="1076"/>
          <ac:picMkLst>
            <pc:docMk/>
            <pc:sldMk cId="3110856516" sldId="2144328304"/>
            <ac:picMk id="24" creationId="{93FBE77C-F654-6523-1B76-21F27425101D}"/>
          </ac:picMkLst>
        </pc:picChg>
        <pc:picChg chg="mod">
          <ac:chgData name="Jason Wiese" userId="4bff8d5b-7de6-4655-b397-69b0afc81113" providerId="ADAL" clId="{1D6A3E2F-0A4D-4504-915C-73FE7E577C2F}" dt="2022-11-15T06:16:00.782" v="52" actId="1035"/>
          <ac:picMkLst>
            <pc:docMk/>
            <pc:sldMk cId="3110856516" sldId="2144328304"/>
            <ac:picMk id="25" creationId="{0728C115-7148-C772-81B9-AFC1D30FA6B5}"/>
          </ac:picMkLst>
        </pc:picChg>
      </pc:sldChg>
      <pc:sldChg chg="addSp delSp modSp mod ord addCm">
        <pc:chgData name="Jason Wiese" userId="4bff8d5b-7de6-4655-b397-69b0afc81113" providerId="ADAL" clId="{1D6A3E2F-0A4D-4504-915C-73FE7E577C2F}" dt="2022-11-15T07:30:31.082" v="1704" actId="478"/>
        <pc:sldMkLst>
          <pc:docMk/>
          <pc:sldMk cId="2788677562" sldId="2144328357"/>
        </pc:sldMkLst>
        <pc:spChg chg="add del mod">
          <ac:chgData name="Jason Wiese" userId="4bff8d5b-7de6-4655-b397-69b0afc81113" providerId="ADAL" clId="{1D6A3E2F-0A4D-4504-915C-73FE7E577C2F}" dt="2022-11-15T07:30:31.082" v="1704" actId="478"/>
          <ac:spMkLst>
            <pc:docMk/>
            <pc:sldMk cId="2788677562" sldId="2144328357"/>
            <ac:spMk id="7" creationId="{3C93378A-E0C2-2E48-788B-EB12886B6C99}"/>
          </ac:spMkLst>
        </pc:spChg>
        <pc:spChg chg="mod">
          <ac:chgData name="Jason Wiese" userId="4bff8d5b-7de6-4655-b397-69b0afc81113" providerId="ADAL" clId="{1D6A3E2F-0A4D-4504-915C-73FE7E577C2F}" dt="2022-11-15T07:29:20.011" v="1702" actId="14100"/>
          <ac:spMkLst>
            <pc:docMk/>
            <pc:sldMk cId="2788677562" sldId="2144328357"/>
            <ac:spMk id="15" creationId="{FB95FAB7-B9CF-408A-A338-EDBA41131D7D}"/>
          </ac:spMkLst>
        </pc:spChg>
      </pc:sldChg>
      <pc:sldChg chg="modSp mod addCm">
        <pc:chgData name="Jason Wiese" userId="4bff8d5b-7de6-4655-b397-69b0afc81113" providerId="ADAL" clId="{1D6A3E2F-0A4D-4504-915C-73FE7E577C2F}" dt="2022-11-15T07:13:20.901" v="737"/>
        <pc:sldMkLst>
          <pc:docMk/>
          <pc:sldMk cId="1305147618" sldId="2144328359"/>
        </pc:sldMkLst>
        <pc:spChg chg="mod">
          <ac:chgData name="Jason Wiese" userId="4bff8d5b-7de6-4655-b397-69b0afc81113" providerId="ADAL" clId="{1D6A3E2F-0A4D-4504-915C-73FE7E577C2F}" dt="2022-11-15T06:13:39.751" v="1" actId="14100"/>
          <ac:spMkLst>
            <pc:docMk/>
            <pc:sldMk cId="1305147618" sldId="2144328359"/>
            <ac:spMk id="10" creationId="{0C38B446-4C07-42BF-B42F-5E8AEE13A36B}"/>
          </ac:spMkLst>
        </pc:spChg>
      </pc:sldChg>
      <pc:sldChg chg="modSp mod addCm">
        <pc:chgData name="Jason Wiese" userId="4bff8d5b-7de6-4655-b397-69b0afc81113" providerId="ADAL" clId="{1D6A3E2F-0A4D-4504-915C-73FE7E577C2F}" dt="2022-11-15T07:15:06.017" v="738"/>
        <pc:sldMkLst>
          <pc:docMk/>
          <pc:sldMk cId="2844488092" sldId="2144328372"/>
        </pc:sldMkLst>
        <pc:spChg chg="mod">
          <ac:chgData name="Jason Wiese" userId="4bff8d5b-7de6-4655-b397-69b0afc81113" providerId="ADAL" clId="{1D6A3E2F-0A4D-4504-915C-73FE7E577C2F}" dt="2022-11-15T07:12:24.491" v="736" actId="20577"/>
          <ac:spMkLst>
            <pc:docMk/>
            <pc:sldMk cId="2844488092" sldId="2144328372"/>
            <ac:spMk id="7" creationId="{4E631C90-25B3-5731-5A1B-3A9FC79B01AC}"/>
          </ac:spMkLst>
        </pc:spChg>
      </pc:sldChg>
      <pc:sldChg chg="modSp mod">
        <pc:chgData name="Jason Wiese" userId="4bff8d5b-7de6-4655-b397-69b0afc81113" providerId="ADAL" clId="{1D6A3E2F-0A4D-4504-915C-73FE7E577C2F}" dt="2022-11-15T06:40:54.094" v="431" actId="6549"/>
        <pc:sldMkLst>
          <pc:docMk/>
          <pc:sldMk cId="2152232555" sldId="2144328386"/>
        </pc:sldMkLst>
        <pc:spChg chg="mod">
          <ac:chgData name="Jason Wiese" userId="4bff8d5b-7de6-4655-b397-69b0afc81113" providerId="ADAL" clId="{1D6A3E2F-0A4D-4504-915C-73FE7E577C2F}" dt="2022-11-15T06:31:06.206" v="241" actId="20577"/>
          <ac:spMkLst>
            <pc:docMk/>
            <pc:sldMk cId="2152232555" sldId="2144328386"/>
            <ac:spMk id="2" creationId="{A4492745-801E-5ED8-2603-76E3FC20B0CC}"/>
          </ac:spMkLst>
        </pc:spChg>
        <pc:spChg chg="mod">
          <ac:chgData name="Jason Wiese" userId="4bff8d5b-7de6-4655-b397-69b0afc81113" providerId="ADAL" clId="{1D6A3E2F-0A4D-4504-915C-73FE7E577C2F}" dt="2022-11-15T06:31:12.717" v="243" actId="20577"/>
          <ac:spMkLst>
            <pc:docMk/>
            <pc:sldMk cId="2152232555" sldId="2144328386"/>
            <ac:spMk id="12" creationId="{8F6AE4CF-F5B5-D5E9-207E-52A4627318F0}"/>
          </ac:spMkLst>
        </pc:spChg>
        <pc:spChg chg="mod">
          <ac:chgData name="Jason Wiese" userId="4bff8d5b-7de6-4655-b397-69b0afc81113" providerId="ADAL" clId="{1D6A3E2F-0A4D-4504-915C-73FE7E577C2F}" dt="2022-11-15T06:30:21.756" v="216" actId="20577"/>
          <ac:spMkLst>
            <pc:docMk/>
            <pc:sldMk cId="2152232555" sldId="2144328386"/>
            <ac:spMk id="18" creationId="{9E52EDD8-120B-E96D-596C-BFCAFE64B514}"/>
          </ac:spMkLst>
        </pc:spChg>
        <pc:spChg chg="mod">
          <ac:chgData name="Jason Wiese" userId="4bff8d5b-7de6-4655-b397-69b0afc81113" providerId="ADAL" clId="{1D6A3E2F-0A4D-4504-915C-73FE7E577C2F}" dt="2022-11-15T06:40:54.094" v="431" actId="6549"/>
          <ac:spMkLst>
            <pc:docMk/>
            <pc:sldMk cId="2152232555" sldId="2144328386"/>
            <ac:spMk id="22" creationId="{FC86353C-412E-294B-BC6A-791DA915D487}"/>
          </ac:spMkLst>
        </pc:spChg>
        <pc:spChg chg="mod">
          <ac:chgData name="Jason Wiese" userId="4bff8d5b-7de6-4655-b397-69b0afc81113" providerId="ADAL" clId="{1D6A3E2F-0A4D-4504-915C-73FE7E577C2F}" dt="2022-11-15T06:39:28.387" v="412" actId="14100"/>
          <ac:spMkLst>
            <pc:docMk/>
            <pc:sldMk cId="2152232555" sldId="2144328386"/>
            <ac:spMk id="26" creationId="{9F435A53-AF57-D3AB-2438-1CCD58536196}"/>
          </ac:spMkLst>
        </pc:spChg>
      </pc:sldChg>
      <pc:sldChg chg="modSp mod">
        <pc:chgData name="Jason Wiese" userId="4bff8d5b-7de6-4655-b397-69b0afc81113" providerId="ADAL" clId="{1D6A3E2F-0A4D-4504-915C-73FE7E577C2F}" dt="2022-11-15T06:41:54.714" v="433" actId="1076"/>
        <pc:sldMkLst>
          <pc:docMk/>
          <pc:sldMk cId="717306888" sldId="2144328387"/>
        </pc:sldMkLst>
        <pc:spChg chg="mod">
          <ac:chgData name="Jason Wiese" userId="4bff8d5b-7de6-4655-b397-69b0afc81113" providerId="ADAL" clId="{1D6A3E2F-0A4D-4504-915C-73FE7E577C2F}" dt="2022-11-15T06:32:15.641" v="254" actId="14100"/>
          <ac:spMkLst>
            <pc:docMk/>
            <pc:sldMk cId="717306888" sldId="2144328387"/>
            <ac:spMk id="28" creationId="{7B798141-0F9D-2558-95E6-7C2C7831DB02}"/>
          </ac:spMkLst>
        </pc:spChg>
        <pc:spChg chg="mod">
          <ac:chgData name="Jason Wiese" userId="4bff8d5b-7de6-4655-b397-69b0afc81113" providerId="ADAL" clId="{1D6A3E2F-0A4D-4504-915C-73FE7E577C2F}" dt="2022-11-15T06:41:54.714" v="433" actId="1076"/>
          <ac:spMkLst>
            <pc:docMk/>
            <pc:sldMk cId="717306888" sldId="2144328387"/>
            <ac:spMk id="29" creationId="{99DA619B-89C1-9976-1505-0AF82DD805E8}"/>
          </ac:spMkLst>
        </pc:spChg>
      </pc:sldChg>
      <pc:sldChg chg="addCm">
        <pc:chgData name="Jason Wiese" userId="4bff8d5b-7de6-4655-b397-69b0afc81113" providerId="ADAL" clId="{1D6A3E2F-0A4D-4504-915C-73FE7E577C2F}" dt="2022-11-15T06:21:49.889" v="101"/>
        <pc:sldMkLst>
          <pc:docMk/>
          <pc:sldMk cId="3949473206" sldId="2144328410"/>
        </pc:sldMkLst>
      </pc:sldChg>
      <pc:sldChg chg="modSp del mod">
        <pc:chgData name="Jason Wiese" userId="4bff8d5b-7de6-4655-b397-69b0afc81113" providerId="ADAL" clId="{1D6A3E2F-0A4D-4504-915C-73FE7E577C2F}" dt="2022-11-15T06:21:54.250" v="102" actId="47"/>
        <pc:sldMkLst>
          <pc:docMk/>
          <pc:sldMk cId="3015464919" sldId="2144328516"/>
        </pc:sldMkLst>
        <pc:spChg chg="mod">
          <ac:chgData name="Jason Wiese" userId="4bff8d5b-7de6-4655-b397-69b0afc81113" providerId="ADAL" clId="{1D6A3E2F-0A4D-4504-915C-73FE7E577C2F}" dt="2022-11-15T06:17:26.877" v="56" actId="207"/>
          <ac:spMkLst>
            <pc:docMk/>
            <pc:sldMk cId="3015464919" sldId="2144328516"/>
            <ac:spMk id="3" creationId="{622A2013-09D5-22BE-0227-864F3B519CC3}"/>
          </ac:spMkLst>
        </pc:spChg>
      </pc:sldChg>
      <pc:sldChg chg="del">
        <pc:chgData name="Jason Wiese" userId="4bff8d5b-7de6-4655-b397-69b0afc81113" providerId="ADAL" clId="{1D6A3E2F-0A4D-4504-915C-73FE7E577C2F}" dt="2022-11-15T06:25:44.701" v="104" actId="2696"/>
        <pc:sldMkLst>
          <pc:docMk/>
          <pc:sldMk cId="479369312" sldId="2144328518"/>
        </pc:sldMkLst>
      </pc:sldChg>
      <pc:sldChg chg="modSp mod">
        <pc:chgData name="Jason Wiese" userId="4bff8d5b-7de6-4655-b397-69b0afc81113" providerId="ADAL" clId="{1D6A3E2F-0A4D-4504-915C-73FE7E577C2F}" dt="2022-11-15T06:57:44.629" v="674" actId="14100"/>
        <pc:sldMkLst>
          <pc:docMk/>
          <pc:sldMk cId="1390646621" sldId="2144328519"/>
        </pc:sldMkLst>
        <pc:spChg chg="mod">
          <ac:chgData name="Jason Wiese" userId="4bff8d5b-7de6-4655-b397-69b0afc81113" providerId="ADAL" clId="{1D6A3E2F-0A4D-4504-915C-73FE7E577C2F}" dt="2022-11-15T06:51:05.383" v="563" actId="313"/>
          <ac:spMkLst>
            <pc:docMk/>
            <pc:sldMk cId="1390646621" sldId="2144328519"/>
            <ac:spMk id="6" creationId="{F42DCC47-973E-19E5-96FC-88948C307911}"/>
          </ac:spMkLst>
        </pc:spChg>
        <pc:spChg chg="mod">
          <ac:chgData name="Jason Wiese" userId="4bff8d5b-7de6-4655-b397-69b0afc81113" providerId="ADAL" clId="{1D6A3E2F-0A4D-4504-915C-73FE7E577C2F}" dt="2022-11-15T06:54:33.823" v="635" actId="115"/>
          <ac:spMkLst>
            <pc:docMk/>
            <pc:sldMk cId="1390646621" sldId="2144328519"/>
            <ac:spMk id="9" creationId="{C44FE891-C08F-A949-EB5B-F81F8CC28762}"/>
          </ac:spMkLst>
        </pc:spChg>
        <pc:spChg chg="mod">
          <ac:chgData name="Jason Wiese" userId="4bff8d5b-7de6-4655-b397-69b0afc81113" providerId="ADAL" clId="{1D6A3E2F-0A4D-4504-915C-73FE7E577C2F}" dt="2022-11-15T06:55:41.120" v="655" actId="1076"/>
          <ac:spMkLst>
            <pc:docMk/>
            <pc:sldMk cId="1390646621" sldId="2144328519"/>
            <ac:spMk id="13" creationId="{1A884F27-4687-0A33-090E-9049DBECD9FA}"/>
          </ac:spMkLst>
        </pc:spChg>
        <pc:spChg chg="mod">
          <ac:chgData name="Jason Wiese" userId="4bff8d5b-7de6-4655-b397-69b0afc81113" providerId="ADAL" clId="{1D6A3E2F-0A4D-4504-915C-73FE7E577C2F}" dt="2022-11-15T06:55:58.652" v="656" actId="14100"/>
          <ac:spMkLst>
            <pc:docMk/>
            <pc:sldMk cId="1390646621" sldId="2144328519"/>
            <ac:spMk id="17" creationId="{2321000B-AD09-E7FD-FFD1-B3FEFE5E8ADF}"/>
          </ac:spMkLst>
        </pc:spChg>
        <pc:spChg chg="mod">
          <ac:chgData name="Jason Wiese" userId="4bff8d5b-7de6-4655-b397-69b0afc81113" providerId="ADAL" clId="{1D6A3E2F-0A4D-4504-915C-73FE7E577C2F}" dt="2022-11-15T06:55:58.652" v="656" actId="14100"/>
          <ac:spMkLst>
            <pc:docMk/>
            <pc:sldMk cId="1390646621" sldId="2144328519"/>
            <ac:spMk id="18" creationId="{8B868391-2551-813B-FE78-DB530D7BA316}"/>
          </ac:spMkLst>
        </pc:spChg>
        <pc:spChg chg="mod">
          <ac:chgData name="Jason Wiese" userId="4bff8d5b-7de6-4655-b397-69b0afc81113" providerId="ADAL" clId="{1D6A3E2F-0A4D-4504-915C-73FE7E577C2F}" dt="2022-11-15T06:54:09.128" v="634" actId="1035"/>
          <ac:spMkLst>
            <pc:docMk/>
            <pc:sldMk cId="1390646621" sldId="2144328519"/>
            <ac:spMk id="19" creationId="{0773AB0A-A8E4-41AB-8483-7D78BA339168}"/>
          </ac:spMkLst>
        </pc:spChg>
        <pc:spChg chg="mod">
          <ac:chgData name="Jason Wiese" userId="4bff8d5b-7de6-4655-b397-69b0afc81113" providerId="ADAL" clId="{1D6A3E2F-0A4D-4504-915C-73FE7E577C2F}" dt="2022-11-15T06:55:58.652" v="656" actId="14100"/>
          <ac:spMkLst>
            <pc:docMk/>
            <pc:sldMk cId="1390646621" sldId="2144328519"/>
            <ac:spMk id="20" creationId="{B2736C0F-0236-1173-6328-46FD679F2279}"/>
          </ac:spMkLst>
        </pc:spChg>
        <pc:spChg chg="mod">
          <ac:chgData name="Jason Wiese" userId="4bff8d5b-7de6-4655-b397-69b0afc81113" providerId="ADAL" clId="{1D6A3E2F-0A4D-4504-915C-73FE7E577C2F}" dt="2022-11-15T06:56:10.092" v="657" actId="1076"/>
          <ac:spMkLst>
            <pc:docMk/>
            <pc:sldMk cId="1390646621" sldId="2144328519"/>
            <ac:spMk id="22" creationId="{EF30CA10-8FF8-39EA-8682-B77B603B3375}"/>
          </ac:spMkLst>
        </pc:spChg>
        <pc:spChg chg="mod">
          <ac:chgData name="Jason Wiese" userId="4bff8d5b-7de6-4655-b397-69b0afc81113" providerId="ADAL" clId="{1D6A3E2F-0A4D-4504-915C-73FE7E577C2F}" dt="2022-11-15T06:56:10.092" v="657" actId="1076"/>
          <ac:spMkLst>
            <pc:docMk/>
            <pc:sldMk cId="1390646621" sldId="2144328519"/>
            <ac:spMk id="23" creationId="{652742E6-5E87-2CEF-7491-D62449FC1F1C}"/>
          </ac:spMkLst>
        </pc:spChg>
        <pc:spChg chg="mod">
          <ac:chgData name="Jason Wiese" userId="4bff8d5b-7de6-4655-b397-69b0afc81113" providerId="ADAL" clId="{1D6A3E2F-0A4D-4504-915C-73FE7E577C2F}" dt="2022-11-15T06:55:30.961" v="651" actId="14100"/>
          <ac:spMkLst>
            <pc:docMk/>
            <pc:sldMk cId="1390646621" sldId="2144328519"/>
            <ac:spMk id="26" creationId="{A92A8143-133F-F862-C7C7-394D9475CF4C}"/>
          </ac:spMkLst>
        </pc:spChg>
        <pc:spChg chg="mod">
          <ac:chgData name="Jason Wiese" userId="4bff8d5b-7de6-4655-b397-69b0afc81113" providerId="ADAL" clId="{1D6A3E2F-0A4D-4504-915C-73FE7E577C2F}" dt="2022-11-15T06:56:19.547" v="659" actId="14100"/>
          <ac:spMkLst>
            <pc:docMk/>
            <pc:sldMk cId="1390646621" sldId="2144328519"/>
            <ac:spMk id="27" creationId="{B15A4755-BAB4-3578-31E1-0A9C3571FE4F}"/>
          </ac:spMkLst>
        </pc:spChg>
        <pc:spChg chg="mod">
          <ac:chgData name="Jason Wiese" userId="4bff8d5b-7de6-4655-b397-69b0afc81113" providerId="ADAL" clId="{1D6A3E2F-0A4D-4504-915C-73FE7E577C2F}" dt="2022-11-15T06:32:50.467" v="273" actId="20577"/>
          <ac:spMkLst>
            <pc:docMk/>
            <pc:sldMk cId="1390646621" sldId="2144328519"/>
            <ac:spMk id="28" creationId="{7B798141-0F9D-2558-95E6-7C2C7831DB02}"/>
          </ac:spMkLst>
        </pc:spChg>
        <pc:spChg chg="mod">
          <ac:chgData name="Jason Wiese" userId="4bff8d5b-7de6-4655-b397-69b0afc81113" providerId="ADAL" clId="{1D6A3E2F-0A4D-4504-915C-73FE7E577C2F}" dt="2022-11-15T06:57:44.629" v="674" actId="14100"/>
          <ac:spMkLst>
            <pc:docMk/>
            <pc:sldMk cId="1390646621" sldId="2144328519"/>
            <ac:spMk id="29" creationId="{99DA619B-89C1-9976-1505-0AF82DD805E8}"/>
          </ac:spMkLst>
        </pc:spChg>
      </pc:sldChg>
      <pc:sldChg chg="modSp mod">
        <pc:chgData name="Jason Wiese" userId="4bff8d5b-7de6-4655-b397-69b0afc81113" providerId="ADAL" clId="{1D6A3E2F-0A4D-4504-915C-73FE7E577C2F}" dt="2022-11-15T07:03:20.062" v="696" actId="20577"/>
        <pc:sldMkLst>
          <pc:docMk/>
          <pc:sldMk cId="507149741" sldId="2144328520"/>
        </pc:sldMkLst>
        <pc:spChg chg="mod">
          <ac:chgData name="Jason Wiese" userId="4bff8d5b-7de6-4655-b397-69b0afc81113" providerId="ADAL" clId="{1D6A3E2F-0A4D-4504-915C-73FE7E577C2F}" dt="2022-11-15T06:17:40.362" v="61" actId="255"/>
          <ac:spMkLst>
            <pc:docMk/>
            <pc:sldMk cId="507149741" sldId="2144328520"/>
            <ac:spMk id="3" creationId="{622A2013-09D5-22BE-0227-864F3B519CC3}"/>
          </ac:spMkLst>
        </pc:spChg>
        <pc:spChg chg="mod">
          <ac:chgData name="Jason Wiese" userId="4bff8d5b-7de6-4655-b397-69b0afc81113" providerId="ADAL" clId="{1D6A3E2F-0A4D-4504-915C-73FE7E577C2F}" dt="2022-11-15T06:37:47.485" v="396" actId="20577"/>
          <ac:spMkLst>
            <pc:docMk/>
            <pc:sldMk cId="507149741" sldId="2144328520"/>
            <ac:spMk id="21" creationId="{925F204E-3998-B0EC-3FE4-168D544FEFA6}"/>
          </ac:spMkLst>
        </pc:spChg>
        <pc:spChg chg="mod">
          <ac:chgData name="Jason Wiese" userId="4bff8d5b-7de6-4655-b397-69b0afc81113" providerId="ADAL" clId="{1D6A3E2F-0A4D-4504-915C-73FE7E577C2F}" dt="2022-11-15T06:18:00.986" v="65" actId="14100"/>
          <ac:spMkLst>
            <pc:docMk/>
            <pc:sldMk cId="507149741" sldId="2144328520"/>
            <ac:spMk id="24" creationId="{48A7F999-30D4-0AFE-5BD9-143ED60235E3}"/>
          </ac:spMkLst>
        </pc:spChg>
        <pc:spChg chg="mod">
          <ac:chgData name="Jason Wiese" userId="4bff8d5b-7de6-4655-b397-69b0afc81113" providerId="ADAL" clId="{1D6A3E2F-0A4D-4504-915C-73FE7E577C2F}" dt="2022-11-15T06:19:32.192" v="79" actId="20577"/>
          <ac:spMkLst>
            <pc:docMk/>
            <pc:sldMk cId="507149741" sldId="2144328520"/>
            <ac:spMk id="30" creationId="{2774DE4E-37FB-7523-E91F-B0F822C1A90C}"/>
          </ac:spMkLst>
        </pc:spChg>
        <pc:spChg chg="mod">
          <ac:chgData name="Jason Wiese" userId="4bff8d5b-7de6-4655-b397-69b0afc81113" providerId="ADAL" clId="{1D6A3E2F-0A4D-4504-915C-73FE7E577C2F}" dt="2022-11-15T07:03:20.062" v="696" actId="20577"/>
          <ac:spMkLst>
            <pc:docMk/>
            <pc:sldMk cId="507149741" sldId="2144328520"/>
            <ac:spMk id="31" creationId="{FDEADC12-90C4-1817-3486-FB1EB4FCF0BF}"/>
          </ac:spMkLst>
        </pc:spChg>
        <pc:spChg chg="mod">
          <ac:chgData name="Jason Wiese" userId="4bff8d5b-7de6-4655-b397-69b0afc81113" providerId="ADAL" clId="{1D6A3E2F-0A4D-4504-915C-73FE7E577C2F}" dt="2022-11-15T06:20:25.310" v="100" actId="20577"/>
          <ac:spMkLst>
            <pc:docMk/>
            <pc:sldMk cId="507149741" sldId="2144328520"/>
            <ac:spMk id="32" creationId="{2A69232A-4D89-62BE-5A70-AB120E91D53C}"/>
          </ac:spMkLst>
        </pc:spChg>
        <pc:spChg chg="mod">
          <ac:chgData name="Jason Wiese" userId="4bff8d5b-7de6-4655-b397-69b0afc81113" providerId="ADAL" clId="{1D6A3E2F-0A4D-4504-915C-73FE7E577C2F}" dt="2022-11-15T06:58:15.019" v="684" actId="20577"/>
          <ac:spMkLst>
            <pc:docMk/>
            <pc:sldMk cId="507149741" sldId="2144328520"/>
            <ac:spMk id="33" creationId="{3F8B64FA-4E54-6A33-BBFC-F3312801B3A8}"/>
          </ac:spMkLst>
        </pc:spChg>
      </pc:sldChg>
      <pc:sldChg chg="modSp mod ord addCm">
        <pc:chgData name="Jason Wiese" userId="4bff8d5b-7de6-4655-b397-69b0afc81113" providerId="ADAL" clId="{1D6A3E2F-0A4D-4504-915C-73FE7E577C2F}" dt="2022-11-15T07:18:29.683" v="739"/>
        <pc:sldMkLst>
          <pc:docMk/>
          <pc:sldMk cId="2757187698" sldId="2144328521"/>
        </pc:sldMkLst>
        <pc:spChg chg="mod">
          <ac:chgData name="Jason Wiese" userId="4bff8d5b-7de6-4655-b397-69b0afc81113" providerId="ADAL" clId="{1D6A3E2F-0A4D-4504-915C-73FE7E577C2F}" dt="2022-11-15T06:37:41.496" v="392" actId="20577"/>
          <ac:spMkLst>
            <pc:docMk/>
            <pc:sldMk cId="2757187698" sldId="2144328521"/>
            <ac:spMk id="21" creationId="{925F204E-3998-B0EC-3FE4-168D544FEFA6}"/>
          </ac:spMkLst>
        </pc:spChg>
        <pc:spChg chg="mod">
          <ac:chgData name="Jason Wiese" userId="4bff8d5b-7de6-4655-b397-69b0afc81113" providerId="ADAL" clId="{1D6A3E2F-0A4D-4504-915C-73FE7E577C2F}" dt="2022-11-15T07:03:31.711" v="698" actId="20577"/>
          <ac:spMkLst>
            <pc:docMk/>
            <pc:sldMk cId="2757187698" sldId="2144328521"/>
            <ac:spMk id="31" creationId="{FDEADC12-90C4-1817-3486-FB1EB4FCF0BF}"/>
          </ac:spMkLst>
        </pc:spChg>
        <pc:spChg chg="mod">
          <ac:chgData name="Jason Wiese" userId="4bff8d5b-7de6-4655-b397-69b0afc81113" providerId="ADAL" clId="{1D6A3E2F-0A4D-4504-915C-73FE7E577C2F}" dt="2022-11-15T06:58:25.851" v="691" actId="20577"/>
          <ac:spMkLst>
            <pc:docMk/>
            <pc:sldMk cId="2757187698" sldId="2144328521"/>
            <ac:spMk id="33" creationId="{3F8B64FA-4E54-6A33-BBFC-F3312801B3A8}"/>
          </ac:spMkLst>
        </pc:spChg>
      </pc:sldChg>
    </pc:docChg>
  </pc:docChgLst>
  <pc:docChgLst>
    <pc:chgData name="Leah Montner Dixon" userId="d5b2ae9e-9213-4442-b7df-4db8cbe51e5d" providerId="ADAL" clId="{8A32CA5F-6359-48A4-9BD8-3B063F42E75C}"/>
    <pc:docChg chg="undo redo custSel addSld delSld modSld sldOrd">
      <pc:chgData name="Leah Montner Dixon" userId="d5b2ae9e-9213-4442-b7df-4db8cbe51e5d" providerId="ADAL" clId="{8A32CA5F-6359-48A4-9BD8-3B063F42E75C}" dt="2022-11-15T20:38:34.876" v="7926" actId="20577"/>
      <pc:docMkLst>
        <pc:docMk/>
      </pc:docMkLst>
      <pc:sldChg chg="del">
        <pc:chgData name="Leah Montner Dixon" userId="d5b2ae9e-9213-4442-b7df-4db8cbe51e5d" providerId="ADAL" clId="{8A32CA5F-6359-48A4-9BD8-3B063F42E75C}" dt="2022-11-03T14:39:23.341" v="0" actId="47"/>
        <pc:sldMkLst>
          <pc:docMk/>
          <pc:sldMk cId="2436118004" sldId="257"/>
        </pc:sldMkLst>
      </pc:sldChg>
      <pc:sldChg chg="addSp delSp modSp del mod delCm">
        <pc:chgData name="Leah Montner Dixon" userId="d5b2ae9e-9213-4442-b7df-4db8cbe51e5d" providerId="ADAL" clId="{8A32CA5F-6359-48A4-9BD8-3B063F42E75C}" dt="2022-11-15T16:08:45.619" v="7244" actId="47"/>
        <pc:sldMkLst>
          <pc:docMk/>
          <pc:sldMk cId="284775018" sldId="2144327292"/>
        </pc:sldMkLst>
        <pc:spChg chg="add mod">
          <ac:chgData name="Leah Montner Dixon" userId="d5b2ae9e-9213-4442-b7df-4db8cbe51e5d" providerId="ADAL" clId="{8A32CA5F-6359-48A4-9BD8-3B063F42E75C}" dt="2022-11-10T19:45:07.163" v="1685"/>
          <ac:spMkLst>
            <pc:docMk/>
            <pc:sldMk cId="284775018" sldId="2144327292"/>
            <ac:spMk id="7" creationId="{8466F2C4-046A-A0D8-244A-6D421FC3E1C6}"/>
          </ac:spMkLst>
        </pc:spChg>
        <pc:spChg chg="del">
          <ac:chgData name="Leah Montner Dixon" userId="d5b2ae9e-9213-4442-b7df-4db8cbe51e5d" providerId="ADAL" clId="{8A32CA5F-6359-48A4-9BD8-3B063F42E75C}" dt="2022-11-04T19:07:48.356" v="580" actId="478"/>
          <ac:spMkLst>
            <pc:docMk/>
            <pc:sldMk cId="284775018" sldId="2144327292"/>
            <ac:spMk id="7" creationId="{8A78585C-1C76-AAB9-B8F8-30907D3B85CA}"/>
          </ac:spMkLst>
        </pc:spChg>
        <pc:spChg chg="add mod">
          <ac:chgData name="Leah Montner Dixon" userId="d5b2ae9e-9213-4442-b7df-4db8cbe51e5d" providerId="ADAL" clId="{8A32CA5F-6359-48A4-9BD8-3B063F42E75C}" dt="2022-11-04T17:59:34.472" v="290"/>
          <ac:spMkLst>
            <pc:docMk/>
            <pc:sldMk cId="284775018" sldId="2144327292"/>
            <ac:spMk id="8" creationId="{412682A2-9936-D93A-4F95-FEB082108412}"/>
          </ac:spMkLst>
        </pc:spChg>
        <pc:spChg chg="del">
          <ac:chgData name="Leah Montner Dixon" userId="d5b2ae9e-9213-4442-b7df-4db8cbe51e5d" providerId="ADAL" clId="{8A32CA5F-6359-48A4-9BD8-3B063F42E75C}" dt="2022-11-04T17:59:34.245" v="289" actId="478"/>
          <ac:spMkLst>
            <pc:docMk/>
            <pc:sldMk cId="284775018" sldId="2144327292"/>
            <ac:spMk id="10" creationId="{53F024C6-3A9E-4A69-B1B9-18C95CE31CAF}"/>
          </ac:spMkLst>
        </pc:spChg>
        <pc:spChg chg="add mod">
          <ac:chgData name="Leah Montner Dixon" userId="d5b2ae9e-9213-4442-b7df-4db8cbe51e5d" providerId="ADAL" clId="{8A32CA5F-6359-48A4-9BD8-3B063F42E75C}" dt="2022-11-04T17:59:34.472" v="290"/>
          <ac:spMkLst>
            <pc:docMk/>
            <pc:sldMk cId="284775018" sldId="2144327292"/>
            <ac:spMk id="11" creationId="{AC1B07DF-D4DF-D17B-C1FD-C480CA13C3E3}"/>
          </ac:spMkLst>
        </pc:spChg>
        <pc:spChg chg="del">
          <ac:chgData name="Leah Montner Dixon" userId="d5b2ae9e-9213-4442-b7df-4db8cbe51e5d" providerId="ADAL" clId="{8A32CA5F-6359-48A4-9BD8-3B063F42E75C}" dt="2022-11-04T17:59:34.245" v="289" actId="478"/>
          <ac:spMkLst>
            <pc:docMk/>
            <pc:sldMk cId="284775018" sldId="2144327292"/>
            <ac:spMk id="12" creationId="{0B80F57C-502B-4844-B07D-5E2BBAEB41A3}"/>
          </ac:spMkLst>
        </pc:spChg>
        <pc:spChg chg="del mod">
          <ac:chgData name="Leah Montner Dixon" userId="d5b2ae9e-9213-4442-b7df-4db8cbe51e5d" providerId="ADAL" clId="{8A32CA5F-6359-48A4-9BD8-3B063F42E75C}" dt="2022-11-04T19:09:41.843" v="619" actId="478"/>
          <ac:spMkLst>
            <pc:docMk/>
            <pc:sldMk cId="284775018" sldId="2144327292"/>
            <ac:spMk id="14" creationId="{96A8196F-1F9D-47F8-8408-BC9AEF17103C}"/>
          </ac:spMkLst>
        </pc:spChg>
        <pc:spChg chg="add mod">
          <ac:chgData name="Leah Montner Dixon" userId="d5b2ae9e-9213-4442-b7df-4db8cbe51e5d" providerId="ADAL" clId="{8A32CA5F-6359-48A4-9BD8-3B063F42E75C}" dt="2022-11-04T19:08:23.424" v="587"/>
          <ac:spMkLst>
            <pc:docMk/>
            <pc:sldMk cId="284775018" sldId="2144327292"/>
            <ac:spMk id="20" creationId="{5F6C296A-0D69-5FDC-D8A1-9C05DA5E3336}"/>
          </ac:spMkLst>
        </pc:spChg>
        <pc:spChg chg="add mod">
          <ac:chgData name="Leah Montner Dixon" userId="d5b2ae9e-9213-4442-b7df-4db8cbe51e5d" providerId="ADAL" clId="{8A32CA5F-6359-48A4-9BD8-3B063F42E75C}" dt="2022-11-10T20:51:17.432" v="2891" actId="404"/>
          <ac:spMkLst>
            <pc:docMk/>
            <pc:sldMk cId="284775018" sldId="2144327292"/>
            <ac:spMk id="21" creationId="{B9D836DE-D190-6841-D8A4-2AF1F0F7D953}"/>
          </ac:spMkLst>
        </pc:spChg>
        <pc:spChg chg="add mod">
          <ac:chgData name="Leah Montner Dixon" userId="d5b2ae9e-9213-4442-b7df-4db8cbe51e5d" providerId="ADAL" clId="{8A32CA5F-6359-48A4-9BD8-3B063F42E75C}" dt="2022-11-04T19:08:21.446" v="586" actId="20577"/>
          <ac:spMkLst>
            <pc:docMk/>
            <pc:sldMk cId="284775018" sldId="2144327292"/>
            <ac:spMk id="22" creationId="{AE0D7AD8-180C-3BC3-3C34-0D8166409D4B}"/>
          </ac:spMkLst>
        </pc:spChg>
        <pc:spChg chg="add del mod">
          <ac:chgData name="Leah Montner Dixon" userId="d5b2ae9e-9213-4442-b7df-4db8cbe51e5d" providerId="ADAL" clId="{8A32CA5F-6359-48A4-9BD8-3B063F42E75C}" dt="2022-11-10T19:45:06.845" v="1684" actId="478"/>
          <ac:spMkLst>
            <pc:docMk/>
            <pc:sldMk cId="284775018" sldId="2144327292"/>
            <ac:spMk id="23" creationId="{29F5A127-0F24-2F0C-D5E5-E509A32780A9}"/>
          </ac:spMkLst>
        </pc:spChg>
        <pc:spChg chg="mod">
          <ac:chgData name="Leah Montner Dixon" userId="d5b2ae9e-9213-4442-b7df-4db8cbe51e5d" providerId="ADAL" clId="{8A32CA5F-6359-48A4-9BD8-3B063F42E75C}" dt="2022-11-10T20:35:26.626" v="2222" actId="1076"/>
          <ac:spMkLst>
            <pc:docMk/>
            <pc:sldMk cId="284775018" sldId="2144327292"/>
            <ac:spMk id="24" creationId="{7374B921-3D88-4208-A0A4-1868695569AD}"/>
          </ac:spMkLst>
        </pc:spChg>
        <pc:picChg chg="del mod">
          <ac:chgData name="Leah Montner Dixon" userId="d5b2ae9e-9213-4442-b7df-4db8cbe51e5d" providerId="ADAL" clId="{8A32CA5F-6359-48A4-9BD8-3B063F42E75C}" dt="2022-11-04T19:07:51.413" v="583" actId="478"/>
          <ac:picMkLst>
            <pc:docMk/>
            <pc:sldMk cId="284775018" sldId="2144327292"/>
            <ac:picMk id="2" creationId="{3BCD17F8-DE36-B778-1D05-DB736891DA16}"/>
          </ac:picMkLst>
        </pc:picChg>
        <pc:picChg chg="add mod">
          <ac:chgData name="Leah Montner Dixon" userId="d5b2ae9e-9213-4442-b7df-4db8cbe51e5d" providerId="ADAL" clId="{8A32CA5F-6359-48A4-9BD8-3B063F42E75C}" dt="2022-11-10T19:45:07.163" v="1685"/>
          <ac:picMkLst>
            <pc:docMk/>
            <pc:sldMk cId="284775018" sldId="2144327292"/>
            <ac:picMk id="2" creationId="{B3A31DA5-34C9-4ECC-02B6-30A76B8EE466}"/>
          </ac:picMkLst>
        </pc:picChg>
        <pc:picChg chg="add mod">
          <ac:chgData name="Leah Montner Dixon" userId="d5b2ae9e-9213-4442-b7df-4db8cbe51e5d" providerId="ADAL" clId="{8A32CA5F-6359-48A4-9BD8-3B063F42E75C}" dt="2022-11-04T17:59:34.472" v="290"/>
          <ac:picMkLst>
            <pc:docMk/>
            <pc:sldMk cId="284775018" sldId="2144327292"/>
            <ac:picMk id="6" creationId="{6208488D-4204-BA45-4E07-DDB765A7957C}"/>
          </ac:picMkLst>
        </pc:picChg>
        <pc:picChg chg="add del mod">
          <ac:chgData name="Leah Montner Dixon" userId="d5b2ae9e-9213-4442-b7df-4db8cbe51e5d" providerId="ADAL" clId="{8A32CA5F-6359-48A4-9BD8-3B063F42E75C}" dt="2022-11-10T19:45:06.845" v="1684" actId="478"/>
          <ac:picMkLst>
            <pc:docMk/>
            <pc:sldMk cId="284775018" sldId="2144327292"/>
            <ac:picMk id="18" creationId="{43268458-5582-4AE9-165B-CFE9DDECD528}"/>
          </ac:picMkLst>
        </pc:picChg>
        <pc:picChg chg="del">
          <ac:chgData name="Leah Montner Dixon" userId="d5b2ae9e-9213-4442-b7df-4db8cbe51e5d" providerId="ADAL" clId="{8A32CA5F-6359-48A4-9BD8-3B063F42E75C}" dt="2022-11-04T17:59:34.245" v="289" actId="478"/>
          <ac:picMkLst>
            <pc:docMk/>
            <pc:sldMk cId="284775018" sldId="2144327292"/>
            <ac:picMk id="25" creationId="{007C0E06-A025-6444-A897-359A6F2930CE}"/>
          </ac:picMkLst>
        </pc:picChg>
        <pc:picChg chg="mod">
          <ac:chgData name="Leah Montner Dixon" userId="d5b2ae9e-9213-4442-b7df-4db8cbe51e5d" providerId="ADAL" clId="{8A32CA5F-6359-48A4-9BD8-3B063F42E75C}" dt="2022-11-10T20:36:11.590" v="2236" actId="1076"/>
          <ac:picMkLst>
            <pc:docMk/>
            <pc:sldMk cId="284775018" sldId="2144327292"/>
            <ac:picMk id="1028" creationId="{8E6940CC-F97C-499E-8F60-C8BE8C131C1A}"/>
          </ac:picMkLst>
        </pc:picChg>
        <pc:cxnChg chg="add mod">
          <ac:chgData name="Leah Montner Dixon" userId="d5b2ae9e-9213-4442-b7df-4db8cbe51e5d" providerId="ADAL" clId="{8A32CA5F-6359-48A4-9BD8-3B063F42E75C}" dt="2022-11-04T19:08:02.257" v="585"/>
          <ac:cxnSpMkLst>
            <pc:docMk/>
            <pc:sldMk cId="284775018" sldId="2144327292"/>
            <ac:cxnSpMk id="19" creationId="{035321D0-5374-051E-9042-059C37B2EC30}"/>
          </ac:cxnSpMkLst>
        </pc:cxnChg>
      </pc:sldChg>
      <pc:sldChg chg="addSp delSp modSp mod modCm">
        <pc:chgData name="Leah Montner Dixon" userId="d5b2ae9e-9213-4442-b7df-4db8cbe51e5d" providerId="ADAL" clId="{8A32CA5F-6359-48A4-9BD8-3B063F42E75C}" dt="2022-11-15T17:15:09.238" v="7749" actId="20577"/>
        <pc:sldMkLst>
          <pc:docMk/>
          <pc:sldMk cId="3542220857" sldId="2144327349"/>
        </pc:sldMkLst>
        <pc:spChg chg="add mod">
          <ac:chgData name="Leah Montner Dixon" userId="d5b2ae9e-9213-4442-b7df-4db8cbe51e5d" providerId="ADAL" clId="{8A32CA5F-6359-48A4-9BD8-3B063F42E75C}" dt="2022-11-04T17:59:30.475" v="288"/>
          <ac:spMkLst>
            <pc:docMk/>
            <pc:sldMk cId="3542220857" sldId="2144327349"/>
            <ac:spMk id="7" creationId="{5FBADBE8-D96A-CB83-CE86-9A472D1FD433}"/>
          </ac:spMkLst>
        </pc:spChg>
        <pc:spChg chg="add mod">
          <ac:chgData name="Leah Montner Dixon" userId="d5b2ae9e-9213-4442-b7df-4db8cbe51e5d" providerId="ADAL" clId="{8A32CA5F-6359-48A4-9BD8-3B063F42E75C}" dt="2022-11-04T17:59:30.475" v="288"/>
          <ac:spMkLst>
            <pc:docMk/>
            <pc:sldMk cId="3542220857" sldId="2144327349"/>
            <ac:spMk id="8" creationId="{EE0EFF80-B7EC-85AC-750E-A32F94A29A4F}"/>
          </ac:spMkLst>
        </pc:spChg>
        <pc:spChg chg="del">
          <ac:chgData name="Leah Montner Dixon" userId="d5b2ae9e-9213-4442-b7df-4db8cbe51e5d" providerId="ADAL" clId="{8A32CA5F-6359-48A4-9BD8-3B063F42E75C}" dt="2022-11-04T17:59:30.245" v="287" actId="478"/>
          <ac:spMkLst>
            <pc:docMk/>
            <pc:sldMk cId="3542220857" sldId="2144327349"/>
            <ac:spMk id="10" creationId="{53F024C6-3A9E-4A69-B1B9-18C95CE31CAF}"/>
          </ac:spMkLst>
        </pc:spChg>
        <pc:spChg chg="del mod">
          <ac:chgData name="Leah Montner Dixon" userId="d5b2ae9e-9213-4442-b7df-4db8cbe51e5d" providerId="ADAL" clId="{8A32CA5F-6359-48A4-9BD8-3B063F42E75C}" dt="2022-11-04T18:58:35.143" v="533" actId="478"/>
          <ac:spMkLst>
            <pc:docMk/>
            <pc:sldMk cId="3542220857" sldId="2144327349"/>
            <ac:spMk id="11" creationId="{C5295D2E-BF42-BED0-2E9D-1F4F78BC767A}"/>
          </ac:spMkLst>
        </pc:spChg>
        <pc:spChg chg="del">
          <ac:chgData name="Leah Montner Dixon" userId="d5b2ae9e-9213-4442-b7df-4db8cbe51e5d" providerId="ADAL" clId="{8A32CA5F-6359-48A4-9BD8-3B063F42E75C}" dt="2022-11-04T17:59:30.245" v="287" actId="478"/>
          <ac:spMkLst>
            <pc:docMk/>
            <pc:sldMk cId="3542220857" sldId="2144327349"/>
            <ac:spMk id="12" creationId="{0B80F57C-502B-4844-B07D-5E2BBAEB41A3}"/>
          </ac:spMkLst>
        </pc:spChg>
        <pc:spChg chg="add mod">
          <ac:chgData name="Leah Montner Dixon" userId="d5b2ae9e-9213-4442-b7df-4db8cbe51e5d" providerId="ADAL" clId="{8A32CA5F-6359-48A4-9BD8-3B063F42E75C}" dt="2022-11-15T16:16:48.672" v="7258" actId="20577"/>
          <ac:spMkLst>
            <pc:docMk/>
            <pc:sldMk cId="3542220857" sldId="2144327349"/>
            <ac:spMk id="14" creationId="{517AAD73-321B-41E0-B836-5B30D52F79C5}"/>
          </ac:spMkLst>
        </pc:spChg>
        <pc:spChg chg="del mod">
          <ac:chgData name="Leah Montner Dixon" userId="d5b2ae9e-9213-4442-b7df-4db8cbe51e5d" providerId="ADAL" clId="{8A32CA5F-6359-48A4-9BD8-3B063F42E75C}" dt="2022-11-04T18:58:44.193" v="536" actId="478"/>
          <ac:spMkLst>
            <pc:docMk/>
            <pc:sldMk cId="3542220857" sldId="2144327349"/>
            <ac:spMk id="16" creationId="{84CFDBB4-5B89-4B68-B792-C7A2E45C2BE2}"/>
          </ac:spMkLst>
        </pc:spChg>
        <pc:spChg chg="mod">
          <ac:chgData name="Leah Montner Dixon" userId="d5b2ae9e-9213-4442-b7df-4db8cbe51e5d" providerId="ADAL" clId="{8A32CA5F-6359-48A4-9BD8-3B063F42E75C}" dt="2022-11-15T17:07:10.379" v="7616" actId="20577"/>
          <ac:spMkLst>
            <pc:docMk/>
            <pc:sldMk cId="3542220857" sldId="2144327349"/>
            <ac:spMk id="17" creationId="{ACECE296-5510-4419-9D27-0A9D25EC143F}"/>
          </ac:spMkLst>
        </pc:spChg>
        <pc:spChg chg="mod">
          <ac:chgData name="Leah Montner Dixon" userId="d5b2ae9e-9213-4442-b7df-4db8cbe51e5d" providerId="ADAL" clId="{8A32CA5F-6359-48A4-9BD8-3B063F42E75C}" dt="2022-11-04T19:07:21.191" v="579" actId="1036"/>
          <ac:spMkLst>
            <pc:docMk/>
            <pc:sldMk cId="3542220857" sldId="2144327349"/>
            <ac:spMk id="18" creationId="{97879B6A-DFA7-4ADA-8561-AE71C4FB568C}"/>
          </ac:spMkLst>
        </pc:spChg>
        <pc:spChg chg="add mod">
          <ac:chgData name="Leah Montner Dixon" userId="d5b2ae9e-9213-4442-b7df-4db8cbe51e5d" providerId="ADAL" clId="{8A32CA5F-6359-48A4-9BD8-3B063F42E75C}" dt="2022-11-15T17:15:09.238" v="7749" actId="20577"/>
          <ac:spMkLst>
            <pc:docMk/>
            <pc:sldMk cId="3542220857" sldId="2144327349"/>
            <ac:spMk id="19" creationId="{B6B3A98A-F6DD-ECE4-26A1-D98C1CF8BDB8}"/>
          </ac:spMkLst>
        </pc:spChg>
        <pc:spChg chg="add mod">
          <ac:chgData name="Leah Montner Dixon" userId="d5b2ae9e-9213-4442-b7df-4db8cbe51e5d" providerId="ADAL" clId="{8A32CA5F-6359-48A4-9BD8-3B063F42E75C}" dt="2022-11-04T18:58:01.233" v="522" actId="20577"/>
          <ac:spMkLst>
            <pc:docMk/>
            <pc:sldMk cId="3542220857" sldId="2144327349"/>
            <ac:spMk id="20" creationId="{9C07FFA7-2573-FA50-35C4-199835729F60}"/>
          </ac:spMkLst>
        </pc:spChg>
        <pc:spChg chg="add mod">
          <ac:chgData name="Leah Montner Dixon" userId="d5b2ae9e-9213-4442-b7df-4db8cbe51e5d" providerId="ADAL" clId="{8A32CA5F-6359-48A4-9BD8-3B063F42E75C}" dt="2022-11-04T18:57:53.245" v="521"/>
          <ac:spMkLst>
            <pc:docMk/>
            <pc:sldMk cId="3542220857" sldId="2144327349"/>
            <ac:spMk id="22" creationId="{94A2F5CF-FDA0-FDAB-5846-697BD957854F}"/>
          </ac:spMkLst>
        </pc:spChg>
        <pc:spChg chg="mod">
          <ac:chgData name="Leah Montner Dixon" userId="d5b2ae9e-9213-4442-b7df-4db8cbe51e5d" providerId="ADAL" clId="{8A32CA5F-6359-48A4-9BD8-3B063F42E75C}" dt="2022-11-10T20:35:56.514" v="2230" actId="207"/>
          <ac:spMkLst>
            <pc:docMk/>
            <pc:sldMk cId="3542220857" sldId="2144327349"/>
            <ac:spMk id="23" creationId="{F7F96E12-01B5-4592-BD25-BCDCD5A7E166}"/>
          </ac:spMkLst>
        </pc:spChg>
        <pc:spChg chg="mod">
          <ac:chgData name="Leah Montner Dixon" userId="d5b2ae9e-9213-4442-b7df-4db8cbe51e5d" providerId="ADAL" clId="{8A32CA5F-6359-48A4-9BD8-3B063F42E75C}" dt="2022-11-04T19:07:01.282" v="571" actId="14100"/>
          <ac:spMkLst>
            <pc:docMk/>
            <pc:sldMk cId="3542220857" sldId="2144327349"/>
            <ac:spMk id="24" creationId="{7374B921-3D88-4208-A0A4-1868695569AD}"/>
          </ac:spMkLst>
        </pc:spChg>
        <pc:picChg chg="mod">
          <ac:chgData name="Leah Montner Dixon" userId="d5b2ae9e-9213-4442-b7df-4db8cbe51e5d" providerId="ADAL" clId="{8A32CA5F-6359-48A4-9BD8-3B063F42E75C}" dt="2022-11-04T18:58:30.013" v="531" actId="1076"/>
          <ac:picMkLst>
            <pc:docMk/>
            <pc:sldMk cId="3542220857" sldId="2144327349"/>
            <ac:picMk id="2" creationId="{C7466BAC-9356-8838-0B01-F9EFD24F74C3}"/>
          </ac:picMkLst>
        </pc:picChg>
        <pc:picChg chg="mod">
          <ac:chgData name="Leah Montner Dixon" userId="d5b2ae9e-9213-4442-b7df-4db8cbe51e5d" providerId="ADAL" clId="{8A32CA5F-6359-48A4-9BD8-3B063F42E75C}" dt="2022-11-04T19:07:21.191" v="579" actId="1036"/>
          <ac:picMkLst>
            <pc:docMk/>
            <pc:sldMk cId="3542220857" sldId="2144327349"/>
            <ac:picMk id="3" creationId="{8991C712-00E7-4A76-9228-10D45BDC8503}"/>
          </ac:picMkLst>
        </pc:picChg>
        <pc:picChg chg="add mod">
          <ac:chgData name="Leah Montner Dixon" userId="d5b2ae9e-9213-4442-b7df-4db8cbe51e5d" providerId="ADAL" clId="{8A32CA5F-6359-48A4-9BD8-3B063F42E75C}" dt="2022-11-04T17:59:30.475" v="288"/>
          <ac:picMkLst>
            <pc:docMk/>
            <pc:sldMk cId="3542220857" sldId="2144327349"/>
            <ac:picMk id="4" creationId="{FE6FE35B-5DF5-FCB9-1EB1-550A92EB5105}"/>
          </ac:picMkLst>
        </pc:picChg>
        <pc:picChg chg="mod">
          <ac:chgData name="Leah Montner Dixon" userId="d5b2ae9e-9213-4442-b7df-4db8cbe51e5d" providerId="ADAL" clId="{8A32CA5F-6359-48A4-9BD8-3B063F42E75C}" dt="2022-11-04T19:07:21.191" v="579" actId="1036"/>
          <ac:picMkLst>
            <pc:docMk/>
            <pc:sldMk cId="3542220857" sldId="2144327349"/>
            <ac:picMk id="5" creationId="{AB0A733B-4316-417B-83D3-8E3A80DACEFC}"/>
          </ac:picMkLst>
        </pc:picChg>
        <pc:picChg chg="mod">
          <ac:chgData name="Leah Montner Dixon" userId="d5b2ae9e-9213-4442-b7df-4db8cbe51e5d" providerId="ADAL" clId="{8A32CA5F-6359-48A4-9BD8-3B063F42E75C}" dt="2022-11-04T19:07:21.191" v="579" actId="1036"/>
          <ac:picMkLst>
            <pc:docMk/>
            <pc:sldMk cId="3542220857" sldId="2144327349"/>
            <ac:picMk id="6" creationId="{022387CF-943C-4291-A9D9-0A121D72DD62}"/>
          </ac:picMkLst>
        </pc:picChg>
        <pc:picChg chg="add del mod">
          <ac:chgData name="Leah Montner Dixon" userId="d5b2ae9e-9213-4442-b7df-4db8cbe51e5d" providerId="ADAL" clId="{8A32CA5F-6359-48A4-9BD8-3B063F42E75C}" dt="2022-11-04T18:58:30.937" v="532" actId="478"/>
          <ac:picMkLst>
            <pc:docMk/>
            <pc:sldMk cId="3542220857" sldId="2144327349"/>
            <ac:picMk id="9" creationId="{8ABD1B07-9FBA-1810-3D7A-0DB25E4E5B2E}"/>
          </ac:picMkLst>
        </pc:picChg>
        <pc:picChg chg="del">
          <ac:chgData name="Leah Montner Dixon" userId="d5b2ae9e-9213-4442-b7df-4db8cbe51e5d" providerId="ADAL" clId="{8A32CA5F-6359-48A4-9BD8-3B063F42E75C}" dt="2022-11-04T17:59:30.245" v="287" actId="478"/>
          <ac:picMkLst>
            <pc:docMk/>
            <pc:sldMk cId="3542220857" sldId="2144327349"/>
            <ac:picMk id="25" creationId="{007C0E06-A025-6444-A897-359A6F2930CE}"/>
          </ac:picMkLst>
        </pc:picChg>
        <pc:picChg chg="add del mod">
          <ac:chgData name="Leah Montner Dixon" userId="d5b2ae9e-9213-4442-b7df-4db8cbe51e5d" providerId="ADAL" clId="{8A32CA5F-6359-48A4-9BD8-3B063F42E75C}" dt="2022-11-10T20:36:06.093" v="2235" actId="1076"/>
          <ac:picMkLst>
            <pc:docMk/>
            <pc:sldMk cId="3542220857" sldId="2144327349"/>
            <ac:picMk id="1026" creationId="{FA80F325-CFAE-4CBE-BDF3-DF1526F1DF5A}"/>
          </ac:picMkLst>
        </pc:picChg>
        <pc:cxnChg chg="add mod">
          <ac:chgData name="Leah Montner Dixon" userId="d5b2ae9e-9213-4442-b7df-4db8cbe51e5d" providerId="ADAL" clId="{8A32CA5F-6359-48A4-9BD8-3B063F42E75C}" dt="2022-11-04T18:57:53.245" v="521"/>
          <ac:cxnSpMkLst>
            <pc:docMk/>
            <pc:sldMk cId="3542220857" sldId="2144327349"/>
            <ac:cxnSpMk id="13" creationId="{288C4095-BA6B-7DF7-6C91-E4881C2C506C}"/>
          </ac:cxnSpMkLst>
        </pc:cxnChg>
      </pc:sldChg>
      <pc:sldChg chg="addSp delSp modSp mod">
        <pc:chgData name="Leah Montner Dixon" userId="d5b2ae9e-9213-4442-b7df-4db8cbe51e5d" providerId="ADAL" clId="{8A32CA5F-6359-48A4-9BD8-3B063F42E75C}" dt="2022-11-15T17:20:18.610" v="7912" actId="1036"/>
        <pc:sldMkLst>
          <pc:docMk/>
          <pc:sldMk cId="2721652440" sldId="2144327350"/>
        </pc:sldMkLst>
        <pc:spChg chg="add mod">
          <ac:chgData name="Leah Montner Dixon" userId="d5b2ae9e-9213-4442-b7df-4db8cbe51e5d" providerId="ADAL" clId="{8A32CA5F-6359-48A4-9BD8-3B063F42E75C}" dt="2022-11-15T17:19:36.050" v="7859"/>
          <ac:spMkLst>
            <pc:docMk/>
            <pc:sldMk cId="2721652440" sldId="2144327350"/>
            <ac:spMk id="4" creationId="{217C1BD0-98C3-6884-7654-2B7F1D69F153}"/>
          </ac:spMkLst>
        </pc:spChg>
        <pc:spChg chg="add del mod">
          <ac:chgData name="Leah Montner Dixon" userId="d5b2ae9e-9213-4442-b7df-4db8cbe51e5d" providerId="ADAL" clId="{8A32CA5F-6359-48A4-9BD8-3B063F42E75C}" dt="2022-11-15T16:08:19.613" v="7239"/>
          <ac:spMkLst>
            <pc:docMk/>
            <pc:sldMk cId="2721652440" sldId="2144327350"/>
            <ac:spMk id="4" creationId="{D177368B-4956-3E0D-B8C9-40BDE8750360}"/>
          </ac:spMkLst>
        </pc:spChg>
        <pc:spChg chg="add del mod">
          <ac:chgData name="Leah Montner Dixon" userId="d5b2ae9e-9213-4442-b7df-4db8cbe51e5d" providerId="ADAL" clId="{8A32CA5F-6359-48A4-9BD8-3B063F42E75C}" dt="2022-11-15T16:08:19.613" v="7239"/>
          <ac:spMkLst>
            <pc:docMk/>
            <pc:sldMk cId="2721652440" sldId="2144327350"/>
            <ac:spMk id="7" creationId="{C00EC3DB-3B98-C5FF-9915-76F29E5EC079}"/>
          </ac:spMkLst>
        </pc:spChg>
        <pc:spChg chg="add mod">
          <ac:chgData name="Leah Montner Dixon" userId="d5b2ae9e-9213-4442-b7df-4db8cbe51e5d" providerId="ADAL" clId="{8A32CA5F-6359-48A4-9BD8-3B063F42E75C}" dt="2022-11-15T17:19:36.050" v="7859"/>
          <ac:spMkLst>
            <pc:docMk/>
            <pc:sldMk cId="2721652440" sldId="2144327350"/>
            <ac:spMk id="7" creationId="{F1FD27C6-C9EB-860F-61EE-FA35657944DE}"/>
          </ac:spMkLst>
        </pc:spChg>
        <pc:spChg chg="add del mod">
          <ac:chgData name="Leah Montner Dixon" userId="d5b2ae9e-9213-4442-b7df-4db8cbe51e5d" providerId="ADAL" clId="{8A32CA5F-6359-48A4-9BD8-3B063F42E75C}" dt="2022-11-15T16:08:19.613" v="7239"/>
          <ac:spMkLst>
            <pc:docMk/>
            <pc:sldMk cId="2721652440" sldId="2144327350"/>
            <ac:spMk id="8" creationId="{1AF38469-3771-03B1-8048-13ACCE66EBAF}"/>
          </ac:spMkLst>
        </pc:spChg>
        <pc:spChg chg="del">
          <ac:chgData name="Leah Montner Dixon" userId="d5b2ae9e-9213-4442-b7df-4db8cbe51e5d" providerId="ADAL" clId="{8A32CA5F-6359-48A4-9BD8-3B063F42E75C}" dt="2022-11-15T17:19:35.824" v="7858" actId="478"/>
          <ac:spMkLst>
            <pc:docMk/>
            <pc:sldMk cId="2721652440" sldId="2144327350"/>
            <ac:spMk id="10" creationId="{53F024C6-3A9E-4A69-B1B9-18C95CE31CAF}"/>
          </ac:spMkLst>
        </pc:spChg>
        <pc:spChg chg="add del mod">
          <ac:chgData name="Leah Montner Dixon" userId="d5b2ae9e-9213-4442-b7df-4db8cbe51e5d" providerId="ADAL" clId="{8A32CA5F-6359-48A4-9BD8-3B063F42E75C}" dt="2022-11-15T16:08:19.613" v="7239"/>
          <ac:spMkLst>
            <pc:docMk/>
            <pc:sldMk cId="2721652440" sldId="2144327350"/>
            <ac:spMk id="11" creationId="{B32D7AFD-E738-085E-A109-73BACC806DAC}"/>
          </ac:spMkLst>
        </pc:spChg>
        <pc:spChg chg="del">
          <ac:chgData name="Leah Montner Dixon" userId="d5b2ae9e-9213-4442-b7df-4db8cbe51e5d" providerId="ADAL" clId="{8A32CA5F-6359-48A4-9BD8-3B063F42E75C}" dt="2022-11-15T17:19:35.824" v="7858" actId="478"/>
          <ac:spMkLst>
            <pc:docMk/>
            <pc:sldMk cId="2721652440" sldId="2144327350"/>
            <ac:spMk id="12" creationId="{0B80F57C-502B-4844-B07D-5E2BBAEB41A3}"/>
          </ac:spMkLst>
        </pc:spChg>
        <pc:spChg chg="add mod">
          <ac:chgData name="Leah Montner Dixon" userId="d5b2ae9e-9213-4442-b7df-4db8cbe51e5d" providerId="ADAL" clId="{8A32CA5F-6359-48A4-9BD8-3B063F42E75C}" dt="2022-11-15T16:28:00.382" v="7584"/>
          <ac:spMkLst>
            <pc:docMk/>
            <pc:sldMk cId="2721652440" sldId="2144327350"/>
            <ac:spMk id="14" creationId="{FA320489-68AE-BC86-8569-FE3B00A4BEAE}"/>
          </ac:spMkLst>
        </pc:spChg>
        <pc:spChg chg="del mod">
          <ac:chgData name="Leah Montner Dixon" userId="d5b2ae9e-9213-4442-b7df-4db8cbe51e5d" providerId="ADAL" clId="{8A32CA5F-6359-48A4-9BD8-3B063F42E75C}" dt="2022-11-15T16:27:22.740" v="7551" actId="478"/>
          <ac:spMkLst>
            <pc:docMk/>
            <pc:sldMk cId="2721652440" sldId="2144327350"/>
            <ac:spMk id="16" creationId="{84CFDBB4-5B89-4B68-B792-C7A2E45C2BE2}"/>
          </ac:spMkLst>
        </pc:spChg>
        <pc:spChg chg="mod">
          <ac:chgData name="Leah Montner Dixon" userId="d5b2ae9e-9213-4442-b7df-4db8cbe51e5d" providerId="ADAL" clId="{8A32CA5F-6359-48A4-9BD8-3B063F42E75C}" dt="2022-11-15T17:20:13.638" v="7906" actId="1035"/>
          <ac:spMkLst>
            <pc:docMk/>
            <pc:sldMk cId="2721652440" sldId="2144327350"/>
            <ac:spMk id="17" creationId="{ACECE296-5510-4419-9D27-0A9D25EC143F}"/>
          </ac:spMkLst>
        </pc:spChg>
        <pc:spChg chg="mod">
          <ac:chgData name="Leah Montner Dixon" userId="d5b2ae9e-9213-4442-b7df-4db8cbe51e5d" providerId="ADAL" clId="{8A32CA5F-6359-48A4-9BD8-3B063F42E75C}" dt="2022-11-15T17:20:18.610" v="7912" actId="1036"/>
          <ac:spMkLst>
            <pc:docMk/>
            <pc:sldMk cId="2721652440" sldId="2144327350"/>
            <ac:spMk id="18" creationId="{0829E900-0815-4643-9A04-94D9CDD9053B}"/>
          </ac:spMkLst>
        </pc:spChg>
        <pc:spChg chg="add mod">
          <ac:chgData name="Leah Montner Dixon" userId="d5b2ae9e-9213-4442-b7df-4db8cbe51e5d" providerId="ADAL" clId="{8A32CA5F-6359-48A4-9BD8-3B063F42E75C}" dt="2022-11-15T17:17:17.555" v="7855" actId="1076"/>
          <ac:spMkLst>
            <pc:docMk/>
            <pc:sldMk cId="2721652440" sldId="2144327350"/>
            <ac:spMk id="19" creationId="{3C90FAD3-D682-05F1-AE03-E2B43C897EDB}"/>
          </ac:spMkLst>
        </pc:spChg>
        <pc:spChg chg="add mod">
          <ac:chgData name="Leah Montner Dixon" userId="d5b2ae9e-9213-4442-b7df-4db8cbe51e5d" providerId="ADAL" clId="{8A32CA5F-6359-48A4-9BD8-3B063F42E75C}" dt="2022-11-15T16:08:22.498" v="7241"/>
          <ac:spMkLst>
            <pc:docMk/>
            <pc:sldMk cId="2721652440" sldId="2144327350"/>
            <ac:spMk id="20" creationId="{5F427107-6469-50F1-016B-7F72C6D31224}"/>
          </ac:spMkLst>
        </pc:spChg>
        <pc:spChg chg="mod">
          <ac:chgData name="Leah Montner Dixon" userId="d5b2ae9e-9213-4442-b7df-4db8cbe51e5d" providerId="ADAL" clId="{8A32CA5F-6359-48A4-9BD8-3B063F42E75C}" dt="2022-11-15T17:20:18.610" v="7912" actId="1036"/>
          <ac:spMkLst>
            <pc:docMk/>
            <pc:sldMk cId="2721652440" sldId="2144327350"/>
            <ac:spMk id="21" creationId="{2F5C3631-9E99-480C-8AB1-800B0799A9C8}"/>
          </ac:spMkLst>
        </pc:spChg>
        <pc:spChg chg="mod">
          <ac:chgData name="Leah Montner Dixon" userId="d5b2ae9e-9213-4442-b7df-4db8cbe51e5d" providerId="ADAL" clId="{8A32CA5F-6359-48A4-9BD8-3B063F42E75C}" dt="2022-11-15T17:20:18.610" v="7912" actId="1036"/>
          <ac:spMkLst>
            <pc:docMk/>
            <pc:sldMk cId="2721652440" sldId="2144327350"/>
            <ac:spMk id="23" creationId="{F7F96E12-01B5-4592-BD25-BCDCD5A7E166}"/>
          </ac:spMkLst>
        </pc:spChg>
        <pc:spChg chg="mod ord">
          <ac:chgData name="Leah Montner Dixon" userId="d5b2ae9e-9213-4442-b7df-4db8cbe51e5d" providerId="ADAL" clId="{8A32CA5F-6359-48A4-9BD8-3B063F42E75C}" dt="2022-11-15T16:24:49.557" v="7470" actId="12788"/>
          <ac:spMkLst>
            <pc:docMk/>
            <pc:sldMk cId="2721652440" sldId="2144327350"/>
            <ac:spMk id="24" creationId="{7374B921-3D88-4208-A0A4-1868695569AD}"/>
          </ac:spMkLst>
        </pc:spChg>
        <pc:spChg chg="add mod">
          <ac:chgData name="Leah Montner Dixon" userId="d5b2ae9e-9213-4442-b7df-4db8cbe51e5d" providerId="ADAL" clId="{8A32CA5F-6359-48A4-9BD8-3B063F42E75C}" dt="2022-11-15T16:08:22.498" v="7241"/>
          <ac:spMkLst>
            <pc:docMk/>
            <pc:sldMk cId="2721652440" sldId="2144327350"/>
            <ac:spMk id="26" creationId="{93AA3B46-1AF7-EDB6-33D0-E9F175D04212}"/>
          </ac:spMkLst>
        </pc:spChg>
        <pc:spChg chg="add mod ord">
          <ac:chgData name="Leah Montner Dixon" userId="d5b2ae9e-9213-4442-b7df-4db8cbe51e5d" providerId="ADAL" clId="{8A32CA5F-6359-48A4-9BD8-3B063F42E75C}" dt="2022-11-15T17:20:13.638" v="7906" actId="1035"/>
          <ac:spMkLst>
            <pc:docMk/>
            <pc:sldMk cId="2721652440" sldId="2144327350"/>
            <ac:spMk id="27" creationId="{856C2FE8-F231-A8F2-96F4-B9A946425D35}"/>
          </ac:spMkLst>
        </pc:spChg>
        <pc:picChg chg="add mod">
          <ac:chgData name="Leah Montner Dixon" userId="d5b2ae9e-9213-4442-b7df-4db8cbe51e5d" providerId="ADAL" clId="{8A32CA5F-6359-48A4-9BD8-3B063F42E75C}" dt="2022-11-15T17:19:36.050" v="7859"/>
          <ac:picMkLst>
            <pc:docMk/>
            <pc:sldMk cId="2721652440" sldId="2144327350"/>
            <ac:picMk id="2" creationId="{484AFE90-40AC-A09C-8D38-A3D001E82E46}"/>
          </ac:picMkLst>
        </pc:picChg>
        <pc:picChg chg="mod">
          <ac:chgData name="Leah Montner Dixon" userId="d5b2ae9e-9213-4442-b7df-4db8cbe51e5d" providerId="ADAL" clId="{8A32CA5F-6359-48A4-9BD8-3B063F42E75C}" dt="2022-11-15T17:20:18.610" v="7912" actId="1036"/>
          <ac:picMkLst>
            <pc:docMk/>
            <pc:sldMk cId="2721652440" sldId="2144327350"/>
            <ac:picMk id="3" creationId="{8991C712-00E7-4A76-9228-10D45BDC8503}"/>
          </ac:picMkLst>
        </pc:picChg>
        <pc:picChg chg="mod">
          <ac:chgData name="Leah Montner Dixon" userId="d5b2ae9e-9213-4442-b7df-4db8cbe51e5d" providerId="ADAL" clId="{8A32CA5F-6359-48A4-9BD8-3B063F42E75C}" dt="2022-11-15T17:20:18.610" v="7912" actId="1036"/>
          <ac:picMkLst>
            <pc:docMk/>
            <pc:sldMk cId="2721652440" sldId="2144327350"/>
            <ac:picMk id="5" creationId="{AB0A733B-4316-417B-83D3-8E3A80DACEFC}"/>
          </ac:picMkLst>
        </pc:picChg>
        <pc:picChg chg="mod">
          <ac:chgData name="Leah Montner Dixon" userId="d5b2ae9e-9213-4442-b7df-4db8cbe51e5d" providerId="ADAL" clId="{8A32CA5F-6359-48A4-9BD8-3B063F42E75C}" dt="2022-11-15T17:20:18.610" v="7912" actId="1036"/>
          <ac:picMkLst>
            <pc:docMk/>
            <pc:sldMk cId="2721652440" sldId="2144327350"/>
            <ac:picMk id="6" creationId="{022387CF-943C-4291-A9D9-0A121D72DD62}"/>
          </ac:picMkLst>
        </pc:picChg>
        <pc:picChg chg="add del mod">
          <ac:chgData name="Leah Montner Dixon" userId="d5b2ae9e-9213-4442-b7df-4db8cbe51e5d" providerId="ADAL" clId="{8A32CA5F-6359-48A4-9BD8-3B063F42E75C}" dt="2022-11-15T16:08:19.613" v="7239"/>
          <ac:picMkLst>
            <pc:docMk/>
            <pc:sldMk cId="2721652440" sldId="2144327350"/>
            <ac:picMk id="9" creationId="{33544437-A418-6C62-283D-18811D389B69}"/>
          </ac:picMkLst>
        </pc:picChg>
        <pc:picChg chg="add mod">
          <ac:chgData name="Leah Montner Dixon" userId="d5b2ae9e-9213-4442-b7df-4db8cbe51e5d" providerId="ADAL" clId="{8A32CA5F-6359-48A4-9BD8-3B063F42E75C}" dt="2022-11-15T16:08:22.498" v="7241"/>
          <ac:picMkLst>
            <pc:docMk/>
            <pc:sldMk cId="2721652440" sldId="2144327350"/>
            <ac:picMk id="22" creationId="{1939E1F4-355D-5AF7-C1DE-D966F14530D6}"/>
          </ac:picMkLst>
        </pc:picChg>
        <pc:picChg chg="del">
          <ac:chgData name="Leah Montner Dixon" userId="d5b2ae9e-9213-4442-b7df-4db8cbe51e5d" providerId="ADAL" clId="{8A32CA5F-6359-48A4-9BD8-3B063F42E75C}" dt="2022-11-15T17:19:35.824" v="7858" actId="478"/>
          <ac:picMkLst>
            <pc:docMk/>
            <pc:sldMk cId="2721652440" sldId="2144327350"/>
            <ac:picMk id="25" creationId="{007C0E06-A025-6444-A897-359A6F2930CE}"/>
          </ac:picMkLst>
        </pc:picChg>
        <pc:picChg chg="add mod">
          <ac:chgData name="Leah Montner Dixon" userId="d5b2ae9e-9213-4442-b7df-4db8cbe51e5d" providerId="ADAL" clId="{8A32CA5F-6359-48A4-9BD8-3B063F42E75C}" dt="2022-11-15T17:20:18.610" v="7912" actId="1036"/>
          <ac:picMkLst>
            <pc:docMk/>
            <pc:sldMk cId="2721652440" sldId="2144327350"/>
            <ac:picMk id="1026" creationId="{E9E726F2-EFAC-4D0B-F009-8605E2FCB31E}"/>
          </ac:picMkLst>
        </pc:picChg>
        <pc:picChg chg="del mod">
          <ac:chgData name="Leah Montner Dixon" userId="d5b2ae9e-9213-4442-b7df-4db8cbe51e5d" providerId="ADAL" clId="{8A32CA5F-6359-48A4-9BD8-3B063F42E75C}" dt="2022-11-15T16:25:36.791" v="7515" actId="478"/>
          <ac:picMkLst>
            <pc:docMk/>
            <pc:sldMk cId="2721652440" sldId="2144327350"/>
            <ac:picMk id="2050" creationId="{BB516255-AC78-4287-92F4-BB101B7D83AC}"/>
          </ac:picMkLst>
        </pc:picChg>
        <pc:cxnChg chg="add del mod">
          <ac:chgData name="Leah Montner Dixon" userId="d5b2ae9e-9213-4442-b7df-4db8cbe51e5d" providerId="ADAL" clId="{8A32CA5F-6359-48A4-9BD8-3B063F42E75C}" dt="2022-11-15T16:08:19.613" v="7239"/>
          <ac:cxnSpMkLst>
            <pc:docMk/>
            <pc:sldMk cId="2721652440" sldId="2144327350"/>
            <ac:cxnSpMk id="2" creationId="{A3BCDFF9-C217-55C2-0C4E-1A688992866A}"/>
          </ac:cxnSpMkLst>
        </pc:cxnChg>
        <pc:cxnChg chg="add mod">
          <ac:chgData name="Leah Montner Dixon" userId="d5b2ae9e-9213-4442-b7df-4db8cbe51e5d" providerId="ADAL" clId="{8A32CA5F-6359-48A4-9BD8-3B063F42E75C}" dt="2022-11-15T16:08:22.498" v="7241"/>
          <ac:cxnSpMkLst>
            <pc:docMk/>
            <pc:sldMk cId="2721652440" sldId="2144327350"/>
            <ac:cxnSpMk id="13" creationId="{5D7683E0-19F2-2ABE-C8FB-01472E2B8677}"/>
          </ac:cxnSpMkLst>
        </pc:cxnChg>
      </pc:sldChg>
      <pc:sldChg chg="addSp delSp modSp mod">
        <pc:chgData name="Leah Montner Dixon" userId="d5b2ae9e-9213-4442-b7df-4db8cbe51e5d" providerId="ADAL" clId="{8A32CA5F-6359-48A4-9BD8-3B063F42E75C}" dt="2022-11-15T17:07:14" v="7618" actId="20577"/>
        <pc:sldMkLst>
          <pc:docMk/>
          <pc:sldMk cId="450180875" sldId="2144327406"/>
        </pc:sldMkLst>
        <pc:spChg chg="del">
          <ac:chgData name="Leah Montner Dixon" userId="d5b2ae9e-9213-4442-b7df-4db8cbe51e5d" providerId="ADAL" clId="{8A32CA5F-6359-48A4-9BD8-3B063F42E75C}" dt="2022-11-04T17:59:47.923" v="295" actId="478"/>
          <ac:spMkLst>
            <pc:docMk/>
            <pc:sldMk cId="450180875" sldId="2144327406"/>
            <ac:spMk id="5" creationId="{E259D130-D8BF-B39A-B263-F75DA67EF4FA}"/>
          </ac:spMkLst>
        </pc:spChg>
        <pc:spChg chg="del">
          <ac:chgData name="Leah Montner Dixon" userId="d5b2ae9e-9213-4442-b7df-4db8cbe51e5d" providerId="ADAL" clId="{8A32CA5F-6359-48A4-9BD8-3B063F42E75C}" dt="2022-11-04T17:59:47.923" v="295" actId="478"/>
          <ac:spMkLst>
            <pc:docMk/>
            <pc:sldMk cId="450180875" sldId="2144327406"/>
            <ac:spMk id="6" creationId="{2C7EF43B-C02B-E79E-8793-CE352FF4ED62}"/>
          </ac:spMkLst>
        </pc:spChg>
        <pc:spChg chg="add mod">
          <ac:chgData name="Leah Montner Dixon" userId="d5b2ae9e-9213-4442-b7df-4db8cbe51e5d" providerId="ADAL" clId="{8A32CA5F-6359-48A4-9BD8-3B063F42E75C}" dt="2022-11-04T17:59:48.142" v="296"/>
          <ac:spMkLst>
            <pc:docMk/>
            <pc:sldMk cId="450180875" sldId="2144327406"/>
            <ac:spMk id="8" creationId="{EDC12E29-F2D5-5B12-3276-6117513E6C8B}"/>
          </ac:spMkLst>
        </pc:spChg>
        <pc:spChg chg="add mod">
          <ac:chgData name="Leah Montner Dixon" userId="d5b2ae9e-9213-4442-b7df-4db8cbe51e5d" providerId="ADAL" clId="{8A32CA5F-6359-48A4-9BD8-3B063F42E75C}" dt="2022-11-04T17:59:48.142" v="296"/>
          <ac:spMkLst>
            <pc:docMk/>
            <pc:sldMk cId="450180875" sldId="2144327406"/>
            <ac:spMk id="10" creationId="{E659223A-1AAC-45BC-B188-B43E8120C607}"/>
          </ac:spMkLst>
        </pc:spChg>
        <pc:spChg chg="mod">
          <ac:chgData name="Leah Montner Dixon" userId="d5b2ae9e-9213-4442-b7df-4db8cbe51e5d" providerId="ADAL" clId="{8A32CA5F-6359-48A4-9BD8-3B063F42E75C}" dt="2022-11-15T17:07:14" v="7618" actId="20577"/>
          <ac:spMkLst>
            <pc:docMk/>
            <pc:sldMk cId="450180875" sldId="2144327406"/>
            <ac:spMk id="12" creationId="{B362BAA6-0F79-41FA-BE2A-F7E8FDCF791E}"/>
          </ac:spMkLst>
        </pc:spChg>
        <pc:picChg chg="del">
          <ac:chgData name="Leah Montner Dixon" userId="d5b2ae9e-9213-4442-b7df-4db8cbe51e5d" providerId="ADAL" clId="{8A32CA5F-6359-48A4-9BD8-3B063F42E75C}" dt="2022-11-04T17:59:47.923" v="295" actId="478"/>
          <ac:picMkLst>
            <pc:docMk/>
            <pc:sldMk cId="450180875" sldId="2144327406"/>
            <ac:picMk id="4" creationId="{1068515B-F531-BAC2-0582-226B651E5B62}"/>
          </ac:picMkLst>
        </pc:picChg>
        <pc:picChg chg="add mod">
          <ac:chgData name="Leah Montner Dixon" userId="d5b2ae9e-9213-4442-b7df-4db8cbe51e5d" providerId="ADAL" clId="{8A32CA5F-6359-48A4-9BD8-3B063F42E75C}" dt="2022-11-04T17:59:48.142" v="296"/>
          <ac:picMkLst>
            <pc:docMk/>
            <pc:sldMk cId="450180875" sldId="2144327406"/>
            <ac:picMk id="7" creationId="{E1F791E3-FEF6-00ED-9793-359B3570E79D}"/>
          </ac:picMkLst>
        </pc:picChg>
      </pc:sldChg>
      <pc:sldChg chg="addSp delSp modSp mod addCm delCm">
        <pc:chgData name="Leah Montner Dixon" userId="d5b2ae9e-9213-4442-b7df-4db8cbe51e5d" providerId="ADAL" clId="{8A32CA5F-6359-48A4-9BD8-3B063F42E75C}" dt="2022-11-15T16:16:25.272" v="7254"/>
        <pc:sldMkLst>
          <pc:docMk/>
          <pc:sldMk cId="1474712545" sldId="2144328217"/>
        </pc:sldMkLst>
        <pc:spChg chg="del">
          <ac:chgData name="Leah Montner Dixon" userId="d5b2ae9e-9213-4442-b7df-4db8cbe51e5d" providerId="ADAL" clId="{8A32CA5F-6359-48A4-9BD8-3B063F42E75C}" dt="2022-11-04T17:59:02.662" v="277" actId="478"/>
          <ac:spMkLst>
            <pc:docMk/>
            <pc:sldMk cId="1474712545" sldId="2144328217"/>
            <ac:spMk id="5" creationId="{B46E5092-FE6E-4D96-8E37-C5722EB75B69}"/>
          </ac:spMkLst>
        </pc:spChg>
        <pc:spChg chg="del">
          <ac:chgData name="Leah Montner Dixon" userId="d5b2ae9e-9213-4442-b7df-4db8cbe51e5d" providerId="ADAL" clId="{8A32CA5F-6359-48A4-9BD8-3B063F42E75C}" dt="2022-11-04T17:59:02.662" v="277" actId="478"/>
          <ac:spMkLst>
            <pc:docMk/>
            <pc:sldMk cId="1474712545" sldId="2144328217"/>
            <ac:spMk id="7" creationId="{597D7D50-8EDD-4B8D-AF33-6B3D45C25085}"/>
          </ac:spMkLst>
        </pc:spChg>
        <pc:spChg chg="del">
          <ac:chgData name="Leah Montner Dixon" userId="d5b2ae9e-9213-4442-b7df-4db8cbe51e5d" providerId="ADAL" clId="{8A32CA5F-6359-48A4-9BD8-3B063F42E75C}" dt="2022-11-04T17:59:02.662" v="277" actId="478"/>
          <ac:spMkLst>
            <pc:docMk/>
            <pc:sldMk cId="1474712545" sldId="2144328217"/>
            <ac:spMk id="8" creationId="{58CD82DC-C7D3-4EFA-A037-CF862FFEAD64}"/>
          </ac:spMkLst>
        </pc:spChg>
        <pc:spChg chg="add del mod">
          <ac:chgData name="Leah Montner Dixon" userId="d5b2ae9e-9213-4442-b7df-4db8cbe51e5d" providerId="ADAL" clId="{8A32CA5F-6359-48A4-9BD8-3B063F42E75C}" dt="2022-11-04T18:06:39.859" v="311" actId="478"/>
          <ac:spMkLst>
            <pc:docMk/>
            <pc:sldMk cId="1474712545" sldId="2144328217"/>
            <ac:spMk id="19" creationId="{A0C008E9-E88F-D5FC-5CC7-66D728FBF098}"/>
          </ac:spMkLst>
        </pc:spChg>
        <pc:spChg chg="add mod">
          <ac:chgData name="Leah Montner Dixon" userId="d5b2ae9e-9213-4442-b7df-4db8cbe51e5d" providerId="ADAL" clId="{8A32CA5F-6359-48A4-9BD8-3B063F42E75C}" dt="2022-11-04T17:59:02.853" v="278"/>
          <ac:spMkLst>
            <pc:docMk/>
            <pc:sldMk cId="1474712545" sldId="2144328217"/>
            <ac:spMk id="20" creationId="{998E4A04-65B2-40B5-3D6B-D0E0ACC5C0F0}"/>
          </ac:spMkLst>
        </pc:spChg>
        <pc:spChg chg="add mod">
          <ac:chgData name="Leah Montner Dixon" userId="d5b2ae9e-9213-4442-b7df-4db8cbe51e5d" providerId="ADAL" clId="{8A32CA5F-6359-48A4-9BD8-3B063F42E75C}" dt="2022-11-04T17:59:02.853" v="278"/>
          <ac:spMkLst>
            <pc:docMk/>
            <pc:sldMk cId="1474712545" sldId="2144328217"/>
            <ac:spMk id="21" creationId="{11E7F304-36BE-AF4A-B7C3-94C7FC014C71}"/>
          </ac:spMkLst>
        </pc:spChg>
        <pc:spChg chg="add mod">
          <ac:chgData name="Leah Montner Dixon" userId="d5b2ae9e-9213-4442-b7df-4db8cbe51e5d" providerId="ADAL" clId="{8A32CA5F-6359-48A4-9BD8-3B063F42E75C}" dt="2022-11-15T16:16:25.272" v="7254"/>
          <ac:spMkLst>
            <pc:docMk/>
            <pc:sldMk cId="1474712545" sldId="2144328217"/>
            <ac:spMk id="23" creationId="{FE54455D-3099-8DEE-7A15-9DCDDDD8F040}"/>
          </ac:spMkLst>
        </pc:spChg>
        <pc:spChg chg="add mod">
          <ac:chgData name="Leah Montner Dixon" userId="d5b2ae9e-9213-4442-b7df-4db8cbe51e5d" providerId="ADAL" clId="{8A32CA5F-6359-48A4-9BD8-3B063F42E75C}" dt="2022-11-10T20:28:01.460" v="1691" actId="20577"/>
          <ac:spMkLst>
            <pc:docMk/>
            <pc:sldMk cId="1474712545" sldId="2144328217"/>
            <ac:spMk id="24" creationId="{8E65F054-3F75-CA02-1898-B4EE74A3EE50}"/>
          </ac:spMkLst>
        </pc:spChg>
        <pc:spChg chg="del mod">
          <ac:chgData name="Leah Montner Dixon" userId="d5b2ae9e-9213-4442-b7df-4db8cbe51e5d" providerId="ADAL" clId="{8A32CA5F-6359-48A4-9BD8-3B063F42E75C}" dt="2022-11-04T18:06:39.859" v="311" actId="478"/>
          <ac:spMkLst>
            <pc:docMk/>
            <pc:sldMk cId="1474712545" sldId="2144328217"/>
            <ac:spMk id="32" creationId="{68ED7A75-1695-47B5-B6CC-FEE5BE0CC92E}"/>
          </ac:spMkLst>
        </pc:spChg>
        <pc:spChg chg="add mod">
          <ac:chgData name="Leah Montner Dixon" userId="d5b2ae9e-9213-4442-b7df-4db8cbe51e5d" providerId="ADAL" clId="{8A32CA5F-6359-48A4-9BD8-3B063F42E75C}" dt="2022-11-04T18:07:36.833" v="380" actId="1037"/>
          <ac:spMkLst>
            <pc:docMk/>
            <pc:sldMk cId="1474712545" sldId="2144328217"/>
            <ac:spMk id="34" creationId="{397F8115-3C43-5A2B-C88E-1953D955DE71}"/>
          </ac:spMkLst>
        </pc:spChg>
        <pc:spChg chg="add mod">
          <ac:chgData name="Leah Montner Dixon" userId="d5b2ae9e-9213-4442-b7df-4db8cbe51e5d" providerId="ADAL" clId="{8A32CA5F-6359-48A4-9BD8-3B063F42E75C}" dt="2022-11-04T18:41:14.326" v="412" actId="3626"/>
          <ac:spMkLst>
            <pc:docMk/>
            <pc:sldMk cId="1474712545" sldId="2144328217"/>
            <ac:spMk id="42" creationId="{4FDBEB5B-7D3D-1D70-88D5-31CFDDC0A243}"/>
          </ac:spMkLst>
        </pc:spChg>
        <pc:picChg chg="del">
          <ac:chgData name="Leah Montner Dixon" userId="d5b2ae9e-9213-4442-b7df-4db8cbe51e5d" providerId="ADAL" clId="{8A32CA5F-6359-48A4-9BD8-3B063F42E75C}" dt="2022-11-04T17:59:02.662" v="277" actId="478"/>
          <ac:picMkLst>
            <pc:docMk/>
            <pc:sldMk cId="1474712545" sldId="2144328217"/>
            <ac:picMk id="6" creationId="{005638A8-2E38-4FEF-9E7C-949B06DD9D12}"/>
          </ac:picMkLst>
        </pc:picChg>
        <pc:picChg chg="mod">
          <ac:chgData name="Leah Montner Dixon" userId="d5b2ae9e-9213-4442-b7df-4db8cbe51e5d" providerId="ADAL" clId="{8A32CA5F-6359-48A4-9BD8-3B063F42E75C}" dt="2022-11-04T18:41:04.252" v="409" actId="1076"/>
          <ac:picMkLst>
            <pc:docMk/>
            <pc:sldMk cId="1474712545" sldId="2144328217"/>
            <ac:picMk id="17" creationId="{3C57088D-FBF8-3325-E622-6E0DDDA5CF33}"/>
          </ac:picMkLst>
        </pc:picChg>
        <pc:picChg chg="add mod">
          <ac:chgData name="Leah Montner Dixon" userId="d5b2ae9e-9213-4442-b7df-4db8cbe51e5d" providerId="ADAL" clId="{8A32CA5F-6359-48A4-9BD8-3B063F42E75C}" dt="2022-11-04T17:59:02.853" v="278"/>
          <ac:picMkLst>
            <pc:docMk/>
            <pc:sldMk cId="1474712545" sldId="2144328217"/>
            <ac:picMk id="18" creationId="{306572B8-8ACE-8EAF-223E-D8D79FEC05C4}"/>
          </ac:picMkLst>
        </pc:picChg>
        <pc:picChg chg="add del mod ord">
          <ac:chgData name="Leah Montner Dixon" userId="d5b2ae9e-9213-4442-b7df-4db8cbe51e5d" providerId="ADAL" clId="{8A32CA5F-6359-48A4-9BD8-3B063F42E75C}" dt="2022-11-04T18:41:07.269" v="411" actId="478"/>
          <ac:picMkLst>
            <pc:docMk/>
            <pc:sldMk cId="1474712545" sldId="2144328217"/>
            <ac:picMk id="44" creationId="{68B9EAA5-5886-0ACF-DDB3-83096D2F3247}"/>
          </ac:picMkLst>
        </pc:picChg>
        <pc:cxnChg chg="add del mod">
          <ac:chgData name="Leah Montner Dixon" userId="d5b2ae9e-9213-4442-b7df-4db8cbe51e5d" providerId="ADAL" clId="{8A32CA5F-6359-48A4-9BD8-3B063F42E75C}" dt="2022-11-04T18:07:36.833" v="380" actId="1037"/>
          <ac:cxnSpMkLst>
            <pc:docMk/>
            <pc:sldMk cId="1474712545" sldId="2144328217"/>
            <ac:cxnSpMk id="22" creationId="{7DD48CC8-EE90-6FDD-8B5F-BA6D08939AE1}"/>
          </ac:cxnSpMkLst>
        </pc:cxnChg>
      </pc:sldChg>
      <pc:sldChg chg="addSp delSp modSp del mod">
        <pc:chgData name="Leah Montner Dixon" userId="d5b2ae9e-9213-4442-b7df-4db8cbe51e5d" providerId="ADAL" clId="{8A32CA5F-6359-48A4-9BD8-3B063F42E75C}" dt="2022-11-04T18:42:12.089" v="443" actId="47"/>
        <pc:sldMkLst>
          <pc:docMk/>
          <pc:sldMk cId="4018152340" sldId="2144328264"/>
        </pc:sldMkLst>
        <pc:spChg chg="add del mod">
          <ac:chgData name="Leah Montner Dixon" userId="d5b2ae9e-9213-4442-b7df-4db8cbe51e5d" providerId="ADAL" clId="{8A32CA5F-6359-48A4-9BD8-3B063F42E75C}" dt="2022-11-04T18:39:37.619" v="395" actId="1076"/>
          <ac:spMkLst>
            <pc:docMk/>
            <pc:sldMk cId="4018152340" sldId="2144328264"/>
            <ac:spMk id="2" creationId="{ED782BEE-CC3E-1F18-DF76-6A6B6DD5A60D}"/>
          </ac:spMkLst>
        </pc:spChg>
        <pc:spChg chg="add mod">
          <ac:chgData name="Leah Montner Dixon" userId="d5b2ae9e-9213-4442-b7df-4db8cbe51e5d" providerId="ADAL" clId="{8A32CA5F-6359-48A4-9BD8-3B063F42E75C}" dt="2022-11-04T17:59:12.108" v="280"/>
          <ac:spMkLst>
            <pc:docMk/>
            <pc:sldMk cId="4018152340" sldId="2144328264"/>
            <ac:spMk id="4" creationId="{E7CC07D2-5E41-22E9-506E-C7DD78F3011E}"/>
          </ac:spMkLst>
        </pc:spChg>
        <pc:spChg chg="add mod">
          <ac:chgData name="Leah Montner Dixon" userId="d5b2ae9e-9213-4442-b7df-4db8cbe51e5d" providerId="ADAL" clId="{8A32CA5F-6359-48A4-9BD8-3B063F42E75C}" dt="2022-11-04T17:59:12.108" v="280"/>
          <ac:spMkLst>
            <pc:docMk/>
            <pc:sldMk cId="4018152340" sldId="2144328264"/>
            <ac:spMk id="5" creationId="{1BBD427A-6870-2E92-1CD0-7B5680DEFD29}"/>
          </ac:spMkLst>
        </pc:spChg>
        <pc:spChg chg="mod">
          <ac:chgData name="Leah Montner Dixon" userId="d5b2ae9e-9213-4442-b7df-4db8cbe51e5d" providerId="ADAL" clId="{8A32CA5F-6359-48A4-9BD8-3B063F42E75C}" dt="2022-11-04T18:39:48.248" v="396" actId="34136"/>
          <ac:spMkLst>
            <pc:docMk/>
            <pc:sldMk cId="4018152340" sldId="2144328264"/>
            <ac:spMk id="8" creationId="{1D10B83E-ED6E-43E0-807B-83CEC651E664}"/>
          </ac:spMkLst>
        </pc:spChg>
        <pc:spChg chg="mod">
          <ac:chgData name="Leah Montner Dixon" userId="d5b2ae9e-9213-4442-b7df-4db8cbe51e5d" providerId="ADAL" clId="{8A32CA5F-6359-48A4-9BD8-3B063F42E75C}" dt="2022-11-04T18:39:48.248" v="396" actId="34136"/>
          <ac:spMkLst>
            <pc:docMk/>
            <pc:sldMk cId="4018152340" sldId="2144328264"/>
            <ac:spMk id="9" creationId="{D4B939D5-3532-482B-8200-44599DFFBE48}"/>
          </ac:spMkLst>
        </pc:spChg>
        <pc:spChg chg="mod">
          <ac:chgData name="Leah Montner Dixon" userId="d5b2ae9e-9213-4442-b7df-4db8cbe51e5d" providerId="ADAL" clId="{8A32CA5F-6359-48A4-9BD8-3B063F42E75C}" dt="2022-11-04T18:39:48.248" v="396" actId="34136"/>
          <ac:spMkLst>
            <pc:docMk/>
            <pc:sldMk cId="4018152340" sldId="2144328264"/>
            <ac:spMk id="11" creationId="{87EBD361-FF4F-4CB4-AAA2-6B3233B65C9E}"/>
          </ac:spMkLst>
        </pc:spChg>
        <pc:spChg chg="mod">
          <ac:chgData name="Leah Montner Dixon" userId="d5b2ae9e-9213-4442-b7df-4db8cbe51e5d" providerId="ADAL" clId="{8A32CA5F-6359-48A4-9BD8-3B063F42E75C}" dt="2022-11-04T18:39:48.248" v="396" actId="34136"/>
          <ac:spMkLst>
            <pc:docMk/>
            <pc:sldMk cId="4018152340" sldId="2144328264"/>
            <ac:spMk id="14" creationId="{010BFE89-1070-42C2-81A5-44F1B7058835}"/>
          </ac:spMkLst>
        </pc:spChg>
        <pc:spChg chg="mod">
          <ac:chgData name="Leah Montner Dixon" userId="d5b2ae9e-9213-4442-b7df-4db8cbe51e5d" providerId="ADAL" clId="{8A32CA5F-6359-48A4-9BD8-3B063F42E75C}" dt="2022-11-04T18:39:48.248" v="396" actId="34136"/>
          <ac:spMkLst>
            <pc:docMk/>
            <pc:sldMk cId="4018152340" sldId="2144328264"/>
            <ac:spMk id="15" creationId="{1382CD33-4AB1-40A4-B7A4-0D949C0D6F4A}"/>
          </ac:spMkLst>
        </pc:spChg>
        <pc:spChg chg="mod">
          <ac:chgData name="Leah Montner Dixon" userId="d5b2ae9e-9213-4442-b7df-4db8cbe51e5d" providerId="ADAL" clId="{8A32CA5F-6359-48A4-9BD8-3B063F42E75C}" dt="2022-11-04T18:39:48.248" v="396" actId="34136"/>
          <ac:spMkLst>
            <pc:docMk/>
            <pc:sldMk cId="4018152340" sldId="2144328264"/>
            <ac:spMk id="16" creationId="{8CB37415-E63D-4BD0-8E28-302A833B2BBD}"/>
          </ac:spMkLst>
        </pc:spChg>
        <pc:spChg chg="mod">
          <ac:chgData name="Leah Montner Dixon" userId="d5b2ae9e-9213-4442-b7df-4db8cbe51e5d" providerId="ADAL" clId="{8A32CA5F-6359-48A4-9BD8-3B063F42E75C}" dt="2022-11-04T18:39:48.248" v="396" actId="34136"/>
          <ac:spMkLst>
            <pc:docMk/>
            <pc:sldMk cId="4018152340" sldId="2144328264"/>
            <ac:spMk id="17" creationId="{3584BFEA-5412-4122-970A-E471A3A0C198}"/>
          </ac:spMkLst>
        </pc:spChg>
        <pc:spChg chg="mod">
          <ac:chgData name="Leah Montner Dixon" userId="d5b2ae9e-9213-4442-b7df-4db8cbe51e5d" providerId="ADAL" clId="{8A32CA5F-6359-48A4-9BD8-3B063F42E75C}" dt="2022-11-04T18:39:48.248" v="396" actId="34136"/>
          <ac:spMkLst>
            <pc:docMk/>
            <pc:sldMk cId="4018152340" sldId="2144328264"/>
            <ac:spMk id="18" creationId="{CA30114F-4E21-42BD-8EB9-96341555ADEE}"/>
          </ac:spMkLst>
        </pc:spChg>
        <pc:spChg chg="mod">
          <ac:chgData name="Leah Montner Dixon" userId="d5b2ae9e-9213-4442-b7df-4db8cbe51e5d" providerId="ADAL" clId="{8A32CA5F-6359-48A4-9BD8-3B063F42E75C}" dt="2022-11-04T18:39:48.248" v="396" actId="34136"/>
          <ac:spMkLst>
            <pc:docMk/>
            <pc:sldMk cId="4018152340" sldId="2144328264"/>
            <ac:spMk id="19" creationId="{D41B48D1-8D1B-4457-8F69-2E1BD35E54A3}"/>
          </ac:spMkLst>
        </pc:spChg>
        <pc:spChg chg="mod">
          <ac:chgData name="Leah Montner Dixon" userId="d5b2ae9e-9213-4442-b7df-4db8cbe51e5d" providerId="ADAL" clId="{8A32CA5F-6359-48A4-9BD8-3B063F42E75C}" dt="2022-11-04T18:39:48.248" v="396" actId="34136"/>
          <ac:spMkLst>
            <pc:docMk/>
            <pc:sldMk cId="4018152340" sldId="2144328264"/>
            <ac:spMk id="20" creationId="{76EAE9EE-E2B9-4ECE-BD25-143B0E9556E8}"/>
          </ac:spMkLst>
        </pc:spChg>
        <pc:spChg chg="mod">
          <ac:chgData name="Leah Montner Dixon" userId="d5b2ae9e-9213-4442-b7df-4db8cbe51e5d" providerId="ADAL" clId="{8A32CA5F-6359-48A4-9BD8-3B063F42E75C}" dt="2022-11-04T18:39:48.248" v="396" actId="34136"/>
          <ac:spMkLst>
            <pc:docMk/>
            <pc:sldMk cId="4018152340" sldId="2144328264"/>
            <ac:spMk id="21" creationId="{61573EE0-8645-48B8-A5B7-4602B33A6276}"/>
          </ac:spMkLst>
        </pc:spChg>
        <pc:spChg chg="mod">
          <ac:chgData name="Leah Montner Dixon" userId="d5b2ae9e-9213-4442-b7df-4db8cbe51e5d" providerId="ADAL" clId="{8A32CA5F-6359-48A4-9BD8-3B063F42E75C}" dt="2022-11-04T18:39:48.248" v="396" actId="34136"/>
          <ac:spMkLst>
            <pc:docMk/>
            <pc:sldMk cId="4018152340" sldId="2144328264"/>
            <ac:spMk id="22" creationId="{83FD6CB5-9CA7-45F4-837A-7BA7F29B8B50}"/>
          </ac:spMkLst>
        </pc:spChg>
        <pc:spChg chg="mod">
          <ac:chgData name="Leah Montner Dixon" userId="d5b2ae9e-9213-4442-b7df-4db8cbe51e5d" providerId="ADAL" clId="{8A32CA5F-6359-48A4-9BD8-3B063F42E75C}" dt="2022-11-04T18:39:48.248" v="396" actId="34136"/>
          <ac:spMkLst>
            <pc:docMk/>
            <pc:sldMk cId="4018152340" sldId="2144328264"/>
            <ac:spMk id="23" creationId="{68E63B88-2923-4A7C-8384-1EC3D00CC14C}"/>
          </ac:spMkLst>
        </pc:spChg>
        <pc:spChg chg="mod">
          <ac:chgData name="Leah Montner Dixon" userId="d5b2ae9e-9213-4442-b7df-4db8cbe51e5d" providerId="ADAL" clId="{8A32CA5F-6359-48A4-9BD8-3B063F42E75C}" dt="2022-11-04T18:39:48.248" v="396" actId="34136"/>
          <ac:spMkLst>
            <pc:docMk/>
            <pc:sldMk cId="4018152340" sldId="2144328264"/>
            <ac:spMk id="24" creationId="{8316C027-91F0-4D1E-B612-614EBAAC7873}"/>
          </ac:spMkLst>
        </pc:spChg>
        <pc:spChg chg="mod">
          <ac:chgData name="Leah Montner Dixon" userId="d5b2ae9e-9213-4442-b7df-4db8cbe51e5d" providerId="ADAL" clId="{8A32CA5F-6359-48A4-9BD8-3B063F42E75C}" dt="2022-11-04T18:39:48.248" v="396" actId="34136"/>
          <ac:spMkLst>
            <pc:docMk/>
            <pc:sldMk cId="4018152340" sldId="2144328264"/>
            <ac:spMk id="25" creationId="{256EFC29-4811-4C2C-96D0-112123C3F8D1}"/>
          </ac:spMkLst>
        </pc:spChg>
        <pc:spChg chg="mod">
          <ac:chgData name="Leah Montner Dixon" userId="d5b2ae9e-9213-4442-b7df-4db8cbe51e5d" providerId="ADAL" clId="{8A32CA5F-6359-48A4-9BD8-3B063F42E75C}" dt="2022-11-04T18:39:48.248" v="396" actId="34136"/>
          <ac:spMkLst>
            <pc:docMk/>
            <pc:sldMk cId="4018152340" sldId="2144328264"/>
            <ac:spMk id="26" creationId="{1A441A94-6E3F-4122-8FE9-12D9F8355F55}"/>
          </ac:spMkLst>
        </pc:spChg>
        <pc:spChg chg="mod">
          <ac:chgData name="Leah Montner Dixon" userId="d5b2ae9e-9213-4442-b7df-4db8cbe51e5d" providerId="ADAL" clId="{8A32CA5F-6359-48A4-9BD8-3B063F42E75C}" dt="2022-11-04T18:39:48.248" v="396" actId="34136"/>
          <ac:spMkLst>
            <pc:docMk/>
            <pc:sldMk cId="4018152340" sldId="2144328264"/>
            <ac:spMk id="27" creationId="{9C415504-4BF0-4888-8F75-697F1F873A14}"/>
          </ac:spMkLst>
        </pc:spChg>
        <pc:spChg chg="del">
          <ac:chgData name="Leah Montner Dixon" userId="d5b2ae9e-9213-4442-b7df-4db8cbe51e5d" providerId="ADAL" clId="{8A32CA5F-6359-48A4-9BD8-3B063F42E75C}" dt="2022-11-04T17:59:11.853" v="279" actId="478"/>
          <ac:spMkLst>
            <pc:docMk/>
            <pc:sldMk cId="4018152340" sldId="2144328264"/>
            <ac:spMk id="46" creationId="{C721ED71-F164-442E-87BA-B5BAC8A787D3}"/>
          </ac:spMkLst>
        </pc:spChg>
        <pc:spChg chg="del">
          <ac:chgData name="Leah Montner Dixon" userId="d5b2ae9e-9213-4442-b7df-4db8cbe51e5d" providerId="ADAL" clId="{8A32CA5F-6359-48A4-9BD8-3B063F42E75C}" dt="2022-11-04T17:59:11.853" v="279" actId="478"/>
          <ac:spMkLst>
            <pc:docMk/>
            <pc:sldMk cId="4018152340" sldId="2144328264"/>
            <ac:spMk id="47" creationId="{9E997B83-E1F2-47E0-8B33-FF70C1DA6F82}"/>
          </ac:spMkLst>
        </pc:spChg>
        <pc:spChg chg="mod">
          <ac:chgData name="Leah Montner Dixon" userId="d5b2ae9e-9213-4442-b7df-4db8cbe51e5d" providerId="ADAL" clId="{8A32CA5F-6359-48A4-9BD8-3B063F42E75C}" dt="2022-11-04T18:39:48.248" v="396" actId="34136"/>
          <ac:spMkLst>
            <pc:docMk/>
            <pc:sldMk cId="4018152340" sldId="2144328264"/>
            <ac:spMk id="114" creationId="{808F33F0-8FE8-4CA3-ADCC-DF78506D3A79}"/>
          </ac:spMkLst>
        </pc:spChg>
        <pc:picChg chg="add mod">
          <ac:chgData name="Leah Montner Dixon" userId="d5b2ae9e-9213-4442-b7df-4db8cbe51e5d" providerId="ADAL" clId="{8A32CA5F-6359-48A4-9BD8-3B063F42E75C}" dt="2022-11-04T17:59:12.108" v="280"/>
          <ac:picMkLst>
            <pc:docMk/>
            <pc:sldMk cId="4018152340" sldId="2144328264"/>
            <ac:picMk id="3" creationId="{59A26280-72EF-F8A3-1336-7A1AD856EF62}"/>
          </ac:picMkLst>
        </pc:picChg>
        <pc:picChg chg="del">
          <ac:chgData name="Leah Montner Dixon" userId="d5b2ae9e-9213-4442-b7df-4db8cbe51e5d" providerId="ADAL" clId="{8A32CA5F-6359-48A4-9BD8-3B063F42E75C}" dt="2022-11-04T17:59:11.853" v="279" actId="478"/>
          <ac:picMkLst>
            <pc:docMk/>
            <pc:sldMk cId="4018152340" sldId="2144328264"/>
            <ac:picMk id="45" creationId="{9867BFF0-A3EA-4BEB-9FAF-5DCE7110DD00}"/>
          </ac:picMkLst>
        </pc:picChg>
      </pc:sldChg>
      <pc:sldChg chg="addSp delSp modSp del mod">
        <pc:chgData name="Leah Montner Dixon" userId="d5b2ae9e-9213-4442-b7df-4db8cbe51e5d" providerId="ADAL" clId="{8A32CA5F-6359-48A4-9BD8-3B063F42E75C}" dt="2022-11-04T18:57:09.319" v="484" actId="47"/>
        <pc:sldMkLst>
          <pc:docMk/>
          <pc:sldMk cId="3134230912" sldId="2144328274"/>
        </pc:sldMkLst>
        <pc:spChg chg="mod">
          <ac:chgData name="Leah Montner Dixon" userId="d5b2ae9e-9213-4442-b7df-4db8cbe51e5d" providerId="ADAL" clId="{8A32CA5F-6359-48A4-9BD8-3B063F42E75C}" dt="2022-11-03T21:56:56.659" v="248" actId="1076"/>
          <ac:spMkLst>
            <pc:docMk/>
            <pc:sldMk cId="3134230912" sldId="2144328274"/>
            <ac:spMk id="3" creationId="{7D4364C7-A166-B33B-6370-830DC9B9EBCB}"/>
          </ac:spMkLst>
        </pc:spChg>
        <pc:spChg chg="add mod">
          <ac:chgData name="Leah Montner Dixon" userId="d5b2ae9e-9213-4442-b7df-4db8cbe51e5d" providerId="ADAL" clId="{8A32CA5F-6359-48A4-9BD8-3B063F42E75C}" dt="2022-11-04T17:59:26.456" v="286"/>
          <ac:spMkLst>
            <pc:docMk/>
            <pc:sldMk cId="3134230912" sldId="2144328274"/>
            <ac:spMk id="5" creationId="{FD2D06F1-D4EE-45D9-C926-8626AFDD15E0}"/>
          </ac:spMkLst>
        </pc:spChg>
        <pc:spChg chg="add mod">
          <ac:chgData name="Leah Montner Dixon" userId="d5b2ae9e-9213-4442-b7df-4db8cbe51e5d" providerId="ADAL" clId="{8A32CA5F-6359-48A4-9BD8-3B063F42E75C}" dt="2022-11-04T17:59:26.456" v="286"/>
          <ac:spMkLst>
            <pc:docMk/>
            <pc:sldMk cId="3134230912" sldId="2144328274"/>
            <ac:spMk id="6" creationId="{D1D8B004-F19E-0145-5892-F4FC4197A404}"/>
          </ac:spMkLst>
        </pc:spChg>
        <pc:spChg chg="del">
          <ac:chgData name="Leah Montner Dixon" userId="d5b2ae9e-9213-4442-b7df-4db8cbe51e5d" providerId="ADAL" clId="{8A32CA5F-6359-48A4-9BD8-3B063F42E75C}" dt="2022-11-04T17:59:26.201" v="285" actId="478"/>
          <ac:spMkLst>
            <pc:docMk/>
            <pc:sldMk cId="3134230912" sldId="2144328274"/>
            <ac:spMk id="23" creationId="{E2903093-ACE6-40D6-8CEA-443D9CCB34B3}"/>
          </ac:spMkLst>
        </pc:spChg>
        <pc:spChg chg="del">
          <ac:chgData name="Leah Montner Dixon" userId="d5b2ae9e-9213-4442-b7df-4db8cbe51e5d" providerId="ADAL" clId="{8A32CA5F-6359-48A4-9BD8-3B063F42E75C}" dt="2022-11-04T17:59:26.201" v="285" actId="478"/>
          <ac:spMkLst>
            <pc:docMk/>
            <pc:sldMk cId="3134230912" sldId="2144328274"/>
            <ac:spMk id="24" creationId="{BBDD13B5-3421-4C29-B488-545EEEB29130}"/>
          </ac:spMkLst>
        </pc:spChg>
        <pc:picChg chg="add mod">
          <ac:chgData name="Leah Montner Dixon" userId="d5b2ae9e-9213-4442-b7df-4db8cbe51e5d" providerId="ADAL" clId="{8A32CA5F-6359-48A4-9BD8-3B063F42E75C}" dt="2022-11-04T17:59:26.456" v="286"/>
          <ac:picMkLst>
            <pc:docMk/>
            <pc:sldMk cId="3134230912" sldId="2144328274"/>
            <ac:picMk id="2" creationId="{09FA3ECF-07C2-3C6F-7F43-E5A6AD3D067E}"/>
          </ac:picMkLst>
        </pc:picChg>
        <pc:picChg chg="del">
          <ac:chgData name="Leah Montner Dixon" userId="d5b2ae9e-9213-4442-b7df-4db8cbe51e5d" providerId="ADAL" clId="{8A32CA5F-6359-48A4-9BD8-3B063F42E75C}" dt="2022-11-04T17:59:26.201" v="285" actId="478"/>
          <ac:picMkLst>
            <pc:docMk/>
            <pc:sldMk cId="3134230912" sldId="2144328274"/>
            <ac:picMk id="22" creationId="{0510FD0C-59DD-4B64-B831-F2056EFE475C}"/>
          </ac:picMkLst>
        </pc:picChg>
      </pc:sldChg>
      <pc:sldChg chg="addSp delSp modSp mod">
        <pc:chgData name="Leah Montner Dixon" userId="d5b2ae9e-9213-4442-b7df-4db8cbe51e5d" providerId="ADAL" clId="{8A32CA5F-6359-48A4-9BD8-3B063F42E75C}" dt="2022-11-11T21:39:39.225" v="7052" actId="1035"/>
        <pc:sldMkLst>
          <pc:docMk/>
          <pc:sldMk cId="3110856516" sldId="2144328304"/>
        </pc:sldMkLst>
        <pc:spChg chg="add mod">
          <ac:chgData name="Leah Montner Dixon" userId="d5b2ae9e-9213-4442-b7df-4db8cbe51e5d" providerId="ADAL" clId="{8A32CA5F-6359-48A4-9BD8-3B063F42E75C}" dt="2022-11-11T21:39:25.769" v="7040" actId="12788"/>
          <ac:spMkLst>
            <pc:docMk/>
            <pc:sldMk cId="3110856516" sldId="2144328304"/>
            <ac:spMk id="3" creationId="{59E11EDF-8F0D-A725-90E5-EAD6C27F1495}"/>
          </ac:spMkLst>
        </pc:spChg>
        <pc:spChg chg="del">
          <ac:chgData name="Leah Montner Dixon" userId="d5b2ae9e-9213-4442-b7df-4db8cbe51e5d" providerId="ADAL" clId="{8A32CA5F-6359-48A4-9BD8-3B063F42E75C}" dt="2022-11-11T21:19:12.065" v="6497" actId="478"/>
          <ac:spMkLst>
            <pc:docMk/>
            <pc:sldMk cId="3110856516" sldId="2144328304"/>
            <ac:spMk id="3" creationId="{87D1E8C4-453D-7CDA-8D1A-4ED3002848B8}"/>
          </ac:spMkLst>
        </pc:spChg>
        <pc:spChg chg="del">
          <ac:chgData name="Leah Montner Dixon" userId="d5b2ae9e-9213-4442-b7df-4db8cbe51e5d" providerId="ADAL" clId="{8A32CA5F-6359-48A4-9BD8-3B063F42E75C}" dt="2022-11-04T17:59:43.357" v="293" actId="478"/>
          <ac:spMkLst>
            <pc:docMk/>
            <pc:sldMk cId="3110856516" sldId="2144328304"/>
            <ac:spMk id="8" creationId="{0BAFFEA5-D6F3-5972-B054-BDBB7B70BCD3}"/>
          </ac:spMkLst>
        </pc:spChg>
        <pc:spChg chg="add del">
          <ac:chgData name="Leah Montner Dixon" userId="d5b2ae9e-9213-4442-b7df-4db8cbe51e5d" providerId="ADAL" clId="{8A32CA5F-6359-48A4-9BD8-3B063F42E75C}" dt="2022-11-11T21:13:33.746" v="6488" actId="22"/>
          <ac:spMkLst>
            <pc:docMk/>
            <pc:sldMk cId="3110856516" sldId="2144328304"/>
            <ac:spMk id="8" creationId="{13736E6D-4883-58D9-B034-9D76FCD900FB}"/>
          </ac:spMkLst>
        </pc:spChg>
        <pc:spChg chg="del">
          <ac:chgData name="Leah Montner Dixon" userId="d5b2ae9e-9213-4442-b7df-4db8cbe51e5d" providerId="ADAL" clId="{8A32CA5F-6359-48A4-9BD8-3B063F42E75C}" dt="2022-11-04T17:59:43.357" v="293" actId="478"/>
          <ac:spMkLst>
            <pc:docMk/>
            <pc:sldMk cId="3110856516" sldId="2144328304"/>
            <ac:spMk id="10" creationId="{8636B9D2-9A34-A494-37E5-2FFF3F25ED37}"/>
          </ac:spMkLst>
        </pc:spChg>
        <pc:spChg chg="mod topLvl">
          <ac:chgData name="Leah Montner Dixon" userId="d5b2ae9e-9213-4442-b7df-4db8cbe51e5d" providerId="ADAL" clId="{8A32CA5F-6359-48A4-9BD8-3B063F42E75C}" dt="2022-11-11T21:39:16.692" v="7038" actId="12788"/>
          <ac:spMkLst>
            <pc:docMk/>
            <pc:sldMk cId="3110856516" sldId="2144328304"/>
            <ac:spMk id="11" creationId="{5A726CBB-FF4C-0651-9537-104F3307FEE7}"/>
          </ac:spMkLst>
        </pc:spChg>
        <pc:spChg chg="add mod">
          <ac:chgData name="Leah Montner Dixon" userId="d5b2ae9e-9213-4442-b7df-4db8cbe51e5d" providerId="ADAL" clId="{8A32CA5F-6359-48A4-9BD8-3B063F42E75C}" dt="2022-11-04T17:59:43.565" v="294"/>
          <ac:spMkLst>
            <pc:docMk/>
            <pc:sldMk cId="3110856516" sldId="2144328304"/>
            <ac:spMk id="13" creationId="{D9D84B73-B81B-DD01-9903-FA69692CB70A}"/>
          </ac:spMkLst>
        </pc:spChg>
        <pc:spChg chg="del">
          <ac:chgData name="Leah Montner Dixon" userId="d5b2ae9e-9213-4442-b7df-4db8cbe51e5d" providerId="ADAL" clId="{8A32CA5F-6359-48A4-9BD8-3B063F42E75C}" dt="2022-11-11T21:12:33.060" v="6486" actId="478"/>
          <ac:spMkLst>
            <pc:docMk/>
            <pc:sldMk cId="3110856516" sldId="2144328304"/>
            <ac:spMk id="15" creationId="{73D92962-317B-96A3-5B89-CEE16DB9C6C2}"/>
          </ac:spMkLst>
        </pc:spChg>
        <pc:spChg chg="add mod">
          <ac:chgData name="Leah Montner Dixon" userId="d5b2ae9e-9213-4442-b7df-4db8cbe51e5d" providerId="ADAL" clId="{8A32CA5F-6359-48A4-9BD8-3B063F42E75C}" dt="2022-11-04T17:59:43.565" v="294"/>
          <ac:spMkLst>
            <pc:docMk/>
            <pc:sldMk cId="3110856516" sldId="2144328304"/>
            <ac:spMk id="21" creationId="{DD5FC6E5-09C9-0BDF-AB35-6967AC9F8939}"/>
          </ac:spMkLst>
        </pc:spChg>
        <pc:spChg chg="del">
          <ac:chgData name="Leah Montner Dixon" userId="d5b2ae9e-9213-4442-b7df-4db8cbe51e5d" providerId="ADAL" clId="{8A32CA5F-6359-48A4-9BD8-3B063F42E75C}" dt="2022-11-11T21:19:12.065" v="6497" actId="478"/>
          <ac:spMkLst>
            <pc:docMk/>
            <pc:sldMk cId="3110856516" sldId="2144328304"/>
            <ac:spMk id="22" creationId="{0295D333-3795-62CD-3900-02034B805F78}"/>
          </ac:spMkLst>
        </pc:spChg>
        <pc:spChg chg="add mod topLvl">
          <ac:chgData name="Leah Montner Dixon" userId="d5b2ae9e-9213-4442-b7df-4db8cbe51e5d" providerId="ADAL" clId="{8A32CA5F-6359-48A4-9BD8-3B063F42E75C}" dt="2022-11-11T21:39:25.769" v="7040" actId="12788"/>
          <ac:spMkLst>
            <pc:docMk/>
            <pc:sldMk cId="3110856516" sldId="2144328304"/>
            <ac:spMk id="26" creationId="{D431F705-5F16-8750-8596-421C88068B96}"/>
          </ac:spMkLst>
        </pc:spChg>
        <pc:spChg chg="add mod topLvl">
          <ac:chgData name="Leah Montner Dixon" userId="d5b2ae9e-9213-4442-b7df-4db8cbe51e5d" providerId="ADAL" clId="{8A32CA5F-6359-48A4-9BD8-3B063F42E75C}" dt="2022-11-11T21:39:16.692" v="7038" actId="12788"/>
          <ac:spMkLst>
            <pc:docMk/>
            <pc:sldMk cId="3110856516" sldId="2144328304"/>
            <ac:spMk id="29" creationId="{5ACC376E-7D3D-27FA-38EA-801E79DBEF46}"/>
          </ac:spMkLst>
        </pc:spChg>
        <pc:spChg chg="add mod topLvl">
          <ac:chgData name="Leah Montner Dixon" userId="d5b2ae9e-9213-4442-b7df-4db8cbe51e5d" providerId="ADAL" clId="{8A32CA5F-6359-48A4-9BD8-3B063F42E75C}" dt="2022-11-11T21:39:39.225" v="7052" actId="1035"/>
          <ac:spMkLst>
            <pc:docMk/>
            <pc:sldMk cId="3110856516" sldId="2144328304"/>
            <ac:spMk id="31" creationId="{8196425E-A7A1-3535-537E-8E89790B1A93}"/>
          </ac:spMkLst>
        </pc:spChg>
        <pc:spChg chg="add mod topLvl">
          <ac:chgData name="Leah Montner Dixon" userId="d5b2ae9e-9213-4442-b7df-4db8cbe51e5d" providerId="ADAL" clId="{8A32CA5F-6359-48A4-9BD8-3B063F42E75C}" dt="2022-11-11T21:39:16.692" v="7038" actId="12788"/>
          <ac:spMkLst>
            <pc:docMk/>
            <pc:sldMk cId="3110856516" sldId="2144328304"/>
            <ac:spMk id="32" creationId="{1EA092B7-FE83-3703-F353-AC3EA79277FE}"/>
          </ac:spMkLst>
        </pc:spChg>
        <pc:grpChg chg="add del mod">
          <ac:chgData name="Leah Montner Dixon" userId="d5b2ae9e-9213-4442-b7df-4db8cbe51e5d" providerId="ADAL" clId="{8A32CA5F-6359-48A4-9BD8-3B063F42E75C}" dt="2022-11-11T21:25:06.229" v="6937" actId="165"/>
          <ac:grpSpMkLst>
            <pc:docMk/>
            <pc:sldMk cId="3110856516" sldId="2144328304"/>
            <ac:grpSpMk id="33" creationId="{60E4C4AA-92A2-B2BD-5527-D331C985CF59}"/>
          </ac:grpSpMkLst>
        </pc:grpChg>
        <pc:grpChg chg="add del mod">
          <ac:chgData name="Leah Montner Dixon" userId="d5b2ae9e-9213-4442-b7df-4db8cbe51e5d" providerId="ADAL" clId="{8A32CA5F-6359-48A4-9BD8-3B063F42E75C}" dt="2022-11-11T21:25:06.229" v="6937" actId="165"/>
          <ac:grpSpMkLst>
            <pc:docMk/>
            <pc:sldMk cId="3110856516" sldId="2144328304"/>
            <ac:grpSpMk id="34" creationId="{061F980C-BA31-DEF2-4074-D853E11B59C9}"/>
          </ac:grpSpMkLst>
        </pc:grpChg>
        <pc:grpChg chg="add del mod">
          <ac:chgData name="Leah Montner Dixon" userId="d5b2ae9e-9213-4442-b7df-4db8cbe51e5d" providerId="ADAL" clId="{8A32CA5F-6359-48A4-9BD8-3B063F42E75C}" dt="2022-11-11T21:25:06.229" v="6937" actId="165"/>
          <ac:grpSpMkLst>
            <pc:docMk/>
            <pc:sldMk cId="3110856516" sldId="2144328304"/>
            <ac:grpSpMk id="35" creationId="{8A275528-8DA1-1B76-BA1F-E066B9798495}"/>
          </ac:grpSpMkLst>
        </pc:grpChg>
        <pc:picChg chg="add del mod">
          <ac:chgData name="Leah Montner Dixon" userId="d5b2ae9e-9213-4442-b7df-4db8cbe51e5d" providerId="ADAL" clId="{8A32CA5F-6359-48A4-9BD8-3B063F42E75C}" dt="2022-11-11T21:38:34.090" v="6968" actId="478"/>
          <ac:picMkLst>
            <pc:docMk/>
            <pc:sldMk cId="3110856516" sldId="2144328304"/>
            <ac:picMk id="5" creationId="{6507840B-0290-EC87-586D-4A71DB339984}"/>
          </ac:picMkLst>
        </pc:picChg>
        <pc:picChg chg="del">
          <ac:chgData name="Leah Montner Dixon" userId="d5b2ae9e-9213-4442-b7df-4db8cbe51e5d" providerId="ADAL" clId="{8A32CA5F-6359-48A4-9BD8-3B063F42E75C}" dt="2022-11-04T17:59:43.357" v="293" actId="478"/>
          <ac:picMkLst>
            <pc:docMk/>
            <pc:sldMk cId="3110856516" sldId="2144328304"/>
            <ac:picMk id="5" creationId="{7E994F84-F63E-2651-5C30-3B793F914811}"/>
          </ac:picMkLst>
        </pc:picChg>
        <pc:picChg chg="del">
          <ac:chgData name="Leah Montner Dixon" userId="d5b2ae9e-9213-4442-b7df-4db8cbe51e5d" providerId="ADAL" clId="{8A32CA5F-6359-48A4-9BD8-3B063F42E75C}" dt="2022-11-11T21:19:09.500" v="6496" actId="478"/>
          <ac:picMkLst>
            <pc:docMk/>
            <pc:sldMk cId="3110856516" sldId="2144328304"/>
            <ac:picMk id="6" creationId="{04DB41ED-56A5-BE21-34A9-58071236FD87}"/>
          </ac:picMkLst>
        </pc:picChg>
        <pc:picChg chg="add mod">
          <ac:chgData name="Leah Montner Dixon" userId="d5b2ae9e-9213-4442-b7df-4db8cbe51e5d" providerId="ADAL" clId="{8A32CA5F-6359-48A4-9BD8-3B063F42E75C}" dt="2022-11-11T21:39:25.769" v="7040" actId="12788"/>
          <ac:picMkLst>
            <pc:docMk/>
            <pc:sldMk cId="3110856516" sldId="2144328304"/>
            <ac:picMk id="6" creationId="{3E98E37C-C078-B706-3976-C8EDAA7F1430}"/>
          </ac:picMkLst>
        </pc:picChg>
        <pc:picChg chg="add mod">
          <ac:chgData name="Leah Montner Dixon" userId="d5b2ae9e-9213-4442-b7df-4db8cbe51e5d" providerId="ADAL" clId="{8A32CA5F-6359-48A4-9BD8-3B063F42E75C}" dt="2022-11-04T17:59:43.565" v="294"/>
          <ac:picMkLst>
            <pc:docMk/>
            <pc:sldMk cId="3110856516" sldId="2144328304"/>
            <ac:picMk id="7" creationId="{A670D5BB-E55E-4540-969A-CCCCB300B396}"/>
          </ac:picMkLst>
        </pc:picChg>
        <pc:picChg chg="mod topLvl">
          <ac:chgData name="Leah Montner Dixon" userId="d5b2ae9e-9213-4442-b7df-4db8cbe51e5d" providerId="ADAL" clId="{8A32CA5F-6359-48A4-9BD8-3B063F42E75C}" dt="2022-11-11T21:39:16.692" v="7038" actId="12788"/>
          <ac:picMkLst>
            <pc:docMk/>
            <pc:sldMk cId="3110856516" sldId="2144328304"/>
            <ac:picMk id="9" creationId="{712BADE3-2CD3-297D-6607-E187E761A6C1}"/>
          </ac:picMkLst>
        </pc:picChg>
        <pc:picChg chg="add mod topLvl">
          <ac:chgData name="Leah Montner Dixon" userId="d5b2ae9e-9213-4442-b7df-4db8cbe51e5d" providerId="ADAL" clId="{8A32CA5F-6359-48A4-9BD8-3B063F42E75C}" dt="2022-11-11T21:39:25.769" v="7040" actId="12788"/>
          <ac:picMkLst>
            <pc:docMk/>
            <pc:sldMk cId="3110856516" sldId="2144328304"/>
            <ac:picMk id="10" creationId="{23AAA8F2-D2C7-B43B-49D7-5E98447D6425}"/>
          </ac:picMkLst>
        </pc:picChg>
        <pc:picChg chg="del">
          <ac:chgData name="Leah Montner Dixon" userId="d5b2ae9e-9213-4442-b7df-4db8cbe51e5d" providerId="ADAL" clId="{8A32CA5F-6359-48A4-9BD8-3B063F42E75C}" dt="2022-11-11T21:19:09.500" v="6496" actId="478"/>
          <ac:picMkLst>
            <pc:docMk/>
            <pc:sldMk cId="3110856516" sldId="2144328304"/>
            <ac:picMk id="12" creationId="{88ECFB83-C938-C600-5D07-B155DC477618}"/>
          </ac:picMkLst>
        </pc:picChg>
        <pc:picChg chg="del mod">
          <ac:chgData name="Leah Montner Dixon" userId="d5b2ae9e-9213-4442-b7df-4db8cbe51e5d" providerId="ADAL" clId="{8A32CA5F-6359-48A4-9BD8-3B063F42E75C}" dt="2022-11-11T21:12:33.060" v="6486" actId="478"/>
          <ac:picMkLst>
            <pc:docMk/>
            <pc:sldMk cId="3110856516" sldId="2144328304"/>
            <ac:picMk id="14" creationId="{B05A461A-73A7-C4A0-48FA-1A8F41BBD28E}"/>
          </ac:picMkLst>
        </pc:picChg>
        <pc:picChg chg="add mod topLvl">
          <ac:chgData name="Leah Montner Dixon" userId="d5b2ae9e-9213-4442-b7df-4db8cbe51e5d" providerId="ADAL" clId="{8A32CA5F-6359-48A4-9BD8-3B063F42E75C}" dt="2022-11-11T21:39:16.692" v="7038" actId="12788"/>
          <ac:picMkLst>
            <pc:docMk/>
            <pc:sldMk cId="3110856516" sldId="2144328304"/>
            <ac:picMk id="23" creationId="{F4E287AA-4904-C929-229D-F53B06A7C5CA}"/>
          </ac:picMkLst>
        </pc:picChg>
        <pc:picChg chg="add mod topLvl">
          <ac:chgData name="Leah Montner Dixon" userId="d5b2ae9e-9213-4442-b7df-4db8cbe51e5d" providerId="ADAL" clId="{8A32CA5F-6359-48A4-9BD8-3B063F42E75C}" dt="2022-11-11T21:39:25.769" v="7040" actId="12788"/>
          <ac:picMkLst>
            <pc:docMk/>
            <pc:sldMk cId="3110856516" sldId="2144328304"/>
            <ac:picMk id="24" creationId="{93FBE77C-F654-6523-1B76-21F27425101D}"/>
          </ac:picMkLst>
        </pc:picChg>
        <pc:picChg chg="add mod topLvl">
          <ac:chgData name="Leah Montner Dixon" userId="d5b2ae9e-9213-4442-b7df-4db8cbe51e5d" providerId="ADAL" clId="{8A32CA5F-6359-48A4-9BD8-3B063F42E75C}" dt="2022-11-11T21:39:16.692" v="7038" actId="12788"/>
          <ac:picMkLst>
            <pc:docMk/>
            <pc:sldMk cId="3110856516" sldId="2144328304"/>
            <ac:picMk id="25" creationId="{0728C115-7148-C772-81B9-AFC1D30FA6B5}"/>
          </ac:picMkLst>
        </pc:picChg>
      </pc:sldChg>
      <pc:sldChg chg="delSp modSp del mod">
        <pc:chgData name="Leah Montner Dixon" userId="d5b2ae9e-9213-4442-b7df-4db8cbe51e5d" providerId="ADAL" clId="{8A32CA5F-6359-48A4-9BD8-3B063F42E75C}" dt="2022-11-03T19:34:58.252" v="238" actId="47"/>
        <pc:sldMkLst>
          <pc:docMk/>
          <pc:sldMk cId="213152413" sldId="2144328354"/>
        </pc:sldMkLst>
        <pc:spChg chg="mod">
          <ac:chgData name="Leah Montner Dixon" userId="d5b2ae9e-9213-4442-b7df-4db8cbe51e5d" providerId="ADAL" clId="{8A32CA5F-6359-48A4-9BD8-3B063F42E75C}" dt="2022-11-03T19:27:27.586" v="198" actId="20577"/>
          <ac:spMkLst>
            <pc:docMk/>
            <pc:sldMk cId="213152413" sldId="2144328354"/>
            <ac:spMk id="7" creationId="{B851C311-263C-6571-5E42-6894332F5854}"/>
          </ac:spMkLst>
        </pc:spChg>
        <pc:spChg chg="del">
          <ac:chgData name="Leah Montner Dixon" userId="d5b2ae9e-9213-4442-b7df-4db8cbe51e5d" providerId="ADAL" clId="{8A32CA5F-6359-48A4-9BD8-3B063F42E75C}" dt="2022-11-03T16:15:13.399" v="106" actId="478"/>
          <ac:spMkLst>
            <pc:docMk/>
            <pc:sldMk cId="213152413" sldId="2144328354"/>
            <ac:spMk id="9" creationId="{25C8B056-CC87-D053-FF57-5EC416ABF110}"/>
          </ac:spMkLst>
        </pc:spChg>
      </pc:sldChg>
      <pc:sldChg chg="addSp delSp modSp mod">
        <pc:chgData name="Leah Montner Dixon" userId="d5b2ae9e-9213-4442-b7df-4db8cbe51e5d" providerId="ADAL" clId="{8A32CA5F-6359-48A4-9BD8-3B063F42E75C}" dt="2022-11-11T21:40:26.821" v="7103" actId="14100"/>
        <pc:sldMkLst>
          <pc:docMk/>
          <pc:sldMk cId="1268282390" sldId="2144328357"/>
        </pc:sldMkLst>
        <pc:spChg chg="add mod">
          <ac:chgData name="Leah Montner Dixon" userId="d5b2ae9e-9213-4442-b7df-4db8cbe51e5d" providerId="ADAL" clId="{8A32CA5F-6359-48A4-9BD8-3B063F42E75C}" dt="2022-11-04T17:59:38.947" v="292"/>
          <ac:spMkLst>
            <pc:docMk/>
            <pc:sldMk cId="1268282390" sldId="2144328357"/>
            <ac:spMk id="5" creationId="{EEF3C44F-766A-BD46-DD80-0126C78BC495}"/>
          </ac:spMkLst>
        </pc:spChg>
        <pc:spChg chg="add mod">
          <ac:chgData name="Leah Montner Dixon" userId="d5b2ae9e-9213-4442-b7df-4db8cbe51e5d" providerId="ADAL" clId="{8A32CA5F-6359-48A4-9BD8-3B063F42E75C}" dt="2022-11-04T17:59:38.947" v="292"/>
          <ac:spMkLst>
            <pc:docMk/>
            <pc:sldMk cId="1268282390" sldId="2144328357"/>
            <ac:spMk id="6" creationId="{15CF7699-4F9E-BA84-8C79-1F996210FF15}"/>
          </ac:spMkLst>
        </pc:spChg>
        <pc:spChg chg="del">
          <ac:chgData name="Leah Montner Dixon" userId="d5b2ae9e-9213-4442-b7df-4db8cbe51e5d" providerId="ADAL" clId="{8A32CA5F-6359-48A4-9BD8-3B063F42E75C}" dt="2022-11-04T17:59:38.689" v="291" actId="478"/>
          <ac:spMkLst>
            <pc:docMk/>
            <pc:sldMk cId="1268282390" sldId="2144328357"/>
            <ac:spMk id="14" creationId="{1359E7A6-7BB6-68E5-1201-A9B78F41DCB9}"/>
          </ac:spMkLst>
        </pc:spChg>
        <pc:spChg chg="mod">
          <ac:chgData name="Leah Montner Dixon" userId="d5b2ae9e-9213-4442-b7df-4db8cbe51e5d" providerId="ADAL" clId="{8A32CA5F-6359-48A4-9BD8-3B063F42E75C}" dt="2022-11-11T21:40:26.821" v="7103" actId="14100"/>
          <ac:spMkLst>
            <pc:docMk/>
            <pc:sldMk cId="1268282390" sldId="2144328357"/>
            <ac:spMk id="15" creationId="{FB95FAB7-B9CF-408A-A338-EDBA41131D7D}"/>
          </ac:spMkLst>
        </pc:spChg>
        <pc:spChg chg="del">
          <ac:chgData name="Leah Montner Dixon" userId="d5b2ae9e-9213-4442-b7df-4db8cbe51e5d" providerId="ADAL" clId="{8A32CA5F-6359-48A4-9BD8-3B063F42E75C}" dt="2022-11-04T17:59:38.689" v="291" actId="478"/>
          <ac:spMkLst>
            <pc:docMk/>
            <pc:sldMk cId="1268282390" sldId="2144328357"/>
            <ac:spMk id="21" creationId="{CF6893C1-0852-B15A-2351-23889A349B88}"/>
          </ac:spMkLst>
        </pc:spChg>
        <pc:picChg chg="add mod">
          <ac:chgData name="Leah Montner Dixon" userId="d5b2ae9e-9213-4442-b7df-4db8cbe51e5d" providerId="ADAL" clId="{8A32CA5F-6359-48A4-9BD8-3B063F42E75C}" dt="2022-11-04T17:59:38.947" v="292"/>
          <ac:picMkLst>
            <pc:docMk/>
            <pc:sldMk cId="1268282390" sldId="2144328357"/>
            <ac:picMk id="3" creationId="{FAF2455F-FD0F-FD6C-DD20-E6BA95569956}"/>
          </ac:picMkLst>
        </pc:picChg>
        <pc:picChg chg="del">
          <ac:chgData name="Leah Montner Dixon" userId="d5b2ae9e-9213-4442-b7df-4db8cbe51e5d" providerId="ADAL" clId="{8A32CA5F-6359-48A4-9BD8-3B063F42E75C}" dt="2022-11-04T17:59:38.689" v="291" actId="478"/>
          <ac:picMkLst>
            <pc:docMk/>
            <pc:sldMk cId="1268282390" sldId="2144328357"/>
            <ac:picMk id="12" creationId="{D684C658-A8DD-242D-1B26-CD5D67079F5C}"/>
          </ac:picMkLst>
        </pc:picChg>
      </pc:sldChg>
      <pc:sldChg chg="modSp mod modCm">
        <pc:chgData name="Leah Montner Dixon" userId="d5b2ae9e-9213-4442-b7df-4db8cbe51e5d" providerId="ADAL" clId="{8A32CA5F-6359-48A4-9BD8-3B063F42E75C}" dt="2022-11-15T17:16:23.991" v="7853" actId="14100"/>
        <pc:sldMkLst>
          <pc:docMk/>
          <pc:sldMk cId="2788677562" sldId="2144328357"/>
        </pc:sldMkLst>
        <pc:spChg chg="mod">
          <ac:chgData name="Leah Montner Dixon" userId="d5b2ae9e-9213-4442-b7df-4db8cbe51e5d" providerId="ADAL" clId="{8A32CA5F-6359-48A4-9BD8-3B063F42E75C}" dt="2022-11-15T17:16:23.991" v="7853" actId="14100"/>
          <ac:spMkLst>
            <pc:docMk/>
            <pc:sldMk cId="2788677562" sldId="2144328357"/>
            <ac:spMk id="15" creationId="{FB95FAB7-B9CF-408A-A338-EDBA41131D7D}"/>
          </ac:spMkLst>
        </pc:spChg>
      </pc:sldChg>
      <pc:sldChg chg="addSp delSp modSp mod delCm modCm">
        <pc:chgData name="Leah Montner Dixon" userId="d5b2ae9e-9213-4442-b7df-4db8cbe51e5d" providerId="ADAL" clId="{8A32CA5F-6359-48A4-9BD8-3B063F42E75C}" dt="2022-11-15T17:19:00.322" v="7856"/>
        <pc:sldMkLst>
          <pc:docMk/>
          <pc:sldMk cId="1305147618" sldId="2144328359"/>
        </pc:sldMkLst>
        <pc:spChg chg="mod">
          <ac:chgData name="Leah Montner Dixon" userId="d5b2ae9e-9213-4442-b7df-4db8cbe51e5d" providerId="ADAL" clId="{8A32CA5F-6359-48A4-9BD8-3B063F42E75C}" dt="2022-11-15T17:13:09.556" v="7677" actId="20577"/>
          <ac:spMkLst>
            <pc:docMk/>
            <pc:sldMk cId="1305147618" sldId="2144328359"/>
            <ac:spMk id="10" creationId="{0C38B446-4C07-42BF-B42F-5E8AEE13A36B}"/>
          </ac:spMkLst>
        </pc:spChg>
        <pc:picChg chg="add mod ord modCrop">
          <ac:chgData name="Leah Montner Dixon" userId="d5b2ae9e-9213-4442-b7df-4db8cbe51e5d" providerId="ADAL" clId="{8A32CA5F-6359-48A4-9BD8-3B063F42E75C}" dt="2022-11-03T15:09:42.113" v="31" actId="14100"/>
          <ac:picMkLst>
            <pc:docMk/>
            <pc:sldMk cId="1305147618" sldId="2144328359"/>
            <ac:picMk id="3" creationId="{E88AEEE0-8EF2-5524-BFCE-54A32E779A2C}"/>
          </ac:picMkLst>
        </pc:picChg>
        <pc:picChg chg="del">
          <ac:chgData name="Leah Montner Dixon" userId="d5b2ae9e-9213-4442-b7df-4db8cbe51e5d" providerId="ADAL" clId="{8A32CA5F-6359-48A4-9BD8-3B063F42E75C}" dt="2022-11-03T14:43:03.714" v="23" actId="478"/>
          <ac:picMkLst>
            <pc:docMk/>
            <pc:sldMk cId="1305147618" sldId="2144328359"/>
            <ac:picMk id="5" creationId="{1A4E1552-425F-9F84-B73B-ED4643F6E8AD}"/>
          </ac:picMkLst>
        </pc:picChg>
      </pc:sldChg>
      <pc:sldChg chg="addSp delSp modSp mod delCm modCm">
        <pc:chgData name="Leah Montner Dixon" userId="d5b2ae9e-9213-4442-b7df-4db8cbe51e5d" providerId="ADAL" clId="{8A32CA5F-6359-48A4-9BD8-3B063F42E75C}" dt="2022-11-15T20:36:04.557" v="7915" actId="20577"/>
        <pc:sldMkLst>
          <pc:docMk/>
          <pc:sldMk cId="2844488092" sldId="2144328372"/>
        </pc:sldMkLst>
        <pc:spChg chg="del">
          <ac:chgData name="Leah Montner Dixon" userId="d5b2ae9e-9213-4442-b7df-4db8cbe51e5d" providerId="ADAL" clId="{8A32CA5F-6359-48A4-9BD8-3B063F42E75C}" dt="2022-11-10T21:08:23.800" v="2892" actId="478"/>
          <ac:spMkLst>
            <pc:docMk/>
            <pc:sldMk cId="2844488092" sldId="2144328372"/>
            <ac:spMk id="3" creationId="{622A2013-09D5-22BE-0227-864F3B519CC3}"/>
          </ac:spMkLst>
        </pc:spChg>
        <pc:spChg chg="add mod">
          <ac:chgData name="Leah Montner Dixon" userId="d5b2ae9e-9213-4442-b7df-4db8cbe51e5d" providerId="ADAL" clId="{8A32CA5F-6359-48A4-9BD8-3B063F42E75C}" dt="2022-11-10T21:26:43.587" v="4144" actId="20577"/>
          <ac:spMkLst>
            <pc:docMk/>
            <pc:sldMk cId="2844488092" sldId="2144328372"/>
            <ac:spMk id="4" creationId="{5D5FDE72-429A-BF62-27A0-CFB51F018A05}"/>
          </ac:spMkLst>
        </pc:spChg>
        <pc:spChg chg="add mod">
          <ac:chgData name="Leah Montner Dixon" userId="d5b2ae9e-9213-4442-b7df-4db8cbe51e5d" providerId="ADAL" clId="{8A32CA5F-6359-48A4-9BD8-3B063F42E75C}" dt="2022-11-04T17:58:52.404" v="272"/>
          <ac:spMkLst>
            <pc:docMk/>
            <pc:sldMk cId="2844488092" sldId="2144328372"/>
            <ac:spMk id="5" creationId="{11B4D00C-35BD-72B4-6235-2A4FE43D97DC}"/>
          </ac:spMkLst>
        </pc:spChg>
        <pc:spChg chg="add mod">
          <ac:chgData name="Leah Montner Dixon" userId="d5b2ae9e-9213-4442-b7df-4db8cbe51e5d" providerId="ADAL" clId="{8A32CA5F-6359-48A4-9BD8-3B063F42E75C}" dt="2022-11-15T20:36:04.557" v="7915" actId="20577"/>
          <ac:spMkLst>
            <pc:docMk/>
            <pc:sldMk cId="2844488092" sldId="2144328372"/>
            <ac:spMk id="7" creationId="{4E631C90-25B3-5731-5A1B-3A9FC79B01AC}"/>
          </ac:spMkLst>
        </pc:spChg>
        <pc:spChg chg="del">
          <ac:chgData name="Leah Montner Dixon" userId="d5b2ae9e-9213-4442-b7df-4db8cbe51e5d" providerId="ADAL" clId="{8A32CA5F-6359-48A4-9BD8-3B063F42E75C}" dt="2022-11-04T17:58:52.113" v="271" actId="478"/>
          <ac:spMkLst>
            <pc:docMk/>
            <pc:sldMk cId="2844488092" sldId="2144328372"/>
            <ac:spMk id="7" creationId="{7B104911-EACD-23EE-46BD-BA8C456373BD}"/>
          </ac:spMkLst>
        </pc:spChg>
        <pc:spChg chg="add mod">
          <ac:chgData name="Leah Montner Dixon" userId="d5b2ae9e-9213-4442-b7df-4db8cbe51e5d" providerId="ADAL" clId="{8A32CA5F-6359-48A4-9BD8-3B063F42E75C}" dt="2022-11-04T17:58:52.404" v="272"/>
          <ac:spMkLst>
            <pc:docMk/>
            <pc:sldMk cId="2844488092" sldId="2144328372"/>
            <ac:spMk id="9" creationId="{5A5D237A-9D90-6819-5CDC-297E91D6A7DF}"/>
          </ac:spMkLst>
        </pc:spChg>
        <pc:spChg chg="del">
          <ac:chgData name="Leah Montner Dixon" userId="d5b2ae9e-9213-4442-b7df-4db8cbe51e5d" providerId="ADAL" clId="{8A32CA5F-6359-48A4-9BD8-3B063F42E75C}" dt="2022-11-04T17:58:52.113" v="271" actId="478"/>
          <ac:spMkLst>
            <pc:docMk/>
            <pc:sldMk cId="2844488092" sldId="2144328372"/>
            <ac:spMk id="11" creationId="{EBF9F346-697C-3555-7F44-CEE186E0B6D1}"/>
          </ac:spMkLst>
        </pc:spChg>
        <pc:spChg chg="del">
          <ac:chgData name="Leah Montner Dixon" userId="d5b2ae9e-9213-4442-b7df-4db8cbe51e5d" providerId="ADAL" clId="{8A32CA5F-6359-48A4-9BD8-3B063F42E75C}" dt="2022-11-10T21:08:23.800" v="2892" actId="478"/>
          <ac:spMkLst>
            <pc:docMk/>
            <pc:sldMk cId="2844488092" sldId="2144328372"/>
            <ac:spMk id="12" creationId="{AF6B8EC0-46EF-4454-8F5C-DA73E47253BB}"/>
          </ac:spMkLst>
        </pc:spChg>
        <pc:picChg chg="add mod">
          <ac:chgData name="Leah Montner Dixon" userId="d5b2ae9e-9213-4442-b7df-4db8cbe51e5d" providerId="ADAL" clId="{8A32CA5F-6359-48A4-9BD8-3B063F42E75C}" dt="2022-11-04T17:58:52.404" v="272"/>
          <ac:picMkLst>
            <pc:docMk/>
            <pc:sldMk cId="2844488092" sldId="2144328372"/>
            <ac:picMk id="2" creationId="{5313127A-8E80-EF55-39FA-3A1C8ECD63BD}"/>
          </ac:picMkLst>
        </pc:picChg>
        <pc:picChg chg="del">
          <ac:chgData name="Leah Montner Dixon" userId="d5b2ae9e-9213-4442-b7df-4db8cbe51e5d" providerId="ADAL" clId="{8A32CA5F-6359-48A4-9BD8-3B063F42E75C}" dt="2022-11-03T19:23:21.803" v="128" actId="478"/>
          <ac:picMkLst>
            <pc:docMk/>
            <pc:sldMk cId="2844488092" sldId="2144328372"/>
            <ac:picMk id="2" creationId="{C4991589-2420-4F73-CD20-54D2BF05B1DD}"/>
          </ac:picMkLst>
        </pc:picChg>
        <pc:picChg chg="del">
          <ac:chgData name="Leah Montner Dixon" userId="d5b2ae9e-9213-4442-b7df-4db8cbe51e5d" providerId="ADAL" clId="{8A32CA5F-6359-48A4-9BD8-3B063F42E75C}" dt="2022-11-04T17:58:52.113" v="271" actId="478"/>
          <ac:picMkLst>
            <pc:docMk/>
            <pc:sldMk cId="2844488092" sldId="2144328372"/>
            <ac:picMk id="4" creationId="{325D9EF5-558D-CCDC-0FA8-EFC20A365FA6}"/>
          </ac:picMkLst>
        </pc:picChg>
        <pc:picChg chg="add mod ord modCrop">
          <ac:chgData name="Leah Montner Dixon" userId="d5b2ae9e-9213-4442-b7df-4db8cbe51e5d" providerId="ADAL" clId="{8A32CA5F-6359-48A4-9BD8-3B063F42E75C}" dt="2022-11-03T19:23:20.646" v="127" actId="167"/>
          <ac:picMkLst>
            <pc:docMk/>
            <pc:sldMk cId="2844488092" sldId="2144328372"/>
            <ac:picMk id="6" creationId="{9ACE4249-B7CD-1DB2-6DA7-A63C604761AF}"/>
          </ac:picMkLst>
        </pc:picChg>
      </pc:sldChg>
      <pc:sldChg chg="addSp delSp modSp mod">
        <pc:chgData name="Leah Montner Dixon" userId="d5b2ae9e-9213-4442-b7df-4db8cbe51e5d" providerId="ADAL" clId="{8A32CA5F-6359-48A4-9BD8-3B063F42E75C}" dt="2022-11-15T16:16:33.017" v="7255"/>
        <pc:sldMkLst>
          <pc:docMk/>
          <pc:sldMk cId="2152232555" sldId="2144328386"/>
        </pc:sldMkLst>
        <pc:spChg chg="mod ord">
          <ac:chgData name="Leah Montner Dixon" userId="d5b2ae9e-9213-4442-b7df-4db8cbe51e5d" providerId="ADAL" clId="{8A32CA5F-6359-48A4-9BD8-3B063F42E75C}" dt="2022-11-08T21:11:39.391" v="1019" actId="1036"/>
          <ac:spMkLst>
            <pc:docMk/>
            <pc:sldMk cId="2152232555" sldId="2144328386"/>
            <ac:spMk id="2" creationId="{A4492745-801E-5ED8-2603-76E3FC20B0CC}"/>
          </ac:spMkLst>
        </pc:spChg>
        <pc:spChg chg="mod">
          <ac:chgData name="Leah Montner Dixon" userId="d5b2ae9e-9213-4442-b7df-4db8cbe51e5d" providerId="ADAL" clId="{8A32CA5F-6359-48A4-9BD8-3B063F42E75C}" dt="2022-11-08T21:11:39.391" v="1019" actId="1036"/>
          <ac:spMkLst>
            <pc:docMk/>
            <pc:sldMk cId="2152232555" sldId="2144328386"/>
            <ac:spMk id="3" creationId="{1F49F012-F4C8-D4DA-F9E1-B91CAEF4352D}"/>
          </ac:spMkLst>
        </pc:spChg>
        <pc:spChg chg="del mod">
          <ac:chgData name="Leah Montner Dixon" userId="d5b2ae9e-9213-4442-b7df-4db8cbe51e5d" providerId="ADAL" clId="{8A32CA5F-6359-48A4-9BD8-3B063F42E75C}" dt="2022-11-04T19:15:39.540" v="640" actId="478"/>
          <ac:spMkLst>
            <pc:docMk/>
            <pc:sldMk cId="2152232555" sldId="2144328386"/>
            <ac:spMk id="3" creationId="{4CE26DCB-200D-9F3B-5289-3D402B774F54}"/>
          </ac:spMkLst>
        </pc:spChg>
        <pc:spChg chg="del">
          <ac:chgData name="Leah Montner Dixon" userId="d5b2ae9e-9213-4442-b7df-4db8cbe51e5d" providerId="ADAL" clId="{8A32CA5F-6359-48A4-9BD8-3B063F42E75C}" dt="2022-11-08T20:41:12.917" v="673" actId="21"/>
          <ac:spMkLst>
            <pc:docMk/>
            <pc:sldMk cId="2152232555" sldId="2144328386"/>
            <ac:spMk id="5" creationId="{71278BBC-87B6-7BBA-AAE3-99CDFB2A7707}"/>
          </ac:spMkLst>
        </pc:spChg>
        <pc:spChg chg="mod">
          <ac:chgData name="Leah Montner Dixon" userId="d5b2ae9e-9213-4442-b7df-4db8cbe51e5d" providerId="ADAL" clId="{8A32CA5F-6359-48A4-9BD8-3B063F42E75C}" dt="2022-11-08T21:11:39.391" v="1019" actId="1036"/>
          <ac:spMkLst>
            <pc:docMk/>
            <pc:sldMk cId="2152232555" sldId="2144328386"/>
            <ac:spMk id="6" creationId="{F04F5D40-C9F7-9E3F-4C73-56A0153D0C6B}"/>
          </ac:spMkLst>
        </pc:spChg>
        <pc:spChg chg="del">
          <ac:chgData name="Leah Montner Dixon" userId="d5b2ae9e-9213-4442-b7df-4db8cbe51e5d" providerId="ADAL" clId="{8A32CA5F-6359-48A4-9BD8-3B063F42E75C}" dt="2022-11-08T20:41:12.917" v="673" actId="21"/>
          <ac:spMkLst>
            <pc:docMk/>
            <pc:sldMk cId="2152232555" sldId="2144328386"/>
            <ac:spMk id="7" creationId="{19A36E0C-A79D-6609-06D2-E947F42871EA}"/>
          </ac:spMkLst>
        </pc:spChg>
        <pc:spChg chg="add del mod">
          <ac:chgData name="Leah Montner Dixon" userId="d5b2ae9e-9213-4442-b7df-4db8cbe51e5d" providerId="ADAL" clId="{8A32CA5F-6359-48A4-9BD8-3B063F42E75C}" dt="2022-11-08T20:45:21.458" v="689" actId="478"/>
          <ac:spMkLst>
            <pc:docMk/>
            <pc:sldMk cId="2152232555" sldId="2144328386"/>
            <ac:spMk id="10" creationId="{56AF81AD-B609-37DA-D33E-D3B3DB6CAD2C}"/>
          </ac:spMkLst>
        </pc:spChg>
        <pc:spChg chg="mod">
          <ac:chgData name="Leah Montner Dixon" userId="d5b2ae9e-9213-4442-b7df-4db8cbe51e5d" providerId="ADAL" clId="{8A32CA5F-6359-48A4-9BD8-3B063F42E75C}" dt="2022-11-10T19:21:09.480" v="1482" actId="207"/>
          <ac:spMkLst>
            <pc:docMk/>
            <pc:sldMk cId="2152232555" sldId="2144328386"/>
            <ac:spMk id="11" creationId="{83E80198-8D78-499B-966B-06BAF921A915}"/>
          </ac:spMkLst>
        </pc:spChg>
        <pc:spChg chg="mod ord">
          <ac:chgData name="Leah Montner Dixon" userId="d5b2ae9e-9213-4442-b7df-4db8cbe51e5d" providerId="ADAL" clId="{8A32CA5F-6359-48A4-9BD8-3B063F42E75C}" dt="2022-11-08T21:11:39.391" v="1019" actId="1036"/>
          <ac:spMkLst>
            <pc:docMk/>
            <pc:sldMk cId="2152232555" sldId="2144328386"/>
            <ac:spMk id="12" creationId="{8F6AE4CF-F5B5-D5E9-207E-52A4627318F0}"/>
          </ac:spMkLst>
        </pc:spChg>
        <pc:spChg chg="add mod">
          <ac:chgData name="Leah Montner Dixon" userId="d5b2ae9e-9213-4442-b7df-4db8cbe51e5d" providerId="ADAL" clId="{8A32CA5F-6359-48A4-9BD8-3B063F42E75C}" dt="2022-11-08T21:11:39.391" v="1019" actId="1036"/>
          <ac:spMkLst>
            <pc:docMk/>
            <pc:sldMk cId="2152232555" sldId="2144328386"/>
            <ac:spMk id="13" creationId="{8AED3980-2712-4723-B7FC-263215A46503}"/>
          </ac:spMkLst>
        </pc:spChg>
        <pc:spChg chg="add del mod">
          <ac:chgData name="Leah Montner Dixon" userId="d5b2ae9e-9213-4442-b7df-4db8cbe51e5d" providerId="ADAL" clId="{8A32CA5F-6359-48A4-9BD8-3B063F42E75C}" dt="2022-11-08T20:46:50.393" v="796" actId="21"/>
          <ac:spMkLst>
            <pc:docMk/>
            <pc:sldMk cId="2152232555" sldId="2144328386"/>
            <ac:spMk id="15" creationId="{241F7675-7F3E-4FE0-E758-96FB70FA90B9}"/>
          </ac:spMkLst>
        </pc:spChg>
        <pc:spChg chg="del">
          <ac:chgData name="Leah Montner Dixon" userId="d5b2ae9e-9213-4442-b7df-4db8cbe51e5d" providerId="ADAL" clId="{8A32CA5F-6359-48A4-9BD8-3B063F42E75C}" dt="2022-11-04T17:59:16.734" v="281" actId="478"/>
          <ac:spMkLst>
            <pc:docMk/>
            <pc:sldMk cId="2152232555" sldId="2144328386"/>
            <ac:spMk id="15" creationId="{D1259603-DD0C-6236-C9C5-82337691A6D7}"/>
          </ac:spMkLst>
        </pc:spChg>
        <pc:spChg chg="del mod">
          <ac:chgData name="Leah Montner Dixon" userId="d5b2ae9e-9213-4442-b7df-4db8cbe51e5d" providerId="ADAL" clId="{8A32CA5F-6359-48A4-9BD8-3B063F42E75C}" dt="2022-11-08T20:46:36.467" v="795" actId="478"/>
          <ac:spMkLst>
            <pc:docMk/>
            <pc:sldMk cId="2152232555" sldId="2144328386"/>
            <ac:spMk id="16" creationId="{035CFACE-205F-A9C7-8967-D38DB86E1F59}"/>
          </ac:spMkLst>
        </pc:spChg>
        <pc:spChg chg="add del mod">
          <ac:chgData name="Leah Montner Dixon" userId="d5b2ae9e-9213-4442-b7df-4db8cbe51e5d" providerId="ADAL" clId="{8A32CA5F-6359-48A4-9BD8-3B063F42E75C}" dt="2022-11-08T20:47:37.878" v="806"/>
          <ac:spMkLst>
            <pc:docMk/>
            <pc:sldMk cId="2152232555" sldId="2144328386"/>
            <ac:spMk id="17" creationId="{4249BA84-9770-7FD7-5664-28DFAD216179}"/>
          </ac:spMkLst>
        </pc:spChg>
        <pc:spChg chg="del">
          <ac:chgData name="Leah Montner Dixon" userId="d5b2ae9e-9213-4442-b7df-4db8cbe51e5d" providerId="ADAL" clId="{8A32CA5F-6359-48A4-9BD8-3B063F42E75C}" dt="2022-11-04T17:59:16.734" v="281" actId="478"/>
          <ac:spMkLst>
            <pc:docMk/>
            <pc:sldMk cId="2152232555" sldId="2144328386"/>
            <ac:spMk id="17" creationId="{A5B3AA65-300F-4E21-435A-EADE12FFA886}"/>
          </ac:spMkLst>
        </pc:spChg>
        <pc:spChg chg="del mod">
          <ac:chgData name="Leah Montner Dixon" userId="d5b2ae9e-9213-4442-b7df-4db8cbe51e5d" providerId="ADAL" clId="{8A32CA5F-6359-48A4-9BD8-3B063F42E75C}" dt="2022-11-04T18:51:58.601" v="451" actId="478"/>
          <ac:spMkLst>
            <pc:docMk/>
            <pc:sldMk cId="2152232555" sldId="2144328386"/>
            <ac:spMk id="18" creationId="{258EEB56-AE54-57CF-BF54-BA2E8ECE9C82}"/>
          </ac:spMkLst>
        </pc:spChg>
        <pc:spChg chg="add mod">
          <ac:chgData name="Leah Montner Dixon" userId="d5b2ae9e-9213-4442-b7df-4db8cbe51e5d" providerId="ADAL" clId="{8A32CA5F-6359-48A4-9BD8-3B063F42E75C}" dt="2022-11-10T21:25:22.638" v="4143" actId="14100"/>
          <ac:spMkLst>
            <pc:docMk/>
            <pc:sldMk cId="2152232555" sldId="2144328386"/>
            <ac:spMk id="18" creationId="{9E52EDD8-120B-E96D-596C-BFCAFE64B514}"/>
          </ac:spMkLst>
        </pc:spChg>
        <pc:spChg chg="add mod">
          <ac:chgData name="Leah Montner Dixon" userId="d5b2ae9e-9213-4442-b7df-4db8cbe51e5d" providerId="ADAL" clId="{8A32CA5F-6359-48A4-9BD8-3B063F42E75C}" dt="2022-11-04T17:59:16.993" v="282"/>
          <ac:spMkLst>
            <pc:docMk/>
            <pc:sldMk cId="2152232555" sldId="2144328386"/>
            <ac:spMk id="20" creationId="{72779E6B-B964-2C30-89B2-1C929B1E43E9}"/>
          </ac:spMkLst>
        </pc:spChg>
        <pc:spChg chg="add mod">
          <ac:chgData name="Leah Montner Dixon" userId="d5b2ae9e-9213-4442-b7df-4db8cbe51e5d" providerId="ADAL" clId="{8A32CA5F-6359-48A4-9BD8-3B063F42E75C}" dt="2022-11-04T17:59:16.993" v="282"/>
          <ac:spMkLst>
            <pc:docMk/>
            <pc:sldMk cId="2152232555" sldId="2144328386"/>
            <ac:spMk id="21" creationId="{20636667-B20C-D715-DAD6-AAA731603EDF}"/>
          </ac:spMkLst>
        </pc:spChg>
        <pc:spChg chg="mod">
          <ac:chgData name="Leah Montner Dixon" userId="d5b2ae9e-9213-4442-b7df-4db8cbe51e5d" providerId="ADAL" clId="{8A32CA5F-6359-48A4-9BD8-3B063F42E75C}" dt="2022-11-08T20:53:23.597" v="834"/>
          <ac:spMkLst>
            <pc:docMk/>
            <pc:sldMk cId="2152232555" sldId="2144328386"/>
            <ac:spMk id="22" creationId="{FC86353C-412E-294B-BC6A-791DA915D487}"/>
          </ac:spMkLst>
        </pc:spChg>
        <pc:spChg chg="del mod">
          <ac:chgData name="Leah Montner Dixon" userId="d5b2ae9e-9213-4442-b7df-4db8cbe51e5d" providerId="ADAL" clId="{8A32CA5F-6359-48A4-9BD8-3B063F42E75C}" dt="2022-11-04T19:15:39.540" v="640" actId="478"/>
          <ac:spMkLst>
            <pc:docMk/>
            <pc:sldMk cId="2152232555" sldId="2144328386"/>
            <ac:spMk id="24" creationId="{A671F24C-A73C-4EEF-86FA-989884607FA5}"/>
          </ac:spMkLst>
        </pc:spChg>
        <pc:spChg chg="add mod">
          <ac:chgData name="Leah Montner Dixon" userId="d5b2ae9e-9213-4442-b7df-4db8cbe51e5d" providerId="ADAL" clId="{8A32CA5F-6359-48A4-9BD8-3B063F42E75C}" dt="2022-11-15T16:16:33.017" v="7255"/>
          <ac:spMkLst>
            <pc:docMk/>
            <pc:sldMk cId="2152232555" sldId="2144328386"/>
            <ac:spMk id="25" creationId="{B4EDCA83-A8C3-D9FC-6E07-5388EEEE3F0E}"/>
          </ac:spMkLst>
        </pc:spChg>
        <pc:spChg chg="add mod">
          <ac:chgData name="Leah Montner Dixon" userId="d5b2ae9e-9213-4442-b7df-4db8cbe51e5d" providerId="ADAL" clId="{8A32CA5F-6359-48A4-9BD8-3B063F42E75C}" dt="2022-11-10T20:46:52.365" v="2613" actId="14100"/>
          <ac:spMkLst>
            <pc:docMk/>
            <pc:sldMk cId="2152232555" sldId="2144328386"/>
            <ac:spMk id="26" creationId="{9F435A53-AF57-D3AB-2438-1CCD58536196}"/>
          </ac:spMkLst>
        </pc:spChg>
        <pc:spChg chg="add mod">
          <ac:chgData name="Leah Montner Dixon" userId="d5b2ae9e-9213-4442-b7df-4db8cbe51e5d" providerId="ADAL" clId="{8A32CA5F-6359-48A4-9BD8-3B063F42E75C}" dt="2022-11-04T18:51:48.007" v="450"/>
          <ac:spMkLst>
            <pc:docMk/>
            <pc:sldMk cId="2152232555" sldId="2144328386"/>
            <ac:spMk id="27" creationId="{12496B2F-6AEA-20BD-B061-7FAE63CDC327}"/>
          </ac:spMkLst>
        </pc:spChg>
        <pc:spChg chg="add mod">
          <ac:chgData name="Leah Montner Dixon" userId="d5b2ae9e-9213-4442-b7df-4db8cbe51e5d" providerId="ADAL" clId="{8A32CA5F-6359-48A4-9BD8-3B063F42E75C}" dt="2022-11-04T18:51:48.007" v="450"/>
          <ac:spMkLst>
            <pc:docMk/>
            <pc:sldMk cId="2152232555" sldId="2144328386"/>
            <ac:spMk id="29" creationId="{3A354BCA-7BC0-D129-C267-C7D1C0748B2C}"/>
          </ac:spMkLst>
        </pc:spChg>
        <pc:spChg chg="add mod">
          <ac:chgData name="Leah Montner Dixon" userId="d5b2ae9e-9213-4442-b7df-4db8cbe51e5d" providerId="ADAL" clId="{8A32CA5F-6359-48A4-9BD8-3B063F42E75C}" dt="2022-11-04T18:52:56.032" v="465" actId="571"/>
          <ac:spMkLst>
            <pc:docMk/>
            <pc:sldMk cId="2152232555" sldId="2144328386"/>
            <ac:spMk id="32" creationId="{30839D0D-9DFB-E684-6BC6-EF887BE0D3F4}"/>
          </ac:spMkLst>
        </pc:spChg>
        <pc:picChg chg="mod">
          <ac:chgData name="Leah Montner Dixon" userId="d5b2ae9e-9213-4442-b7df-4db8cbe51e5d" providerId="ADAL" clId="{8A32CA5F-6359-48A4-9BD8-3B063F42E75C}" dt="2022-11-08T21:11:42.011" v="1020" actId="1076"/>
          <ac:picMkLst>
            <pc:docMk/>
            <pc:sldMk cId="2152232555" sldId="2144328386"/>
            <ac:picMk id="8" creationId="{03BE9CB8-C2C0-DEEC-ECBA-D324B3F4EFA6}"/>
          </ac:picMkLst>
        </pc:picChg>
        <pc:picChg chg="del">
          <ac:chgData name="Leah Montner Dixon" userId="d5b2ae9e-9213-4442-b7df-4db8cbe51e5d" providerId="ADAL" clId="{8A32CA5F-6359-48A4-9BD8-3B063F42E75C}" dt="2022-11-04T17:59:16.734" v="281" actId="478"/>
          <ac:picMkLst>
            <pc:docMk/>
            <pc:sldMk cId="2152232555" sldId="2144328386"/>
            <ac:picMk id="13" creationId="{8E9A17E7-FB38-F51D-A9A8-C86B51479065}"/>
          </ac:picMkLst>
        </pc:picChg>
        <pc:picChg chg="mod">
          <ac:chgData name="Leah Montner Dixon" userId="d5b2ae9e-9213-4442-b7df-4db8cbe51e5d" providerId="ADAL" clId="{8A32CA5F-6359-48A4-9BD8-3B063F42E75C}" dt="2022-11-04T18:52:25.908" v="458" actId="1076"/>
          <ac:picMkLst>
            <pc:docMk/>
            <pc:sldMk cId="2152232555" sldId="2144328386"/>
            <ac:picMk id="14" creationId="{60279AE7-0C82-83CB-E41C-949F4BAEA509}"/>
          </ac:picMkLst>
        </pc:picChg>
        <pc:picChg chg="add mod">
          <ac:chgData name="Leah Montner Dixon" userId="d5b2ae9e-9213-4442-b7df-4db8cbe51e5d" providerId="ADAL" clId="{8A32CA5F-6359-48A4-9BD8-3B063F42E75C}" dt="2022-11-04T17:59:16.993" v="282"/>
          <ac:picMkLst>
            <pc:docMk/>
            <pc:sldMk cId="2152232555" sldId="2144328386"/>
            <ac:picMk id="19" creationId="{0B7E15EF-FA1F-E5E3-7860-AFC291B36275}"/>
          </ac:picMkLst>
        </pc:picChg>
        <pc:picChg chg="add mod">
          <ac:chgData name="Leah Montner Dixon" userId="d5b2ae9e-9213-4442-b7df-4db8cbe51e5d" providerId="ADAL" clId="{8A32CA5F-6359-48A4-9BD8-3B063F42E75C}" dt="2022-11-08T21:15:19.026" v="1034" actId="14100"/>
          <ac:picMkLst>
            <pc:docMk/>
            <pc:sldMk cId="2152232555" sldId="2144328386"/>
            <ac:picMk id="24" creationId="{4EB1B213-00E3-204F-3BED-0F0272ACF03E}"/>
          </ac:picMkLst>
        </pc:picChg>
        <pc:picChg chg="add del mod">
          <ac:chgData name="Leah Montner Dixon" userId="d5b2ae9e-9213-4442-b7df-4db8cbe51e5d" providerId="ADAL" clId="{8A32CA5F-6359-48A4-9BD8-3B063F42E75C}" dt="2022-11-04T18:52:26.892" v="459" actId="478"/>
          <ac:picMkLst>
            <pc:docMk/>
            <pc:sldMk cId="2152232555" sldId="2144328386"/>
            <ac:picMk id="28" creationId="{4E5D061F-AFAF-BF32-8D19-68244B1D2A39}"/>
          </ac:picMkLst>
        </pc:picChg>
        <pc:picChg chg="add mod">
          <ac:chgData name="Leah Montner Dixon" userId="d5b2ae9e-9213-4442-b7df-4db8cbe51e5d" providerId="ADAL" clId="{8A32CA5F-6359-48A4-9BD8-3B063F42E75C}" dt="2022-11-04T18:52:56.032" v="465" actId="571"/>
          <ac:picMkLst>
            <pc:docMk/>
            <pc:sldMk cId="2152232555" sldId="2144328386"/>
            <ac:picMk id="30" creationId="{391DA2EA-D6AE-EC7A-6536-7FEE101E5B4D}"/>
          </ac:picMkLst>
        </pc:picChg>
        <pc:cxnChg chg="add mod">
          <ac:chgData name="Leah Montner Dixon" userId="d5b2ae9e-9213-4442-b7df-4db8cbe51e5d" providerId="ADAL" clId="{8A32CA5F-6359-48A4-9BD8-3B063F42E75C}" dt="2022-11-04T18:51:48.007" v="450"/>
          <ac:cxnSpMkLst>
            <pc:docMk/>
            <pc:sldMk cId="2152232555" sldId="2144328386"/>
            <ac:cxnSpMk id="23" creationId="{4402EA5F-EFF8-21CA-3F18-32FE32A5E9C3}"/>
          </ac:cxnSpMkLst>
        </pc:cxnChg>
        <pc:cxnChg chg="add mod">
          <ac:chgData name="Leah Montner Dixon" userId="d5b2ae9e-9213-4442-b7df-4db8cbe51e5d" providerId="ADAL" clId="{8A32CA5F-6359-48A4-9BD8-3B063F42E75C}" dt="2022-11-04T18:52:56.032" v="465" actId="571"/>
          <ac:cxnSpMkLst>
            <pc:docMk/>
            <pc:sldMk cId="2152232555" sldId="2144328386"/>
            <ac:cxnSpMk id="31" creationId="{78B60132-F0AF-8C07-DA9F-4B99014F189E}"/>
          </ac:cxnSpMkLst>
        </pc:cxnChg>
      </pc:sldChg>
      <pc:sldChg chg="addSp delSp modSp mod">
        <pc:chgData name="Leah Montner Dixon" userId="d5b2ae9e-9213-4442-b7df-4db8cbe51e5d" providerId="ADAL" clId="{8A32CA5F-6359-48A4-9BD8-3B063F42E75C}" dt="2022-11-15T17:07:05.833" v="7614" actId="20577"/>
        <pc:sldMkLst>
          <pc:docMk/>
          <pc:sldMk cId="717306888" sldId="2144328387"/>
        </pc:sldMkLst>
        <pc:spChg chg="del">
          <ac:chgData name="Leah Montner Dixon" userId="d5b2ae9e-9213-4442-b7df-4db8cbe51e5d" providerId="ADAL" clId="{8A32CA5F-6359-48A4-9BD8-3B063F42E75C}" dt="2022-11-04T19:15:44.836" v="641" actId="478"/>
          <ac:spMkLst>
            <pc:docMk/>
            <pc:sldMk cId="717306888" sldId="2144328387"/>
            <ac:spMk id="5" creationId="{9D3253D0-1FA1-8CC9-1137-DA0612ED07F6}"/>
          </ac:spMkLst>
        </pc:spChg>
        <pc:spChg chg="add del mod">
          <ac:chgData name="Leah Montner Dixon" userId="d5b2ae9e-9213-4442-b7df-4db8cbe51e5d" providerId="ADAL" clId="{8A32CA5F-6359-48A4-9BD8-3B063F42E75C}" dt="2022-11-04T18:52:58.293" v="467" actId="478"/>
          <ac:spMkLst>
            <pc:docMk/>
            <pc:sldMk cId="717306888" sldId="2144328387"/>
            <ac:spMk id="6" creationId="{84F24B90-85AD-CBEC-F651-3B6457513AE5}"/>
          </ac:spMkLst>
        </pc:spChg>
        <pc:spChg chg="add mod">
          <ac:chgData name="Leah Montner Dixon" userId="d5b2ae9e-9213-4442-b7df-4db8cbe51e5d" providerId="ADAL" clId="{8A32CA5F-6359-48A4-9BD8-3B063F42E75C}" dt="2022-11-04T17:59:22.439" v="284"/>
          <ac:spMkLst>
            <pc:docMk/>
            <pc:sldMk cId="717306888" sldId="2144328387"/>
            <ac:spMk id="10" creationId="{CFE93BFD-6966-F4D0-7464-A95A636C3D2E}"/>
          </ac:spMkLst>
        </pc:spChg>
        <pc:spChg chg="add mod">
          <ac:chgData name="Leah Montner Dixon" userId="d5b2ae9e-9213-4442-b7df-4db8cbe51e5d" providerId="ADAL" clId="{8A32CA5F-6359-48A4-9BD8-3B063F42E75C}" dt="2022-11-04T17:59:22.439" v="284"/>
          <ac:spMkLst>
            <pc:docMk/>
            <pc:sldMk cId="717306888" sldId="2144328387"/>
            <ac:spMk id="12" creationId="{C75A755E-02FA-26C3-668F-520D07EF54C2}"/>
          </ac:spMkLst>
        </pc:spChg>
        <pc:spChg chg="del mod">
          <ac:chgData name="Leah Montner Dixon" userId="d5b2ae9e-9213-4442-b7df-4db8cbe51e5d" providerId="ADAL" clId="{8A32CA5F-6359-48A4-9BD8-3B063F42E75C}" dt="2022-11-04T19:15:28.984" v="637" actId="478"/>
          <ac:spMkLst>
            <pc:docMk/>
            <pc:sldMk cId="717306888" sldId="2144328387"/>
            <ac:spMk id="24" creationId="{A671F24C-A73C-4EEF-86FA-989884607FA5}"/>
          </ac:spMkLst>
        </pc:spChg>
        <pc:spChg chg="add mod">
          <ac:chgData name="Leah Montner Dixon" userId="d5b2ae9e-9213-4442-b7df-4db8cbe51e5d" providerId="ADAL" clId="{8A32CA5F-6359-48A4-9BD8-3B063F42E75C}" dt="2022-11-15T16:16:40.999" v="7256"/>
          <ac:spMkLst>
            <pc:docMk/>
            <pc:sldMk cId="717306888" sldId="2144328387"/>
            <ac:spMk id="28" creationId="{7B798141-0F9D-2558-95E6-7C2C7831DB02}"/>
          </ac:spMkLst>
        </pc:spChg>
        <pc:spChg chg="add mod">
          <ac:chgData name="Leah Montner Dixon" userId="d5b2ae9e-9213-4442-b7df-4db8cbe51e5d" providerId="ADAL" clId="{8A32CA5F-6359-48A4-9BD8-3B063F42E75C}" dt="2022-11-10T20:48:04.098" v="2660" actId="20577"/>
          <ac:spMkLst>
            <pc:docMk/>
            <pc:sldMk cId="717306888" sldId="2144328387"/>
            <ac:spMk id="29" creationId="{99DA619B-89C1-9976-1505-0AF82DD805E8}"/>
          </ac:spMkLst>
        </pc:spChg>
        <pc:spChg chg="add mod">
          <ac:chgData name="Leah Montner Dixon" userId="d5b2ae9e-9213-4442-b7df-4db8cbe51e5d" providerId="ADAL" clId="{8A32CA5F-6359-48A4-9BD8-3B063F42E75C}" dt="2022-11-04T18:53:35.585" v="472" actId="20577"/>
          <ac:spMkLst>
            <pc:docMk/>
            <pc:sldMk cId="717306888" sldId="2144328387"/>
            <ac:spMk id="34" creationId="{510EACF8-F1B4-B296-A19D-A79B4B9731B1}"/>
          </ac:spMkLst>
        </pc:spChg>
        <pc:spChg chg="add mod">
          <ac:chgData name="Leah Montner Dixon" userId="d5b2ae9e-9213-4442-b7df-4db8cbe51e5d" providerId="ADAL" clId="{8A32CA5F-6359-48A4-9BD8-3B063F42E75C}" dt="2022-11-04T18:53:22.168" v="469"/>
          <ac:spMkLst>
            <pc:docMk/>
            <pc:sldMk cId="717306888" sldId="2144328387"/>
            <ac:spMk id="36" creationId="{A7FD0855-879B-285C-2D47-2C4C4017E092}"/>
          </ac:spMkLst>
        </pc:spChg>
        <pc:spChg chg="del">
          <ac:chgData name="Leah Montner Dixon" userId="d5b2ae9e-9213-4442-b7df-4db8cbe51e5d" providerId="ADAL" clId="{8A32CA5F-6359-48A4-9BD8-3B063F42E75C}" dt="2022-11-04T17:59:22.098" v="283" actId="478"/>
          <ac:spMkLst>
            <pc:docMk/>
            <pc:sldMk cId="717306888" sldId="2144328387"/>
            <ac:spMk id="37" creationId="{28C91B68-7888-A5B6-90FD-3F5778918A32}"/>
          </ac:spMkLst>
        </pc:spChg>
        <pc:spChg chg="del">
          <ac:chgData name="Leah Montner Dixon" userId="d5b2ae9e-9213-4442-b7df-4db8cbe51e5d" providerId="ADAL" clId="{8A32CA5F-6359-48A4-9BD8-3B063F42E75C}" dt="2022-11-04T17:59:22.098" v="283" actId="478"/>
          <ac:spMkLst>
            <pc:docMk/>
            <pc:sldMk cId="717306888" sldId="2144328387"/>
            <ac:spMk id="39" creationId="{A8390558-D7F8-6260-3EBC-889CF31122AC}"/>
          </ac:spMkLst>
        </pc:spChg>
        <pc:spChg chg="mod">
          <ac:chgData name="Leah Montner Dixon" userId="d5b2ae9e-9213-4442-b7df-4db8cbe51e5d" providerId="ADAL" clId="{8A32CA5F-6359-48A4-9BD8-3B063F42E75C}" dt="2022-11-15T17:07:05.833" v="7614" actId="20577"/>
          <ac:spMkLst>
            <pc:docMk/>
            <pc:sldMk cId="717306888" sldId="2144328387"/>
            <ac:spMk id="56" creationId="{49DF06DB-0E04-43EB-906B-75F674482CF9}"/>
          </ac:spMkLst>
        </pc:spChg>
        <pc:picChg chg="del mod">
          <ac:chgData name="Leah Montner Dixon" userId="d5b2ae9e-9213-4442-b7df-4db8cbe51e5d" providerId="ADAL" clId="{8A32CA5F-6359-48A4-9BD8-3B063F42E75C}" dt="2022-11-04T18:53:39.120" v="474" actId="478"/>
          <ac:picMkLst>
            <pc:docMk/>
            <pc:sldMk cId="717306888" sldId="2144328387"/>
            <ac:picMk id="2" creationId="{1378D131-3C6E-F376-E609-29A552122CEC}"/>
          </ac:picMkLst>
        </pc:picChg>
        <pc:picChg chg="add mod">
          <ac:chgData name="Leah Montner Dixon" userId="d5b2ae9e-9213-4442-b7df-4db8cbe51e5d" providerId="ADAL" clId="{8A32CA5F-6359-48A4-9BD8-3B063F42E75C}" dt="2022-11-04T17:59:22.439" v="284"/>
          <ac:picMkLst>
            <pc:docMk/>
            <pc:sldMk cId="717306888" sldId="2144328387"/>
            <ac:picMk id="4" creationId="{F2D6F94E-9B75-DA96-B1DF-612107BF332E}"/>
          </ac:picMkLst>
        </pc:picChg>
        <pc:picChg chg="add mod">
          <ac:chgData name="Leah Montner Dixon" userId="d5b2ae9e-9213-4442-b7df-4db8cbe51e5d" providerId="ADAL" clId="{8A32CA5F-6359-48A4-9BD8-3B063F42E75C}" dt="2022-11-04T18:53:22.168" v="469"/>
          <ac:picMkLst>
            <pc:docMk/>
            <pc:sldMk cId="717306888" sldId="2144328387"/>
            <ac:picMk id="19" creationId="{C17DEFFB-227E-2E2F-3CCF-EF5C2BAE379C}"/>
          </ac:picMkLst>
        </pc:picChg>
        <pc:picChg chg="del">
          <ac:chgData name="Leah Montner Dixon" userId="d5b2ae9e-9213-4442-b7df-4db8cbe51e5d" providerId="ADAL" clId="{8A32CA5F-6359-48A4-9BD8-3B063F42E75C}" dt="2022-11-04T17:59:22.098" v="283" actId="478"/>
          <ac:picMkLst>
            <pc:docMk/>
            <pc:sldMk cId="717306888" sldId="2144328387"/>
            <ac:picMk id="35" creationId="{DA2CAB03-FBA3-47B9-EDA5-B796CAFB6C97}"/>
          </ac:picMkLst>
        </pc:picChg>
        <pc:cxnChg chg="add mod">
          <ac:chgData name="Leah Montner Dixon" userId="d5b2ae9e-9213-4442-b7df-4db8cbe51e5d" providerId="ADAL" clId="{8A32CA5F-6359-48A4-9BD8-3B063F42E75C}" dt="2022-11-04T18:53:22.168" v="469"/>
          <ac:cxnSpMkLst>
            <pc:docMk/>
            <pc:sldMk cId="717306888" sldId="2144328387"/>
            <ac:cxnSpMk id="25" creationId="{0543CB74-3094-8BB3-8216-A9ED54A59ABB}"/>
          </ac:cxnSpMkLst>
        </pc:cxnChg>
      </pc:sldChg>
      <pc:sldChg chg="addSp delSp modSp mod modCm">
        <pc:chgData name="Leah Montner Dixon" userId="d5b2ae9e-9213-4442-b7df-4db8cbe51e5d" providerId="ADAL" clId="{8A32CA5F-6359-48A4-9BD8-3B063F42E75C}" dt="2022-11-15T17:06:51.033" v="7613" actId="114"/>
        <pc:sldMkLst>
          <pc:docMk/>
          <pc:sldMk cId="3949473206" sldId="2144328410"/>
        </pc:sldMkLst>
        <pc:spChg chg="add del mod">
          <ac:chgData name="Leah Montner Dixon" userId="d5b2ae9e-9213-4442-b7df-4db8cbe51e5d" providerId="ADAL" clId="{8A32CA5F-6359-48A4-9BD8-3B063F42E75C}" dt="2022-11-04T17:58:58.589" v="275" actId="478"/>
          <ac:spMkLst>
            <pc:docMk/>
            <pc:sldMk cId="3949473206" sldId="2144328410"/>
            <ac:spMk id="4" creationId="{106A47AF-D1D4-A359-C590-7602A050FC80}"/>
          </ac:spMkLst>
        </pc:spChg>
        <pc:spChg chg="add del mod">
          <ac:chgData name="Leah Montner Dixon" userId="d5b2ae9e-9213-4442-b7df-4db8cbe51e5d" providerId="ADAL" clId="{8A32CA5F-6359-48A4-9BD8-3B063F42E75C}" dt="2022-11-04T17:58:58.589" v="275" actId="478"/>
          <ac:spMkLst>
            <pc:docMk/>
            <pc:sldMk cId="3949473206" sldId="2144328410"/>
            <ac:spMk id="5" creationId="{A5A32D13-6372-BBF8-A022-F8C1A606D93E}"/>
          </ac:spMkLst>
        </pc:spChg>
        <pc:spChg chg="add mod">
          <ac:chgData name="Leah Montner Dixon" userId="d5b2ae9e-9213-4442-b7df-4db8cbe51e5d" providerId="ADAL" clId="{8A32CA5F-6359-48A4-9BD8-3B063F42E75C}" dt="2022-11-04T17:58:58.817" v="276"/>
          <ac:spMkLst>
            <pc:docMk/>
            <pc:sldMk cId="3949473206" sldId="2144328410"/>
            <ac:spMk id="7" creationId="{004BD437-2258-71A4-0C06-7D9A6CE63050}"/>
          </ac:spMkLst>
        </pc:spChg>
        <pc:spChg chg="add mod">
          <ac:chgData name="Leah Montner Dixon" userId="d5b2ae9e-9213-4442-b7df-4db8cbe51e5d" providerId="ADAL" clId="{8A32CA5F-6359-48A4-9BD8-3B063F42E75C}" dt="2022-11-04T17:58:58.817" v="276"/>
          <ac:spMkLst>
            <pc:docMk/>
            <pc:sldMk cId="3949473206" sldId="2144328410"/>
            <ac:spMk id="8" creationId="{42E48F90-9E64-0767-062F-F5A0A939AF26}"/>
          </ac:spMkLst>
        </pc:spChg>
        <pc:spChg chg="mod">
          <ac:chgData name="Leah Montner Dixon" userId="d5b2ae9e-9213-4442-b7df-4db8cbe51e5d" providerId="ADAL" clId="{8A32CA5F-6359-48A4-9BD8-3B063F42E75C}" dt="2022-11-03T19:33:47.688" v="210" actId="207"/>
          <ac:spMkLst>
            <pc:docMk/>
            <pc:sldMk cId="3949473206" sldId="2144328410"/>
            <ac:spMk id="9" creationId="{96080249-3CCE-4DA8-ACE2-78881606ACAB}"/>
          </ac:spMkLst>
        </pc:spChg>
        <pc:spChg chg="mod">
          <ac:chgData name="Leah Montner Dixon" userId="d5b2ae9e-9213-4442-b7df-4db8cbe51e5d" providerId="ADAL" clId="{8A32CA5F-6359-48A4-9BD8-3B063F42E75C}" dt="2022-11-15T17:06:51.033" v="7613" actId="114"/>
          <ac:spMkLst>
            <pc:docMk/>
            <pc:sldMk cId="3949473206" sldId="2144328410"/>
            <ac:spMk id="12" creationId="{DE9C6FDA-C3A5-487B-BD95-7D877BE28D11}"/>
          </ac:spMkLst>
        </pc:spChg>
        <pc:spChg chg="del">
          <ac:chgData name="Leah Montner Dixon" userId="d5b2ae9e-9213-4442-b7df-4db8cbe51e5d" providerId="ADAL" clId="{8A32CA5F-6359-48A4-9BD8-3B063F42E75C}" dt="2022-11-03T19:33:28.266" v="201" actId="478"/>
          <ac:spMkLst>
            <pc:docMk/>
            <pc:sldMk cId="3949473206" sldId="2144328410"/>
            <ac:spMk id="14" creationId="{6188C779-2ED5-0FDB-25DB-2BB02B46692B}"/>
          </ac:spMkLst>
        </pc:spChg>
        <pc:spChg chg="del">
          <ac:chgData name="Leah Montner Dixon" userId="d5b2ae9e-9213-4442-b7df-4db8cbe51e5d" providerId="ADAL" clId="{8A32CA5F-6359-48A4-9BD8-3B063F42E75C}" dt="2022-11-03T19:33:28.266" v="201" actId="478"/>
          <ac:spMkLst>
            <pc:docMk/>
            <pc:sldMk cId="3949473206" sldId="2144328410"/>
            <ac:spMk id="17" creationId="{DA5E54C7-6A8F-8254-B57C-D2062B268E86}"/>
          </ac:spMkLst>
        </pc:spChg>
        <pc:picChg chg="add del mod">
          <ac:chgData name="Leah Montner Dixon" userId="d5b2ae9e-9213-4442-b7df-4db8cbe51e5d" providerId="ADAL" clId="{8A32CA5F-6359-48A4-9BD8-3B063F42E75C}" dt="2022-11-04T17:58:58.589" v="275" actId="478"/>
          <ac:picMkLst>
            <pc:docMk/>
            <pc:sldMk cId="3949473206" sldId="2144328410"/>
            <ac:picMk id="3" creationId="{D69C08D7-1755-F0A7-6F00-CC0364B5F9B7}"/>
          </ac:picMkLst>
        </pc:picChg>
        <pc:picChg chg="add mod">
          <ac:chgData name="Leah Montner Dixon" userId="d5b2ae9e-9213-4442-b7df-4db8cbe51e5d" providerId="ADAL" clId="{8A32CA5F-6359-48A4-9BD8-3B063F42E75C}" dt="2022-11-04T17:58:58.817" v="276"/>
          <ac:picMkLst>
            <pc:docMk/>
            <pc:sldMk cId="3949473206" sldId="2144328410"/>
            <ac:picMk id="6" creationId="{16E34469-71B5-DEF6-0364-505B88E7B1CD}"/>
          </ac:picMkLst>
        </pc:picChg>
        <pc:picChg chg="del">
          <ac:chgData name="Leah Montner Dixon" userId="d5b2ae9e-9213-4442-b7df-4db8cbe51e5d" providerId="ADAL" clId="{8A32CA5F-6359-48A4-9BD8-3B063F42E75C}" dt="2022-11-03T19:33:28.266" v="201" actId="478"/>
          <ac:picMkLst>
            <pc:docMk/>
            <pc:sldMk cId="3949473206" sldId="2144328410"/>
            <ac:picMk id="10" creationId="{E59B364B-5128-4E48-D1AA-0E7A469B39FF}"/>
          </ac:picMkLst>
        </pc:picChg>
      </pc:sldChg>
      <pc:sldChg chg="del">
        <pc:chgData name="Leah Montner Dixon" userId="d5b2ae9e-9213-4442-b7df-4db8cbe51e5d" providerId="ADAL" clId="{8A32CA5F-6359-48A4-9BD8-3B063F42E75C}" dt="2022-11-03T15:10:00.097" v="34" actId="47"/>
        <pc:sldMkLst>
          <pc:docMk/>
          <pc:sldMk cId="1730667572" sldId="2144328475"/>
        </pc:sldMkLst>
      </pc:sldChg>
      <pc:sldChg chg="addSp delSp modSp add del mod ord">
        <pc:chgData name="Leah Montner Dixon" userId="d5b2ae9e-9213-4442-b7df-4db8cbe51e5d" providerId="ADAL" clId="{8A32CA5F-6359-48A4-9BD8-3B063F42E75C}" dt="2022-11-10T16:01:53.505" v="1035" actId="47"/>
        <pc:sldMkLst>
          <pc:docMk/>
          <pc:sldMk cId="529933679" sldId="2144328511"/>
        </pc:sldMkLst>
        <pc:spChg chg="del">
          <ac:chgData name="Leah Montner Dixon" userId="d5b2ae9e-9213-4442-b7df-4db8cbe51e5d" providerId="ADAL" clId="{8A32CA5F-6359-48A4-9BD8-3B063F42E75C}" dt="2022-11-08T20:55:29.403" v="989" actId="478"/>
          <ac:spMkLst>
            <pc:docMk/>
            <pc:sldMk cId="529933679" sldId="2144328511"/>
            <ac:spMk id="2" creationId="{4D4CFC2E-EF22-C60D-5C87-097C574DC087}"/>
          </ac:spMkLst>
        </pc:spChg>
        <pc:spChg chg="add del">
          <ac:chgData name="Leah Montner Dixon" userId="d5b2ae9e-9213-4442-b7df-4db8cbe51e5d" providerId="ADAL" clId="{8A32CA5F-6359-48A4-9BD8-3B063F42E75C}" dt="2022-11-03T20:09:55.097" v="240"/>
          <ac:spMkLst>
            <pc:docMk/>
            <pc:sldMk cId="529933679" sldId="2144328511"/>
            <ac:spMk id="3" creationId="{23310DFA-786A-FBAA-EC6A-47BAB461C9A2}"/>
          </ac:spMkLst>
        </pc:spChg>
        <pc:picChg chg="add mod">
          <ac:chgData name="Leah Montner Dixon" userId="d5b2ae9e-9213-4442-b7df-4db8cbe51e5d" providerId="ADAL" clId="{8A32CA5F-6359-48A4-9BD8-3B063F42E75C}" dt="2022-11-08T20:55:31.159" v="990" actId="1076"/>
          <ac:picMkLst>
            <pc:docMk/>
            <pc:sldMk cId="529933679" sldId="2144328511"/>
            <ac:picMk id="5" creationId="{6DE11B83-4EA5-0DB3-4EE2-4BBEA9478573}"/>
          </ac:picMkLst>
        </pc:picChg>
      </pc:sldChg>
      <pc:sldChg chg="del ord">
        <pc:chgData name="Leah Montner Dixon" userId="d5b2ae9e-9213-4442-b7df-4db8cbe51e5d" providerId="ADAL" clId="{8A32CA5F-6359-48A4-9BD8-3B063F42E75C}" dt="2022-11-08T20:55:57.251" v="995" actId="47"/>
        <pc:sldMkLst>
          <pc:docMk/>
          <pc:sldMk cId="30886322" sldId="2144328514"/>
        </pc:sldMkLst>
      </pc:sldChg>
      <pc:sldChg chg="addSp delSp modSp mod">
        <pc:chgData name="Leah Montner Dixon" userId="d5b2ae9e-9213-4442-b7df-4db8cbe51e5d" providerId="ADAL" clId="{8A32CA5F-6359-48A4-9BD8-3B063F42E75C}" dt="2022-11-04T17:58:55.614" v="274"/>
        <pc:sldMkLst>
          <pc:docMk/>
          <pc:sldMk cId="3015464919" sldId="2144328516"/>
        </pc:sldMkLst>
        <pc:spChg chg="add mod">
          <ac:chgData name="Leah Montner Dixon" userId="d5b2ae9e-9213-4442-b7df-4db8cbe51e5d" providerId="ADAL" clId="{8A32CA5F-6359-48A4-9BD8-3B063F42E75C}" dt="2022-11-03T15:09:56.770" v="33"/>
          <ac:spMkLst>
            <pc:docMk/>
            <pc:sldMk cId="3015464919" sldId="2144328516"/>
            <ac:spMk id="2" creationId="{E0681689-7F8E-D34B-5697-34DC955081A5}"/>
          </ac:spMkLst>
        </pc:spChg>
        <pc:spChg chg="mod">
          <ac:chgData name="Leah Montner Dixon" userId="d5b2ae9e-9213-4442-b7df-4db8cbe51e5d" providerId="ADAL" clId="{8A32CA5F-6359-48A4-9BD8-3B063F42E75C}" dt="2022-11-04T17:58:37.173" v="270" actId="20577"/>
          <ac:spMkLst>
            <pc:docMk/>
            <pc:sldMk cId="3015464919" sldId="2144328516"/>
            <ac:spMk id="3" creationId="{622A2013-09D5-22BE-0227-864F3B519CC3}"/>
          </ac:spMkLst>
        </pc:spChg>
        <pc:spChg chg="add del mod">
          <ac:chgData name="Leah Montner Dixon" userId="d5b2ae9e-9213-4442-b7df-4db8cbe51e5d" providerId="ADAL" clId="{8A32CA5F-6359-48A4-9BD8-3B063F42E75C}" dt="2022-11-04T17:58:34.281" v="267"/>
          <ac:spMkLst>
            <pc:docMk/>
            <pc:sldMk cId="3015464919" sldId="2144328516"/>
            <ac:spMk id="5" creationId="{12E10DC9-8D22-9899-E220-C52EAEA761B6}"/>
          </ac:spMkLst>
        </pc:spChg>
        <pc:spChg chg="del">
          <ac:chgData name="Leah Montner Dixon" userId="d5b2ae9e-9213-4442-b7df-4db8cbe51e5d" providerId="ADAL" clId="{8A32CA5F-6359-48A4-9BD8-3B063F42E75C}" dt="2022-11-03T15:09:56.512" v="32" actId="478"/>
          <ac:spMkLst>
            <pc:docMk/>
            <pc:sldMk cId="3015464919" sldId="2144328516"/>
            <ac:spMk id="5" creationId="{A95E48F7-C1BE-D224-143A-ECEE31C97A02}"/>
          </ac:spMkLst>
        </pc:spChg>
        <pc:spChg chg="add del mod">
          <ac:chgData name="Leah Montner Dixon" userId="d5b2ae9e-9213-4442-b7df-4db8cbe51e5d" providerId="ADAL" clId="{8A32CA5F-6359-48A4-9BD8-3B063F42E75C}" dt="2022-11-04T17:58:34.281" v="267"/>
          <ac:spMkLst>
            <pc:docMk/>
            <pc:sldMk cId="3015464919" sldId="2144328516"/>
            <ac:spMk id="6" creationId="{8790C9A6-1D94-AD51-C081-8623E20A219E}"/>
          </ac:spMkLst>
        </pc:spChg>
        <pc:spChg chg="del">
          <ac:chgData name="Leah Montner Dixon" userId="d5b2ae9e-9213-4442-b7df-4db8cbe51e5d" providerId="ADAL" clId="{8A32CA5F-6359-48A4-9BD8-3B063F42E75C}" dt="2022-11-03T15:09:56.512" v="32" actId="478"/>
          <ac:spMkLst>
            <pc:docMk/>
            <pc:sldMk cId="3015464919" sldId="2144328516"/>
            <ac:spMk id="6" creationId="{FE27EC78-B35E-AAE5-B096-7DA0C9E5D6F8}"/>
          </ac:spMkLst>
        </pc:spChg>
        <pc:spChg chg="del">
          <ac:chgData name="Leah Montner Dixon" userId="d5b2ae9e-9213-4442-b7df-4db8cbe51e5d" providerId="ADAL" clId="{8A32CA5F-6359-48A4-9BD8-3B063F42E75C}" dt="2022-11-03T19:33:22.968" v="199" actId="478"/>
          <ac:spMkLst>
            <pc:docMk/>
            <pc:sldMk cId="3015464919" sldId="2144328516"/>
            <ac:spMk id="7" creationId="{7B104911-EACD-23EE-46BD-BA8C456373BD}"/>
          </ac:spMkLst>
        </pc:spChg>
        <pc:spChg chg="del">
          <ac:chgData name="Leah Montner Dixon" userId="d5b2ae9e-9213-4442-b7df-4db8cbe51e5d" providerId="ADAL" clId="{8A32CA5F-6359-48A4-9BD8-3B063F42E75C}" dt="2022-11-03T15:09:56.512" v="32" actId="478"/>
          <ac:spMkLst>
            <pc:docMk/>
            <pc:sldMk cId="3015464919" sldId="2144328516"/>
            <ac:spMk id="9" creationId="{0F7FCC09-7B43-2E72-61A2-D9573EBE657D}"/>
          </ac:spMkLst>
        </pc:spChg>
        <pc:spChg chg="add mod">
          <ac:chgData name="Leah Montner Dixon" userId="d5b2ae9e-9213-4442-b7df-4db8cbe51e5d" providerId="ADAL" clId="{8A32CA5F-6359-48A4-9BD8-3B063F42E75C}" dt="2022-11-04T17:58:55.614" v="274"/>
          <ac:spMkLst>
            <pc:docMk/>
            <pc:sldMk cId="3015464919" sldId="2144328516"/>
            <ac:spMk id="9" creationId="{D610F369-D96B-4830-B2D7-909EF336F5F5}"/>
          </ac:spMkLst>
        </pc:spChg>
        <pc:spChg chg="add mod">
          <ac:chgData name="Leah Montner Dixon" userId="d5b2ae9e-9213-4442-b7df-4db8cbe51e5d" providerId="ADAL" clId="{8A32CA5F-6359-48A4-9BD8-3B063F42E75C}" dt="2022-11-04T17:58:55.614" v="274"/>
          <ac:spMkLst>
            <pc:docMk/>
            <pc:sldMk cId="3015464919" sldId="2144328516"/>
            <ac:spMk id="10" creationId="{B3F5C63B-20D9-F563-4867-FD52B1DA02EB}"/>
          </ac:spMkLst>
        </pc:spChg>
        <pc:spChg chg="del">
          <ac:chgData name="Leah Montner Dixon" userId="d5b2ae9e-9213-4442-b7df-4db8cbe51e5d" providerId="ADAL" clId="{8A32CA5F-6359-48A4-9BD8-3B063F42E75C}" dt="2022-11-03T15:09:56.512" v="32" actId="478"/>
          <ac:spMkLst>
            <pc:docMk/>
            <pc:sldMk cId="3015464919" sldId="2144328516"/>
            <ac:spMk id="10" creationId="{E1FDD27D-EB9E-1B4F-992A-8A94C6468BC1}"/>
          </ac:spMkLst>
        </pc:spChg>
        <pc:spChg chg="del">
          <ac:chgData name="Leah Montner Dixon" userId="d5b2ae9e-9213-4442-b7df-4db8cbe51e5d" providerId="ADAL" clId="{8A32CA5F-6359-48A4-9BD8-3B063F42E75C}" dt="2022-11-03T19:33:22.968" v="199" actId="478"/>
          <ac:spMkLst>
            <pc:docMk/>
            <pc:sldMk cId="3015464919" sldId="2144328516"/>
            <ac:spMk id="11" creationId="{EBF9F346-697C-3555-7F44-CEE186E0B6D1}"/>
          </ac:spMkLst>
        </pc:spChg>
        <pc:spChg chg="add mod">
          <ac:chgData name="Leah Montner Dixon" userId="d5b2ae9e-9213-4442-b7df-4db8cbe51e5d" providerId="ADAL" clId="{8A32CA5F-6359-48A4-9BD8-3B063F42E75C}" dt="2022-11-03T15:09:56.770" v="33"/>
          <ac:spMkLst>
            <pc:docMk/>
            <pc:sldMk cId="3015464919" sldId="2144328516"/>
            <ac:spMk id="12" creationId="{16DBF533-E9F3-8569-BEF9-6877E6AEBA31}"/>
          </ac:spMkLst>
        </pc:spChg>
        <pc:spChg chg="del">
          <ac:chgData name="Leah Montner Dixon" userId="d5b2ae9e-9213-4442-b7df-4db8cbe51e5d" providerId="ADAL" clId="{8A32CA5F-6359-48A4-9BD8-3B063F42E75C}" dt="2022-11-03T15:09:56.512" v="32" actId="478"/>
          <ac:spMkLst>
            <pc:docMk/>
            <pc:sldMk cId="3015464919" sldId="2144328516"/>
            <ac:spMk id="13" creationId="{909FB651-79BB-7FD9-ABCC-EEDE89D114F2}"/>
          </ac:spMkLst>
        </pc:spChg>
        <pc:spChg chg="del">
          <ac:chgData name="Leah Montner Dixon" userId="d5b2ae9e-9213-4442-b7df-4db8cbe51e5d" providerId="ADAL" clId="{8A32CA5F-6359-48A4-9BD8-3B063F42E75C}" dt="2022-11-03T15:09:56.512" v="32" actId="478"/>
          <ac:spMkLst>
            <pc:docMk/>
            <pc:sldMk cId="3015464919" sldId="2144328516"/>
            <ac:spMk id="14" creationId="{B988989D-E74C-1A43-DFE6-C58F8BE0CAD5}"/>
          </ac:spMkLst>
        </pc:spChg>
        <pc:spChg chg="del">
          <ac:chgData name="Leah Montner Dixon" userId="d5b2ae9e-9213-4442-b7df-4db8cbe51e5d" providerId="ADAL" clId="{8A32CA5F-6359-48A4-9BD8-3B063F42E75C}" dt="2022-11-03T15:09:56.512" v="32" actId="478"/>
          <ac:spMkLst>
            <pc:docMk/>
            <pc:sldMk cId="3015464919" sldId="2144328516"/>
            <ac:spMk id="15" creationId="{A921B0F2-5BEF-E575-2E39-38501C71C7D5}"/>
          </ac:spMkLst>
        </pc:spChg>
        <pc:spChg chg="add mod">
          <ac:chgData name="Leah Montner Dixon" userId="d5b2ae9e-9213-4442-b7df-4db8cbe51e5d" providerId="ADAL" clId="{8A32CA5F-6359-48A4-9BD8-3B063F42E75C}" dt="2022-11-03T19:23:59.349" v="136" actId="1076"/>
          <ac:spMkLst>
            <pc:docMk/>
            <pc:sldMk cId="3015464919" sldId="2144328516"/>
            <ac:spMk id="16" creationId="{6B4A5F7B-8A53-413D-3530-1C963DDC4E48}"/>
          </ac:spMkLst>
        </pc:spChg>
        <pc:spChg chg="add mod">
          <ac:chgData name="Leah Montner Dixon" userId="d5b2ae9e-9213-4442-b7df-4db8cbe51e5d" providerId="ADAL" clId="{8A32CA5F-6359-48A4-9BD8-3B063F42E75C}" dt="2022-11-03T15:09:56.770" v="33"/>
          <ac:spMkLst>
            <pc:docMk/>
            <pc:sldMk cId="3015464919" sldId="2144328516"/>
            <ac:spMk id="17" creationId="{C52ED6F6-C963-48A0-BAF6-CDC4F7021811}"/>
          </ac:spMkLst>
        </pc:spChg>
        <pc:spChg chg="add mod">
          <ac:chgData name="Leah Montner Dixon" userId="d5b2ae9e-9213-4442-b7df-4db8cbe51e5d" providerId="ADAL" clId="{8A32CA5F-6359-48A4-9BD8-3B063F42E75C}" dt="2022-11-03T15:09:56.770" v="33"/>
          <ac:spMkLst>
            <pc:docMk/>
            <pc:sldMk cId="3015464919" sldId="2144328516"/>
            <ac:spMk id="18" creationId="{A7A9F5BD-C903-53EE-5527-A49DC7A95568}"/>
          </ac:spMkLst>
        </pc:spChg>
        <pc:spChg chg="add mod">
          <ac:chgData name="Leah Montner Dixon" userId="d5b2ae9e-9213-4442-b7df-4db8cbe51e5d" providerId="ADAL" clId="{8A32CA5F-6359-48A4-9BD8-3B063F42E75C}" dt="2022-11-03T15:09:56.770" v="33"/>
          <ac:spMkLst>
            <pc:docMk/>
            <pc:sldMk cId="3015464919" sldId="2144328516"/>
            <ac:spMk id="19" creationId="{6BFDA9A5-3C6A-CBAD-3121-CCBA8D32B411}"/>
          </ac:spMkLst>
        </pc:spChg>
        <pc:spChg chg="add mod">
          <ac:chgData name="Leah Montner Dixon" userId="d5b2ae9e-9213-4442-b7df-4db8cbe51e5d" providerId="ADAL" clId="{8A32CA5F-6359-48A4-9BD8-3B063F42E75C}" dt="2022-11-03T19:26:17.782" v="187" actId="207"/>
          <ac:spMkLst>
            <pc:docMk/>
            <pc:sldMk cId="3015464919" sldId="2144328516"/>
            <ac:spMk id="20" creationId="{54B2911B-6AA0-FE90-32F8-847EB3A1FE7A}"/>
          </ac:spMkLst>
        </pc:spChg>
        <pc:spChg chg="add mod">
          <ac:chgData name="Leah Montner Dixon" userId="d5b2ae9e-9213-4442-b7df-4db8cbe51e5d" providerId="ADAL" clId="{8A32CA5F-6359-48A4-9BD8-3B063F42E75C}" dt="2022-11-04T17:58:12.516" v="261" actId="554"/>
          <ac:spMkLst>
            <pc:docMk/>
            <pc:sldMk cId="3015464919" sldId="2144328516"/>
            <ac:spMk id="21" creationId="{925F204E-3998-B0EC-3FE4-168D544FEFA6}"/>
          </ac:spMkLst>
        </pc:spChg>
        <pc:spChg chg="add mod">
          <ac:chgData name="Leah Montner Dixon" userId="d5b2ae9e-9213-4442-b7df-4db8cbe51e5d" providerId="ADAL" clId="{8A32CA5F-6359-48A4-9BD8-3B063F42E75C}" dt="2022-11-03T19:26:17.782" v="187" actId="207"/>
          <ac:spMkLst>
            <pc:docMk/>
            <pc:sldMk cId="3015464919" sldId="2144328516"/>
            <ac:spMk id="23" creationId="{5429D7DE-33F0-1852-6C44-E1A1FE5E03FE}"/>
          </ac:spMkLst>
        </pc:spChg>
        <pc:spChg chg="add mod">
          <ac:chgData name="Leah Montner Dixon" userId="d5b2ae9e-9213-4442-b7df-4db8cbe51e5d" providerId="ADAL" clId="{8A32CA5F-6359-48A4-9BD8-3B063F42E75C}" dt="2022-11-04T17:58:12.516" v="261" actId="554"/>
          <ac:spMkLst>
            <pc:docMk/>
            <pc:sldMk cId="3015464919" sldId="2144328516"/>
            <ac:spMk id="24" creationId="{48A7F999-30D4-0AFE-5BD9-143ED60235E3}"/>
          </ac:spMkLst>
        </pc:spChg>
        <pc:spChg chg="add mod">
          <ac:chgData name="Leah Montner Dixon" userId="d5b2ae9e-9213-4442-b7df-4db8cbe51e5d" providerId="ADAL" clId="{8A32CA5F-6359-48A4-9BD8-3B063F42E75C}" dt="2022-11-03T19:26:17.782" v="187" actId="207"/>
          <ac:spMkLst>
            <pc:docMk/>
            <pc:sldMk cId="3015464919" sldId="2144328516"/>
            <ac:spMk id="26" creationId="{41B2C146-BDDC-1AF3-9BEE-6CB1A12F8FF3}"/>
          </ac:spMkLst>
        </pc:spChg>
        <pc:spChg chg="add mod">
          <ac:chgData name="Leah Montner Dixon" userId="d5b2ae9e-9213-4442-b7df-4db8cbe51e5d" providerId="ADAL" clId="{8A32CA5F-6359-48A4-9BD8-3B063F42E75C}" dt="2022-11-04T17:58:12.516" v="261" actId="554"/>
          <ac:spMkLst>
            <pc:docMk/>
            <pc:sldMk cId="3015464919" sldId="2144328516"/>
            <ac:spMk id="30" creationId="{2774DE4E-37FB-7523-E91F-B0F822C1A90C}"/>
          </ac:spMkLst>
        </pc:spChg>
        <pc:spChg chg="add mod">
          <ac:chgData name="Leah Montner Dixon" userId="d5b2ae9e-9213-4442-b7df-4db8cbe51e5d" providerId="ADAL" clId="{8A32CA5F-6359-48A4-9BD8-3B063F42E75C}" dt="2022-11-04T17:58:07.644" v="260" actId="554"/>
          <ac:spMkLst>
            <pc:docMk/>
            <pc:sldMk cId="3015464919" sldId="2144328516"/>
            <ac:spMk id="31" creationId="{FDEADC12-90C4-1817-3486-FB1EB4FCF0BF}"/>
          </ac:spMkLst>
        </pc:spChg>
        <pc:spChg chg="add mod">
          <ac:chgData name="Leah Montner Dixon" userId="d5b2ae9e-9213-4442-b7df-4db8cbe51e5d" providerId="ADAL" clId="{8A32CA5F-6359-48A4-9BD8-3B063F42E75C}" dt="2022-11-04T17:58:07.644" v="260" actId="554"/>
          <ac:spMkLst>
            <pc:docMk/>
            <pc:sldMk cId="3015464919" sldId="2144328516"/>
            <ac:spMk id="32" creationId="{2A69232A-4D89-62BE-5A70-AB120E91D53C}"/>
          </ac:spMkLst>
        </pc:spChg>
        <pc:spChg chg="add mod">
          <ac:chgData name="Leah Montner Dixon" userId="d5b2ae9e-9213-4442-b7df-4db8cbe51e5d" providerId="ADAL" clId="{8A32CA5F-6359-48A4-9BD8-3B063F42E75C}" dt="2022-11-04T17:58:07.644" v="260" actId="554"/>
          <ac:spMkLst>
            <pc:docMk/>
            <pc:sldMk cId="3015464919" sldId="2144328516"/>
            <ac:spMk id="33" creationId="{3F8B64FA-4E54-6A33-BBFC-F3312801B3A8}"/>
          </ac:spMkLst>
        </pc:spChg>
        <pc:spChg chg="add mod">
          <ac:chgData name="Leah Montner Dixon" userId="d5b2ae9e-9213-4442-b7df-4db8cbe51e5d" providerId="ADAL" clId="{8A32CA5F-6359-48A4-9BD8-3B063F42E75C}" dt="2022-11-03T19:26:20.859" v="188" actId="207"/>
          <ac:spMkLst>
            <pc:docMk/>
            <pc:sldMk cId="3015464919" sldId="2144328516"/>
            <ac:spMk id="36" creationId="{FCE24247-A5F4-11AA-1D3F-1E2F67877E46}"/>
          </ac:spMkLst>
        </pc:spChg>
        <pc:spChg chg="add mod">
          <ac:chgData name="Leah Montner Dixon" userId="d5b2ae9e-9213-4442-b7df-4db8cbe51e5d" providerId="ADAL" clId="{8A32CA5F-6359-48A4-9BD8-3B063F42E75C}" dt="2022-11-03T19:26:20.859" v="188" actId="207"/>
          <ac:spMkLst>
            <pc:docMk/>
            <pc:sldMk cId="3015464919" sldId="2144328516"/>
            <ac:spMk id="38" creationId="{F9D7CD3F-A353-08FE-A1D3-FF56FE8FB374}"/>
          </ac:spMkLst>
        </pc:spChg>
        <pc:spChg chg="add mod">
          <ac:chgData name="Leah Montner Dixon" userId="d5b2ae9e-9213-4442-b7df-4db8cbe51e5d" providerId="ADAL" clId="{8A32CA5F-6359-48A4-9BD8-3B063F42E75C}" dt="2022-11-03T19:26:20.859" v="188" actId="207"/>
          <ac:spMkLst>
            <pc:docMk/>
            <pc:sldMk cId="3015464919" sldId="2144328516"/>
            <ac:spMk id="40" creationId="{996161B5-E53C-A7BF-7B0E-45E1226CE39B}"/>
          </ac:spMkLst>
        </pc:spChg>
        <pc:spChg chg="add del mod">
          <ac:chgData name="Leah Montner Dixon" userId="d5b2ae9e-9213-4442-b7df-4db8cbe51e5d" providerId="ADAL" clId="{8A32CA5F-6359-48A4-9BD8-3B063F42E75C}" dt="2022-11-04T17:58:55.352" v="273" actId="478"/>
          <ac:spMkLst>
            <pc:docMk/>
            <pc:sldMk cId="3015464919" sldId="2144328516"/>
            <ac:spMk id="45" creationId="{40A4848B-BD2B-01F1-83DF-099FDB833B8D}"/>
          </ac:spMkLst>
        </pc:spChg>
        <pc:spChg chg="add del mod">
          <ac:chgData name="Leah Montner Dixon" userId="d5b2ae9e-9213-4442-b7df-4db8cbe51e5d" providerId="ADAL" clId="{8A32CA5F-6359-48A4-9BD8-3B063F42E75C}" dt="2022-11-04T17:58:55.352" v="273" actId="478"/>
          <ac:spMkLst>
            <pc:docMk/>
            <pc:sldMk cId="3015464919" sldId="2144328516"/>
            <ac:spMk id="46" creationId="{EF0857DF-174A-7FDF-8681-43BB45A54098}"/>
          </ac:spMkLst>
        </pc:spChg>
        <pc:picChg chg="add del mod">
          <ac:chgData name="Leah Montner Dixon" userId="d5b2ae9e-9213-4442-b7df-4db8cbe51e5d" providerId="ADAL" clId="{8A32CA5F-6359-48A4-9BD8-3B063F42E75C}" dt="2022-11-04T17:58:34.281" v="267"/>
          <ac:picMkLst>
            <pc:docMk/>
            <pc:sldMk cId="3015464919" sldId="2144328516"/>
            <ac:picMk id="4" creationId="{29B5E26C-2DF6-D253-C83C-794636EA87CA}"/>
          </ac:picMkLst>
        </pc:picChg>
        <pc:picChg chg="del">
          <ac:chgData name="Leah Montner Dixon" userId="d5b2ae9e-9213-4442-b7df-4db8cbe51e5d" providerId="ADAL" clId="{8A32CA5F-6359-48A4-9BD8-3B063F42E75C}" dt="2022-11-03T19:33:22.968" v="199" actId="478"/>
          <ac:picMkLst>
            <pc:docMk/>
            <pc:sldMk cId="3015464919" sldId="2144328516"/>
            <ac:picMk id="4" creationId="{325D9EF5-558D-CCDC-0FA8-EFC20A365FA6}"/>
          </ac:picMkLst>
        </pc:picChg>
        <pc:picChg chg="add mod">
          <ac:chgData name="Leah Montner Dixon" userId="d5b2ae9e-9213-4442-b7df-4db8cbe51e5d" providerId="ADAL" clId="{8A32CA5F-6359-48A4-9BD8-3B063F42E75C}" dt="2022-11-04T17:58:55.614" v="274"/>
          <ac:picMkLst>
            <pc:docMk/>
            <pc:sldMk cId="3015464919" sldId="2144328516"/>
            <ac:picMk id="7" creationId="{05F4A1D9-DEEF-DEB0-413C-2009A07583A1}"/>
          </ac:picMkLst>
        </pc:picChg>
        <pc:picChg chg="add del mod">
          <ac:chgData name="Leah Montner Dixon" userId="d5b2ae9e-9213-4442-b7df-4db8cbe51e5d" providerId="ADAL" clId="{8A32CA5F-6359-48A4-9BD8-3B063F42E75C}" dt="2022-11-03T15:17:03.010" v="36" actId="478"/>
          <ac:picMkLst>
            <pc:docMk/>
            <pc:sldMk cId="3015464919" sldId="2144328516"/>
            <ac:picMk id="28" creationId="{EBA2980C-7515-418C-0250-62A38E657DC5}"/>
          </ac:picMkLst>
        </pc:picChg>
        <pc:picChg chg="add del mod">
          <ac:chgData name="Leah Montner Dixon" userId="d5b2ae9e-9213-4442-b7df-4db8cbe51e5d" providerId="ADAL" clId="{8A32CA5F-6359-48A4-9BD8-3B063F42E75C}" dt="2022-11-03T15:17:03.010" v="36" actId="478"/>
          <ac:picMkLst>
            <pc:docMk/>
            <pc:sldMk cId="3015464919" sldId="2144328516"/>
            <ac:picMk id="29" creationId="{F98053E4-CA18-B79D-9D7F-3B17B31C2D1D}"/>
          </ac:picMkLst>
        </pc:picChg>
        <pc:picChg chg="add del mod">
          <ac:chgData name="Leah Montner Dixon" userId="d5b2ae9e-9213-4442-b7df-4db8cbe51e5d" providerId="ADAL" clId="{8A32CA5F-6359-48A4-9BD8-3B063F42E75C}" dt="2022-11-03T15:17:03.010" v="36" actId="478"/>
          <ac:picMkLst>
            <pc:docMk/>
            <pc:sldMk cId="3015464919" sldId="2144328516"/>
            <ac:picMk id="34" creationId="{FA87B32B-1257-0A71-78F5-A17FF24B8F88}"/>
          </ac:picMkLst>
        </pc:picChg>
        <pc:picChg chg="add del mod">
          <ac:chgData name="Leah Montner Dixon" userId="d5b2ae9e-9213-4442-b7df-4db8cbe51e5d" providerId="ADAL" clId="{8A32CA5F-6359-48A4-9BD8-3B063F42E75C}" dt="2022-11-03T15:17:03.010" v="36" actId="478"/>
          <ac:picMkLst>
            <pc:docMk/>
            <pc:sldMk cId="3015464919" sldId="2144328516"/>
            <ac:picMk id="35" creationId="{E2B4248C-1175-AE27-42B4-FCCC0152677E}"/>
          </ac:picMkLst>
        </pc:picChg>
        <pc:picChg chg="add del mod">
          <ac:chgData name="Leah Montner Dixon" userId="d5b2ae9e-9213-4442-b7df-4db8cbe51e5d" providerId="ADAL" clId="{8A32CA5F-6359-48A4-9BD8-3B063F42E75C}" dt="2022-11-03T15:17:03.010" v="36" actId="478"/>
          <ac:picMkLst>
            <pc:docMk/>
            <pc:sldMk cId="3015464919" sldId="2144328516"/>
            <ac:picMk id="42" creationId="{9FD6203E-B581-3B06-EA34-7CC02E9EA68F}"/>
          </ac:picMkLst>
        </pc:picChg>
        <pc:picChg chg="add del mod">
          <ac:chgData name="Leah Montner Dixon" userId="d5b2ae9e-9213-4442-b7df-4db8cbe51e5d" providerId="ADAL" clId="{8A32CA5F-6359-48A4-9BD8-3B063F42E75C}" dt="2022-11-03T15:17:03.010" v="36" actId="478"/>
          <ac:picMkLst>
            <pc:docMk/>
            <pc:sldMk cId="3015464919" sldId="2144328516"/>
            <ac:picMk id="43" creationId="{2E8E5D64-87E8-E18E-B119-64CB9E1A3478}"/>
          </ac:picMkLst>
        </pc:picChg>
        <pc:picChg chg="add del mod">
          <ac:chgData name="Leah Montner Dixon" userId="d5b2ae9e-9213-4442-b7df-4db8cbe51e5d" providerId="ADAL" clId="{8A32CA5F-6359-48A4-9BD8-3B063F42E75C}" dt="2022-11-04T17:58:55.352" v="273" actId="478"/>
          <ac:picMkLst>
            <pc:docMk/>
            <pc:sldMk cId="3015464919" sldId="2144328516"/>
            <ac:picMk id="44" creationId="{904DCEC6-293F-C7B4-4A78-6DF7C8F51835}"/>
          </ac:picMkLst>
        </pc:picChg>
        <pc:cxnChg chg="add mod">
          <ac:chgData name="Leah Montner Dixon" userId="d5b2ae9e-9213-4442-b7df-4db8cbe51e5d" providerId="ADAL" clId="{8A32CA5F-6359-48A4-9BD8-3B063F42E75C}" dt="2022-11-03T16:13:59.811" v="64" actId="1035"/>
          <ac:cxnSpMkLst>
            <pc:docMk/>
            <pc:sldMk cId="3015464919" sldId="2144328516"/>
            <ac:cxnSpMk id="22" creationId="{BFC5FF45-5423-2BD7-F095-E1E6F3A56E69}"/>
          </ac:cxnSpMkLst>
        </pc:cxnChg>
        <pc:cxnChg chg="add mod">
          <ac:chgData name="Leah Montner Dixon" userId="d5b2ae9e-9213-4442-b7df-4db8cbe51e5d" providerId="ADAL" clId="{8A32CA5F-6359-48A4-9BD8-3B063F42E75C}" dt="2022-11-03T16:13:59.811" v="64" actId="1035"/>
          <ac:cxnSpMkLst>
            <pc:docMk/>
            <pc:sldMk cId="3015464919" sldId="2144328516"/>
            <ac:cxnSpMk id="25" creationId="{BFAA1286-675B-5D26-0D21-720189091F48}"/>
          </ac:cxnSpMkLst>
        </pc:cxnChg>
        <pc:cxnChg chg="add mod">
          <ac:chgData name="Leah Montner Dixon" userId="d5b2ae9e-9213-4442-b7df-4db8cbe51e5d" providerId="ADAL" clId="{8A32CA5F-6359-48A4-9BD8-3B063F42E75C}" dt="2022-11-03T16:13:59.811" v="64" actId="1035"/>
          <ac:cxnSpMkLst>
            <pc:docMk/>
            <pc:sldMk cId="3015464919" sldId="2144328516"/>
            <ac:cxnSpMk id="27" creationId="{B6BC751A-BBC8-5729-86ED-B0809E0C3043}"/>
          </ac:cxnSpMkLst>
        </pc:cxnChg>
        <pc:cxnChg chg="add mod">
          <ac:chgData name="Leah Montner Dixon" userId="d5b2ae9e-9213-4442-b7df-4db8cbe51e5d" providerId="ADAL" clId="{8A32CA5F-6359-48A4-9BD8-3B063F42E75C}" dt="2022-11-03T16:13:59.811" v="64" actId="1035"/>
          <ac:cxnSpMkLst>
            <pc:docMk/>
            <pc:sldMk cId="3015464919" sldId="2144328516"/>
            <ac:cxnSpMk id="37" creationId="{9B75BEEB-E237-315B-4594-18BEDDE90B1D}"/>
          </ac:cxnSpMkLst>
        </pc:cxnChg>
        <pc:cxnChg chg="add mod">
          <ac:chgData name="Leah Montner Dixon" userId="d5b2ae9e-9213-4442-b7df-4db8cbe51e5d" providerId="ADAL" clId="{8A32CA5F-6359-48A4-9BD8-3B063F42E75C}" dt="2022-11-03T16:13:59.811" v="64" actId="1035"/>
          <ac:cxnSpMkLst>
            <pc:docMk/>
            <pc:sldMk cId="3015464919" sldId="2144328516"/>
            <ac:cxnSpMk id="39" creationId="{7EC0DA14-DB65-77DB-DBAC-EDE99A63C2EE}"/>
          </ac:cxnSpMkLst>
        </pc:cxnChg>
        <pc:cxnChg chg="add mod">
          <ac:chgData name="Leah Montner Dixon" userId="d5b2ae9e-9213-4442-b7df-4db8cbe51e5d" providerId="ADAL" clId="{8A32CA5F-6359-48A4-9BD8-3B063F42E75C}" dt="2022-11-03T16:13:59.811" v="64" actId="1035"/>
          <ac:cxnSpMkLst>
            <pc:docMk/>
            <pc:sldMk cId="3015464919" sldId="2144328516"/>
            <ac:cxnSpMk id="41" creationId="{FF9DE042-91C0-454C-9D24-29AAF597DCC6}"/>
          </ac:cxnSpMkLst>
        </pc:cxnChg>
      </pc:sldChg>
      <pc:sldChg chg="addSp delSp new del mod ord">
        <pc:chgData name="Leah Montner Dixon" userId="d5b2ae9e-9213-4442-b7df-4db8cbe51e5d" providerId="ADAL" clId="{8A32CA5F-6359-48A4-9BD8-3B063F42E75C}" dt="2022-11-11T18:16:13.006" v="6109" actId="47"/>
        <pc:sldMkLst>
          <pc:docMk/>
          <pc:sldMk cId="2743283422" sldId="2144328517"/>
        </pc:sldMkLst>
        <pc:spChg chg="add del">
          <ac:chgData name="Leah Montner Dixon" userId="d5b2ae9e-9213-4442-b7df-4db8cbe51e5d" providerId="ADAL" clId="{8A32CA5F-6359-48A4-9BD8-3B063F42E75C}" dt="2022-11-03T20:39:13.564" v="246" actId="22"/>
          <ac:spMkLst>
            <pc:docMk/>
            <pc:sldMk cId="2743283422" sldId="2144328517"/>
            <ac:spMk id="3" creationId="{D3090D07-ED53-6F36-73CF-D1F44BAF4C41}"/>
          </ac:spMkLst>
        </pc:spChg>
        <pc:spChg chg="add">
          <ac:chgData name="Leah Montner Dixon" userId="d5b2ae9e-9213-4442-b7df-4db8cbe51e5d" providerId="ADAL" clId="{8A32CA5F-6359-48A4-9BD8-3B063F42E75C}" dt="2022-11-03T20:39:18.122" v="247" actId="22"/>
          <ac:spMkLst>
            <pc:docMk/>
            <pc:sldMk cId="2743283422" sldId="2144328517"/>
            <ac:spMk id="5" creationId="{767797C1-C4CA-8E45-A4CD-D0FB73223442}"/>
          </ac:spMkLst>
        </pc:spChg>
      </pc:sldChg>
      <pc:sldChg chg="addSp delSp modSp add mod">
        <pc:chgData name="Leah Montner Dixon" userId="d5b2ae9e-9213-4442-b7df-4db8cbe51e5d" providerId="ADAL" clId="{8A32CA5F-6359-48A4-9BD8-3B063F42E75C}" dt="2022-11-10T20:46:21.905" v="2612" actId="20577"/>
        <pc:sldMkLst>
          <pc:docMk/>
          <pc:sldMk cId="479369312" sldId="2144328518"/>
        </pc:sldMkLst>
        <pc:spChg chg="add mod ord">
          <ac:chgData name="Leah Montner Dixon" userId="d5b2ae9e-9213-4442-b7df-4db8cbe51e5d" providerId="ADAL" clId="{8A32CA5F-6359-48A4-9BD8-3B063F42E75C}" dt="2022-11-04T18:39:56.398" v="399" actId="167"/>
          <ac:spMkLst>
            <pc:docMk/>
            <pc:sldMk cId="479369312" sldId="2144328518"/>
            <ac:spMk id="5" creationId="{5BBE4191-9C30-C33D-E5BD-298D22FC5740}"/>
          </ac:spMkLst>
        </pc:spChg>
        <pc:spChg chg="add mod ord">
          <ac:chgData name="Leah Montner Dixon" userId="d5b2ae9e-9213-4442-b7df-4db8cbe51e5d" providerId="ADAL" clId="{8A32CA5F-6359-48A4-9BD8-3B063F42E75C}" dt="2022-11-04T18:39:56.398" v="399" actId="167"/>
          <ac:spMkLst>
            <pc:docMk/>
            <pc:sldMk cId="479369312" sldId="2144328518"/>
            <ac:spMk id="6" creationId="{4C6D11BD-5752-B18D-59E2-7623C44CFD2C}"/>
          </ac:spMkLst>
        </pc:spChg>
        <pc:spChg chg="add mod ord">
          <ac:chgData name="Leah Montner Dixon" userId="d5b2ae9e-9213-4442-b7df-4db8cbe51e5d" providerId="ADAL" clId="{8A32CA5F-6359-48A4-9BD8-3B063F42E75C}" dt="2022-11-04T18:39:56.398" v="399" actId="167"/>
          <ac:spMkLst>
            <pc:docMk/>
            <pc:sldMk cId="479369312" sldId="2144328518"/>
            <ac:spMk id="7" creationId="{7F773026-A9F8-3C36-A827-A5B54AADFD7B}"/>
          </ac:spMkLst>
        </pc:spChg>
        <pc:spChg chg="add mod ord">
          <ac:chgData name="Leah Montner Dixon" userId="d5b2ae9e-9213-4442-b7df-4db8cbe51e5d" providerId="ADAL" clId="{8A32CA5F-6359-48A4-9BD8-3B063F42E75C}" dt="2022-11-04T18:39:56.398" v="399" actId="167"/>
          <ac:spMkLst>
            <pc:docMk/>
            <pc:sldMk cId="479369312" sldId="2144328518"/>
            <ac:spMk id="8" creationId="{D009ED30-2853-A3C5-B640-DE1822BB7806}"/>
          </ac:spMkLst>
        </pc:spChg>
        <pc:spChg chg="del">
          <ac:chgData name="Leah Montner Dixon" userId="d5b2ae9e-9213-4442-b7df-4db8cbe51e5d" providerId="ADAL" clId="{8A32CA5F-6359-48A4-9BD8-3B063F42E75C}" dt="2022-11-04T18:39:53.417" v="397" actId="478"/>
          <ac:spMkLst>
            <pc:docMk/>
            <pc:sldMk cId="479369312" sldId="2144328518"/>
            <ac:spMk id="12" creationId="{9C27990B-ADEC-4109-A33D-257045449FA0}"/>
          </ac:spMkLst>
        </pc:spChg>
        <pc:spChg chg="add mod ord">
          <ac:chgData name="Leah Montner Dixon" userId="d5b2ae9e-9213-4442-b7df-4db8cbe51e5d" providerId="ADAL" clId="{8A32CA5F-6359-48A4-9BD8-3B063F42E75C}" dt="2022-11-04T18:39:56.398" v="399" actId="167"/>
          <ac:spMkLst>
            <pc:docMk/>
            <pc:sldMk cId="479369312" sldId="2144328518"/>
            <ac:spMk id="19" creationId="{3B5B7104-AE71-07A3-EAE5-26D50F708595}"/>
          </ac:spMkLst>
        </pc:spChg>
        <pc:spChg chg="mod">
          <ac:chgData name="Leah Montner Dixon" userId="d5b2ae9e-9213-4442-b7df-4db8cbe51e5d" providerId="ADAL" clId="{8A32CA5F-6359-48A4-9BD8-3B063F42E75C}" dt="2022-11-10T20:28:16.342" v="1699" actId="1035"/>
          <ac:spMkLst>
            <pc:docMk/>
            <pc:sldMk cId="479369312" sldId="2144328518"/>
            <ac:spMk id="23" creationId="{FE54455D-3099-8DEE-7A15-9DCDDDD8F040}"/>
          </ac:spMkLst>
        </pc:spChg>
        <pc:spChg chg="mod">
          <ac:chgData name="Leah Montner Dixon" userId="d5b2ae9e-9213-4442-b7df-4db8cbe51e5d" providerId="ADAL" clId="{8A32CA5F-6359-48A4-9BD8-3B063F42E75C}" dt="2022-11-10T20:46:21.905" v="2612" actId="20577"/>
          <ac:spMkLst>
            <pc:docMk/>
            <pc:sldMk cId="479369312" sldId="2144328518"/>
            <ac:spMk id="24" creationId="{8E65F054-3F75-CA02-1898-B4EE74A3EE50}"/>
          </ac:spMkLst>
        </pc:spChg>
        <pc:spChg chg="del mod">
          <ac:chgData name="Leah Montner Dixon" userId="d5b2ae9e-9213-4442-b7df-4db8cbe51e5d" providerId="ADAL" clId="{8A32CA5F-6359-48A4-9BD8-3B063F42E75C}" dt="2022-11-04T20:07:38.511" v="644" actId="478"/>
          <ac:spMkLst>
            <pc:docMk/>
            <pc:sldMk cId="479369312" sldId="2144328518"/>
            <ac:spMk id="31" creationId="{784DADF5-D803-4B32-A63A-EFB9FC091643}"/>
          </ac:spMkLst>
        </pc:spChg>
        <pc:spChg chg="add mod ord">
          <ac:chgData name="Leah Montner Dixon" userId="d5b2ae9e-9213-4442-b7df-4db8cbe51e5d" providerId="ADAL" clId="{8A32CA5F-6359-48A4-9BD8-3B063F42E75C}" dt="2022-11-04T18:39:56.398" v="399" actId="167"/>
          <ac:spMkLst>
            <pc:docMk/>
            <pc:sldMk cId="479369312" sldId="2144328518"/>
            <ac:spMk id="32" creationId="{38F3159E-C75D-F367-920D-8E15539EA6B4}"/>
          </ac:spMkLst>
        </pc:spChg>
        <pc:spChg chg="mod">
          <ac:chgData name="Leah Montner Dixon" userId="d5b2ae9e-9213-4442-b7df-4db8cbe51e5d" providerId="ADAL" clId="{8A32CA5F-6359-48A4-9BD8-3B063F42E75C}" dt="2022-11-04T18:39:23.017" v="393" actId="20577"/>
          <ac:spMkLst>
            <pc:docMk/>
            <pc:sldMk cId="479369312" sldId="2144328518"/>
            <ac:spMk id="34" creationId="{397F8115-3C43-5A2B-C88E-1953D955DE71}"/>
          </ac:spMkLst>
        </pc:spChg>
        <pc:spChg chg="add mod ord">
          <ac:chgData name="Leah Montner Dixon" userId="d5b2ae9e-9213-4442-b7df-4db8cbe51e5d" providerId="ADAL" clId="{8A32CA5F-6359-48A4-9BD8-3B063F42E75C}" dt="2022-11-04T18:39:56.398" v="399" actId="167"/>
          <ac:spMkLst>
            <pc:docMk/>
            <pc:sldMk cId="479369312" sldId="2144328518"/>
            <ac:spMk id="42" creationId="{F311DBF3-BF7A-DA72-0240-603760F2B954}"/>
          </ac:spMkLst>
        </pc:spChg>
        <pc:spChg chg="add mod ord">
          <ac:chgData name="Leah Montner Dixon" userId="d5b2ae9e-9213-4442-b7df-4db8cbe51e5d" providerId="ADAL" clId="{8A32CA5F-6359-48A4-9BD8-3B063F42E75C}" dt="2022-11-04T18:39:56.398" v="399" actId="167"/>
          <ac:spMkLst>
            <pc:docMk/>
            <pc:sldMk cId="479369312" sldId="2144328518"/>
            <ac:spMk id="44" creationId="{C2BC7BD0-8217-805A-723E-B8B418C70467}"/>
          </ac:spMkLst>
        </pc:spChg>
        <pc:spChg chg="add mod ord">
          <ac:chgData name="Leah Montner Dixon" userId="d5b2ae9e-9213-4442-b7df-4db8cbe51e5d" providerId="ADAL" clId="{8A32CA5F-6359-48A4-9BD8-3B063F42E75C}" dt="2022-11-04T18:39:56.398" v="399" actId="167"/>
          <ac:spMkLst>
            <pc:docMk/>
            <pc:sldMk cId="479369312" sldId="2144328518"/>
            <ac:spMk id="45" creationId="{C75674C3-1584-87B1-DAC4-CC6D58C67CF7}"/>
          </ac:spMkLst>
        </pc:spChg>
        <pc:spChg chg="add mod ord">
          <ac:chgData name="Leah Montner Dixon" userId="d5b2ae9e-9213-4442-b7df-4db8cbe51e5d" providerId="ADAL" clId="{8A32CA5F-6359-48A4-9BD8-3B063F42E75C}" dt="2022-11-04T18:39:56.398" v="399" actId="167"/>
          <ac:spMkLst>
            <pc:docMk/>
            <pc:sldMk cId="479369312" sldId="2144328518"/>
            <ac:spMk id="46" creationId="{C8D12B26-59D7-F27C-1E71-776613F2A2D0}"/>
          </ac:spMkLst>
        </pc:spChg>
        <pc:spChg chg="add mod ord">
          <ac:chgData name="Leah Montner Dixon" userId="d5b2ae9e-9213-4442-b7df-4db8cbe51e5d" providerId="ADAL" clId="{8A32CA5F-6359-48A4-9BD8-3B063F42E75C}" dt="2022-11-04T18:39:56.398" v="399" actId="167"/>
          <ac:spMkLst>
            <pc:docMk/>
            <pc:sldMk cId="479369312" sldId="2144328518"/>
            <ac:spMk id="47" creationId="{8D8E7810-439E-2AD8-3B1F-CDB0D5EB2B31}"/>
          </ac:spMkLst>
        </pc:spChg>
        <pc:spChg chg="add mod ord">
          <ac:chgData name="Leah Montner Dixon" userId="d5b2ae9e-9213-4442-b7df-4db8cbe51e5d" providerId="ADAL" clId="{8A32CA5F-6359-48A4-9BD8-3B063F42E75C}" dt="2022-11-04T18:39:56.398" v="399" actId="167"/>
          <ac:spMkLst>
            <pc:docMk/>
            <pc:sldMk cId="479369312" sldId="2144328518"/>
            <ac:spMk id="48" creationId="{C4FBB1D0-F4E5-C91B-74D1-8C766D11E92A}"/>
          </ac:spMkLst>
        </pc:spChg>
        <pc:spChg chg="add mod ord">
          <ac:chgData name="Leah Montner Dixon" userId="d5b2ae9e-9213-4442-b7df-4db8cbe51e5d" providerId="ADAL" clId="{8A32CA5F-6359-48A4-9BD8-3B063F42E75C}" dt="2022-11-04T18:39:56.398" v="399" actId="167"/>
          <ac:spMkLst>
            <pc:docMk/>
            <pc:sldMk cId="479369312" sldId="2144328518"/>
            <ac:spMk id="49" creationId="{AC13D833-A7EC-E96E-34CF-B22CDC0D7674}"/>
          </ac:spMkLst>
        </pc:spChg>
        <pc:spChg chg="add mod ord">
          <ac:chgData name="Leah Montner Dixon" userId="d5b2ae9e-9213-4442-b7df-4db8cbe51e5d" providerId="ADAL" clId="{8A32CA5F-6359-48A4-9BD8-3B063F42E75C}" dt="2022-11-04T18:39:56.398" v="399" actId="167"/>
          <ac:spMkLst>
            <pc:docMk/>
            <pc:sldMk cId="479369312" sldId="2144328518"/>
            <ac:spMk id="50" creationId="{17F8C356-50C8-D2D7-E8AE-BC7017705118}"/>
          </ac:spMkLst>
        </pc:spChg>
        <pc:spChg chg="add mod ord">
          <ac:chgData name="Leah Montner Dixon" userId="d5b2ae9e-9213-4442-b7df-4db8cbe51e5d" providerId="ADAL" clId="{8A32CA5F-6359-48A4-9BD8-3B063F42E75C}" dt="2022-11-04T18:39:56.398" v="399" actId="167"/>
          <ac:spMkLst>
            <pc:docMk/>
            <pc:sldMk cId="479369312" sldId="2144328518"/>
            <ac:spMk id="51" creationId="{1F7D08E0-8A12-582F-FD35-1A56B069DFF9}"/>
          </ac:spMkLst>
        </pc:spChg>
        <pc:spChg chg="add mod ord">
          <ac:chgData name="Leah Montner Dixon" userId="d5b2ae9e-9213-4442-b7df-4db8cbe51e5d" providerId="ADAL" clId="{8A32CA5F-6359-48A4-9BD8-3B063F42E75C}" dt="2022-11-04T18:39:56.398" v="399" actId="167"/>
          <ac:spMkLst>
            <pc:docMk/>
            <pc:sldMk cId="479369312" sldId="2144328518"/>
            <ac:spMk id="52" creationId="{708D4451-8114-A042-CD1A-1273B180686D}"/>
          </ac:spMkLst>
        </pc:spChg>
        <pc:spChg chg="add mod ord">
          <ac:chgData name="Leah Montner Dixon" userId="d5b2ae9e-9213-4442-b7df-4db8cbe51e5d" providerId="ADAL" clId="{8A32CA5F-6359-48A4-9BD8-3B063F42E75C}" dt="2022-11-04T18:39:56.398" v="399" actId="167"/>
          <ac:spMkLst>
            <pc:docMk/>
            <pc:sldMk cId="479369312" sldId="2144328518"/>
            <ac:spMk id="53" creationId="{6B163E05-4CEE-86B8-0C70-8F5A64799A8E}"/>
          </ac:spMkLst>
        </pc:spChg>
        <pc:spChg chg="add mod ord">
          <ac:chgData name="Leah Montner Dixon" userId="d5b2ae9e-9213-4442-b7df-4db8cbe51e5d" providerId="ADAL" clId="{8A32CA5F-6359-48A4-9BD8-3B063F42E75C}" dt="2022-11-04T18:39:56.398" v="399" actId="167"/>
          <ac:spMkLst>
            <pc:docMk/>
            <pc:sldMk cId="479369312" sldId="2144328518"/>
            <ac:spMk id="54" creationId="{960DB692-A84D-AC6E-97DB-4BFE5CFDBAAF}"/>
          </ac:spMkLst>
        </pc:spChg>
        <pc:spChg chg="add mod">
          <ac:chgData name="Leah Montner Dixon" userId="d5b2ae9e-9213-4442-b7df-4db8cbe51e5d" providerId="ADAL" clId="{8A32CA5F-6359-48A4-9BD8-3B063F42E75C}" dt="2022-11-04T18:41:18.851" v="415"/>
          <ac:spMkLst>
            <pc:docMk/>
            <pc:sldMk cId="479369312" sldId="2144328518"/>
            <ac:spMk id="57" creationId="{1B5A5950-E188-4BEE-CD20-09095B2F7C3B}"/>
          </ac:spMkLst>
        </pc:spChg>
        <pc:spChg chg="del">
          <ac:chgData name="Leah Montner Dixon" userId="d5b2ae9e-9213-4442-b7df-4db8cbe51e5d" providerId="ADAL" clId="{8A32CA5F-6359-48A4-9BD8-3B063F42E75C}" dt="2022-11-04T18:39:53.417" v="397" actId="478"/>
          <ac:spMkLst>
            <pc:docMk/>
            <pc:sldMk cId="479369312" sldId="2144328518"/>
            <ac:spMk id="72" creationId="{B2CCEBBB-5E0F-49EC-8D18-66C98B17CF46}"/>
          </ac:spMkLst>
        </pc:spChg>
        <pc:grpChg chg="del">
          <ac:chgData name="Leah Montner Dixon" userId="d5b2ae9e-9213-4442-b7df-4db8cbe51e5d" providerId="ADAL" clId="{8A32CA5F-6359-48A4-9BD8-3B063F42E75C}" dt="2022-11-04T18:39:53.417" v="397" actId="478"/>
          <ac:grpSpMkLst>
            <pc:docMk/>
            <pc:sldMk cId="479369312" sldId="2144328518"/>
            <ac:grpSpMk id="2" creationId="{698E35FD-11E1-46BE-993C-3D8EB37E01B4}"/>
          </ac:grpSpMkLst>
        </pc:grpChg>
        <pc:grpChg chg="del">
          <ac:chgData name="Leah Montner Dixon" userId="d5b2ae9e-9213-4442-b7df-4db8cbe51e5d" providerId="ADAL" clId="{8A32CA5F-6359-48A4-9BD8-3B063F42E75C}" dt="2022-11-04T18:39:53.417" v="397" actId="478"/>
          <ac:grpSpMkLst>
            <pc:docMk/>
            <pc:sldMk cId="479369312" sldId="2144328518"/>
            <ac:grpSpMk id="3" creationId="{0B310DD7-6956-4296-8136-295B875FB5B9}"/>
          </ac:grpSpMkLst>
        </pc:grpChg>
        <pc:grpChg chg="del">
          <ac:chgData name="Leah Montner Dixon" userId="d5b2ae9e-9213-4442-b7df-4db8cbe51e5d" providerId="ADAL" clId="{8A32CA5F-6359-48A4-9BD8-3B063F42E75C}" dt="2022-11-04T18:39:53.417" v="397" actId="478"/>
          <ac:grpSpMkLst>
            <pc:docMk/>
            <pc:sldMk cId="479369312" sldId="2144328518"/>
            <ac:grpSpMk id="4" creationId="{9311D9D3-678C-4FD4-86BA-A43F21961501}"/>
          </ac:grpSpMkLst>
        </pc:grpChg>
        <pc:grpChg chg="del">
          <ac:chgData name="Leah Montner Dixon" userId="d5b2ae9e-9213-4442-b7df-4db8cbe51e5d" providerId="ADAL" clId="{8A32CA5F-6359-48A4-9BD8-3B063F42E75C}" dt="2022-11-04T18:39:53.417" v="397" actId="478"/>
          <ac:grpSpMkLst>
            <pc:docMk/>
            <pc:sldMk cId="479369312" sldId="2144328518"/>
            <ac:grpSpMk id="10" creationId="{EEB0C838-93F3-4507-8218-7BCE85FA48EC}"/>
          </ac:grpSpMkLst>
        </pc:grpChg>
        <pc:grpChg chg="del">
          <ac:chgData name="Leah Montner Dixon" userId="d5b2ae9e-9213-4442-b7df-4db8cbe51e5d" providerId="ADAL" clId="{8A32CA5F-6359-48A4-9BD8-3B063F42E75C}" dt="2022-11-04T18:39:53.417" v="397" actId="478"/>
          <ac:grpSpMkLst>
            <pc:docMk/>
            <pc:sldMk cId="479369312" sldId="2144328518"/>
            <ac:grpSpMk id="11" creationId="{9F3ACBB2-A158-4AA6-A12D-4CE425310F18}"/>
          </ac:grpSpMkLst>
        </pc:grpChg>
        <pc:grpChg chg="del">
          <ac:chgData name="Leah Montner Dixon" userId="d5b2ae9e-9213-4442-b7df-4db8cbe51e5d" providerId="ADAL" clId="{8A32CA5F-6359-48A4-9BD8-3B063F42E75C}" dt="2022-11-04T18:39:53.417" v="397" actId="478"/>
          <ac:grpSpMkLst>
            <pc:docMk/>
            <pc:sldMk cId="479369312" sldId="2144328518"/>
            <ac:grpSpMk id="16" creationId="{A5796023-54C7-4552-BCA4-C32C7F5B8424}"/>
          </ac:grpSpMkLst>
        </pc:grpChg>
        <pc:picChg chg="del">
          <ac:chgData name="Leah Montner Dixon" userId="d5b2ae9e-9213-4442-b7df-4db8cbe51e5d" providerId="ADAL" clId="{8A32CA5F-6359-48A4-9BD8-3B063F42E75C}" dt="2022-11-04T18:39:53.417" v="397" actId="478"/>
          <ac:picMkLst>
            <pc:docMk/>
            <pc:sldMk cId="479369312" sldId="2144328518"/>
            <ac:picMk id="9" creationId="{BA515FEF-8F19-4585-A782-3F8EC262E8E5}"/>
          </ac:picMkLst>
        </pc:picChg>
        <pc:picChg chg="del">
          <ac:chgData name="Leah Montner Dixon" userId="d5b2ae9e-9213-4442-b7df-4db8cbe51e5d" providerId="ADAL" clId="{8A32CA5F-6359-48A4-9BD8-3B063F42E75C}" dt="2022-11-04T18:41:18.554" v="414" actId="478"/>
          <ac:picMkLst>
            <pc:docMk/>
            <pc:sldMk cId="479369312" sldId="2144328518"/>
            <ac:picMk id="17" creationId="{3C57088D-FBF8-3325-E622-6E0DDDA5CF33}"/>
          </ac:picMkLst>
        </pc:picChg>
        <pc:picChg chg="add mod">
          <ac:chgData name="Leah Montner Dixon" userId="d5b2ae9e-9213-4442-b7df-4db8cbe51e5d" providerId="ADAL" clId="{8A32CA5F-6359-48A4-9BD8-3B063F42E75C}" dt="2022-11-04T18:41:45.328" v="437" actId="1076"/>
          <ac:picMkLst>
            <pc:docMk/>
            <pc:sldMk cId="479369312" sldId="2144328518"/>
            <ac:picMk id="55" creationId="{9ACAA6BA-BEC0-203E-D517-3EAEFE4F1215}"/>
          </ac:picMkLst>
        </pc:picChg>
        <pc:picChg chg="add del mod">
          <ac:chgData name="Leah Montner Dixon" userId="d5b2ae9e-9213-4442-b7df-4db8cbe51e5d" providerId="ADAL" clId="{8A32CA5F-6359-48A4-9BD8-3B063F42E75C}" dt="2022-11-04T18:41:43.329" v="436" actId="478"/>
          <ac:picMkLst>
            <pc:docMk/>
            <pc:sldMk cId="479369312" sldId="2144328518"/>
            <ac:picMk id="56" creationId="{C3718EC3-3803-C4A7-FE07-C9E7398E9EBE}"/>
          </ac:picMkLst>
        </pc:picChg>
      </pc:sldChg>
      <pc:sldChg chg="del">
        <pc:chgData name="Leah Montner Dixon" userId="d5b2ae9e-9213-4442-b7df-4db8cbe51e5d" providerId="ADAL" clId="{8A32CA5F-6359-48A4-9BD8-3B063F42E75C}" dt="2022-11-15T16:42:56.444" v="7594" actId="2696"/>
        <pc:sldMkLst>
          <pc:docMk/>
          <pc:sldMk cId="2616636924" sldId="2144328518"/>
        </pc:sldMkLst>
      </pc:sldChg>
      <pc:sldChg chg="addSp delSp modSp add mod ord">
        <pc:chgData name="Leah Montner Dixon" userId="d5b2ae9e-9213-4442-b7df-4db8cbe51e5d" providerId="ADAL" clId="{8A32CA5F-6359-48A4-9BD8-3B063F42E75C}" dt="2022-11-15T20:38:34.876" v="7926" actId="20577"/>
        <pc:sldMkLst>
          <pc:docMk/>
          <pc:sldMk cId="1390646621" sldId="2144328519"/>
        </pc:sldMkLst>
        <pc:spChg chg="add del mod ord">
          <ac:chgData name="Leah Montner Dixon" userId="d5b2ae9e-9213-4442-b7df-4db8cbe51e5d" providerId="ADAL" clId="{8A32CA5F-6359-48A4-9BD8-3B063F42E75C}" dt="2022-11-04T18:54:25.685" v="481" actId="478"/>
          <ac:spMkLst>
            <pc:docMk/>
            <pc:sldMk cId="1390646621" sldId="2144328519"/>
            <ac:spMk id="2" creationId="{6265DE18-CD84-70EC-8ED8-E3355ADEC313}"/>
          </ac:spMkLst>
        </pc:spChg>
        <pc:spChg chg="add del mod">
          <ac:chgData name="Leah Montner Dixon" userId="d5b2ae9e-9213-4442-b7df-4db8cbe51e5d" providerId="ADAL" clId="{8A32CA5F-6359-48A4-9BD8-3B063F42E75C}" dt="2022-11-08T20:42:25.388" v="678" actId="478"/>
          <ac:spMkLst>
            <pc:docMk/>
            <pc:sldMk cId="1390646621" sldId="2144328519"/>
            <ac:spMk id="2" creationId="{9BDC15F1-B29A-5A66-BF21-9EC21EA954A0}"/>
          </ac:spMkLst>
        </pc:spChg>
        <pc:spChg chg="add del mod">
          <ac:chgData name="Leah Montner Dixon" userId="d5b2ae9e-9213-4442-b7df-4db8cbe51e5d" providerId="ADAL" clId="{8A32CA5F-6359-48A4-9BD8-3B063F42E75C}" dt="2022-11-08T20:42:25.388" v="678" actId="478"/>
          <ac:spMkLst>
            <pc:docMk/>
            <pc:sldMk cId="1390646621" sldId="2144328519"/>
            <ac:spMk id="3" creationId="{37955CE4-D0B0-95C0-C8B1-BFA22EFA7A71}"/>
          </ac:spMkLst>
        </pc:spChg>
        <pc:spChg chg="add del mod ord">
          <ac:chgData name="Leah Montner Dixon" userId="d5b2ae9e-9213-4442-b7df-4db8cbe51e5d" providerId="ADAL" clId="{8A32CA5F-6359-48A4-9BD8-3B063F42E75C}" dt="2022-11-10T18:28:46.575" v="1058"/>
          <ac:spMkLst>
            <pc:docMk/>
            <pc:sldMk cId="1390646621" sldId="2144328519"/>
            <ac:spMk id="5" creationId="{172CC3DD-3AC9-12D2-37F6-1F3CC6B7EF45}"/>
          </ac:spMkLst>
        </pc:spChg>
        <pc:spChg chg="add mod">
          <ac:chgData name="Leah Montner Dixon" userId="d5b2ae9e-9213-4442-b7df-4db8cbe51e5d" providerId="ADAL" clId="{8A32CA5F-6359-48A4-9BD8-3B063F42E75C}" dt="2022-11-08T20:46:56.104" v="798" actId="1076"/>
          <ac:spMkLst>
            <pc:docMk/>
            <pc:sldMk cId="1390646621" sldId="2144328519"/>
            <ac:spMk id="5" creationId="{51DB4486-049C-441D-7E69-C17C6B885D82}"/>
          </ac:spMkLst>
        </pc:spChg>
        <pc:spChg chg="del">
          <ac:chgData name="Leah Montner Dixon" userId="d5b2ae9e-9213-4442-b7df-4db8cbe51e5d" providerId="ADAL" clId="{8A32CA5F-6359-48A4-9BD8-3B063F42E75C}" dt="2022-11-04T18:54:08.284" v="477" actId="478"/>
          <ac:spMkLst>
            <pc:docMk/>
            <pc:sldMk cId="1390646621" sldId="2144328519"/>
            <ac:spMk id="5" creationId="{9D3253D0-1FA1-8CC9-1137-DA0612ED07F6}"/>
          </ac:spMkLst>
        </pc:spChg>
        <pc:spChg chg="add mod ord">
          <ac:chgData name="Leah Montner Dixon" userId="d5b2ae9e-9213-4442-b7df-4db8cbe51e5d" providerId="ADAL" clId="{8A32CA5F-6359-48A4-9BD8-3B063F42E75C}" dt="2022-11-10T19:19:19.261" v="1455" actId="1035"/>
          <ac:spMkLst>
            <pc:docMk/>
            <pc:sldMk cId="1390646621" sldId="2144328519"/>
            <ac:spMk id="6" creationId="{F42DCC47-973E-19E5-96FC-88948C307911}"/>
          </ac:spMkLst>
        </pc:spChg>
        <pc:spChg chg="add mod ord">
          <ac:chgData name="Leah Montner Dixon" userId="d5b2ae9e-9213-4442-b7df-4db8cbe51e5d" providerId="ADAL" clId="{8A32CA5F-6359-48A4-9BD8-3B063F42E75C}" dt="2022-11-10T19:38:04.173" v="1678" actId="12788"/>
          <ac:spMkLst>
            <pc:docMk/>
            <pc:sldMk cId="1390646621" sldId="2144328519"/>
            <ac:spMk id="7" creationId="{A0B111B6-A027-07D5-DD45-6CAB4ED98B39}"/>
          </ac:spMkLst>
        </pc:spChg>
        <pc:spChg chg="del">
          <ac:chgData name="Leah Montner Dixon" userId="d5b2ae9e-9213-4442-b7df-4db8cbe51e5d" providerId="ADAL" clId="{8A32CA5F-6359-48A4-9BD8-3B063F42E75C}" dt="2022-11-04T18:54:08.284" v="477" actId="478"/>
          <ac:spMkLst>
            <pc:docMk/>
            <pc:sldMk cId="1390646621" sldId="2144328519"/>
            <ac:spMk id="7" creationId="{B46C7A6C-2E50-4772-C323-07B16002B7BE}"/>
          </ac:spMkLst>
        </pc:spChg>
        <pc:spChg chg="add del mod">
          <ac:chgData name="Leah Montner Dixon" userId="d5b2ae9e-9213-4442-b7df-4db8cbe51e5d" providerId="ADAL" clId="{8A32CA5F-6359-48A4-9BD8-3B063F42E75C}" dt="2022-11-10T19:23:03.622" v="1526" actId="1037"/>
          <ac:spMkLst>
            <pc:docMk/>
            <pc:sldMk cId="1390646621" sldId="2144328519"/>
            <ac:spMk id="8" creationId="{A8A0EC9A-DD29-E89C-19C8-0D6DECCD8EBC}"/>
          </ac:spMkLst>
        </pc:spChg>
        <pc:spChg chg="del">
          <ac:chgData name="Leah Montner Dixon" userId="d5b2ae9e-9213-4442-b7df-4db8cbe51e5d" providerId="ADAL" clId="{8A32CA5F-6359-48A4-9BD8-3B063F42E75C}" dt="2022-11-04T18:54:08.284" v="477" actId="478"/>
          <ac:spMkLst>
            <pc:docMk/>
            <pc:sldMk cId="1390646621" sldId="2144328519"/>
            <ac:spMk id="9" creationId="{766D163C-E921-F1F6-318F-0460E3CA9187}"/>
          </ac:spMkLst>
        </pc:spChg>
        <pc:spChg chg="mod">
          <ac:chgData name="Leah Montner Dixon" userId="d5b2ae9e-9213-4442-b7df-4db8cbe51e5d" providerId="ADAL" clId="{8A32CA5F-6359-48A4-9BD8-3B063F42E75C}" dt="2022-11-10T19:23:56.472" v="1575" actId="1076"/>
          <ac:spMkLst>
            <pc:docMk/>
            <pc:sldMk cId="1390646621" sldId="2144328519"/>
            <ac:spMk id="9" creationId="{C44FE891-C08F-A949-EB5B-F81F8CC28762}"/>
          </ac:spMkLst>
        </pc:spChg>
        <pc:spChg chg="del">
          <ac:chgData name="Leah Montner Dixon" userId="d5b2ae9e-9213-4442-b7df-4db8cbe51e5d" providerId="ADAL" clId="{8A32CA5F-6359-48A4-9BD8-3B063F42E75C}" dt="2022-11-04T18:54:09.870" v="478" actId="478"/>
          <ac:spMkLst>
            <pc:docMk/>
            <pc:sldMk cId="1390646621" sldId="2144328519"/>
            <ac:spMk id="11" creationId="{83E80198-8D78-499B-966B-06BAF921A915}"/>
          </ac:spMkLst>
        </pc:spChg>
        <pc:spChg chg="del mod">
          <ac:chgData name="Leah Montner Dixon" userId="d5b2ae9e-9213-4442-b7df-4db8cbe51e5d" providerId="ADAL" clId="{8A32CA5F-6359-48A4-9BD8-3B063F42E75C}" dt="2022-11-10T19:20:48" v="1478" actId="478"/>
          <ac:spMkLst>
            <pc:docMk/>
            <pc:sldMk cId="1390646621" sldId="2144328519"/>
            <ac:spMk id="11" creationId="{F0627CA1-49A2-E537-47DD-C3448A10E7B4}"/>
          </ac:spMkLst>
        </pc:spChg>
        <pc:spChg chg="add mod topLvl">
          <ac:chgData name="Leah Montner Dixon" userId="d5b2ae9e-9213-4442-b7df-4db8cbe51e5d" providerId="ADAL" clId="{8A32CA5F-6359-48A4-9BD8-3B063F42E75C}" dt="2022-11-10T19:38:06.060" v="1679" actId="165"/>
          <ac:spMkLst>
            <pc:docMk/>
            <pc:sldMk cId="1390646621" sldId="2144328519"/>
            <ac:spMk id="13" creationId="{1A884F27-4687-0A33-090E-9049DBECD9FA}"/>
          </ac:spMkLst>
        </pc:spChg>
        <pc:spChg chg="del mod">
          <ac:chgData name="Leah Montner Dixon" userId="d5b2ae9e-9213-4442-b7df-4db8cbe51e5d" providerId="ADAL" clId="{8A32CA5F-6359-48A4-9BD8-3B063F42E75C}" dt="2022-11-10T19:16:33.785" v="1296" actId="478"/>
          <ac:spMkLst>
            <pc:docMk/>
            <pc:sldMk cId="1390646621" sldId="2144328519"/>
            <ac:spMk id="14" creationId="{6071C597-5A8C-1A0E-8C88-D8EDA2C14532}"/>
          </ac:spMkLst>
        </pc:spChg>
        <pc:spChg chg="del">
          <ac:chgData name="Leah Montner Dixon" userId="d5b2ae9e-9213-4442-b7df-4db8cbe51e5d" providerId="ADAL" clId="{8A32CA5F-6359-48A4-9BD8-3B063F42E75C}" dt="2022-11-04T18:54:08.284" v="477" actId="478"/>
          <ac:spMkLst>
            <pc:docMk/>
            <pc:sldMk cId="1390646621" sldId="2144328519"/>
            <ac:spMk id="14" creationId="{BCDB16F7-FACE-D64C-8CBD-B2BB8EF66B64}"/>
          </ac:spMkLst>
        </pc:spChg>
        <pc:spChg chg="add del mod">
          <ac:chgData name="Leah Montner Dixon" userId="d5b2ae9e-9213-4442-b7df-4db8cbe51e5d" providerId="ADAL" clId="{8A32CA5F-6359-48A4-9BD8-3B063F42E75C}" dt="2022-11-10T19:15:31.960" v="1250" actId="478"/>
          <ac:spMkLst>
            <pc:docMk/>
            <pc:sldMk cId="1390646621" sldId="2144328519"/>
            <ac:spMk id="16" creationId="{1995AD84-F5F5-1D50-2910-93805934185D}"/>
          </ac:spMkLst>
        </pc:spChg>
        <pc:spChg chg="mod topLvl">
          <ac:chgData name="Leah Montner Dixon" userId="d5b2ae9e-9213-4442-b7df-4db8cbe51e5d" providerId="ADAL" clId="{8A32CA5F-6359-48A4-9BD8-3B063F42E75C}" dt="2022-11-10T19:23:08.437" v="1527" actId="165"/>
          <ac:spMkLst>
            <pc:docMk/>
            <pc:sldMk cId="1390646621" sldId="2144328519"/>
            <ac:spMk id="17" creationId="{2321000B-AD09-E7FD-FFD1-B3FEFE5E8ADF}"/>
          </ac:spMkLst>
        </pc:spChg>
        <pc:spChg chg="add mod topLvl">
          <ac:chgData name="Leah Montner Dixon" userId="d5b2ae9e-9213-4442-b7df-4db8cbe51e5d" providerId="ADAL" clId="{8A32CA5F-6359-48A4-9BD8-3B063F42E75C}" dt="2022-11-10T19:23:08.437" v="1527" actId="165"/>
          <ac:spMkLst>
            <pc:docMk/>
            <pc:sldMk cId="1390646621" sldId="2144328519"/>
            <ac:spMk id="18" creationId="{8B868391-2551-813B-FE78-DB530D7BA316}"/>
          </ac:spMkLst>
        </pc:spChg>
        <pc:spChg chg="del">
          <ac:chgData name="Leah Montner Dixon" userId="d5b2ae9e-9213-4442-b7df-4db8cbe51e5d" providerId="ADAL" clId="{8A32CA5F-6359-48A4-9BD8-3B063F42E75C}" dt="2022-11-04T18:54:08.284" v="477" actId="478"/>
          <ac:spMkLst>
            <pc:docMk/>
            <pc:sldMk cId="1390646621" sldId="2144328519"/>
            <ac:spMk id="18" creationId="{CC691FE6-DC19-6544-CA0E-CCB4B9A13DCA}"/>
          </ac:spMkLst>
        </pc:spChg>
        <pc:spChg chg="mod">
          <ac:chgData name="Leah Montner Dixon" userId="d5b2ae9e-9213-4442-b7df-4db8cbe51e5d" providerId="ADAL" clId="{8A32CA5F-6359-48A4-9BD8-3B063F42E75C}" dt="2022-11-10T19:24:46.642" v="1589" actId="20577"/>
          <ac:spMkLst>
            <pc:docMk/>
            <pc:sldMk cId="1390646621" sldId="2144328519"/>
            <ac:spMk id="19" creationId="{0773AB0A-A8E4-41AB-8483-7D78BA339168}"/>
          </ac:spMkLst>
        </pc:spChg>
        <pc:spChg chg="add mod topLvl">
          <ac:chgData name="Leah Montner Dixon" userId="d5b2ae9e-9213-4442-b7df-4db8cbe51e5d" providerId="ADAL" clId="{8A32CA5F-6359-48A4-9BD8-3B063F42E75C}" dt="2022-11-10T19:23:08.437" v="1527" actId="165"/>
          <ac:spMkLst>
            <pc:docMk/>
            <pc:sldMk cId="1390646621" sldId="2144328519"/>
            <ac:spMk id="20" creationId="{B2736C0F-0236-1173-6328-46FD679F2279}"/>
          </ac:spMkLst>
        </pc:spChg>
        <pc:spChg chg="del">
          <ac:chgData name="Leah Montner Dixon" userId="d5b2ae9e-9213-4442-b7df-4db8cbe51e5d" providerId="ADAL" clId="{8A32CA5F-6359-48A4-9BD8-3B063F42E75C}" dt="2022-11-04T18:54:08.284" v="477" actId="478"/>
          <ac:spMkLst>
            <pc:docMk/>
            <pc:sldMk cId="1390646621" sldId="2144328519"/>
            <ac:spMk id="20" creationId="{DC2E440D-A113-39E4-B5D2-315DC4540299}"/>
          </ac:spMkLst>
        </pc:spChg>
        <pc:spChg chg="del">
          <ac:chgData name="Leah Montner Dixon" userId="d5b2ae9e-9213-4442-b7df-4db8cbe51e5d" providerId="ADAL" clId="{8A32CA5F-6359-48A4-9BD8-3B063F42E75C}" dt="2022-11-04T18:54:08.284" v="477" actId="478"/>
          <ac:spMkLst>
            <pc:docMk/>
            <pc:sldMk cId="1390646621" sldId="2144328519"/>
            <ac:spMk id="21" creationId="{0B21802C-A687-A1D6-DC0D-BD61E44C1703}"/>
          </ac:spMkLst>
        </pc:spChg>
        <pc:spChg chg="del mod">
          <ac:chgData name="Leah Montner Dixon" userId="d5b2ae9e-9213-4442-b7df-4db8cbe51e5d" providerId="ADAL" clId="{8A32CA5F-6359-48A4-9BD8-3B063F42E75C}" dt="2022-11-10T19:19:32.141" v="1456" actId="478"/>
          <ac:spMkLst>
            <pc:docMk/>
            <pc:sldMk cId="1390646621" sldId="2144328519"/>
            <ac:spMk id="21" creationId="{57C1F847-F83E-E2BB-F317-3C57AF2C5296}"/>
          </ac:spMkLst>
        </pc:spChg>
        <pc:spChg chg="del">
          <ac:chgData name="Leah Montner Dixon" userId="d5b2ae9e-9213-4442-b7df-4db8cbe51e5d" providerId="ADAL" clId="{8A32CA5F-6359-48A4-9BD8-3B063F42E75C}" dt="2022-11-04T18:54:08.284" v="477" actId="478"/>
          <ac:spMkLst>
            <pc:docMk/>
            <pc:sldMk cId="1390646621" sldId="2144328519"/>
            <ac:spMk id="22" creationId="{B2A05CA8-9881-D206-3D9E-73C711725588}"/>
          </ac:spMkLst>
        </pc:spChg>
        <pc:spChg chg="add mod topLvl">
          <ac:chgData name="Leah Montner Dixon" userId="d5b2ae9e-9213-4442-b7df-4db8cbe51e5d" providerId="ADAL" clId="{8A32CA5F-6359-48A4-9BD8-3B063F42E75C}" dt="2022-11-10T19:23:08.437" v="1527" actId="165"/>
          <ac:spMkLst>
            <pc:docMk/>
            <pc:sldMk cId="1390646621" sldId="2144328519"/>
            <ac:spMk id="22" creationId="{EF30CA10-8FF8-39EA-8682-B77B603B3375}"/>
          </ac:spMkLst>
        </pc:spChg>
        <pc:spChg chg="del">
          <ac:chgData name="Leah Montner Dixon" userId="d5b2ae9e-9213-4442-b7df-4db8cbe51e5d" providerId="ADAL" clId="{8A32CA5F-6359-48A4-9BD8-3B063F42E75C}" dt="2022-11-04T18:54:08.284" v="477" actId="478"/>
          <ac:spMkLst>
            <pc:docMk/>
            <pc:sldMk cId="1390646621" sldId="2144328519"/>
            <ac:spMk id="23" creationId="{51966F68-F8A7-97D8-5564-EDC802BD69DA}"/>
          </ac:spMkLst>
        </pc:spChg>
        <pc:spChg chg="add mod topLvl">
          <ac:chgData name="Leah Montner Dixon" userId="d5b2ae9e-9213-4442-b7df-4db8cbe51e5d" providerId="ADAL" clId="{8A32CA5F-6359-48A4-9BD8-3B063F42E75C}" dt="2022-11-10T19:23:08.437" v="1527" actId="165"/>
          <ac:spMkLst>
            <pc:docMk/>
            <pc:sldMk cId="1390646621" sldId="2144328519"/>
            <ac:spMk id="23" creationId="{652742E6-5E87-2CEF-7491-D62449FC1F1C}"/>
          </ac:spMkLst>
        </pc:spChg>
        <pc:spChg chg="del">
          <ac:chgData name="Leah Montner Dixon" userId="d5b2ae9e-9213-4442-b7df-4db8cbe51e5d" providerId="ADAL" clId="{8A32CA5F-6359-48A4-9BD8-3B063F42E75C}" dt="2022-11-04T18:57:15.524" v="485" actId="478"/>
          <ac:spMkLst>
            <pc:docMk/>
            <pc:sldMk cId="1390646621" sldId="2144328519"/>
            <ac:spMk id="24" creationId="{A671F24C-A73C-4EEF-86FA-989884607FA5}"/>
          </ac:spMkLst>
        </pc:spChg>
        <pc:spChg chg="add mod">
          <ac:chgData name="Leah Montner Dixon" userId="d5b2ae9e-9213-4442-b7df-4db8cbe51e5d" providerId="ADAL" clId="{8A32CA5F-6359-48A4-9BD8-3B063F42E75C}" dt="2022-11-10T19:38:04.173" v="1678" actId="12788"/>
          <ac:spMkLst>
            <pc:docMk/>
            <pc:sldMk cId="1390646621" sldId="2144328519"/>
            <ac:spMk id="24" creationId="{F496DA1C-A77A-3909-54E7-B850CF26B72A}"/>
          </ac:spMkLst>
        </pc:spChg>
        <pc:spChg chg="add mod topLvl">
          <ac:chgData name="Leah Montner Dixon" userId="d5b2ae9e-9213-4442-b7df-4db8cbe51e5d" providerId="ADAL" clId="{8A32CA5F-6359-48A4-9BD8-3B063F42E75C}" dt="2022-11-10T19:38:06.060" v="1679" actId="165"/>
          <ac:spMkLst>
            <pc:docMk/>
            <pc:sldMk cId="1390646621" sldId="2144328519"/>
            <ac:spMk id="26" creationId="{A92A8143-133F-F862-C7C7-394D9475CF4C}"/>
          </ac:spMkLst>
        </pc:spChg>
        <pc:spChg chg="add mod">
          <ac:chgData name="Leah Montner Dixon" userId="d5b2ae9e-9213-4442-b7df-4db8cbe51e5d" providerId="ADAL" clId="{8A32CA5F-6359-48A4-9BD8-3B063F42E75C}" dt="2022-11-10T19:38:04.173" v="1678" actId="12788"/>
          <ac:spMkLst>
            <pc:docMk/>
            <pc:sldMk cId="1390646621" sldId="2144328519"/>
            <ac:spMk id="27" creationId="{B15A4755-BAB4-3578-31E1-0A9C3571FE4F}"/>
          </ac:spMkLst>
        </pc:spChg>
        <pc:spChg chg="mod">
          <ac:chgData name="Leah Montner Dixon" userId="d5b2ae9e-9213-4442-b7df-4db8cbe51e5d" providerId="ADAL" clId="{8A32CA5F-6359-48A4-9BD8-3B063F42E75C}" dt="2022-11-15T20:38:34.876" v="7926" actId="20577"/>
          <ac:spMkLst>
            <pc:docMk/>
            <pc:sldMk cId="1390646621" sldId="2144328519"/>
            <ac:spMk id="28" creationId="{7B798141-0F9D-2558-95E6-7C2C7831DB02}"/>
          </ac:spMkLst>
        </pc:spChg>
        <pc:spChg chg="mod">
          <ac:chgData name="Leah Montner Dixon" userId="d5b2ae9e-9213-4442-b7df-4db8cbe51e5d" providerId="ADAL" clId="{8A32CA5F-6359-48A4-9BD8-3B063F42E75C}" dt="2022-11-15T15:25:14.398" v="7235" actId="20577"/>
          <ac:spMkLst>
            <pc:docMk/>
            <pc:sldMk cId="1390646621" sldId="2144328519"/>
            <ac:spMk id="29" creationId="{99DA619B-89C1-9976-1505-0AF82DD805E8}"/>
          </ac:spMkLst>
        </pc:spChg>
        <pc:spChg chg="mod">
          <ac:chgData name="Leah Montner Dixon" userId="d5b2ae9e-9213-4442-b7df-4db8cbe51e5d" providerId="ADAL" clId="{8A32CA5F-6359-48A4-9BD8-3B063F42E75C}" dt="2022-11-04T19:08:37.633" v="590" actId="20577"/>
          <ac:spMkLst>
            <pc:docMk/>
            <pc:sldMk cId="1390646621" sldId="2144328519"/>
            <ac:spMk id="34" creationId="{510EACF8-F1B4-B296-A19D-A79B4B9731B1}"/>
          </ac:spMkLst>
        </pc:spChg>
        <pc:spChg chg="mod">
          <ac:chgData name="Leah Montner Dixon" userId="d5b2ae9e-9213-4442-b7df-4db8cbe51e5d" providerId="ADAL" clId="{8A32CA5F-6359-48A4-9BD8-3B063F42E75C}" dt="2022-11-10T19:44:56.337" v="1683"/>
          <ac:spMkLst>
            <pc:docMk/>
            <pc:sldMk cId="1390646621" sldId="2144328519"/>
            <ac:spMk id="36" creationId="{A7FD0855-879B-285C-2D47-2C4C4017E092}"/>
          </ac:spMkLst>
        </pc:spChg>
        <pc:spChg chg="add del mod ord">
          <ac:chgData name="Leah Montner Dixon" userId="d5b2ae9e-9213-4442-b7df-4db8cbe51e5d" providerId="ADAL" clId="{8A32CA5F-6359-48A4-9BD8-3B063F42E75C}" dt="2022-11-08T20:40:47.327" v="670" actId="478"/>
          <ac:spMkLst>
            <pc:docMk/>
            <pc:sldMk cId="1390646621" sldId="2144328519"/>
            <ac:spMk id="39" creationId="{4EBCA07C-7E1E-3BBE-AC6E-DD3BE96E3895}"/>
          </ac:spMkLst>
        </pc:spChg>
        <pc:spChg chg="add del mod ord">
          <ac:chgData name="Leah Montner Dixon" userId="d5b2ae9e-9213-4442-b7df-4db8cbe51e5d" providerId="ADAL" clId="{8A32CA5F-6359-48A4-9BD8-3B063F42E75C}" dt="2022-11-08T20:40:47.327" v="670" actId="478"/>
          <ac:spMkLst>
            <pc:docMk/>
            <pc:sldMk cId="1390646621" sldId="2144328519"/>
            <ac:spMk id="40" creationId="{E9343D89-6FC4-95AB-153E-F7AB96D67102}"/>
          </ac:spMkLst>
        </pc:spChg>
        <pc:spChg chg="add del mod ord">
          <ac:chgData name="Leah Montner Dixon" userId="d5b2ae9e-9213-4442-b7df-4db8cbe51e5d" providerId="ADAL" clId="{8A32CA5F-6359-48A4-9BD8-3B063F42E75C}" dt="2022-11-08T20:40:55.428" v="672" actId="478"/>
          <ac:spMkLst>
            <pc:docMk/>
            <pc:sldMk cId="1390646621" sldId="2144328519"/>
            <ac:spMk id="41" creationId="{5A12B685-8D6B-C717-2E3D-49B7DA3D4375}"/>
          </ac:spMkLst>
        </pc:spChg>
        <pc:spChg chg="add del mod ord">
          <ac:chgData name="Leah Montner Dixon" userId="d5b2ae9e-9213-4442-b7df-4db8cbe51e5d" providerId="ADAL" clId="{8A32CA5F-6359-48A4-9BD8-3B063F42E75C}" dt="2022-11-08T20:40:53.335" v="671" actId="478"/>
          <ac:spMkLst>
            <pc:docMk/>
            <pc:sldMk cId="1390646621" sldId="2144328519"/>
            <ac:spMk id="42" creationId="{E2D19FBC-FF33-F9EE-11DB-D9B6EA0C1A21}"/>
          </ac:spMkLst>
        </pc:spChg>
        <pc:spChg chg="add mod ord">
          <ac:chgData name="Leah Montner Dixon" userId="d5b2ae9e-9213-4442-b7df-4db8cbe51e5d" providerId="ADAL" clId="{8A32CA5F-6359-48A4-9BD8-3B063F42E75C}" dt="2022-11-04T18:54:12.460" v="480" actId="167"/>
          <ac:spMkLst>
            <pc:docMk/>
            <pc:sldMk cId="1390646621" sldId="2144328519"/>
            <ac:spMk id="43" creationId="{663ABA4E-2B18-5A1C-93FC-95392C828A80}"/>
          </ac:spMkLst>
        </pc:spChg>
        <pc:spChg chg="add mod ord">
          <ac:chgData name="Leah Montner Dixon" userId="d5b2ae9e-9213-4442-b7df-4db8cbe51e5d" providerId="ADAL" clId="{8A32CA5F-6359-48A4-9BD8-3B063F42E75C}" dt="2022-11-08T20:42:21.792" v="677" actId="20577"/>
          <ac:spMkLst>
            <pc:docMk/>
            <pc:sldMk cId="1390646621" sldId="2144328519"/>
            <ac:spMk id="44" creationId="{97927289-541A-467E-56F8-27D52A5A0685}"/>
          </ac:spMkLst>
        </pc:spChg>
        <pc:spChg chg="add del mod ord">
          <ac:chgData name="Leah Montner Dixon" userId="d5b2ae9e-9213-4442-b7df-4db8cbe51e5d" providerId="ADAL" clId="{8A32CA5F-6359-48A4-9BD8-3B063F42E75C}" dt="2022-11-08T20:42:25.388" v="678" actId="478"/>
          <ac:spMkLst>
            <pc:docMk/>
            <pc:sldMk cId="1390646621" sldId="2144328519"/>
            <ac:spMk id="45" creationId="{6F9BD66A-B990-243C-7660-C6CFC658E984}"/>
          </ac:spMkLst>
        </pc:spChg>
        <pc:spChg chg="add del mod ord">
          <ac:chgData name="Leah Montner Dixon" userId="d5b2ae9e-9213-4442-b7df-4db8cbe51e5d" providerId="ADAL" clId="{8A32CA5F-6359-48A4-9BD8-3B063F42E75C}" dt="2022-11-08T20:40:53.335" v="671" actId="478"/>
          <ac:spMkLst>
            <pc:docMk/>
            <pc:sldMk cId="1390646621" sldId="2144328519"/>
            <ac:spMk id="46" creationId="{7982945E-1A9C-8F09-FF5A-E34692946DAA}"/>
          </ac:spMkLst>
        </pc:spChg>
        <pc:spChg chg="add mod ord">
          <ac:chgData name="Leah Montner Dixon" userId="d5b2ae9e-9213-4442-b7df-4db8cbe51e5d" providerId="ADAL" clId="{8A32CA5F-6359-48A4-9BD8-3B063F42E75C}" dt="2022-11-04T18:57:29.870" v="492" actId="1036"/>
          <ac:spMkLst>
            <pc:docMk/>
            <pc:sldMk cId="1390646621" sldId="2144328519"/>
            <ac:spMk id="47" creationId="{A6064B10-263D-93A1-4A7D-6F830BD5339C}"/>
          </ac:spMkLst>
        </pc:spChg>
        <pc:spChg chg="add del mod ord">
          <ac:chgData name="Leah Montner Dixon" userId="d5b2ae9e-9213-4442-b7df-4db8cbe51e5d" providerId="ADAL" clId="{8A32CA5F-6359-48A4-9BD8-3B063F42E75C}" dt="2022-11-04T18:57:18.630" v="486" actId="478"/>
          <ac:spMkLst>
            <pc:docMk/>
            <pc:sldMk cId="1390646621" sldId="2144328519"/>
            <ac:spMk id="48" creationId="{86A438D6-A20B-DB48-FC31-9B9C8A8CEBF9}"/>
          </ac:spMkLst>
        </pc:spChg>
        <pc:spChg chg="add mod ord">
          <ac:chgData name="Leah Montner Dixon" userId="d5b2ae9e-9213-4442-b7df-4db8cbe51e5d" providerId="ADAL" clId="{8A32CA5F-6359-48A4-9BD8-3B063F42E75C}" dt="2022-11-04T18:54:27.396" v="483" actId="167"/>
          <ac:spMkLst>
            <pc:docMk/>
            <pc:sldMk cId="1390646621" sldId="2144328519"/>
            <ac:spMk id="49" creationId="{52D5C874-7A99-1304-47B7-A2F49D47D91A}"/>
          </ac:spMkLst>
        </pc:spChg>
        <pc:spChg chg="add del mod">
          <ac:chgData name="Leah Montner Dixon" userId="d5b2ae9e-9213-4442-b7df-4db8cbe51e5d" providerId="ADAL" clId="{8A32CA5F-6359-48A4-9BD8-3B063F42E75C}" dt="2022-11-08T20:40:43.977" v="669" actId="478"/>
          <ac:spMkLst>
            <pc:docMk/>
            <pc:sldMk cId="1390646621" sldId="2144328519"/>
            <ac:spMk id="50" creationId="{A9F4965F-ED5C-C0B7-4EDF-5D576FAE168A}"/>
          </ac:spMkLst>
        </pc:spChg>
        <pc:spChg chg="del">
          <ac:chgData name="Leah Montner Dixon" userId="d5b2ae9e-9213-4442-b7df-4db8cbe51e5d" providerId="ADAL" clId="{8A32CA5F-6359-48A4-9BD8-3B063F42E75C}" dt="2022-11-04T18:54:08.284" v="477" actId="478"/>
          <ac:spMkLst>
            <pc:docMk/>
            <pc:sldMk cId="1390646621" sldId="2144328519"/>
            <ac:spMk id="56" creationId="{49DF06DB-0E04-43EB-906B-75F674482CF9}"/>
          </ac:spMkLst>
        </pc:spChg>
        <pc:grpChg chg="del">
          <ac:chgData name="Leah Montner Dixon" userId="d5b2ae9e-9213-4442-b7df-4db8cbe51e5d" providerId="ADAL" clId="{8A32CA5F-6359-48A4-9BD8-3B063F42E75C}" dt="2022-11-04T18:54:08.284" v="477" actId="478"/>
          <ac:grpSpMkLst>
            <pc:docMk/>
            <pc:sldMk cId="1390646621" sldId="2144328519"/>
            <ac:grpSpMk id="15" creationId="{0DED0BB8-FCCE-F23F-4041-7607EA94FB4F}"/>
          </ac:grpSpMkLst>
        </pc:grpChg>
        <pc:grpChg chg="del">
          <ac:chgData name="Leah Montner Dixon" userId="d5b2ae9e-9213-4442-b7df-4db8cbe51e5d" providerId="ADAL" clId="{8A32CA5F-6359-48A4-9BD8-3B063F42E75C}" dt="2022-11-04T18:54:08.284" v="477" actId="478"/>
          <ac:grpSpMkLst>
            <pc:docMk/>
            <pc:sldMk cId="1390646621" sldId="2144328519"/>
            <ac:grpSpMk id="26" creationId="{D636E4C8-5BE8-4D48-58B9-3A504079A9C5}"/>
          </ac:grpSpMkLst>
        </pc:grpChg>
        <pc:grpChg chg="add del mod">
          <ac:chgData name="Leah Montner Dixon" userId="d5b2ae9e-9213-4442-b7df-4db8cbe51e5d" providerId="ADAL" clId="{8A32CA5F-6359-48A4-9BD8-3B063F42E75C}" dt="2022-11-10T19:20:55.170" v="1479" actId="165"/>
          <ac:grpSpMkLst>
            <pc:docMk/>
            <pc:sldMk cId="1390646621" sldId="2144328519"/>
            <ac:grpSpMk id="30" creationId="{DF9D0A35-4536-2EB0-999D-0A5E597E95AD}"/>
          </ac:grpSpMkLst>
        </pc:grpChg>
        <pc:grpChg chg="del">
          <ac:chgData name="Leah Montner Dixon" userId="d5b2ae9e-9213-4442-b7df-4db8cbe51e5d" providerId="ADAL" clId="{8A32CA5F-6359-48A4-9BD8-3B063F42E75C}" dt="2022-11-04T18:54:08.284" v="477" actId="478"/>
          <ac:grpSpMkLst>
            <pc:docMk/>
            <pc:sldMk cId="1390646621" sldId="2144328519"/>
            <ac:grpSpMk id="31" creationId="{30323BD6-AC18-5FAF-1DB0-6F0B95571EA1}"/>
          </ac:grpSpMkLst>
        </pc:grpChg>
        <pc:grpChg chg="add del mod">
          <ac:chgData name="Leah Montner Dixon" userId="d5b2ae9e-9213-4442-b7df-4db8cbe51e5d" providerId="ADAL" clId="{8A32CA5F-6359-48A4-9BD8-3B063F42E75C}" dt="2022-11-10T19:20:55.170" v="1479" actId="165"/>
          <ac:grpSpMkLst>
            <pc:docMk/>
            <pc:sldMk cId="1390646621" sldId="2144328519"/>
            <ac:grpSpMk id="31" creationId="{813289A6-CEEE-3B78-62E2-0C90F1935AC0}"/>
          </ac:grpSpMkLst>
        </pc:grpChg>
        <pc:grpChg chg="add del mod">
          <ac:chgData name="Leah Montner Dixon" userId="d5b2ae9e-9213-4442-b7df-4db8cbe51e5d" providerId="ADAL" clId="{8A32CA5F-6359-48A4-9BD8-3B063F42E75C}" dt="2022-11-10T19:23:08.437" v="1527" actId="165"/>
          <ac:grpSpMkLst>
            <pc:docMk/>
            <pc:sldMk cId="1390646621" sldId="2144328519"/>
            <ac:grpSpMk id="32" creationId="{7AB130BA-52A2-F62F-330D-8A6972D9D2FA}"/>
          </ac:grpSpMkLst>
        </pc:grpChg>
        <pc:grpChg chg="add del mod">
          <ac:chgData name="Leah Montner Dixon" userId="d5b2ae9e-9213-4442-b7df-4db8cbe51e5d" providerId="ADAL" clId="{8A32CA5F-6359-48A4-9BD8-3B063F42E75C}" dt="2022-11-10T19:38:06.060" v="1679" actId="165"/>
          <ac:grpSpMkLst>
            <pc:docMk/>
            <pc:sldMk cId="1390646621" sldId="2144328519"/>
            <ac:grpSpMk id="37" creationId="{95A88D5E-7FE0-E653-8245-B84B2160EE41}"/>
          </ac:grpSpMkLst>
        </pc:grpChg>
        <pc:picChg chg="add del mod ord modCrop">
          <ac:chgData name="Leah Montner Dixon" userId="d5b2ae9e-9213-4442-b7df-4db8cbe51e5d" providerId="ADAL" clId="{8A32CA5F-6359-48A4-9BD8-3B063F42E75C}" dt="2022-11-10T19:20:06.390" v="1465" actId="21"/>
          <ac:picMkLst>
            <pc:docMk/>
            <pc:sldMk cId="1390646621" sldId="2144328519"/>
            <ac:picMk id="3" creationId="{D21D0447-C813-3F9A-9D92-A8090AF3AE87}"/>
          </ac:picMkLst>
        </pc:picChg>
        <pc:picChg chg="del">
          <ac:chgData name="Leah Montner Dixon" userId="d5b2ae9e-9213-4442-b7df-4db8cbe51e5d" providerId="ADAL" clId="{8A32CA5F-6359-48A4-9BD8-3B063F42E75C}" dt="2022-11-04T18:54:08.284" v="477" actId="478"/>
          <ac:picMkLst>
            <pc:docMk/>
            <pc:sldMk cId="1390646621" sldId="2144328519"/>
            <ac:picMk id="3" creationId="{DCA6D682-65BE-FB31-F411-437F68001D75}"/>
          </ac:picMkLst>
        </pc:picChg>
        <pc:picChg chg="del">
          <ac:chgData name="Leah Montner Dixon" userId="d5b2ae9e-9213-4442-b7df-4db8cbe51e5d" providerId="ADAL" clId="{8A32CA5F-6359-48A4-9BD8-3B063F42E75C}" dt="2022-11-04T18:54:08.284" v="477" actId="478"/>
          <ac:picMkLst>
            <pc:docMk/>
            <pc:sldMk cId="1390646621" sldId="2144328519"/>
            <ac:picMk id="8" creationId="{56210AEB-6185-AE0C-1F21-9740B1494667}"/>
          </ac:picMkLst>
        </pc:picChg>
        <pc:picChg chg="del">
          <ac:chgData name="Leah Montner Dixon" userId="d5b2ae9e-9213-4442-b7df-4db8cbe51e5d" providerId="ADAL" clId="{8A32CA5F-6359-48A4-9BD8-3B063F42E75C}" dt="2022-11-04T18:54:08.284" v="477" actId="478"/>
          <ac:picMkLst>
            <pc:docMk/>
            <pc:sldMk cId="1390646621" sldId="2144328519"/>
            <ac:picMk id="13" creationId="{A8EC2710-69CA-FC87-8BA3-A5B572745FB0}"/>
          </ac:picMkLst>
        </pc:picChg>
        <pc:picChg chg="del">
          <ac:chgData name="Leah Montner Dixon" userId="d5b2ae9e-9213-4442-b7df-4db8cbe51e5d" providerId="ADAL" clId="{8A32CA5F-6359-48A4-9BD8-3B063F42E75C}" dt="2022-11-04T19:08:42.459" v="592" actId="478"/>
          <ac:picMkLst>
            <pc:docMk/>
            <pc:sldMk cId="1390646621" sldId="2144328519"/>
            <ac:picMk id="19" creationId="{C17DEFFB-227E-2E2F-3CCF-EF5C2BAE379C}"/>
          </ac:picMkLst>
        </pc:picChg>
        <pc:picChg chg="add del mod ord">
          <ac:chgData name="Leah Montner Dixon" userId="d5b2ae9e-9213-4442-b7df-4db8cbe51e5d" providerId="ADAL" clId="{8A32CA5F-6359-48A4-9BD8-3B063F42E75C}" dt="2022-11-08T20:40:53.335" v="671" actId="478"/>
          <ac:picMkLst>
            <pc:docMk/>
            <pc:sldMk cId="1390646621" sldId="2144328519"/>
            <ac:picMk id="35" creationId="{29A55248-7BBB-496A-E0E0-85BDE31F4AEF}"/>
          </ac:picMkLst>
        </pc:picChg>
        <pc:picChg chg="add mod ord modCrop">
          <ac:chgData name="Leah Montner Dixon" userId="d5b2ae9e-9213-4442-b7df-4db8cbe51e5d" providerId="ADAL" clId="{8A32CA5F-6359-48A4-9BD8-3B063F42E75C}" dt="2022-11-10T19:38:04.173" v="1678" actId="12788"/>
          <ac:picMkLst>
            <pc:docMk/>
            <pc:sldMk cId="1390646621" sldId="2144328519"/>
            <ac:picMk id="35" creationId="{A6612362-086A-23C1-F372-2F02794FD795}"/>
          </ac:picMkLst>
        </pc:picChg>
        <pc:picChg chg="add mod ord">
          <ac:chgData name="Leah Montner Dixon" userId="d5b2ae9e-9213-4442-b7df-4db8cbe51e5d" providerId="ADAL" clId="{8A32CA5F-6359-48A4-9BD8-3B063F42E75C}" dt="2022-11-04T18:54:12.460" v="480" actId="167"/>
          <ac:picMkLst>
            <pc:docMk/>
            <pc:sldMk cId="1390646621" sldId="2144328519"/>
            <ac:picMk id="37" creationId="{60C5AAEB-7637-7F1C-9FD2-62CAF9975440}"/>
          </ac:picMkLst>
        </pc:picChg>
        <pc:picChg chg="add del mod ord">
          <ac:chgData name="Leah Montner Dixon" userId="d5b2ae9e-9213-4442-b7df-4db8cbe51e5d" providerId="ADAL" clId="{8A32CA5F-6359-48A4-9BD8-3B063F42E75C}" dt="2022-11-08T20:40:47.327" v="670" actId="478"/>
          <ac:picMkLst>
            <pc:docMk/>
            <pc:sldMk cId="1390646621" sldId="2144328519"/>
            <ac:picMk id="38" creationId="{D513D035-3FE7-C111-1F36-3E3F3090DAD4}"/>
          </ac:picMkLst>
        </pc:picChg>
        <pc:picChg chg="add mod">
          <ac:chgData name="Leah Montner Dixon" userId="d5b2ae9e-9213-4442-b7df-4db8cbe51e5d" providerId="ADAL" clId="{8A32CA5F-6359-48A4-9BD8-3B063F42E75C}" dt="2022-11-10T19:44:52.868" v="1682"/>
          <ac:picMkLst>
            <pc:docMk/>
            <pc:sldMk cId="1390646621" sldId="2144328519"/>
            <ac:picMk id="51" creationId="{C276E7A9-4D96-C304-1A10-62E763DB9A80}"/>
          </ac:picMkLst>
        </pc:picChg>
        <pc:picChg chg="add del mod">
          <ac:chgData name="Leah Montner Dixon" userId="d5b2ae9e-9213-4442-b7df-4db8cbe51e5d" providerId="ADAL" clId="{8A32CA5F-6359-48A4-9BD8-3B063F42E75C}" dt="2022-11-04T19:09:25.503" v="616" actId="478"/>
          <ac:picMkLst>
            <pc:docMk/>
            <pc:sldMk cId="1390646621" sldId="2144328519"/>
            <ac:picMk id="52" creationId="{A9CC006F-FAFE-E4BD-F9E0-CADD9FD526A5}"/>
          </ac:picMkLst>
        </pc:picChg>
        <pc:picChg chg="del">
          <ac:chgData name="Leah Montner Dixon" userId="d5b2ae9e-9213-4442-b7df-4db8cbe51e5d" providerId="ADAL" clId="{8A32CA5F-6359-48A4-9BD8-3B063F42E75C}" dt="2022-11-04T18:54:08.284" v="477" actId="478"/>
          <ac:picMkLst>
            <pc:docMk/>
            <pc:sldMk cId="1390646621" sldId="2144328519"/>
            <ac:picMk id="1026" creationId="{18D06875-92CB-83EE-B25C-4D9333DD5CA7}"/>
          </ac:picMkLst>
        </pc:picChg>
        <pc:picChg chg="del">
          <ac:chgData name="Leah Montner Dixon" userId="d5b2ae9e-9213-4442-b7df-4db8cbe51e5d" providerId="ADAL" clId="{8A32CA5F-6359-48A4-9BD8-3B063F42E75C}" dt="2022-11-04T18:54:08.284" v="477" actId="478"/>
          <ac:picMkLst>
            <pc:docMk/>
            <pc:sldMk cId="1390646621" sldId="2144328519"/>
            <ac:picMk id="1028" creationId="{F1E071BA-17EA-A0BB-A01F-5D87364ADA96}"/>
          </ac:picMkLst>
        </pc:picChg>
        <pc:picChg chg="del">
          <ac:chgData name="Leah Montner Dixon" userId="d5b2ae9e-9213-4442-b7df-4db8cbe51e5d" providerId="ADAL" clId="{8A32CA5F-6359-48A4-9BD8-3B063F42E75C}" dt="2022-11-04T18:54:08.284" v="477" actId="478"/>
          <ac:picMkLst>
            <pc:docMk/>
            <pc:sldMk cId="1390646621" sldId="2144328519"/>
            <ac:picMk id="1030" creationId="{C03490B9-BB4C-CDF7-9CE1-272539B93245}"/>
          </ac:picMkLst>
        </pc:picChg>
      </pc:sldChg>
      <pc:sldChg chg="addSp delSp modSp mod">
        <pc:chgData name="Leah Montner Dixon" userId="d5b2ae9e-9213-4442-b7df-4db8cbe51e5d" providerId="ADAL" clId="{8A32CA5F-6359-48A4-9BD8-3B063F42E75C}" dt="2022-11-15T20:38:03.568" v="7919"/>
        <pc:sldMkLst>
          <pc:docMk/>
          <pc:sldMk cId="507149741" sldId="2144328520"/>
        </pc:sldMkLst>
        <pc:spChg chg="mod">
          <ac:chgData name="Leah Montner Dixon" userId="d5b2ae9e-9213-4442-b7df-4db8cbe51e5d" providerId="ADAL" clId="{8A32CA5F-6359-48A4-9BD8-3B063F42E75C}" dt="2022-11-15T17:13:30.374" v="7696" actId="20577"/>
          <ac:spMkLst>
            <pc:docMk/>
            <pc:sldMk cId="507149741" sldId="2144328520"/>
            <ac:spMk id="3" creationId="{622A2013-09D5-22BE-0227-864F3B519CC3}"/>
          </ac:spMkLst>
        </pc:spChg>
        <pc:spChg chg="add mod">
          <ac:chgData name="Leah Montner Dixon" userId="d5b2ae9e-9213-4442-b7df-4db8cbe51e5d" providerId="ADAL" clId="{8A32CA5F-6359-48A4-9BD8-3B063F42E75C}" dt="2022-11-15T20:38:03.568" v="7919"/>
          <ac:spMkLst>
            <pc:docMk/>
            <pc:sldMk cId="507149741" sldId="2144328520"/>
            <ac:spMk id="4" creationId="{4C487460-3A60-F525-D25D-801FE011D544}"/>
          </ac:spMkLst>
        </pc:spChg>
        <pc:spChg chg="del">
          <ac:chgData name="Leah Montner Dixon" userId="d5b2ae9e-9213-4442-b7df-4db8cbe51e5d" providerId="ADAL" clId="{8A32CA5F-6359-48A4-9BD8-3B063F42E75C}" dt="2022-11-15T20:38:03.171" v="7918" actId="478"/>
          <ac:spMkLst>
            <pc:docMk/>
            <pc:sldMk cId="507149741" sldId="2144328520"/>
            <ac:spMk id="31" creationId="{FDEADC12-90C4-1817-3486-FB1EB4FCF0BF}"/>
          </ac:spMkLst>
        </pc:spChg>
        <pc:spChg chg="mod">
          <ac:chgData name="Leah Montner Dixon" userId="d5b2ae9e-9213-4442-b7df-4db8cbe51e5d" providerId="ADAL" clId="{8A32CA5F-6359-48A4-9BD8-3B063F42E75C}" dt="2022-11-15T20:37:54.116" v="7917" actId="207"/>
          <ac:spMkLst>
            <pc:docMk/>
            <pc:sldMk cId="507149741" sldId="2144328520"/>
            <ac:spMk id="32" creationId="{2A69232A-4D89-62BE-5A70-AB120E91D53C}"/>
          </ac:spMkLst>
        </pc:spChg>
        <pc:spChg chg="mod">
          <ac:chgData name="Leah Montner Dixon" userId="d5b2ae9e-9213-4442-b7df-4db8cbe51e5d" providerId="ADAL" clId="{8A32CA5F-6359-48A4-9BD8-3B063F42E75C}" dt="2022-11-15T16:28:06.314" v="7586" actId="207"/>
          <ac:spMkLst>
            <pc:docMk/>
            <pc:sldMk cId="507149741" sldId="2144328520"/>
            <ac:spMk id="33" creationId="{3F8B64FA-4E54-6A33-BBFC-F3312801B3A8}"/>
          </ac:spMkLst>
        </pc:spChg>
      </pc:sldChg>
      <pc:sldChg chg="addSp modSp new del mod">
        <pc:chgData name="Leah Montner Dixon" userId="d5b2ae9e-9213-4442-b7df-4db8cbe51e5d" providerId="ADAL" clId="{8A32CA5F-6359-48A4-9BD8-3B063F42E75C}" dt="2022-11-10T20:27:41.223" v="1686" actId="47"/>
        <pc:sldMkLst>
          <pc:docMk/>
          <pc:sldMk cId="718936208" sldId="2144328520"/>
        </pc:sldMkLst>
        <pc:spChg chg="add mod">
          <ac:chgData name="Leah Montner Dixon" userId="d5b2ae9e-9213-4442-b7df-4db8cbe51e5d" providerId="ADAL" clId="{8A32CA5F-6359-48A4-9BD8-3B063F42E75C}" dt="2022-11-10T19:20:12.072" v="1469" actId="1076"/>
          <ac:spMkLst>
            <pc:docMk/>
            <pc:sldMk cId="718936208" sldId="2144328520"/>
            <ac:spMk id="3" creationId="{B006B21B-B1E7-831B-0365-11193D75FC93}"/>
          </ac:spMkLst>
        </pc:spChg>
        <pc:picChg chg="add mod">
          <ac:chgData name="Leah Montner Dixon" userId="d5b2ae9e-9213-4442-b7df-4db8cbe51e5d" providerId="ADAL" clId="{8A32CA5F-6359-48A4-9BD8-3B063F42E75C}" dt="2022-11-10T19:20:10.336" v="1468" actId="1076"/>
          <ac:picMkLst>
            <pc:docMk/>
            <pc:sldMk cId="718936208" sldId="2144328520"/>
            <ac:picMk id="4" creationId="{8ADF2AB1-B4D6-7721-689A-E2BF0FFA2BD7}"/>
          </ac:picMkLst>
        </pc:picChg>
      </pc:sldChg>
      <pc:sldChg chg="modSp mod modCm">
        <pc:chgData name="Leah Montner Dixon" userId="d5b2ae9e-9213-4442-b7df-4db8cbe51e5d" providerId="ADAL" clId="{8A32CA5F-6359-48A4-9BD8-3B063F42E75C}" dt="2022-11-15T17:13:23.130" v="7688" actId="20577"/>
        <pc:sldMkLst>
          <pc:docMk/>
          <pc:sldMk cId="2757187698" sldId="2144328521"/>
        </pc:sldMkLst>
        <pc:spChg chg="mod">
          <ac:chgData name="Leah Montner Dixon" userId="d5b2ae9e-9213-4442-b7df-4db8cbe51e5d" providerId="ADAL" clId="{8A32CA5F-6359-48A4-9BD8-3B063F42E75C}" dt="2022-11-15T17:13:23.130" v="7688" actId="20577"/>
          <ac:spMkLst>
            <pc:docMk/>
            <pc:sldMk cId="2757187698" sldId="2144328521"/>
            <ac:spMk id="3" creationId="{622A2013-09D5-22BE-0227-864F3B519CC3}"/>
          </ac:spMkLst>
        </pc:spChg>
        <pc:spChg chg="mod">
          <ac:chgData name="Leah Montner Dixon" userId="d5b2ae9e-9213-4442-b7df-4db8cbe51e5d" providerId="ADAL" clId="{8A32CA5F-6359-48A4-9BD8-3B063F42E75C}" dt="2022-11-15T16:09:00.374" v="7253" actId="20577"/>
          <ac:spMkLst>
            <pc:docMk/>
            <pc:sldMk cId="2757187698" sldId="2144328521"/>
            <ac:spMk id="33" creationId="{3F8B64FA-4E54-6A33-BBFC-F3312801B3A8}"/>
          </ac:spMkLst>
        </pc:spChg>
      </pc:sldChg>
    </pc:docChg>
  </pc:docChgLst>
  <pc:docChgLst>
    <pc:chgData name="Leah Montner Dixon" userId="d5b2ae9e-9213-4442-b7df-4db8cbe51e5d" providerId="ADAL" clId="{286D0485-8DC5-4A56-93BC-E4B8AF8645BC}"/>
    <pc:docChg chg="undo redo custSel addSld delSld modSld sldOrd">
      <pc:chgData name="Leah Montner Dixon" userId="d5b2ae9e-9213-4442-b7df-4db8cbe51e5d" providerId="ADAL" clId="{286D0485-8DC5-4A56-93BC-E4B8AF8645BC}" dt="2022-11-28T20:53:12.171" v="2541"/>
      <pc:docMkLst>
        <pc:docMk/>
      </pc:docMkLst>
      <pc:sldChg chg="addSp delSp modSp mod">
        <pc:chgData name="Leah Montner Dixon" userId="d5b2ae9e-9213-4442-b7df-4db8cbe51e5d" providerId="ADAL" clId="{286D0485-8DC5-4A56-93BC-E4B8AF8645BC}" dt="2022-11-14T17:46:33.680" v="2318" actId="207"/>
        <pc:sldMkLst>
          <pc:docMk/>
          <pc:sldMk cId="284775018" sldId="2144327292"/>
        </pc:sldMkLst>
        <pc:spChg chg="mod">
          <ac:chgData name="Leah Montner Dixon" userId="d5b2ae9e-9213-4442-b7df-4db8cbe51e5d" providerId="ADAL" clId="{286D0485-8DC5-4A56-93BC-E4B8AF8645BC}" dt="2022-11-14T14:42:27.823" v="2240" actId="1036"/>
          <ac:spMkLst>
            <pc:docMk/>
            <pc:sldMk cId="284775018" sldId="2144327292"/>
            <ac:spMk id="9" creationId="{FB3EABF4-443B-4155-A5FA-5A6AB756FC46}"/>
          </ac:spMkLst>
        </pc:spChg>
        <pc:spChg chg="add del mod">
          <ac:chgData name="Leah Montner Dixon" userId="d5b2ae9e-9213-4442-b7df-4db8cbe51e5d" providerId="ADAL" clId="{286D0485-8DC5-4A56-93BC-E4B8AF8645BC}" dt="2022-11-14T14:42:14.250" v="2219" actId="478"/>
          <ac:spMkLst>
            <pc:docMk/>
            <pc:sldMk cId="284775018" sldId="2144327292"/>
            <ac:spMk id="10" creationId="{C86B04EB-7952-69E6-5B90-3AC174B7FFC5}"/>
          </ac:spMkLst>
        </pc:spChg>
        <pc:spChg chg="mod">
          <ac:chgData name="Leah Montner Dixon" userId="d5b2ae9e-9213-4442-b7df-4db8cbe51e5d" providerId="ADAL" clId="{286D0485-8DC5-4A56-93BC-E4B8AF8645BC}" dt="2022-11-14T14:42:27.823" v="2240" actId="1036"/>
          <ac:spMkLst>
            <pc:docMk/>
            <pc:sldMk cId="284775018" sldId="2144327292"/>
            <ac:spMk id="15" creationId="{270EBCC2-48DF-45D5-AA18-C2242B0FEBD5}"/>
          </ac:spMkLst>
        </pc:spChg>
        <pc:spChg chg="mod">
          <ac:chgData name="Leah Montner Dixon" userId="d5b2ae9e-9213-4442-b7df-4db8cbe51e5d" providerId="ADAL" clId="{286D0485-8DC5-4A56-93BC-E4B8AF8645BC}" dt="2022-11-14T14:42:27.823" v="2240" actId="1036"/>
          <ac:spMkLst>
            <pc:docMk/>
            <pc:sldMk cId="284775018" sldId="2144327292"/>
            <ac:spMk id="16" creationId="{5F022EEE-9F3F-4A0A-83FE-88036C74C1DD}"/>
          </ac:spMkLst>
        </pc:spChg>
        <pc:spChg chg="mod">
          <ac:chgData name="Leah Montner Dixon" userId="d5b2ae9e-9213-4442-b7df-4db8cbe51e5d" providerId="ADAL" clId="{286D0485-8DC5-4A56-93BC-E4B8AF8645BC}" dt="2022-11-14T14:42:27.823" v="2240" actId="1036"/>
          <ac:spMkLst>
            <pc:docMk/>
            <pc:sldMk cId="284775018" sldId="2144327292"/>
            <ac:spMk id="17" creationId="{3441FD16-3BB4-4026-84CD-49884CC53846}"/>
          </ac:spMkLst>
        </pc:spChg>
        <pc:spChg chg="mod">
          <ac:chgData name="Leah Montner Dixon" userId="d5b2ae9e-9213-4442-b7df-4db8cbe51e5d" providerId="ADAL" clId="{286D0485-8DC5-4A56-93BC-E4B8AF8645BC}" dt="2022-11-14T17:46:33.680" v="2318" actId="207"/>
          <ac:spMkLst>
            <pc:docMk/>
            <pc:sldMk cId="284775018" sldId="2144327292"/>
            <ac:spMk id="22" creationId="{AE0D7AD8-180C-3BC3-3C34-0D8166409D4B}"/>
          </ac:spMkLst>
        </pc:spChg>
        <pc:spChg chg="mod">
          <ac:chgData name="Leah Montner Dixon" userId="d5b2ae9e-9213-4442-b7df-4db8cbe51e5d" providerId="ADAL" clId="{286D0485-8DC5-4A56-93BC-E4B8AF8645BC}" dt="2022-11-14T14:42:13.135" v="2218" actId="14100"/>
          <ac:spMkLst>
            <pc:docMk/>
            <pc:sldMk cId="284775018" sldId="2144327292"/>
            <ac:spMk id="24" creationId="{7374B921-3D88-4208-A0A4-1868695569AD}"/>
          </ac:spMkLst>
        </pc:spChg>
        <pc:picChg chg="mod">
          <ac:chgData name="Leah Montner Dixon" userId="d5b2ae9e-9213-4442-b7df-4db8cbe51e5d" providerId="ADAL" clId="{286D0485-8DC5-4A56-93BC-E4B8AF8645BC}" dt="2022-11-14T14:42:27.823" v="2240" actId="1036"/>
          <ac:picMkLst>
            <pc:docMk/>
            <pc:sldMk cId="284775018" sldId="2144327292"/>
            <ac:picMk id="3" creationId="{48B4AF0A-6626-4CCC-A0F8-DFA8717BCD9F}"/>
          </ac:picMkLst>
        </pc:picChg>
        <pc:picChg chg="mod">
          <ac:chgData name="Leah Montner Dixon" userId="d5b2ae9e-9213-4442-b7df-4db8cbe51e5d" providerId="ADAL" clId="{286D0485-8DC5-4A56-93BC-E4B8AF8645BC}" dt="2022-11-14T14:42:27.823" v="2240" actId="1036"/>
          <ac:picMkLst>
            <pc:docMk/>
            <pc:sldMk cId="284775018" sldId="2144327292"/>
            <ac:picMk id="4" creationId="{EB842E41-1597-47FA-9CA7-034FF3075F4E}"/>
          </ac:picMkLst>
        </pc:picChg>
        <pc:picChg chg="mod">
          <ac:chgData name="Leah Montner Dixon" userId="d5b2ae9e-9213-4442-b7df-4db8cbe51e5d" providerId="ADAL" clId="{286D0485-8DC5-4A56-93BC-E4B8AF8645BC}" dt="2022-11-14T14:42:27.823" v="2240" actId="1036"/>
          <ac:picMkLst>
            <pc:docMk/>
            <pc:sldMk cId="284775018" sldId="2144327292"/>
            <ac:picMk id="5" creationId="{D6063F51-6A77-4DD1-B21D-DDBC0FD7CDC1}"/>
          </ac:picMkLst>
        </pc:picChg>
        <pc:picChg chg="mod">
          <ac:chgData name="Leah Montner Dixon" userId="d5b2ae9e-9213-4442-b7df-4db8cbe51e5d" providerId="ADAL" clId="{286D0485-8DC5-4A56-93BC-E4B8AF8645BC}" dt="2022-11-14T14:42:27.823" v="2240" actId="1036"/>
          <ac:picMkLst>
            <pc:docMk/>
            <pc:sldMk cId="284775018" sldId="2144327292"/>
            <ac:picMk id="1028" creationId="{8E6940CC-F97C-499E-8F60-C8BE8C131C1A}"/>
          </ac:picMkLst>
        </pc:picChg>
      </pc:sldChg>
      <pc:sldChg chg="addSp delSp modSp mod delCm modCm">
        <pc:chgData name="Leah Montner Dixon" userId="d5b2ae9e-9213-4442-b7df-4db8cbe51e5d" providerId="ADAL" clId="{286D0485-8DC5-4A56-93BC-E4B8AF8645BC}" dt="2022-11-14T17:46:26.856" v="2316" actId="207"/>
        <pc:sldMkLst>
          <pc:docMk/>
          <pc:sldMk cId="3542220857" sldId="2144327349"/>
        </pc:sldMkLst>
        <pc:spChg chg="add del mod">
          <ac:chgData name="Leah Montner Dixon" userId="d5b2ae9e-9213-4442-b7df-4db8cbe51e5d" providerId="ADAL" clId="{286D0485-8DC5-4A56-93BC-E4B8AF8645BC}" dt="2022-11-14T14:41:39.455" v="2194" actId="478"/>
          <ac:spMkLst>
            <pc:docMk/>
            <pc:sldMk cId="3542220857" sldId="2144327349"/>
            <ac:spMk id="9" creationId="{FD59C4AD-4CF2-A098-F135-723121C8DAA4}"/>
          </ac:spMkLst>
        </pc:spChg>
        <pc:spChg chg="mod">
          <ac:chgData name="Leah Montner Dixon" userId="d5b2ae9e-9213-4442-b7df-4db8cbe51e5d" providerId="ADAL" clId="{286D0485-8DC5-4A56-93BC-E4B8AF8645BC}" dt="2022-11-14T14:41:59.792" v="2214" actId="1036"/>
          <ac:spMkLst>
            <pc:docMk/>
            <pc:sldMk cId="3542220857" sldId="2144327349"/>
            <ac:spMk id="15" creationId="{EA083B3D-1AD1-42B7-ADCE-1EC3F2E8E23A}"/>
          </ac:spMkLst>
        </pc:spChg>
        <pc:spChg chg="mod">
          <ac:chgData name="Leah Montner Dixon" userId="d5b2ae9e-9213-4442-b7df-4db8cbe51e5d" providerId="ADAL" clId="{286D0485-8DC5-4A56-93BC-E4B8AF8645BC}" dt="2022-11-14T14:41:44.587" v="2203" actId="1036"/>
          <ac:spMkLst>
            <pc:docMk/>
            <pc:sldMk cId="3542220857" sldId="2144327349"/>
            <ac:spMk id="17" creationId="{ACECE296-5510-4419-9D27-0A9D25EC143F}"/>
          </ac:spMkLst>
        </pc:spChg>
        <pc:spChg chg="mod">
          <ac:chgData name="Leah Montner Dixon" userId="d5b2ae9e-9213-4442-b7df-4db8cbe51e5d" providerId="ADAL" clId="{286D0485-8DC5-4A56-93BC-E4B8AF8645BC}" dt="2022-11-09T19:43:07.397" v="1825" actId="20577"/>
          <ac:spMkLst>
            <pc:docMk/>
            <pc:sldMk cId="3542220857" sldId="2144327349"/>
            <ac:spMk id="19" creationId="{B6B3A98A-F6DD-ECE4-26A1-D98C1CF8BDB8}"/>
          </ac:spMkLst>
        </pc:spChg>
        <pc:spChg chg="mod">
          <ac:chgData name="Leah Montner Dixon" userId="d5b2ae9e-9213-4442-b7df-4db8cbe51e5d" providerId="ADAL" clId="{286D0485-8DC5-4A56-93BC-E4B8AF8645BC}" dt="2022-11-14T17:46:26.856" v="2316" actId="207"/>
          <ac:spMkLst>
            <pc:docMk/>
            <pc:sldMk cId="3542220857" sldId="2144327349"/>
            <ac:spMk id="20" creationId="{9C07FFA7-2573-FA50-35C4-199835729F60}"/>
          </ac:spMkLst>
        </pc:spChg>
        <pc:spChg chg="mod">
          <ac:chgData name="Leah Montner Dixon" userId="d5b2ae9e-9213-4442-b7df-4db8cbe51e5d" providerId="ADAL" clId="{286D0485-8DC5-4A56-93BC-E4B8AF8645BC}" dt="2022-11-14T14:41:55.017" v="2210" actId="1036"/>
          <ac:spMkLst>
            <pc:docMk/>
            <pc:sldMk cId="3542220857" sldId="2144327349"/>
            <ac:spMk id="21" creationId="{2F5C3631-9E99-480C-8AB1-800B0799A9C8}"/>
          </ac:spMkLst>
        </pc:spChg>
        <pc:spChg chg="mod">
          <ac:chgData name="Leah Montner Dixon" userId="d5b2ae9e-9213-4442-b7df-4db8cbe51e5d" providerId="ADAL" clId="{286D0485-8DC5-4A56-93BC-E4B8AF8645BC}" dt="2022-11-09T19:43:30.984" v="1829"/>
          <ac:spMkLst>
            <pc:docMk/>
            <pc:sldMk cId="3542220857" sldId="2144327349"/>
            <ac:spMk id="22" creationId="{94A2F5CF-FDA0-FDAB-5846-697BD957854F}"/>
          </ac:spMkLst>
        </pc:spChg>
        <pc:spChg chg="mod">
          <ac:chgData name="Leah Montner Dixon" userId="d5b2ae9e-9213-4442-b7df-4db8cbe51e5d" providerId="ADAL" clId="{286D0485-8DC5-4A56-93BC-E4B8AF8645BC}" dt="2022-11-14T14:41:55.017" v="2210" actId="1036"/>
          <ac:spMkLst>
            <pc:docMk/>
            <pc:sldMk cId="3542220857" sldId="2144327349"/>
            <ac:spMk id="23" creationId="{F7F96E12-01B5-4592-BD25-BCDCD5A7E166}"/>
          </ac:spMkLst>
        </pc:spChg>
        <pc:spChg chg="mod">
          <ac:chgData name="Leah Montner Dixon" userId="d5b2ae9e-9213-4442-b7df-4db8cbe51e5d" providerId="ADAL" clId="{286D0485-8DC5-4A56-93BC-E4B8AF8645BC}" dt="2022-11-14T14:41:37.558" v="2193" actId="14100"/>
          <ac:spMkLst>
            <pc:docMk/>
            <pc:sldMk cId="3542220857" sldId="2144327349"/>
            <ac:spMk id="24" creationId="{7374B921-3D88-4208-A0A4-1868695569AD}"/>
          </ac:spMkLst>
        </pc:spChg>
        <pc:picChg chg="mod">
          <ac:chgData name="Leah Montner Dixon" userId="d5b2ae9e-9213-4442-b7df-4db8cbe51e5d" providerId="ADAL" clId="{286D0485-8DC5-4A56-93BC-E4B8AF8645BC}" dt="2022-11-09T19:43:27.372" v="1828"/>
          <ac:picMkLst>
            <pc:docMk/>
            <pc:sldMk cId="3542220857" sldId="2144327349"/>
            <ac:picMk id="2" creationId="{C7466BAC-9356-8838-0B01-F9EFD24F74C3}"/>
          </ac:picMkLst>
        </pc:picChg>
        <pc:picChg chg="mod">
          <ac:chgData name="Leah Montner Dixon" userId="d5b2ae9e-9213-4442-b7df-4db8cbe51e5d" providerId="ADAL" clId="{286D0485-8DC5-4A56-93BC-E4B8AF8645BC}" dt="2022-11-14T14:41:55.017" v="2210" actId="1036"/>
          <ac:picMkLst>
            <pc:docMk/>
            <pc:sldMk cId="3542220857" sldId="2144327349"/>
            <ac:picMk id="3" creationId="{8991C712-00E7-4A76-9228-10D45BDC8503}"/>
          </ac:picMkLst>
        </pc:picChg>
        <pc:picChg chg="mod">
          <ac:chgData name="Leah Montner Dixon" userId="d5b2ae9e-9213-4442-b7df-4db8cbe51e5d" providerId="ADAL" clId="{286D0485-8DC5-4A56-93BC-E4B8AF8645BC}" dt="2022-11-14T14:41:55.017" v="2210" actId="1036"/>
          <ac:picMkLst>
            <pc:docMk/>
            <pc:sldMk cId="3542220857" sldId="2144327349"/>
            <ac:picMk id="5" creationId="{AB0A733B-4316-417B-83D3-8E3A80DACEFC}"/>
          </ac:picMkLst>
        </pc:picChg>
        <pc:picChg chg="mod">
          <ac:chgData name="Leah Montner Dixon" userId="d5b2ae9e-9213-4442-b7df-4db8cbe51e5d" providerId="ADAL" clId="{286D0485-8DC5-4A56-93BC-E4B8AF8645BC}" dt="2022-11-14T14:41:55.017" v="2210" actId="1036"/>
          <ac:picMkLst>
            <pc:docMk/>
            <pc:sldMk cId="3542220857" sldId="2144327349"/>
            <ac:picMk id="6" creationId="{022387CF-943C-4291-A9D9-0A121D72DD62}"/>
          </ac:picMkLst>
        </pc:picChg>
        <pc:picChg chg="mod">
          <ac:chgData name="Leah Montner Dixon" userId="d5b2ae9e-9213-4442-b7df-4db8cbe51e5d" providerId="ADAL" clId="{286D0485-8DC5-4A56-93BC-E4B8AF8645BC}" dt="2022-11-14T14:41:55.017" v="2210" actId="1036"/>
          <ac:picMkLst>
            <pc:docMk/>
            <pc:sldMk cId="3542220857" sldId="2144327349"/>
            <ac:picMk id="1026" creationId="{FA80F325-CFAE-4CBE-BDF3-DF1526F1DF5A}"/>
          </ac:picMkLst>
        </pc:picChg>
      </pc:sldChg>
      <pc:sldChg chg="addSp delSp modSp mod delCm">
        <pc:chgData name="Leah Montner Dixon" userId="d5b2ae9e-9213-4442-b7df-4db8cbe51e5d" providerId="ADAL" clId="{286D0485-8DC5-4A56-93BC-E4B8AF8645BC}" dt="2022-11-14T17:46:10.320" v="2312" actId="207"/>
        <pc:sldMkLst>
          <pc:docMk/>
          <pc:sldMk cId="1474712545" sldId="2144328217"/>
        </pc:sldMkLst>
        <pc:spChg chg="mod">
          <ac:chgData name="Leah Montner Dixon" userId="d5b2ae9e-9213-4442-b7df-4db8cbe51e5d" providerId="ADAL" clId="{286D0485-8DC5-4A56-93BC-E4B8AF8645BC}" dt="2022-11-07T21:10:59.073" v="212" actId="20577"/>
          <ac:spMkLst>
            <pc:docMk/>
            <pc:sldMk cId="1474712545" sldId="2144328217"/>
            <ac:spMk id="14" creationId="{A7E96B4F-1074-4E3E-B9D8-6E8F778A1982}"/>
          </ac:spMkLst>
        </pc:spChg>
        <pc:spChg chg="mod">
          <ac:chgData name="Leah Montner Dixon" userId="d5b2ae9e-9213-4442-b7df-4db8cbe51e5d" providerId="ADAL" clId="{286D0485-8DC5-4A56-93BC-E4B8AF8645BC}" dt="2022-11-09T19:11:33.739" v="848" actId="20577"/>
          <ac:spMkLst>
            <pc:docMk/>
            <pc:sldMk cId="1474712545" sldId="2144328217"/>
            <ac:spMk id="24" creationId="{8E65F054-3F75-CA02-1898-B4EE74A3EE50}"/>
          </ac:spMkLst>
        </pc:spChg>
        <pc:spChg chg="mod">
          <ac:chgData name="Leah Montner Dixon" userId="d5b2ae9e-9213-4442-b7df-4db8cbe51e5d" providerId="ADAL" clId="{286D0485-8DC5-4A56-93BC-E4B8AF8645BC}" dt="2022-11-09T17:44:27.938" v="290" actId="20577"/>
          <ac:spMkLst>
            <pc:docMk/>
            <pc:sldMk cId="1474712545" sldId="2144328217"/>
            <ac:spMk id="31" creationId="{784DADF5-D803-4B32-A63A-EFB9FC091643}"/>
          </ac:spMkLst>
        </pc:spChg>
        <pc:spChg chg="mod">
          <ac:chgData name="Leah Montner Dixon" userId="d5b2ae9e-9213-4442-b7df-4db8cbe51e5d" providerId="ADAL" clId="{286D0485-8DC5-4A56-93BC-E4B8AF8645BC}" dt="2022-11-14T17:46:10.320" v="2312" actId="207"/>
          <ac:spMkLst>
            <pc:docMk/>
            <pc:sldMk cId="1474712545" sldId="2144328217"/>
            <ac:spMk id="34" creationId="{397F8115-3C43-5A2B-C88E-1953D955DE71}"/>
          </ac:spMkLst>
        </pc:spChg>
        <pc:spChg chg="mod">
          <ac:chgData name="Leah Montner Dixon" userId="d5b2ae9e-9213-4442-b7df-4db8cbe51e5d" providerId="ADAL" clId="{286D0485-8DC5-4A56-93BC-E4B8AF8645BC}" dt="2022-11-07T21:10:58.737" v="211" actId="20577"/>
          <ac:spMkLst>
            <pc:docMk/>
            <pc:sldMk cId="1474712545" sldId="2144328217"/>
            <ac:spMk id="35" creationId="{79E02AC0-750C-49C7-ACF3-157EC1770F62}"/>
          </ac:spMkLst>
        </pc:spChg>
        <pc:spChg chg="mod">
          <ac:chgData name="Leah Montner Dixon" userId="d5b2ae9e-9213-4442-b7df-4db8cbe51e5d" providerId="ADAL" clId="{286D0485-8DC5-4A56-93BC-E4B8AF8645BC}" dt="2022-11-09T19:12:27.737" v="851"/>
          <ac:spMkLst>
            <pc:docMk/>
            <pc:sldMk cId="1474712545" sldId="2144328217"/>
            <ac:spMk id="42" creationId="{4FDBEB5B-7D3D-1D70-88D5-31CFDDC0A243}"/>
          </ac:spMkLst>
        </pc:spChg>
        <pc:picChg chg="add mod modCrop">
          <ac:chgData name="Leah Montner Dixon" userId="d5b2ae9e-9213-4442-b7df-4db8cbe51e5d" providerId="ADAL" clId="{286D0485-8DC5-4A56-93BC-E4B8AF8645BC}" dt="2022-11-09T19:26:51.509" v="872" actId="732"/>
          <ac:picMkLst>
            <pc:docMk/>
            <pc:sldMk cId="1474712545" sldId="2144328217"/>
            <ac:picMk id="5" creationId="{3D90B935-863F-1D7F-B774-D43889DE10BB}"/>
          </ac:picMkLst>
        </pc:picChg>
        <pc:picChg chg="del">
          <ac:chgData name="Leah Montner Dixon" userId="d5b2ae9e-9213-4442-b7df-4db8cbe51e5d" providerId="ADAL" clId="{286D0485-8DC5-4A56-93BC-E4B8AF8645BC}" dt="2022-11-09T19:26:25.077" v="867" actId="478"/>
          <ac:picMkLst>
            <pc:docMk/>
            <pc:sldMk cId="1474712545" sldId="2144328217"/>
            <ac:picMk id="9" creationId="{BA515FEF-8F19-4585-A782-3F8EC262E8E5}"/>
          </ac:picMkLst>
        </pc:picChg>
        <pc:picChg chg="mod">
          <ac:chgData name="Leah Montner Dixon" userId="d5b2ae9e-9213-4442-b7df-4db8cbe51e5d" providerId="ADAL" clId="{286D0485-8DC5-4A56-93BC-E4B8AF8645BC}" dt="2022-11-09T19:12:24.163" v="850"/>
          <ac:picMkLst>
            <pc:docMk/>
            <pc:sldMk cId="1474712545" sldId="2144328217"/>
            <ac:picMk id="17" creationId="{3C57088D-FBF8-3325-E622-6E0DDDA5CF33}"/>
          </ac:picMkLst>
        </pc:picChg>
      </pc:sldChg>
      <pc:sldChg chg="delSp modSp del mod">
        <pc:chgData name="Leah Montner Dixon" userId="d5b2ae9e-9213-4442-b7df-4db8cbe51e5d" providerId="ADAL" clId="{286D0485-8DC5-4A56-93BC-E4B8AF8645BC}" dt="2022-11-09T17:43:53.387" v="289" actId="47"/>
        <pc:sldMkLst>
          <pc:docMk/>
          <pc:sldMk cId="1133234232" sldId="2144328284"/>
        </pc:sldMkLst>
        <pc:spChg chg="mod">
          <ac:chgData name="Leah Montner Dixon" userId="d5b2ae9e-9213-4442-b7df-4db8cbe51e5d" providerId="ADAL" clId="{286D0485-8DC5-4A56-93BC-E4B8AF8645BC}" dt="2022-11-09T17:43:24.476" v="287" actId="404"/>
          <ac:spMkLst>
            <pc:docMk/>
            <pc:sldMk cId="1133234232" sldId="2144328284"/>
            <ac:spMk id="12" creationId="{D3ED8F18-80E6-D449-A031-541661F2A42F}"/>
          </ac:spMkLst>
        </pc:spChg>
        <pc:picChg chg="del">
          <ac:chgData name="Leah Montner Dixon" userId="d5b2ae9e-9213-4442-b7df-4db8cbe51e5d" providerId="ADAL" clId="{286D0485-8DC5-4A56-93BC-E4B8AF8645BC}" dt="2022-11-09T17:43:27.776" v="288" actId="478"/>
          <ac:picMkLst>
            <pc:docMk/>
            <pc:sldMk cId="1133234232" sldId="2144328284"/>
            <ac:picMk id="3" creationId="{230A959A-40EF-FD82-510F-E6A5B4A1DA8F}"/>
          </ac:picMkLst>
        </pc:picChg>
      </pc:sldChg>
      <pc:sldChg chg="addSp delSp modSp mod">
        <pc:chgData name="Leah Montner Dixon" userId="d5b2ae9e-9213-4442-b7df-4db8cbe51e5d" providerId="ADAL" clId="{286D0485-8DC5-4A56-93BC-E4B8AF8645BC}" dt="2022-11-28T20:53:12.171" v="2541"/>
        <pc:sldMkLst>
          <pc:docMk/>
          <pc:sldMk cId="3110856516" sldId="2144328304"/>
        </pc:sldMkLst>
        <pc:spChg chg="del mod">
          <ac:chgData name="Leah Montner Dixon" userId="d5b2ae9e-9213-4442-b7df-4db8cbe51e5d" providerId="ADAL" clId="{286D0485-8DC5-4A56-93BC-E4B8AF8645BC}" dt="2022-11-14T17:45:51.133" v="2311" actId="478"/>
          <ac:spMkLst>
            <pc:docMk/>
            <pc:sldMk cId="3110856516" sldId="2144328304"/>
            <ac:spMk id="2" creationId="{892812D1-C2E7-6145-8C2A-95A25EFCD80C}"/>
          </ac:spMkLst>
        </pc:spChg>
        <pc:spChg chg="del">
          <ac:chgData name="Leah Montner Dixon" userId="d5b2ae9e-9213-4442-b7df-4db8cbe51e5d" providerId="ADAL" clId="{286D0485-8DC5-4A56-93BC-E4B8AF8645BC}" dt="2022-11-14T17:57:31.364" v="2331" actId="478"/>
          <ac:spMkLst>
            <pc:docMk/>
            <pc:sldMk cId="3110856516" sldId="2144328304"/>
            <ac:spMk id="3" creationId="{59E11EDF-8F0D-A725-90E5-EAD6C27F1495}"/>
          </ac:spMkLst>
        </pc:spChg>
        <pc:spChg chg="del mod">
          <ac:chgData name="Leah Montner Dixon" userId="d5b2ae9e-9213-4442-b7df-4db8cbe51e5d" providerId="ADAL" clId="{286D0485-8DC5-4A56-93BC-E4B8AF8645BC}" dt="2022-11-14T17:45:51.133" v="2311" actId="478"/>
          <ac:spMkLst>
            <pc:docMk/>
            <pc:sldMk cId="3110856516" sldId="2144328304"/>
            <ac:spMk id="4" creationId="{3ED54650-E124-0942-8B03-A438165B55A6}"/>
          </ac:spMkLst>
        </pc:spChg>
        <pc:spChg chg="add mod ord">
          <ac:chgData name="Leah Montner Dixon" userId="d5b2ae9e-9213-4442-b7df-4db8cbe51e5d" providerId="ADAL" clId="{286D0485-8DC5-4A56-93BC-E4B8AF8645BC}" dt="2022-11-14T17:45:28.626" v="2268" actId="167"/>
          <ac:spMkLst>
            <pc:docMk/>
            <pc:sldMk cId="3110856516" sldId="2144328304"/>
            <ac:spMk id="5" creationId="{E06BCF91-FD67-2F78-2D84-A9CBA316BC26}"/>
          </ac:spMkLst>
        </pc:spChg>
        <pc:spChg chg="add mod ord">
          <ac:chgData name="Leah Montner Dixon" userId="d5b2ae9e-9213-4442-b7df-4db8cbe51e5d" providerId="ADAL" clId="{286D0485-8DC5-4A56-93BC-E4B8AF8645BC}" dt="2022-11-14T17:45:28.626" v="2268" actId="167"/>
          <ac:spMkLst>
            <pc:docMk/>
            <pc:sldMk cId="3110856516" sldId="2144328304"/>
            <ac:spMk id="8" creationId="{23AF98EE-75F3-C564-F04A-D2FF290D2418}"/>
          </ac:spMkLst>
        </pc:spChg>
        <pc:spChg chg="mod topLvl">
          <ac:chgData name="Leah Montner Dixon" userId="d5b2ae9e-9213-4442-b7df-4db8cbe51e5d" providerId="ADAL" clId="{286D0485-8DC5-4A56-93BC-E4B8AF8645BC}" dt="2022-11-14T18:02:06.561" v="2539" actId="1038"/>
          <ac:spMkLst>
            <pc:docMk/>
            <pc:sldMk cId="3110856516" sldId="2144328304"/>
            <ac:spMk id="11" creationId="{5A726CBB-FF4C-0651-9537-104F3307FEE7}"/>
          </ac:spMkLst>
        </pc:spChg>
        <pc:spChg chg="del">
          <ac:chgData name="Leah Montner Dixon" userId="d5b2ae9e-9213-4442-b7df-4db8cbe51e5d" providerId="ADAL" clId="{286D0485-8DC5-4A56-93BC-E4B8AF8645BC}" dt="2022-11-14T17:45:51.133" v="2311" actId="478"/>
          <ac:spMkLst>
            <pc:docMk/>
            <pc:sldMk cId="3110856516" sldId="2144328304"/>
            <ac:spMk id="13" creationId="{D9D84B73-B81B-DD01-9903-FA69692CB70A}"/>
          </ac:spMkLst>
        </pc:spChg>
        <pc:spChg chg="mod">
          <ac:chgData name="Leah Montner Dixon" userId="d5b2ae9e-9213-4442-b7df-4db8cbe51e5d" providerId="ADAL" clId="{286D0485-8DC5-4A56-93BC-E4B8AF8645BC}" dt="2022-11-14T17:45:26.240" v="2267"/>
          <ac:spMkLst>
            <pc:docMk/>
            <pc:sldMk cId="3110856516" sldId="2144328304"/>
            <ac:spMk id="14" creationId="{F4AE7692-84C4-B0DC-B414-F4DE6B349D9D}"/>
          </ac:spMkLst>
        </pc:spChg>
        <pc:spChg chg="mod">
          <ac:chgData name="Leah Montner Dixon" userId="d5b2ae9e-9213-4442-b7df-4db8cbe51e5d" providerId="ADAL" clId="{286D0485-8DC5-4A56-93BC-E4B8AF8645BC}" dt="2022-11-14T17:45:26.240" v="2267"/>
          <ac:spMkLst>
            <pc:docMk/>
            <pc:sldMk cId="3110856516" sldId="2144328304"/>
            <ac:spMk id="15" creationId="{049F7506-4E2D-28B4-0877-F0266944D3A7}"/>
          </ac:spMkLst>
        </pc:spChg>
        <pc:spChg chg="mod">
          <ac:chgData name="Leah Montner Dixon" userId="d5b2ae9e-9213-4442-b7df-4db8cbe51e5d" providerId="ADAL" clId="{286D0485-8DC5-4A56-93BC-E4B8AF8645BC}" dt="2022-11-14T18:01:57.705" v="2522" actId="1037"/>
          <ac:spMkLst>
            <pc:docMk/>
            <pc:sldMk cId="3110856516" sldId="2144328304"/>
            <ac:spMk id="17" creationId="{233B3C66-BB54-4899-9837-0457B0BFA117}"/>
          </ac:spMkLst>
        </pc:spChg>
        <pc:spChg chg="mod topLvl">
          <ac:chgData name="Leah Montner Dixon" userId="d5b2ae9e-9213-4442-b7df-4db8cbe51e5d" providerId="ADAL" clId="{286D0485-8DC5-4A56-93BC-E4B8AF8645BC}" dt="2022-11-14T18:02:06.561" v="2539" actId="1038"/>
          <ac:spMkLst>
            <pc:docMk/>
            <pc:sldMk cId="3110856516" sldId="2144328304"/>
            <ac:spMk id="26" creationId="{D431F705-5F16-8750-8596-421C88068B96}"/>
          </ac:spMkLst>
        </pc:spChg>
        <pc:spChg chg="del mod">
          <ac:chgData name="Leah Montner Dixon" userId="d5b2ae9e-9213-4442-b7df-4db8cbe51e5d" providerId="ADAL" clId="{286D0485-8DC5-4A56-93BC-E4B8AF8645BC}" dt="2022-11-14T17:45:51.133" v="2311" actId="478"/>
          <ac:spMkLst>
            <pc:docMk/>
            <pc:sldMk cId="3110856516" sldId="2144328304"/>
            <ac:spMk id="27" creationId="{FCDD4C80-ADF5-BCFC-F13E-61717E1F37A5}"/>
          </ac:spMkLst>
        </pc:spChg>
        <pc:spChg chg="del mod">
          <ac:chgData name="Leah Montner Dixon" userId="d5b2ae9e-9213-4442-b7df-4db8cbe51e5d" providerId="ADAL" clId="{286D0485-8DC5-4A56-93BC-E4B8AF8645BC}" dt="2022-11-14T17:45:51.133" v="2311" actId="478"/>
          <ac:spMkLst>
            <pc:docMk/>
            <pc:sldMk cId="3110856516" sldId="2144328304"/>
            <ac:spMk id="28" creationId="{49035CB5-F5E5-C0FB-A642-290F6BEF48C5}"/>
          </ac:spMkLst>
        </pc:spChg>
        <pc:spChg chg="mod topLvl">
          <ac:chgData name="Leah Montner Dixon" userId="d5b2ae9e-9213-4442-b7df-4db8cbe51e5d" providerId="ADAL" clId="{286D0485-8DC5-4A56-93BC-E4B8AF8645BC}" dt="2022-11-14T18:02:06.561" v="2539" actId="1038"/>
          <ac:spMkLst>
            <pc:docMk/>
            <pc:sldMk cId="3110856516" sldId="2144328304"/>
            <ac:spMk id="29" creationId="{5ACC376E-7D3D-27FA-38EA-801E79DBEF46}"/>
          </ac:spMkLst>
        </pc:spChg>
        <pc:spChg chg="del mod">
          <ac:chgData name="Leah Montner Dixon" userId="d5b2ae9e-9213-4442-b7df-4db8cbe51e5d" providerId="ADAL" clId="{286D0485-8DC5-4A56-93BC-E4B8AF8645BC}" dt="2022-11-14T17:45:51.133" v="2311" actId="478"/>
          <ac:spMkLst>
            <pc:docMk/>
            <pc:sldMk cId="3110856516" sldId="2144328304"/>
            <ac:spMk id="30" creationId="{270E214D-E292-45CE-8EFE-BEC233FDFD71}"/>
          </ac:spMkLst>
        </pc:spChg>
        <pc:spChg chg="mod topLvl">
          <ac:chgData name="Leah Montner Dixon" userId="d5b2ae9e-9213-4442-b7df-4db8cbe51e5d" providerId="ADAL" clId="{286D0485-8DC5-4A56-93BC-E4B8AF8645BC}" dt="2022-11-14T18:02:06.561" v="2539" actId="1038"/>
          <ac:spMkLst>
            <pc:docMk/>
            <pc:sldMk cId="3110856516" sldId="2144328304"/>
            <ac:spMk id="31" creationId="{8196425E-A7A1-3535-537E-8E89790B1A93}"/>
          </ac:spMkLst>
        </pc:spChg>
        <pc:spChg chg="mod topLvl">
          <ac:chgData name="Leah Montner Dixon" userId="d5b2ae9e-9213-4442-b7df-4db8cbe51e5d" providerId="ADAL" clId="{286D0485-8DC5-4A56-93BC-E4B8AF8645BC}" dt="2022-11-14T18:02:06.561" v="2539" actId="1038"/>
          <ac:spMkLst>
            <pc:docMk/>
            <pc:sldMk cId="3110856516" sldId="2144328304"/>
            <ac:spMk id="32" creationId="{1EA092B7-FE83-3703-F353-AC3EA79277FE}"/>
          </ac:spMkLst>
        </pc:spChg>
        <pc:spChg chg="mod">
          <ac:chgData name="Leah Montner Dixon" userId="d5b2ae9e-9213-4442-b7df-4db8cbe51e5d" providerId="ADAL" clId="{286D0485-8DC5-4A56-93BC-E4B8AF8645BC}" dt="2022-11-14T17:45:40.105" v="2300" actId="20577"/>
          <ac:spMkLst>
            <pc:docMk/>
            <pc:sldMk cId="3110856516" sldId="2144328304"/>
            <ac:spMk id="33" creationId="{BE3263A4-BEA0-4C73-67E2-8777B1886107}"/>
          </ac:spMkLst>
        </pc:spChg>
        <pc:spChg chg="mod">
          <ac:chgData name="Leah Montner Dixon" userId="d5b2ae9e-9213-4442-b7df-4db8cbe51e5d" providerId="ADAL" clId="{286D0485-8DC5-4A56-93BC-E4B8AF8645BC}" dt="2022-11-14T17:45:46.301" v="2310" actId="20577"/>
          <ac:spMkLst>
            <pc:docMk/>
            <pc:sldMk cId="3110856516" sldId="2144328304"/>
            <ac:spMk id="34" creationId="{E5D6513F-F9C4-B874-28E1-599364525740}"/>
          </ac:spMkLst>
        </pc:spChg>
        <pc:spChg chg="add mod ord">
          <ac:chgData name="Leah Montner Dixon" userId="d5b2ae9e-9213-4442-b7df-4db8cbe51e5d" providerId="ADAL" clId="{286D0485-8DC5-4A56-93BC-E4B8AF8645BC}" dt="2022-11-14T17:45:28.626" v="2268" actId="167"/>
          <ac:spMkLst>
            <pc:docMk/>
            <pc:sldMk cId="3110856516" sldId="2144328304"/>
            <ac:spMk id="35" creationId="{5E79EBA4-D0D8-E3D3-69E6-2BC0A27CE064}"/>
          </ac:spMkLst>
        </pc:spChg>
        <pc:spChg chg="add mod ord">
          <ac:chgData name="Leah Montner Dixon" userId="d5b2ae9e-9213-4442-b7df-4db8cbe51e5d" providerId="ADAL" clId="{286D0485-8DC5-4A56-93BC-E4B8AF8645BC}" dt="2022-11-14T17:45:28.626" v="2268" actId="167"/>
          <ac:spMkLst>
            <pc:docMk/>
            <pc:sldMk cId="3110856516" sldId="2144328304"/>
            <ac:spMk id="36" creationId="{6CAF7A0A-53BB-FD86-DE00-E5EB6A6E9C61}"/>
          </ac:spMkLst>
        </pc:spChg>
        <pc:spChg chg="add mod topLvl">
          <ac:chgData name="Leah Montner Dixon" userId="d5b2ae9e-9213-4442-b7df-4db8cbe51e5d" providerId="ADAL" clId="{286D0485-8DC5-4A56-93BC-E4B8AF8645BC}" dt="2022-11-28T20:53:12.171" v="2541"/>
          <ac:spMkLst>
            <pc:docMk/>
            <pc:sldMk cId="3110856516" sldId="2144328304"/>
            <ac:spMk id="45" creationId="{BAD57D41-2617-2318-C012-09A85D3C38D0}"/>
          </ac:spMkLst>
        </pc:spChg>
        <pc:grpChg chg="add mod ord">
          <ac:chgData name="Leah Montner Dixon" userId="d5b2ae9e-9213-4442-b7df-4db8cbe51e5d" providerId="ADAL" clId="{286D0485-8DC5-4A56-93BC-E4B8AF8645BC}" dt="2022-11-14T17:45:28.626" v="2268" actId="167"/>
          <ac:grpSpMkLst>
            <pc:docMk/>
            <pc:sldMk cId="3110856516" sldId="2144328304"/>
            <ac:grpSpMk id="12" creationId="{50D500B9-B260-A794-69BE-3DA21B217C1C}"/>
          </ac:grpSpMkLst>
        </pc:grpChg>
        <pc:grpChg chg="del mod">
          <ac:chgData name="Leah Montner Dixon" userId="d5b2ae9e-9213-4442-b7df-4db8cbe51e5d" providerId="ADAL" clId="{286D0485-8DC5-4A56-93BC-E4B8AF8645BC}" dt="2022-11-14T17:45:51.133" v="2311" actId="478"/>
          <ac:grpSpMkLst>
            <pc:docMk/>
            <pc:sldMk cId="3110856516" sldId="2144328304"/>
            <ac:grpSpMk id="16" creationId="{313F59B6-3471-7AC5-8131-049F4EEB4B33}"/>
          </ac:grpSpMkLst>
        </pc:grpChg>
        <pc:grpChg chg="add del mod ord">
          <ac:chgData name="Leah Montner Dixon" userId="d5b2ae9e-9213-4442-b7df-4db8cbe51e5d" providerId="ADAL" clId="{286D0485-8DC5-4A56-93BC-E4B8AF8645BC}" dt="2022-11-14T17:45:33.781" v="2272" actId="478"/>
          <ac:grpSpMkLst>
            <pc:docMk/>
            <pc:sldMk cId="3110856516" sldId="2144328304"/>
            <ac:grpSpMk id="22" creationId="{ED17580C-BA7C-3BDD-252D-01D2D440AB8A}"/>
          </ac:grpSpMkLst>
        </pc:grpChg>
        <pc:grpChg chg="del mod">
          <ac:chgData name="Leah Montner Dixon" userId="d5b2ae9e-9213-4442-b7df-4db8cbe51e5d" providerId="ADAL" clId="{286D0485-8DC5-4A56-93BC-E4B8AF8645BC}" dt="2022-11-14T17:45:51.133" v="2311" actId="478"/>
          <ac:grpSpMkLst>
            <pc:docMk/>
            <pc:sldMk cId="3110856516" sldId="2144328304"/>
            <ac:grpSpMk id="39" creationId="{00014FFF-1817-4389-ADD8-A7BDC32FC9A3}"/>
          </ac:grpSpMkLst>
        </pc:grpChg>
        <pc:grpChg chg="del mod">
          <ac:chgData name="Leah Montner Dixon" userId="d5b2ae9e-9213-4442-b7df-4db8cbe51e5d" providerId="ADAL" clId="{286D0485-8DC5-4A56-93BC-E4B8AF8645BC}" dt="2022-11-14T17:45:51.133" v="2311" actId="478"/>
          <ac:grpSpMkLst>
            <pc:docMk/>
            <pc:sldMk cId="3110856516" sldId="2144328304"/>
            <ac:grpSpMk id="42" creationId="{5C2419ED-7024-4C45-8E6C-B9388F848151}"/>
          </ac:grpSpMkLst>
        </pc:grpChg>
        <pc:grpChg chg="add del mod">
          <ac:chgData name="Leah Montner Dixon" userId="d5b2ae9e-9213-4442-b7df-4db8cbe51e5d" providerId="ADAL" clId="{286D0485-8DC5-4A56-93BC-E4B8AF8645BC}" dt="2022-11-14T18:01:39.903" v="2506" actId="165"/>
          <ac:grpSpMkLst>
            <pc:docMk/>
            <pc:sldMk cId="3110856516" sldId="2144328304"/>
            <ac:grpSpMk id="46" creationId="{7EEB5203-CA09-5D9C-F912-530C8B71AAA1}"/>
          </ac:grpSpMkLst>
        </pc:grpChg>
        <pc:grpChg chg="add del mod">
          <ac:chgData name="Leah Montner Dixon" userId="d5b2ae9e-9213-4442-b7df-4db8cbe51e5d" providerId="ADAL" clId="{286D0485-8DC5-4A56-93BC-E4B8AF8645BC}" dt="2022-11-14T18:01:39.903" v="2506" actId="165"/>
          <ac:grpSpMkLst>
            <pc:docMk/>
            <pc:sldMk cId="3110856516" sldId="2144328304"/>
            <ac:grpSpMk id="47" creationId="{AAA60B3A-690D-6BC6-1CE8-671E47FFFA4F}"/>
          </ac:grpSpMkLst>
        </pc:grpChg>
        <pc:grpChg chg="add del mod">
          <ac:chgData name="Leah Montner Dixon" userId="d5b2ae9e-9213-4442-b7df-4db8cbe51e5d" providerId="ADAL" clId="{286D0485-8DC5-4A56-93BC-E4B8AF8645BC}" dt="2022-11-14T18:01:39.903" v="2506" actId="165"/>
          <ac:grpSpMkLst>
            <pc:docMk/>
            <pc:sldMk cId="3110856516" sldId="2144328304"/>
            <ac:grpSpMk id="48" creationId="{C18CF897-55D8-CAB0-9D3F-3FBD15756DD6}"/>
          </ac:grpSpMkLst>
        </pc:grpChg>
        <pc:picChg chg="del">
          <ac:chgData name="Leah Montner Dixon" userId="d5b2ae9e-9213-4442-b7df-4db8cbe51e5d" providerId="ADAL" clId="{286D0485-8DC5-4A56-93BC-E4B8AF8645BC}" dt="2022-11-14T17:57:31.364" v="2331" actId="478"/>
          <ac:picMkLst>
            <pc:docMk/>
            <pc:sldMk cId="3110856516" sldId="2144328304"/>
            <ac:picMk id="6" creationId="{3E98E37C-C078-B706-3976-C8EDAA7F1430}"/>
          </ac:picMkLst>
        </pc:picChg>
        <pc:picChg chg="mod topLvl">
          <ac:chgData name="Leah Montner Dixon" userId="d5b2ae9e-9213-4442-b7df-4db8cbe51e5d" providerId="ADAL" clId="{286D0485-8DC5-4A56-93BC-E4B8AF8645BC}" dt="2022-11-14T18:02:06.561" v="2539" actId="1038"/>
          <ac:picMkLst>
            <pc:docMk/>
            <pc:sldMk cId="3110856516" sldId="2144328304"/>
            <ac:picMk id="9" creationId="{712BADE3-2CD3-297D-6607-E187E761A6C1}"/>
          </ac:picMkLst>
        </pc:picChg>
        <pc:picChg chg="mod topLvl">
          <ac:chgData name="Leah Montner Dixon" userId="d5b2ae9e-9213-4442-b7df-4db8cbe51e5d" providerId="ADAL" clId="{286D0485-8DC5-4A56-93BC-E4B8AF8645BC}" dt="2022-11-14T18:02:06.561" v="2539" actId="1038"/>
          <ac:picMkLst>
            <pc:docMk/>
            <pc:sldMk cId="3110856516" sldId="2144328304"/>
            <ac:picMk id="10" creationId="{23AAA8F2-D2C7-B43B-49D7-5E98447D6425}"/>
          </ac:picMkLst>
        </pc:picChg>
        <pc:picChg chg="mod">
          <ac:chgData name="Leah Montner Dixon" userId="d5b2ae9e-9213-4442-b7df-4db8cbe51e5d" providerId="ADAL" clId="{286D0485-8DC5-4A56-93BC-E4B8AF8645BC}" dt="2022-11-14T18:01:45.326" v="2507" actId="553"/>
          <ac:picMkLst>
            <pc:docMk/>
            <pc:sldMk cId="3110856516" sldId="2144328304"/>
            <ac:picMk id="18" creationId="{69E4FB1F-CFCC-42D2-9A77-4D418120F0F2}"/>
          </ac:picMkLst>
        </pc:picChg>
        <pc:picChg chg="mod topLvl">
          <ac:chgData name="Leah Montner Dixon" userId="d5b2ae9e-9213-4442-b7df-4db8cbe51e5d" providerId="ADAL" clId="{286D0485-8DC5-4A56-93BC-E4B8AF8645BC}" dt="2022-11-14T18:02:06.561" v="2539" actId="1038"/>
          <ac:picMkLst>
            <pc:docMk/>
            <pc:sldMk cId="3110856516" sldId="2144328304"/>
            <ac:picMk id="23" creationId="{F4E287AA-4904-C929-229D-F53B06A7C5CA}"/>
          </ac:picMkLst>
        </pc:picChg>
        <pc:picChg chg="mod topLvl">
          <ac:chgData name="Leah Montner Dixon" userId="d5b2ae9e-9213-4442-b7df-4db8cbe51e5d" providerId="ADAL" clId="{286D0485-8DC5-4A56-93BC-E4B8AF8645BC}" dt="2022-11-14T18:02:06.561" v="2539" actId="1038"/>
          <ac:picMkLst>
            <pc:docMk/>
            <pc:sldMk cId="3110856516" sldId="2144328304"/>
            <ac:picMk id="24" creationId="{93FBE77C-F654-6523-1B76-21F27425101D}"/>
          </ac:picMkLst>
        </pc:picChg>
        <pc:picChg chg="mod topLvl">
          <ac:chgData name="Leah Montner Dixon" userId="d5b2ae9e-9213-4442-b7df-4db8cbe51e5d" providerId="ADAL" clId="{286D0485-8DC5-4A56-93BC-E4B8AF8645BC}" dt="2022-11-14T18:02:06.561" v="2539" actId="1038"/>
          <ac:picMkLst>
            <pc:docMk/>
            <pc:sldMk cId="3110856516" sldId="2144328304"/>
            <ac:picMk id="25" creationId="{0728C115-7148-C772-81B9-AFC1D30FA6B5}"/>
          </ac:picMkLst>
        </pc:picChg>
        <pc:picChg chg="add mod ord">
          <ac:chgData name="Leah Montner Dixon" userId="d5b2ae9e-9213-4442-b7df-4db8cbe51e5d" providerId="ADAL" clId="{286D0485-8DC5-4A56-93BC-E4B8AF8645BC}" dt="2022-11-14T17:45:28.626" v="2268" actId="167"/>
          <ac:picMkLst>
            <pc:docMk/>
            <pc:sldMk cId="3110856516" sldId="2144328304"/>
            <ac:picMk id="37" creationId="{648CCFD7-9F8E-6E56-A94E-C04E29366B4C}"/>
          </ac:picMkLst>
        </pc:picChg>
        <pc:picChg chg="add mod topLvl">
          <ac:chgData name="Leah Montner Dixon" userId="d5b2ae9e-9213-4442-b7df-4db8cbe51e5d" providerId="ADAL" clId="{286D0485-8DC5-4A56-93BC-E4B8AF8645BC}" dt="2022-11-28T20:53:07.023" v="2540"/>
          <ac:picMkLst>
            <pc:docMk/>
            <pc:sldMk cId="3110856516" sldId="2144328304"/>
            <ac:picMk id="38" creationId="{C508F918-C14D-B310-2CA2-B3E834554010}"/>
          </ac:picMkLst>
        </pc:picChg>
      </pc:sldChg>
      <pc:sldChg chg="del">
        <pc:chgData name="Leah Montner Dixon" userId="d5b2ae9e-9213-4442-b7df-4db8cbe51e5d" providerId="ADAL" clId="{286D0485-8DC5-4A56-93BC-E4B8AF8645BC}" dt="2022-11-14T17:43:26.818" v="2244" actId="2696"/>
        <pc:sldMkLst>
          <pc:docMk/>
          <pc:sldMk cId="1268282390" sldId="2144328357"/>
        </pc:sldMkLst>
      </pc:sldChg>
      <pc:sldChg chg="addSp delSp modSp mod">
        <pc:chgData name="Leah Montner Dixon" userId="d5b2ae9e-9213-4442-b7df-4db8cbe51e5d" providerId="ADAL" clId="{286D0485-8DC5-4A56-93BC-E4B8AF8645BC}" dt="2022-11-14T17:50:29.632" v="2330" actId="167"/>
        <pc:sldMkLst>
          <pc:docMk/>
          <pc:sldMk cId="1305147618" sldId="2144328359"/>
        </pc:sldMkLst>
        <pc:picChg chg="add mod ord modCrop">
          <ac:chgData name="Leah Montner Dixon" userId="d5b2ae9e-9213-4442-b7df-4db8cbe51e5d" providerId="ADAL" clId="{286D0485-8DC5-4A56-93BC-E4B8AF8645BC}" dt="2022-11-14T17:50:29.632" v="2330" actId="167"/>
          <ac:picMkLst>
            <pc:docMk/>
            <pc:sldMk cId="1305147618" sldId="2144328359"/>
            <ac:picMk id="2" creationId="{9E5EDD05-FDFE-1E7D-BAE9-3B110F092DB3}"/>
          </ac:picMkLst>
        </pc:picChg>
        <pc:picChg chg="add del">
          <ac:chgData name="Leah Montner Dixon" userId="d5b2ae9e-9213-4442-b7df-4db8cbe51e5d" providerId="ADAL" clId="{286D0485-8DC5-4A56-93BC-E4B8AF8645BC}" dt="2022-11-14T17:50:19.259" v="2327" actId="478"/>
          <ac:picMkLst>
            <pc:docMk/>
            <pc:sldMk cId="1305147618" sldId="2144328359"/>
            <ac:picMk id="3" creationId="{E88AEEE0-8EF2-5524-BFCE-54A32E779A2C}"/>
          </ac:picMkLst>
        </pc:picChg>
      </pc:sldChg>
      <pc:sldChg chg="modSp mod">
        <pc:chgData name="Leah Montner Dixon" userId="d5b2ae9e-9213-4442-b7df-4db8cbe51e5d" providerId="ADAL" clId="{286D0485-8DC5-4A56-93BC-E4B8AF8645BC}" dt="2022-11-14T14:32:18.964" v="2123" actId="207"/>
        <pc:sldMkLst>
          <pc:docMk/>
          <pc:sldMk cId="2844488092" sldId="2144328372"/>
        </pc:sldMkLst>
        <pc:spChg chg="mod">
          <ac:chgData name="Leah Montner Dixon" userId="d5b2ae9e-9213-4442-b7df-4db8cbe51e5d" providerId="ADAL" clId="{286D0485-8DC5-4A56-93BC-E4B8AF8645BC}" dt="2022-11-14T14:32:18.964" v="2123" actId="207"/>
          <ac:spMkLst>
            <pc:docMk/>
            <pc:sldMk cId="2844488092" sldId="2144328372"/>
            <ac:spMk id="7" creationId="{4E631C90-25B3-5731-5A1B-3A9FC79B01AC}"/>
          </ac:spMkLst>
        </pc:spChg>
      </pc:sldChg>
      <pc:sldChg chg="addSp delSp modSp mod">
        <pc:chgData name="Leah Montner Dixon" userId="d5b2ae9e-9213-4442-b7df-4db8cbe51e5d" providerId="ADAL" clId="{286D0485-8DC5-4A56-93BC-E4B8AF8645BC}" dt="2022-11-14T17:46:20.400" v="2314" actId="207"/>
        <pc:sldMkLst>
          <pc:docMk/>
          <pc:sldMk cId="2152232555" sldId="2144328386"/>
        </pc:sldMkLst>
        <pc:spChg chg="mod ord topLvl">
          <ac:chgData name="Leah Montner Dixon" userId="d5b2ae9e-9213-4442-b7df-4db8cbe51e5d" providerId="ADAL" clId="{286D0485-8DC5-4A56-93BC-E4B8AF8645BC}" dt="2022-11-09T18:59:59.284" v="409" actId="1036"/>
          <ac:spMkLst>
            <pc:docMk/>
            <pc:sldMk cId="2152232555" sldId="2144328386"/>
            <ac:spMk id="2" creationId="{A4492745-801E-5ED8-2603-76E3FC20B0CC}"/>
          </ac:spMkLst>
        </pc:spChg>
        <pc:spChg chg="add mod topLvl">
          <ac:chgData name="Leah Montner Dixon" userId="d5b2ae9e-9213-4442-b7df-4db8cbe51e5d" providerId="ADAL" clId="{286D0485-8DC5-4A56-93BC-E4B8AF8645BC}" dt="2022-11-09T18:59:59.284" v="409" actId="1036"/>
          <ac:spMkLst>
            <pc:docMk/>
            <pc:sldMk cId="2152232555" sldId="2144328386"/>
            <ac:spMk id="3" creationId="{1F49F012-F4C8-D4DA-F9E1-B91CAEF4352D}"/>
          </ac:spMkLst>
        </pc:spChg>
        <pc:spChg chg="del">
          <ac:chgData name="Leah Montner Dixon" userId="d5b2ae9e-9213-4442-b7df-4db8cbe51e5d" providerId="ADAL" clId="{286D0485-8DC5-4A56-93BC-E4B8AF8645BC}" dt="2022-11-07T21:59:40.910" v="241" actId="478"/>
          <ac:spMkLst>
            <pc:docMk/>
            <pc:sldMk cId="2152232555" sldId="2144328386"/>
            <ac:spMk id="4" creationId="{3144F697-1B28-240A-5DA3-203D4CA4CB0C}"/>
          </ac:spMkLst>
        </pc:spChg>
        <pc:spChg chg="mod ord">
          <ac:chgData name="Leah Montner Dixon" userId="d5b2ae9e-9213-4442-b7df-4db8cbe51e5d" providerId="ADAL" clId="{286D0485-8DC5-4A56-93BC-E4B8AF8645BC}" dt="2022-11-07T22:04:27.819" v="284" actId="12789"/>
          <ac:spMkLst>
            <pc:docMk/>
            <pc:sldMk cId="2152232555" sldId="2144328386"/>
            <ac:spMk id="5" creationId="{71278BBC-87B6-7BBA-AAE3-99CDFB2A7707}"/>
          </ac:spMkLst>
        </pc:spChg>
        <pc:spChg chg="add mod topLvl">
          <ac:chgData name="Leah Montner Dixon" userId="d5b2ae9e-9213-4442-b7df-4db8cbe51e5d" providerId="ADAL" clId="{286D0485-8DC5-4A56-93BC-E4B8AF8645BC}" dt="2022-11-09T18:59:59.284" v="409" actId="1036"/>
          <ac:spMkLst>
            <pc:docMk/>
            <pc:sldMk cId="2152232555" sldId="2144328386"/>
            <ac:spMk id="6" creationId="{F04F5D40-C9F7-9E3F-4C73-56A0153D0C6B}"/>
          </ac:spMkLst>
        </pc:spChg>
        <pc:spChg chg="add mod">
          <ac:chgData name="Leah Montner Dixon" userId="d5b2ae9e-9213-4442-b7df-4db8cbe51e5d" providerId="ADAL" clId="{286D0485-8DC5-4A56-93BC-E4B8AF8645BC}" dt="2022-11-07T22:04:27.819" v="284" actId="12789"/>
          <ac:spMkLst>
            <pc:docMk/>
            <pc:sldMk cId="2152232555" sldId="2144328386"/>
            <ac:spMk id="7" creationId="{19A36E0C-A79D-6609-06D2-E947F42871EA}"/>
          </ac:spMkLst>
        </pc:spChg>
        <pc:spChg chg="add del mod">
          <ac:chgData name="Leah Montner Dixon" userId="d5b2ae9e-9213-4442-b7df-4db8cbe51e5d" providerId="ADAL" clId="{286D0485-8DC5-4A56-93BC-E4B8AF8645BC}" dt="2022-11-14T14:41:13.224" v="2162" actId="478"/>
          <ac:spMkLst>
            <pc:docMk/>
            <pc:sldMk cId="2152232555" sldId="2144328386"/>
            <ac:spMk id="8" creationId="{4641990A-636D-B6BC-8C7E-57DDA63BA929}"/>
          </ac:spMkLst>
        </pc:spChg>
        <pc:spChg chg="mod">
          <ac:chgData name="Leah Montner Dixon" userId="d5b2ae9e-9213-4442-b7df-4db8cbe51e5d" providerId="ADAL" clId="{286D0485-8DC5-4A56-93BC-E4B8AF8645BC}" dt="2022-11-09T18:59:59.284" v="409" actId="1036"/>
          <ac:spMkLst>
            <pc:docMk/>
            <pc:sldMk cId="2152232555" sldId="2144328386"/>
            <ac:spMk id="9" creationId="{91608910-BFC8-B525-C686-95C08001E45B}"/>
          </ac:spMkLst>
        </pc:spChg>
        <pc:spChg chg="add mod">
          <ac:chgData name="Leah Montner Dixon" userId="d5b2ae9e-9213-4442-b7df-4db8cbe51e5d" providerId="ADAL" clId="{286D0485-8DC5-4A56-93BC-E4B8AF8645BC}" dt="2022-11-07T22:01:02.343" v="266" actId="571"/>
          <ac:spMkLst>
            <pc:docMk/>
            <pc:sldMk cId="2152232555" sldId="2144328386"/>
            <ac:spMk id="10" creationId="{2DA1679F-13AB-6539-E5F0-C1ABF99CD82E}"/>
          </ac:spMkLst>
        </pc:spChg>
        <pc:spChg chg="add del mod ord">
          <ac:chgData name="Leah Montner Dixon" userId="d5b2ae9e-9213-4442-b7df-4db8cbe51e5d" providerId="ADAL" clId="{286D0485-8DC5-4A56-93BC-E4B8AF8645BC}" dt="2022-11-14T17:44:52.275" v="2264" actId="167"/>
          <ac:spMkLst>
            <pc:docMk/>
            <pc:sldMk cId="2152232555" sldId="2144328386"/>
            <ac:spMk id="11" creationId="{83E80198-8D78-499B-966B-06BAF921A915}"/>
          </ac:spMkLst>
        </pc:spChg>
        <pc:spChg chg="mod ord topLvl">
          <ac:chgData name="Leah Montner Dixon" userId="d5b2ae9e-9213-4442-b7df-4db8cbe51e5d" providerId="ADAL" clId="{286D0485-8DC5-4A56-93BC-E4B8AF8645BC}" dt="2022-11-09T18:59:59.284" v="409" actId="1036"/>
          <ac:spMkLst>
            <pc:docMk/>
            <pc:sldMk cId="2152232555" sldId="2144328386"/>
            <ac:spMk id="12" creationId="{8F6AE4CF-F5B5-D5E9-207E-52A4627318F0}"/>
          </ac:spMkLst>
        </pc:spChg>
        <pc:spChg chg="mod topLvl">
          <ac:chgData name="Leah Montner Dixon" userId="d5b2ae9e-9213-4442-b7df-4db8cbe51e5d" providerId="ADAL" clId="{286D0485-8DC5-4A56-93BC-E4B8AF8645BC}" dt="2022-11-09T18:59:59.284" v="409" actId="1036"/>
          <ac:spMkLst>
            <pc:docMk/>
            <pc:sldMk cId="2152232555" sldId="2144328386"/>
            <ac:spMk id="13" creationId="{8AED3980-2712-4723-B7FC-263215A46503}"/>
          </ac:spMkLst>
        </pc:spChg>
        <pc:spChg chg="mod">
          <ac:chgData name="Leah Montner Dixon" userId="d5b2ae9e-9213-4442-b7df-4db8cbe51e5d" providerId="ADAL" clId="{286D0485-8DC5-4A56-93BC-E4B8AF8645BC}" dt="2022-11-07T21:03:23.366" v="51" actId="1076"/>
          <ac:spMkLst>
            <pc:docMk/>
            <pc:sldMk cId="2152232555" sldId="2144328386"/>
            <ac:spMk id="16" creationId="{035CFACE-205F-A9C7-8967-D38DB86E1F59}"/>
          </ac:spMkLst>
        </pc:spChg>
        <pc:spChg chg="mod topLvl">
          <ac:chgData name="Leah Montner Dixon" userId="d5b2ae9e-9213-4442-b7df-4db8cbe51e5d" providerId="ADAL" clId="{286D0485-8DC5-4A56-93BC-E4B8AF8645BC}" dt="2022-11-09T18:59:59.284" v="409" actId="1036"/>
          <ac:spMkLst>
            <pc:docMk/>
            <pc:sldMk cId="2152232555" sldId="2144328386"/>
            <ac:spMk id="18" creationId="{9E52EDD8-120B-E96D-596C-BFCAFE64B514}"/>
          </ac:spMkLst>
        </pc:spChg>
        <pc:spChg chg="mod">
          <ac:chgData name="Leah Montner Dixon" userId="d5b2ae9e-9213-4442-b7df-4db8cbe51e5d" providerId="ADAL" clId="{286D0485-8DC5-4A56-93BC-E4B8AF8645BC}" dt="2022-11-07T21:02:33.702" v="35" actId="20577"/>
          <ac:spMkLst>
            <pc:docMk/>
            <pc:sldMk cId="2152232555" sldId="2144328386"/>
            <ac:spMk id="22" creationId="{FC86353C-412E-294B-BC6A-791DA915D487}"/>
          </ac:spMkLst>
        </pc:spChg>
        <pc:spChg chg="mod">
          <ac:chgData name="Leah Montner Dixon" userId="d5b2ae9e-9213-4442-b7df-4db8cbe51e5d" providerId="ADAL" clId="{286D0485-8DC5-4A56-93BC-E4B8AF8645BC}" dt="2022-11-14T14:39:41.010" v="2148"/>
          <ac:spMkLst>
            <pc:docMk/>
            <pc:sldMk cId="2152232555" sldId="2144328386"/>
            <ac:spMk id="25" creationId="{B4EDCA83-A8C3-D9FC-6E07-5388EEEE3F0E}"/>
          </ac:spMkLst>
        </pc:spChg>
        <pc:spChg chg="add del mod">
          <ac:chgData name="Leah Montner Dixon" userId="d5b2ae9e-9213-4442-b7df-4db8cbe51e5d" providerId="ADAL" clId="{286D0485-8DC5-4A56-93BC-E4B8AF8645BC}" dt="2022-11-14T14:41:15.699" v="2168" actId="1036"/>
          <ac:spMkLst>
            <pc:docMk/>
            <pc:sldMk cId="2152232555" sldId="2144328386"/>
            <ac:spMk id="26" creationId="{9F435A53-AF57-D3AB-2438-1CCD58536196}"/>
          </ac:spMkLst>
        </pc:spChg>
        <pc:spChg chg="mod">
          <ac:chgData name="Leah Montner Dixon" userId="d5b2ae9e-9213-4442-b7df-4db8cbe51e5d" providerId="ADAL" clId="{286D0485-8DC5-4A56-93BC-E4B8AF8645BC}" dt="2022-11-14T17:46:20.400" v="2314" actId="207"/>
          <ac:spMkLst>
            <pc:docMk/>
            <pc:sldMk cId="2152232555" sldId="2144328386"/>
            <ac:spMk id="27" creationId="{12496B2F-6AEA-20BD-B061-7FAE63CDC327}"/>
          </ac:spMkLst>
        </pc:spChg>
        <pc:spChg chg="add del mod">
          <ac:chgData name="Leah Montner Dixon" userId="d5b2ae9e-9213-4442-b7df-4db8cbe51e5d" providerId="ADAL" clId="{286D0485-8DC5-4A56-93BC-E4B8AF8645BC}" dt="2022-11-09T19:08:45.696" v="508"/>
          <ac:spMkLst>
            <pc:docMk/>
            <pc:sldMk cId="2152232555" sldId="2144328386"/>
            <ac:spMk id="28" creationId="{0EDBA615-8323-2D34-25AF-DC0A8A383149}"/>
          </ac:spMkLst>
        </pc:spChg>
        <pc:spChg chg="mod">
          <ac:chgData name="Leah Montner Dixon" userId="d5b2ae9e-9213-4442-b7df-4db8cbe51e5d" providerId="ADAL" clId="{286D0485-8DC5-4A56-93BC-E4B8AF8645BC}" dt="2022-11-09T19:37:02.660" v="1332" actId="12788"/>
          <ac:spMkLst>
            <pc:docMk/>
            <pc:sldMk cId="2152232555" sldId="2144328386"/>
            <ac:spMk id="29" creationId="{3A354BCA-7BC0-D129-C267-C7D1C0748B2C}"/>
          </ac:spMkLst>
        </pc:spChg>
        <pc:grpChg chg="add del mod">
          <ac:chgData name="Leah Montner Dixon" userId="d5b2ae9e-9213-4442-b7df-4db8cbe51e5d" providerId="ADAL" clId="{286D0485-8DC5-4A56-93BC-E4B8AF8645BC}" dt="2022-11-07T22:04:22.653" v="283" actId="165"/>
          <ac:grpSpMkLst>
            <pc:docMk/>
            <pc:sldMk cId="2152232555" sldId="2144328386"/>
            <ac:grpSpMk id="13" creationId="{4E71D70A-22B6-E03E-89DB-C5DD18699B32}"/>
          </ac:grpSpMkLst>
        </pc:grpChg>
        <pc:grpChg chg="add del mod">
          <ac:chgData name="Leah Montner Dixon" userId="d5b2ae9e-9213-4442-b7df-4db8cbe51e5d" providerId="ADAL" clId="{286D0485-8DC5-4A56-93BC-E4B8AF8645BC}" dt="2022-11-09T18:59:56.902" v="403" actId="165"/>
          <ac:grpSpMkLst>
            <pc:docMk/>
            <pc:sldMk cId="2152232555" sldId="2144328386"/>
            <ac:grpSpMk id="17" creationId="{76E9D1E4-225F-90D0-ED78-97A2E351EABD}"/>
          </ac:grpSpMkLst>
        </pc:grpChg>
        <pc:picChg chg="add mod topLvl">
          <ac:chgData name="Leah Montner Dixon" userId="d5b2ae9e-9213-4442-b7df-4db8cbe51e5d" providerId="ADAL" clId="{286D0485-8DC5-4A56-93BC-E4B8AF8645BC}" dt="2022-11-09T18:59:59.284" v="409" actId="1036"/>
          <ac:picMkLst>
            <pc:docMk/>
            <pc:sldMk cId="2152232555" sldId="2144328386"/>
            <ac:picMk id="5" creationId="{4C00B449-41D0-FECC-8627-B49A4D503875}"/>
          </ac:picMkLst>
        </pc:picChg>
        <pc:picChg chg="add del">
          <ac:chgData name="Leah Montner Dixon" userId="d5b2ae9e-9213-4442-b7df-4db8cbe51e5d" providerId="ADAL" clId="{286D0485-8DC5-4A56-93BC-E4B8AF8645BC}" dt="2022-11-07T21:11:03.080" v="218" actId="478"/>
          <ac:picMkLst>
            <pc:docMk/>
            <pc:sldMk cId="2152232555" sldId="2144328386"/>
            <ac:picMk id="6" creationId="{065D8E8D-799F-A6AF-4983-77EFBC94E25C}"/>
          </ac:picMkLst>
        </pc:picChg>
        <pc:picChg chg="add del">
          <ac:chgData name="Leah Montner Dixon" userId="d5b2ae9e-9213-4442-b7df-4db8cbe51e5d" providerId="ADAL" clId="{286D0485-8DC5-4A56-93BC-E4B8AF8645BC}" dt="2022-11-07T21:11:03.080" v="218" actId="478"/>
          <ac:picMkLst>
            <pc:docMk/>
            <pc:sldMk cId="2152232555" sldId="2144328386"/>
            <ac:picMk id="7" creationId="{5544A761-59C7-6F46-B6B7-1D71A3846BCA}"/>
          </ac:picMkLst>
        </pc:picChg>
        <pc:picChg chg="add del mod ord">
          <ac:chgData name="Leah Montner Dixon" userId="d5b2ae9e-9213-4442-b7df-4db8cbe51e5d" providerId="ADAL" clId="{286D0485-8DC5-4A56-93BC-E4B8AF8645BC}" dt="2022-11-14T17:44:53.883" v="2265" actId="478"/>
          <ac:picMkLst>
            <pc:docMk/>
            <pc:sldMk cId="2152232555" sldId="2144328386"/>
            <ac:picMk id="7" creationId="{EADF204C-B39E-E320-A799-98F4DB2CF93F}"/>
          </ac:picMkLst>
        </pc:picChg>
        <pc:picChg chg="del mod topLvl">
          <ac:chgData name="Leah Montner Dixon" userId="d5b2ae9e-9213-4442-b7df-4db8cbe51e5d" providerId="ADAL" clId="{286D0485-8DC5-4A56-93BC-E4B8AF8645BC}" dt="2022-11-09T18:34:45.676" v="332" actId="478"/>
          <ac:picMkLst>
            <pc:docMk/>
            <pc:sldMk cId="2152232555" sldId="2144328386"/>
            <ac:picMk id="8" creationId="{03BE9CB8-C2C0-DEEC-ECBA-D324B3F4EFA6}"/>
          </ac:picMkLst>
        </pc:picChg>
        <pc:picChg chg="add mod topLvl">
          <ac:chgData name="Leah Montner Dixon" userId="d5b2ae9e-9213-4442-b7df-4db8cbe51e5d" providerId="ADAL" clId="{286D0485-8DC5-4A56-93BC-E4B8AF8645BC}" dt="2022-11-09T18:59:59.284" v="409" actId="1036"/>
          <ac:picMkLst>
            <pc:docMk/>
            <pc:sldMk cId="2152232555" sldId="2144328386"/>
            <ac:picMk id="10" creationId="{27AC815B-28C2-CE6C-CBAA-0B6522FCE659}"/>
          </ac:picMkLst>
        </pc:picChg>
        <pc:picChg chg="add del">
          <ac:chgData name="Leah Montner Dixon" userId="d5b2ae9e-9213-4442-b7df-4db8cbe51e5d" providerId="ADAL" clId="{286D0485-8DC5-4A56-93BC-E4B8AF8645BC}" dt="2022-11-07T21:11:03.080" v="218" actId="478"/>
          <ac:picMkLst>
            <pc:docMk/>
            <pc:sldMk cId="2152232555" sldId="2144328386"/>
            <ac:picMk id="10" creationId="{7CF00846-443E-56D5-A6E1-1A1A73E84472}"/>
          </ac:picMkLst>
        </pc:picChg>
        <pc:picChg chg="mod">
          <ac:chgData name="Leah Montner Dixon" userId="d5b2ae9e-9213-4442-b7df-4db8cbe51e5d" providerId="ADAL" clId="{286D0485-8DC5-4A56-93BC-E4B8AF8645BC}" dt="2022-11-09T19:37:02.660" v="1332" actId="12788"/>
          <ac:picMkLst>
            <pc:docMk/>
            <pc:sldMk cId="2152232555" sldId="2144328386"/>
            <ac:picMk id="14" creationId="{60279AE7-0C82-83CB-E41C-949F4BAEA509}"/>
          </ac:picMkLst>
        </pc:picChg>
        <pc:picChg chg="add del mod topLvl">
          <ac:chgData name="Leah Montner Dixon" userId="d5b2ae9e-9213-4442-b7df-4db8cbe51e5d" providerId="ADAL" clId="{286D0485-8DC5-4A56-93BC-E4B8AF8645BC}" dt="2022-11-14T14:37:39.042" v="2144" actId="478"/>
          <ac:picMkLst>
            <pc:docMk/>
            <pc:sldMk cId="2152232555" sldId="2144328386"/>
            <ac:picMk id="16" creationId="{A62ACF97-3BB0-8847-4330-382867AD78F2}"/>
          </ac:picMkLst>
        </pc:picChg>
        <pc:picChg chg="add mod ord">
          <ac:chgData name="Leah Montner Dixon" userId="d5b2ae9e-9213-4442-b7df-4db8cbe51e5d" providerId="ADAL" clId="{286D0485-8DC5-4A56-93BC-E4B8AF8645BC}" dt="2022-11-14T17:44:52.275" v="2264" actId="167"/>
          <ac:picMkLst>
            <pc:docMk/>
            <pc:sldMk cId="2152232555" sldId="2144328386"/>
            <ac:picMk id="17" creationId="{9ABE694C-7C3C-C8E7-8BFC-199F03B0CB0C}"/>
          </ac:picMkLst>
        </pc:picChg>
        <pc:picChg chg="del">
          <ac:chgData name="Leah Montner Dixon" userId="d5b2ae9e-9213-4442-b7df-4db8cbe51e5d" providerId="ADAL" clId="{286D0485-8DC5-4A56-93BC-E4B8AF8645BC}" dt="2022-11-09T18:34:46.427" v="333" actId="478"/>
          <ac:picMkLst>
            <pc:docMk/>
            <pc:sldMk cId="2152232555" sldId="2144328386"/>
            <ac:picMk id="24" creationId="{4EB1B213-00E3-204F-3BED-0F0272ACF03E}"/>
          </ac:picMkLst>
        </pc:picChg>
      </pc:sldChg>
      <pc:sldChg chg="addSp delSp modSp mod addCm delCm">
        <pc:chgData name="Leah Montner Dixon" userId="d5b2ae9e-9213-4442-b7df-4db8cbe51e5d" providerId="ADAL" clId="{286D0485-8DC5-4A56-93BC-E4B8AF8645BC}" dt="2022-11-14T17:46:23.497" v="2315" actId="207"/>
        <pc:sldMkLst>
          <pc:docMk/>
          <pc:sldMk cId="717306888" sldId="2144328387"/>
        </pc:sldMkLst>
        <pc:spChg chg="add mod">
          <ac:chgData name="Leah Montner Dixon" userId="d5b2ae9e-9213-4442-b7df-4db8cbe51e5d" providerId="ADAL" clId="{286D0485-8DC5-4A56-93BC-E4B8AF8645BC}" dt="2022-11-09T19:37:26.093" v="1334"/>
          <ac:spMkLst>
            <pc:docMk/>
            <pc:sldMk cId="717306888" sldId="2144328387"/>
            <ac:spMk id="5" creationId="{ABFCB35A-744E-D9BA-4AD7-2406B10C406F}"/>
          </ac:spMkLst>
        </pc:spChg>
        <pc:spChg chg="add del mod">
          <ac:chgData name="Leah Montner Dixon" userId="d5b2ae9e-9213-4442-b7df-4db8cbe51e5d" providerId="ADAL" clId="{286D0485-8DC5-4A56-93BC-E4B8AF8645BC}" dt="2022-11-14T14:41:22.551" v="2171" actId="478"/>
          <ac:spMkLst>
            <pc:docMk/>
            <pc:sldMk cId="717306888" sldId="2144328387"/>
            <ac:spMk id="6" creationId="{33E4C2D5-C245-5523-E0F5-05E8BAA0D4E2}"/>
          </ac:spMkLst>
        </pc:spChg>
        <pc:spChg chg="mod">
          <ac:chgData name="Leah Montner Dixon" userId="d5b2ae9e-9213-4442-b7df-4db8cbe51e5d" providerId="ADAL" clId="{286D0485-8DC5-4A56-93BC-E4B8AF8645BC}" dt="2022-11-14T14:41:21.662" v="2170" actId="14100"/>
          <ac:spMkLst>
            <pc:docMk/>
            <pc:sldMk cId="717306888" sldId="2144328387"/>
            <ac:spMk id="11" creationId="{83E80198-8D78-499B-966B-06BAF921A915}"/>
          </ac:spMkLst>
        </pc:spChg>
        <pc:spChg chg="mod">
          <ac:chgData name="Leah Montner Dixon" userId="d5b2ae9e-9213-4442-b7df-4db8cbe51e5d" providerId="ADAL" clId="{286D0485-8DC5-4A56-93BC-E4B8AF8645BC}" dt="2022-11-14T14:41:26.712" v="2184" actId="1036"/>
          <ac:spMkLst>
            <pc:docMk/>
            <pc:sldMk cId="717306888" sldId="2144328387"/>
            <ac:spMk id="28" creationId="{7B798141-0F9D-2558-95E6-7C2C7831DB02}"/>
          </ac:spMkLst>
        </pc:spChg>
        <pc:spChg chg="mod">
          <ac:chgData name="Leah Montner Dixon" userId="d5b2ae9e-9213-4442-b7df-4db8cbe51e5d" providerId="ADAL" clId="{286D0485-8DC5-4A56-93BC-E4B8AF8645BC}" dt="2022-11-14T14:41:30.208" v="2191" actId="1035"/>
          <ac:spMkLst>
            <pc:docMk/>
            <pc:sldMk cId="717306888" sldId="2144328387"/>
            <ac:spMk id="29" creationId="{99DA619B-89C1-9976-1505-0AF82DD805E8}"/>
          </ac:spMkLst>
        </pc:spChg>
        <pc:spChg chg="mod">
          <ac:chgData name="Leah Montner Dixon" userId="d5b2ae9e-9213-4442-b7df-4db8cbe51e5d" providerId="ADAL" clId="{286D0485-8DC5-4A56-93BC-E4B8AF8645BC}" dt="2022-11-14T17:46:23.497" v="2315" actId="207"/>
          <ac:spMkLst>
            <pc:docMk/>
            <pc:sldMk cId="717306888" sldId="2144328387"/>
            <ac:spMk id="34" creationId="{510EACF8-F1B4-B296-A19D-A79B4B9731B1}"/>
          </ac:spMkLst>
        </pc:spChg>
        <pc:spChg chg="del">
          <ac:chgData name="Leah Montner Dixon" userId="d5b2ae9e-9213-4442-b7df-4db8cbe51e5d" providerId="ADAL" clId="{286D0485-8DC5-4A56-93BC-E4B8AF8645BC}" dt="2022-11-09T19:37:25.789" v="1333" actId="478"/>
          <ac:spMkLst>
            <pc:docMk/>
            <pc:sldMk cId="717306888" sldId="2144328387"/>
            <ac:spMk id="36" creationId="{A7FD0855-879B-285C-2D47-2C4C4017E092}"/>
          </ac:spMkLst>
        </pc:spChg>
        <pc:picChg chg="add mod">
          <ac:chgData name="Leah Montner Dixon" userId="d5b2ae9e-9213-4442-b7df-4db8cbe51e5d" providerId="ADAL" clId="{286D0485-8DC5-4A56-93BC-E4B8AF8645BC}" dt="2022-11-09T19:37:26.093" v="1334"/>
          <ac:picMkLst>
            <pc:docMk/>
            <pc:sldMk cId="717306888" sldId="2144328387"/>
            <ac:picMk id="2" creationId="{584CFD3E-84CD-29DA-0907-170E631712CE}"/>
          </ac:picMkLst>
        </pc:picChg>
        <pc:picChg chg="del">
          <ac:chgData name="Leah Montner Dixon" userId="d5b2ae9e-9213-4442-b7df-4db8cbe51e5d" providerId="ADAL" clId="{286D0485-8DC5-4A56-93BC-E4B8AF8645BC}" dt="2022-11-09T19:37:25.789" v="1333" actId="478"/>
          <ac:picMkLst>
            <pc:docMk/>
            <pc:sldMk cId="717306888" sldId="2144328387"/>
            <ac:picMk id="19" creationId="{C17DEFFB-227E-2E2F-3CCF-EF5C2BAE379C}"/>
          </ac:picMkLst>
        </pc:picChg>
      </pc:sldChg>
      <pc:sldChg chg="del">
        <pc:chgData name="Leah Montner Dixon" userId="d5b2ae9e-9213-4442-b7df-4db8cbe51e5d" providerId="ADAL" clId="{286D0485-8DC5-4A56-93BC-E4B8AF8645BC}" dt="2022-11-07T21:00:08.281" v="0" actId="47"/>
        <pc:sldMkLst>
          <pc:docMk/>
          <pc:sldMk cId="1991053506" sldId="2144328448"/>
        </pc:sldMkLst>
      </pc:sldChg>
      <pc:sldChg chg="ord">
        <pc:chgData name="Leah Montner Dixon" userId="d5b2ae9e-9213-4442-b7df-4db8cbe51e5d" providerId="ADAL" clId="{286D0485-8DC5-4A56-93BC-E4B8AF8645BC}" dt="2022-11-09T17:45:11.074" v="298"/>
        <pc:sldMkLst>
          <pc:docMk/>
          <pc:sldMk cId="529933679" sldId="2144328511"/>
        </pc:sldMkLst>
      </pc:sldChg>
      <pc:sldChg chg="modSp mod">
        <pc:chgData name="Leah Montner Dixon" userId="d5b2ae9e-9213-4442-b7df-4db8cbe51e5d" providerId="ADAL" clId="{286D0485-8DC5-4A56-93BC-E4B8AF8645BC}" dt="2022-11-14T17:42:25.913" v="2242" actId="207"/>
        <pc:sldMkLst>
          <pc:docMk/>
          <pc:sldMk cId="3015464919" sldId="2144328516"/>
        </pc:sldMkLst>
        <pc:spChg chg="mod">
          <ac:chgData name="Leah Montner Dixon" userId="d5b2ae9e-9213-4442-b7df-4db8cbe51e5d" providerId="ADAL" clId="{286D0485-8DC5-4A56-93BC-E4B8AF8645BC}" dt="2022-11-14T17:42:22.194" v="2241" actId="207"/>
          <ac:spMkLst>
            <pc:docMk/>
            <pc:sldMk cId="3015464919" sldId="2144328516"/>
            <ac:spMk id="20" creationId="{54B2911B-6AA0-FE90-32F8-847EB3A1FE7A}"/>
          </ac:spMkLst>
        </pc:spChg>
        <pc:spChg chg="mod">
          <ac:chgData name="Leah Montner Dixon" userId="d5b2ae9e-9213-4442-b7df-4db8cbe51e5d" providerId="ADAL" clId="{286D0485-8DC5-4A56-93BC-E4B8AF8645BC}" dt="2022-11-14T17:42:22.194" v="2241" actId="207"/>
          <ac:spMkLst>
            <pc:docMk/>
            <pc:sldMk cId="3015464919" sldId="2144328516"/>
            <ac:spMk id="23" creationId="{5429D7DE-33F0-1852-6C44-E1A1FE5E03FE}"/>
          </ac:spMkLst>
        </pc:spChg>
        <pc:spChg chg="mod">
          <ac:chgData name="Leah Montner Dixon" userId="d5b2ae9e-9213-4442-b7df-4db8cbe51e5d" providerId="ADAL" clId="{286D0485-8DC5-4A56-93BC-E4B8AF8645BC}" dt="2022-11-14T17:42:22.194" v="2241" actId="207"/>
          <ac:spMkLst>
            <pc:docMk/>
            <pc:sldMk cId="3015464919" sldId="2144328516"/>
            <ac:spMk id="26" creationId="{41B2C146-BDDC-1AF3-9BEE-6CB1A12F8FF3}"/>
          </ac:spMkLst>
        </pc:spChg>
        <pc:spChg chg="mod">
          <ac:chgData name="Leah Montner Dixon" userId="d5b2ae9e-9213-4442-b7df-4db8cbe51e5d" providerId="ADAL" clId="{286D0485-8DC5-4A56-93BC-E4B8AF8645BC}" dt="2022-11-14T17:42:25.913" v="2242" actId="207"/>
          <ac:spMkLst>
            <pc:docMk/>
            <pc:sldMk cId="3015464919" sldId="2144328516"/>
            <ac:spMk id="36" creationId="{FCE24247-A5F4-11AA-1D3F-1E2F67877E46}"/>
          </ac:spMkLst>
        </pc:spChg>
        <pc:spChg chg="mod">
          <ac:chgData name="Leah Montner Dixon" userId="d5b2ae9e-9213-4442-b7df-4db8cbe51e5d" providerId="ADAL" clId="{286D0485-8DC5-4A56-93BC-E4B8AF8645BC}" dt="2022-11-14T17:42:25.913" v="2242" actId="207"/>
          <ac:spMkLst>
            <pc:docMk/>
            <pc:sldMk cId="3015464919" sldId="2144328516"/>
            <ac:spMk id="38" creationId="{F9D7CD3F-A353-08FE-A1D3-FF56FE8FB374}"/>
          </ac:spMkLst>
        </pc:spChg>
        <pc:spChg chg="mod">
          <ac:chgData name="Leah Montner Dixon" userId="d5b2ae9e-9213-4442-b7df-4db8cbe51e5d" providerId="ADAL" clId="{286D0485-8DC5-4A56-93BC-E4B8AF8645BC}" dt="2022-11-14T17:42:25.913" v="2242" actId="207"/>
          <ac:spMkLst>
            <pc:docMk/>
            <pc:sldMk cId="3015464919" sldId="2144328516"/>
            <ac:spMk id="40" creationId="{996161B5-E53C-A7BF-7B0E-45E1226CE39B}"/>
          </ac:spMkLst>
        </pc:spChg>
      </pc:sldChg>
      <pc:sldChg chg="addSp delSp modSp mod addCm delCm">
        <pc:chgData name="Leah Montner Dixon" userId="d5b2ae9e-9213-4442-b7df-4db8cbe51e5d" providerId="ADAL" clId="{286D0485-8DC5-4A56-93BC-E4B8AF8645BC}" dt="2022-11-14T17:46:14.553" v="2313" actId="207"/>
        <pc:sldMkLst>
          <pc:docMk/>
          <pc:sldMk cId="479369312" sldId="2144328518"/>
        </pc:sldMkLst>
        <pc:spChg chg="add del mod">
          <ac:chgData name="Leah Montner Dixon" userId="d5b2ae9e-9213-4442-b7df-4db8cbe51e5d" providerId="ADAL" clId="{286D0485-8DC5-4A56-93BC-E4B8AF8645BC}" dt="2022-11-14T14:40:45.754" v="2156" actId="478"/>
          <ac:spMkLst>
            <pc:docMk/>
            <pc:sldMk cId="479369312" sldId="2144328518"/>
            <ac:spMk id="2" creationId="{8703EA56-AA6D-DA16-F540-904E98876D36}"/>
          </ac:spMkLst>
        </pc:spChg>
        <pc:spChg chg="add del mod">
          <ac:chgData name="Leah Montner Dixon" userId="d5b2ae9e-9213-4442-b7df-4db8cbe51e5d" providerId="ADAL" clId="{286D0485-8DC5-4A56-93BC-E4B8AF8645BC}" dt="2022-11-09T19:13:29.097" v="865"/>
          <ac:spMkLst>
            <pc:docMk/>
            <pc:sldMk cId="479369312" sldId="2144328518"/>
            <ac:spMk id="4" creationId="{390105D8-6D3D-806A-28A9-8BCFD1CA3EDD}"/>
          </ac:spMkLst>
        </pc:spChg>
        <pc:spChg chg="mod">
          <ac:chgData name="Leah Montner Dixon" userId="d5b2ae9e-9213-4442-b7df-4db8cbe51e5d" providerId="ADAL" clId="{286D0485-8DC5-4A56-93BC-E4B8AF8645BC}" dt="2022-11-14T14:41:00.943" v="2159" actId="14100"/>
          <ac:spMkLst>
            <pc:docMk/>
            <pc:sldMk cId="479369312" sldId="2144328518"/>
            <ac:spMk id="5" creationId="{5BBE4191-9C30-C33D-E5BD-298D22FC5740}"/>
          </ac:spMkLst>
        </pc:spChg>
        <pc:spChg chg="add del">
          <ac:chgData name="Leah Montner Dixon" userId="d5b2ae9e-9213-4442-b7df-4db8cbe51e5d" providerId="ADAL" clId="{286D0485-8DC5-4A56-93BC-E4B8AF8645BC}" dt="2022-11-09T17:44:54.995" v="296" actId="478"/>
          <ac:spMkLst>
            <pc:docMk/>
            <pc:sldMk cId="479369312" sldId="2144328518"/>
            <ac:spMk id="6" creationId="{4C6D11BD-5752-B18D-59E2-7623C44CFD2C}"/>
          </ac:spMkLst>
        </pc:spChg>
        <pc:spChg chg="mod">
          <ac:chgData name="Leah Montner Dixon" userId="d5b2ae9e-9213-4442-b7df-4db8cbe51e5d" providerId="ADAL" clId="{286D0485-8DC5-4A56-93BC-E4B8AF8645BC}" dt="2022-11-09T18:28:47.172" v="316" actId="1036"/>
          <ac:spMkLst>
            <pc:docMk/>
            <pc:sldMk cId="479369312" sldId="2144328518"/>
            <ac:spMk id="7" creationId="{7F773026-A9F8-3C36-A827-A5B54AADFD7B}"/>
          </ac:spMkLst>
        </pc:spChg>
        <pc:spChg chg="del">
          <ac:chgData name="Leah Montner Dixon" userId="d5b2ae9e-9213-4442-b7df-4db8cbe51e5d" providerId="ADAL" clId="{286D0485-8DC5-4A56-93BC-E4B8AF8645BC}" dt="2022-11-09T17:44:45.932" v="292" actId="478"/>
          <ac:spMkLst>
            <pc:docMk/>
            <pc:sldMk cId="479369312" sldId="2144328518"/>
            <ac:spMk id="8" creationId="{D009ED30-2853-A3C5-B640-DE1822BB7806}"/>
          </ac:spMkLst>
        </pc:spChg>
        <pc:spChg chg="del">
          <ac:chgData name="Leah Montner Dixon" userId="d5b2ae9e-9213-4442-b7df-4db8cbe51e5d" providerId="ADAL" clId="{286D0485-8DC5-4A56-93BC-E4B8AF8645BC}" dt="2022-11-09T17:44:45.932" v="292" actId="478"/>
          <ac:spMkLst>
            <pc:docMk/>
            <pc:sldMk cId="479369312" sldId="2144328518"/>
            <ac:spMk id="19" creationId="{3B5B7104-AE71-07A3-EAE5-26D50F708595}"/>
          </ac:spMkLst>
        </pc:spChg>
        <pc:spChg chg="mod">
          <ac:chgData name="Leah Montner Dixon" userId="d5b2ae9e-9213-4442-b7df-4db8cbe51e5d" providerId="ADAL" clId="{286D0485-8DC5-4A56-93BC-E4B8AF8645BC}" dt="2022-11-09T19:31:53.702" v="909" actId="1035"/>
          <ac:spMkLst>
            <pc:docMk/>
            <pc:sldMk cId="479369312" sldId="2144328518"/>
            <ac:spMk id="23" creationId="{FE54455D-3099-8DEE-7A15-9DCDDDD8F040}"/>
          </ac:spMkLst>
        </pc:spChg>
        <pc:spChg chg="mod">
          <ac:chgData name="Leah Montner Dixon" userId="d5b2ae9e-9213-4442-b7df-4db8cbe51e5d" providerId="ADAL" clId="{286D0485-8DC5-4A56-93BC-E4B8AF8645BC}" dt="2022-11-09T19:36:16.125" v="1329" actId="1036"/>
          <ac:spMkLst>
            <pc:docMk/>
            <pc:sldMk cId="479369312" sldId="2144328518"/>
            <ac:spMk id="24" creationId="{8E65F054-3F75-CA02-1898-B4EE74A3EE50}"/>
          </ac:spMkLst>
        </pc:spChg>
        <pc:spChg chg="mod">
          <ac:chgData name="Leah Montner Dixon" userId="d5b2ae9e-9213-4442-b7df-4db8cbe51e5d" providerId="ADAL" clId="{286D0485-8DC5-4A56-93BC-E4B8AF8645BC}" dt="2022-11-14T17:46:14.553" v="2313" actId="207"/>
          <ac:spMkLst>
            <pc:docMk/>
            <pc:sldMk cId="479369312" sldId="2144328518"/>
            <ac:spMk id="34" creationId="{397F8115-3C43-5A2B-C88E-1953D955DE71}"/>
          </ac:spMkLst>
        </pc:spChg>
        <pc:spChg chg="mod">
          <ac:chgData name="Leah Montner Dixon" userId="d5b2ae9e-9213-4442-b7df-4db8cbe51e5d" providerId="ADAL" clId="{286D0485-8DC5-4A56-93BC-E4B8AF8645BC}" dt="2022-11-09T19:27:14.408" v="874"/>
          <ac:spMkLst>
            <pc:docMk/>
            <pc:sldMk cId="479369312" sldId="2144328518"/>
            <ac:spMk id="57" creationId="{1B5A5950-E188-4BEE-CD20-09095B2F7C3B}"/>
          </ac:spMkLst>
        </pc:spChg>
        <pc:picChg chg="add del mod ord modCrop">
          <ac:chgData name="Leah Montner Dixon" userId="d5b2ae9e-9213-4442-b7df-4db8cbe51e5d" providerId="ADAL" clId="{286D0485-8DC5-4A56-93BC-E4B8AF8645BC}" dt="2022-11-09T19:26:22.425" v="866" actId="21"/>
          <ac:picMkLst>
            <pc:docMk/>
            <pc:sldMk cId="479369312" sldId="2144328518"/>
            <ac:picMk id="3" creationId="{2C7430F5-2251-98BE-CB21-C0C2A878D05A}"/>
          </ac:picMkLst>
        </pc:picChg>
        <pc:picChg chg="add del mod ord modCrop">
          <ac:chgData name="Leah Montner Dixon" userId="d5b2ae9e-9213-4442-b7df-4db8cbe51e5d" providerId="ADAL" clId="{286D0485-8DC5-4A56-93BC-E4B8AF8645BC}" dt="2022-11-09T19:31:44.848" v="903" actId="478"/>
          <ac:picMkLst>
            <pc:docMk/>
            <pc:sldMk cId="479369312" sldId="2144328518"/>
            <ac:picMk id="10" creationId="{58CE4112-E9C0-21EE-6AD9-083AE8A18CE9}"/>
          </ac:picMkLst>
        </pc:picChg>
        <pc:picChg chg="add mod ord modCrop">
          <ac:chgData name="Leah Montner Dixon" userId="d5b2ae9e-9213-4442-b7df-4db8cbe51e5d" providerId="ADAL" clId="{286D0485-8DC5-4A56-93BC-E4B8AF8645BC}" dt="2022-11-14T14:40:53.614" v="2158" actId="14100"/>
          <ac:picMkLst>
            <pc:docMk/>
            <pc:sldMk cId="479369312" sldId="2144328518"/>
            <ac:picMk id="12" creationId="{D6928870-04B7-5613-1FDE-42154D3A4E4B}"/>
          </ac:picMkLst>
        </pc:picChg>
        <pc:picChg chg="mod">
          <ac:chgData name="Leah Montner Dixon" userId="d5b2ae9e-9213-4442-b7df-4db8cbe51e5d" providerId="ADAL" clId="{286D0485-8DC5-4A56-93BC-E4B8AF8645BC}" dt="2022-11-09T19:27:10.659" v="873"/>
          <ac:picMkLst>
            <pc:docMk/>
            <pc:sldMk cId="479369312" sldId="2144328518"/>
            <ac:picMk id="55" creationId="{9ACAA6BA-BEC0-203E-D517-3EAEFE4F1215}"/>
          </ac:picMkLst>
        </pc:picChg>
      </pc:sldChg>
      <pc:sldChg chg="addSp delSp modSp mod delCm">
        <pc:chgData name="Leah Montner Dixon" userId="d5b2ae9e-9213-4442-b7df-4db8cbe51e5d" providerId="ADAL" clId="{286D0485-8DC5-4A56-93BC-E4B8AF8645BC}" dt="2022-11-14T17:46:29.712" v="2317" actId="207"/>
        <pc:sldMkLst>
          <pc:docMk/>
          <pc:sldMk cId="1390646621" sldId="2144328519"/>
        </pc:sldMkLst>
        <pc:spChg chg="add del mod">
          <ac:chgData name="Leah Montner Dixon" userId="d5b2ae9e-9213-4442-b7df-4db8cbe51e5d" providerId="ADAL" clId="{286D0485-8DC5-4A56-93BC-E4B8AF8645BC}" dt="2022-11-14T14:42:07.497" v="2216"/>
          <ac:spMkLst>
            <pc:docMk/>
            <pc:sldMk cId="1390646621" sldId="2144328519"/>
            <ac:spMk id="2" creationId="{5C683AC1-2745-83DF-8FFB-4BCB8F53D586}"/>
          </ac:spMkLst>
        </pc:spChg>
        <pc:spChg chg="add del mod ord">
          <ac:chgData name="Leah Montner Dixon" userId="d5b2ae9e-9213-4442-b7df-4db8cbe51e5d" providerId="ADAL" clId="{286D0485-8DC5-4A56-93BC-E4B8AF8645BC}" dt="2022-11-09T22:04:21.827" v="1848" actId="478"/>
          <ac:spMkLst>
            <pc:docMk/>
            <pc:sldMk cId="1390646621" sldId="2144328519"/>
            <ac:spMk id="2" creationId="{AF238B06-09E8-64E0-169B-AB5EF4B25B18}"/>
          </ac:spMkLst>
        </pc:spChg>
        <pc:spChg chg="add del mod ord">
          <ac:chgData name="Leah Montner Dixon" userId="d5b2ae9e-9213-4442-b7df-4db8cbe51e5d" providerId="ADAL" clId="{286D0485-8DC5-4A56-93BC-E4B8AF8645BC}" dt="2022-11-09T22:04:21.827" v="1848" actId="478"/>
          <ac:spMkLst>
            <pc:docMk/>
            <pc:sldMk cId="1390646621" sldId="2144328519"/>
            <ac:spMk id="3" creationId="{10022A8C-3902-59C9-67FA-E565DF589742}"/>
          </ac:spMkLst>
        </pc:spChg>
        <pc:spChg chg="del">
          <ac:chgData name="Leah Montner Dixon" userId="d5b2ae9e-9213-4442-b7df-4db8cbe51e5d" providerId="ADAL" clId="{286D0485-8DC5-4A56-93BC-E4B8AF8645BC}" dt="2022-11-09T19:46:20.168" v="1830" actId="478"/>
          <ac:spMkLst>
            <pc:docMk/>
            <pc:sldMk cId="1390646621" sldId="2144328519"/>
            <ac:spMk id="5" creationId="{51DB4486-049C-441D-7E69-C17C6B885D82}"/>
          </ac:spMkLst>
        </pc:spChg>
        <pc:spChg chg="mod">
          <ac:chgData name="Leah Montner Dixon" userId="d5b2ae9e-9213-4442-b7df-4db8cbe51e5d" providerId="ADAL" clId="{286D0485-8DC5-4A56-93BC-E4B8AF8645BC}" dt="2022-11-09T22:15:28.915" v="2049" actId="1076"/>
          <ac:spMkLst>
            <pc:docMk/>
            <pc:sldMk cId="1390646621" sldId="2144328519"/>
            <ac:spMk id="6" creationId="{F42DCC47-973E-19E5-96FC-88948C307911}"/>
          </ac:spMkLst>
        </pc:spChg>
        <pc:spChg chg="add del mod">
          <ac:chgData name="Leah Montner Dixon" userId="d5b2ae9e-9213-4442-b7df-4db8cbe51e5d" providerId="ADAL" clId="{286D0485-8DC5-4A56-93BC-E4B8AF8645BC}" dt="2022-11-09T22:11:47.643" v="2010" actId="478"/>
          <ac:spMkLst>
            <pc:docMk/>
            <pc:sldMk cId="1390646621" sldId="2144328519"/>
            <ac:spMk id="7" creationId="{71DCEBE9-0E6A-2776-DDD7-A2ED7114F435}"/>
          </ac:spMkLst>
        </pc:spChg>
        <pc:spChg chg="add mod">
          <ac:chgData name="Leah Montner Dixon" userId="d5b2ae9e-9213-4442-b7df-4db8cbe51e5d" providerId="ADAL" clId="{286D0485-8DC5-4A56-93BC-E4B8AF8645BC}" dt="2022-11-09T22:04:42.225" v="1849"/>
          <ac:spMkLst>
            <pc:docMk/>
            <pc:sldMk cId="1390646621" sldId="2144328519"/>
            <ac:spMk id="8" creationId="{A8A0EC9A-DD29-E89C-19C8-0D6DECCD8EBC}"/>
          </ac:spMkLst>
        </pc:spChg>
        <pc:spChg chg="add mod">
          <ac:chgData name="Leah Montner Dixon" userId="d5b2ae9e-9213-4442-b7df-4db8cbe51e5d" providerId="ADAL" clId="{286D0485-8DC5-4A56-93BC-E4B8AF8645BC}" dt="2022-11-09T22:16:17.438" v="2052" actId="208"/>
          <ac:spMkLst>
            <pc:docMk/>
            <pc:sldMk cId="1390646621" sldId="2144328519"/>
            <ac:spMk id="9" creationId="{C44FE891-C08F-A949-EB5B-F81F8CC28762}"/>
          </ac:spMkLst>
        </pc:spChg>
        <pc:spChg chg="add mod">
          <ac:chgData name="Leah Montner Dixon" userId="d5b2ae9e-9213-4442-b7df-4db8cbe51e5d" providerId="ADAL" clId="{286D0485-8DC5-4A56-93BC-E4B8AF8645BC}" dt="2022-11-09T22:06:00.259" v="2005" actId="1076"/>
          <ac:spMkLst>
            <pc:docMk/>
            <pc:sldMk cId="1390646621" sldId="2144328519"/>
            <ac:spMk id="11" creationId="{F0627CA1-49A2-E537-47DD-C3448A10E7B4}"/>
          </ac:spMkLst>
        </pc:spChg>
        <pc:spChg chg="add mod">
          <ac:chgData name="Leah Montner Dixon" userId="d5b2ae9e-9213-4442-b7df-4db8cbe51e5d" providerId="ADAL" clId="{286D0485-8DC5-4A56-93BC-E4B8AF8645BC}" dt="2022-11-09T22:18:38.699" v="2053" actId="1076"/>
          <ac:spMkLst>
            <pc:docMk/>
            <pc:sldMk cId="1390646621" sldId="2144328519"/>
            <ac:spMk id="14" creationId="{6071C597-5A8C-1A0E-8C88-D8EDA2C14532}"/>
          </ac:spMkLst>
        </pc:spChg>
        <pc:spChg chg="add mod">
          <ac:chgData name="Leah Montner Dixon" userId="d5b2ae9e-9213-4442-b7df-4db8cbe51e5d" providerId="ADAL" clId="{286D0485-8DC5-4A56-93BC-E4B8AF8645BC}" dt="2022-11-09T22:29:59.292" v="2119"/>
          <ac:spMkLst>
            <pc:docMk/>
            <pc:sldMk cId="1390646621" sldId="2144328519"/>
            <ac:spMk id="17" creationId="{2321000B-AD09-E7FD-FFD1-B3FEFE5E8ADF}"/>
          </ac:spMkLst>
        </pc:spChg>
        <pc:spChg chg="add mod">
          <ac:chgData name="Leah Montner Dixon" userId="d5b2ae9e-9213-4442-b7df-4db8cbe51e5d" providerId="ADAL" clId="{286D0485-8DC5-4A56-93BC-E4B8AF8645BC}" dt="2022-11-09T22:22:29.123" v="2104" actId="14100"/>
          <ac:spMkLst>
            <pc:docMk/>
            <pc:sldMk cId="1390646621" sldId="2144328519"/>
            <ac:spMk id="19" creationId="{0773AB0A-A8E4-41AB-8483-7D78BA339168}"/>
          </ac:spMkLst>
        </pc:spChg>
        <pc:spChg chg="add mod">
          <ac:chgData name="Leah Montner Dixon" userId="d5b2ae9e-9213-4442-b7df-4db8cbe51e5d" providerId="ADAL" clId="{286D0485-8DC5-4A56-93BC-E4B8AF8645BC}" dt="2022-11-09T22:30:01.939" v="2121" actId="1076"/>
          <ac:spMkLst>
            <pc:docMk/>
            <pc:sldMk cId="1390646621" sldId="2144328519"/>
            <ac:spMk id="21" creationId="{57C1F847-F83E-E2BB-F317-3C57AF2C5296}"/>
          </ac:spMkLst>
        </pc:spChg>
        <pc:spChg chg="mod">
          <ac:chgData name="Leah Montner Dixon" userId="d5b2ae9e-9213-4442-b7df-4db8cbe51e5d" providerId="ADAL" clId="{286D0485-8DC5-4A56-93BC-E4B8AF8645BC}" dt="2022-11-09T22:11:53.581" v="2011" actId="404"/>
          <ac:spMkLst>
            <pc:docMk/>
            <pc:sldMk cId="1390646621" sldId="2144328519"/>
            <ac:spMk id="29" creationId="{99DA619B-89C1-9976-1505-0AF82DD805E8}"/>
          </ac:spMkLst>
        </pc:spChg>
        <pc:spChg chg="mod">
          <ac:chgData name="Leah Montner Dixon" userId="d5b2ae9e-9213-4442-b7df-4db8cbe51e5d" providerId="ADAL" clId="{286D0485-8DC5-4A56-93BC-E4B8AF8645BC}" dt="2022-11-14T17:46:29.712" v="2317" actId="207"/>
          <ac:spMkLst>
            <pc:docMk/>
            <pc:sldMk cId="1390646621" sldId="2144328519"/>
            <ac:spMk id="34" creationId="{510EACF8-F1B4-B296-A19D-A79B4B9731B1}"/>
          </ac:spMkLst>
        </pc:spChg>
        <pc:spChg chg="del">
          <ac:chgData name="Leah Montner Dixon" userId="d5b2ae9e-9213-4442-b7df-4db8cbe51e5d" providerId="ADAL" clId="{286D0485-8DC5-4A56-93BC-E4B8AF8645BC}" dt="2022-11-09T22:03:51.453" v="1841" actId="478"/>
          <ac:spMkLst>
            <pc:docMk/>
            <pc:sldMk cId="1390646621" sldId="2144328519"/>
            <ac:spMk id="43" creationId="{663ABA4E-2B18-5A1C-93FC-95392C828A80}"/>
          </ac:spMkLst>
        </pc:spChg>
        <pc:spChg chg="del">
          <ac:chgData name="Leah Montner Dixon" userId="d5b2ae9e-9213-4442-b7df-4db8cbe51e5d" providerId="ADAL" clId="{286D0485-8DC5-4A56-93BC-E4B8AF8645BC}" dt="2022-11-09T22:03:51.453" v="1841" actId="478"/>
          <ac:spMkLst>
            <pc:docMk/>
            <pc:sldMk cId="1390646621" sldId="2144328519"/>
            <ac:spMk id="44" creationId="{97927289-541A-467E-56F8-27D52A5A0685}"/>
          </ac:spMkLst>
        </pc:spChg>
        <pc:spChg chg="del">
          <ac:chgData name="Leah Montner Dixon" userId="d5b2ae9e-9213-4442-b7df-4db8cbe51e5d" providerId="ADAL" clId="{286D0485-8DC5-4A56-93BC-E4B8AF8645BC}" dt="2022-11-09T22:03:53.251" v="1842" actId="478"/>
          <ac:spMkLst>
            <pc:docMk/>
            <pc:sldMk cId="1390646621" sldId="2144328519"/>
            <ac:spMk id="47" creationId="{A6064B10-263D-93A1-4A7D-6F830BD5339C}"/>
          </ac:spMkLst>
        </pc:spChg>
        <pc:spChg chg="del">
          <ac:chgData name="Leah Montner Dixon" userId="d5b2ae9e-9213-4442-b7df-4db8cbe51e5d" providerId="ADAL" clId="{286D0485-8DC5-4A56-93BC-E4B8AF8645BC}" dt="2022-11-09T22:03:54.073" v="1843" actId="478"/>
          <ac:spMkLst>
            <pc:docMk/>
            <pc:sldMk cId="1390646621" sldId="2144328519"/>
            <ac:spMk id="49" creationId="{52D5C874-7A99-1304-47B7-A2F49D47D91A}"/>
          </ac:spMkLst>
        </pc:spChg>
        <pc:picChg chg="del">
          <ac:chgData name="Leah Montner Dixon" userId="d5b2ae9e-9213-4442-b7df-4db8cbe51e5d" providerId="ADAL" clId="{286D0485-8DC5-4A56-93BC-E4B8AF8645BC}" dt="2022-11-09T22:03:51.453" v="1841" actId="478"/>
          <ac:picMkLst>
            <pc:docMk/>
            <pc:sldMk cId="1390646621" sldId="2144328519"/>
            <ac:picMk id="37" creationId="{60C5AAEB-7637-7F1C-9FD2-62CAF9975440}"/>
          </ac:picMkLst>
        </pc:picChg>
      </pc:sldChg>
      <pc:sldChg chg="addSp modSp new del mod">
        <pc:chgData name="Leah Montner Dixon" userId="d5b2ae9e-9213-4442-b7df-4db8cbe51e5d" providerId="ADAL" clId="{286D0485-8DC5-4A56-93BC-E4B8AF8645BC}" dt="2022-11-09T18:27:13.983" v="305" actId="47"/>
        <pc:sldMkLst>
          <pc:docMk/>
          <pc:sldMk cId="4088613991" sldId="2144328520"/>
        </pc:sldMkLst>
        <pc:picChg chg="add">
          <ac:chgData name="Leah Montner Dixon" userId="d5b2ae9e-9213-4442-b7df-4db8cbe51e5d" providerId="ADAL" clId="{286D0485-8DC5-4A56-93BC-E4B8AF8645BC}" dt="2022-11-09T18:26:08.013" v="300" actId="22"/>
          <ac:picMkLst>
            <pc:docMk/>
            <pc:sldMk cId="4088613991" sldId="2144328520"/>
            <ac:picMk id="3" creationId="{7EF1C496-E85F-E3C7-B14F-893247146AF3}"/>
          </ac:picMkLst>
        </pc:picChg>
        <pc:picChg chg="add">
          <ac:chgData name="Leah Montner Dixon" userId="d5b2ae9e-9213-4442-b7df-4db8cbe51e5d" providerId="ADAL" clId="{286D0485-8DC5-4A56-93BC-E4B8AF8645BC}" dt="2022-11-09T18:26:09.695" v="301" actId="22"/>
          <ac:picMkLst>
            <pc:docMk/>
            <pc:sldMk cId="4088613991" sldId="2144328520"/>
            <ac:picMk id="5" creationId="{6CD9C56E-DA9B-E6AC-D711-968E05CE2CDC}"/>
          </ac:picMkLst>
        </pc:picChg>
        <pc:picChg chg="add mod">
          <ac:chgData name="Leah Montner Dixon" userId="d5b2ae9e-9213-4442-b7df-4db8cbe51e5d" providerId="ADAL" clId="{286D0485-8DC5-4A56-93BC-E4B8AF8645BC}" dt="2022-11-09T18:26:57.277" v="304" actId="1076"/>
          <ac:picMkLst>
            <pc:docMk/>
            <pc:sldMk cId="4088613991" sldId="2144328520"/>
            <ac:picMk id="6" creationId="{EFADCD4C-C5B4-A5C6-8522-727EAAD6543E}"/>
          </ac:picMkLst>
        </pc:picChg>
        <pc:picChg chg="mod">
          <ac:chgData name="Leah Montner Dixon" userId="d5b2ae9e-9213-4442-b7df-4db8cbe51e5d" providerId="ADAL" clId="{286D0485-8DC5-4A56-93BC-E4B8AF8645BC}" dt="2022-11-09T18:26:43.452" v="303" actId="1076"/>
          <ac:picMkLst>
            <pc:docMk/>
            <pc:sldMk cId="4088613991" sldId="2144328520"/>
            <ac:picMk id="7" creationId="{9EC37AF6-6939-21E3-592D-7D418362C2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4D4275-F9C9-4D2F-8495-C69D34EF5098}"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5BE72-27F0-4E4A-8EE9-540DE2BC18CF}" type="slidenum">
              <a:rPr lang="en-US" smtClean="0"/>
              <a:t>‹#›</a:t>
            </a:fld>
            <a:endParaRPr lang="en-US"/>
          </a:p>
        </p:txBody>
      </p:sp>
    </p:spTree>
    <p:extLst>
      <p:ext uri="{BB962C8B-B14F-4D97-AF65-F5344CB8AC3E}">
        <p14:creationId xmlns:p14="http://schemas.microsoft.com/office/powerpoint/2010/main" val="199466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4EFE2-3D8F-4FA9-AF11-29E630630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126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51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26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96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7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3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191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52EFB-83D1-37D4-6C71-7D2AFCE2AF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12B2BA-F1D2-3A1B-81C1-C8BAD046DC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81A809-894C-2877-6968-F0405337B173}"/>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5" name="Footer Placeholder 4">
            <a:extLst>
              <a:ext uri="{FF2B5EF4-FFF2-40B4-BE49-F238E27FC236}">
                <a16:creationId xmlns:a16="http://schemas.microsoft.com/office/drawing/2014/main" id="{EF2C8B35-D054-56A3-4154-10433A51A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61C6F-0CE0-5DAC-0F91-421207742BFD}"/>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2031872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4491E-61D4-C593-9FCF-67E3B2BA01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C0D1A4-A0B7-2CFE-C361-1C8A487118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A3818-0F92-5754-B1BD-87944ED1F88A}"/>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5" name="Footer Placeholder 4">
            <a:extLst>
              <a:ext uri="{FF2B5EF4-FFF2-40B4-BE49-F238E27FC236}">
                <a16:creationId xmlns:a16="http://schemas.microsoft.com/office/drawing/2014/main" id="{546929D8-3BE9-7F70-4695-AFC8B7213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E1295-6623-7D84-CEAC-6648A26E7AFB}"/>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1563511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DEF12-C64A-980F-1565-18B0F514E2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8DCFD1-BCDF-0BEA-E269-09BB631F5A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9C6CF-D985-92A0-A86A-F56E0329B501}"/>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5" name="Footer Placeholder 4">
            <a:extLst>
              <a:ext uri="{FF2B5EF4-FFF2-40B4-BE49-F238E27FC236}">
                <a16:creationId xmlns:a16="http://schemas.microsoft.com/office/drawing/2014/main" id="{757501FE-BA76-BE83-E121-D8792BB54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6ADF8-D7BA-45BA-C4E5-25573E716B1F}"/>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893392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730878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83671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765370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538162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3988397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51483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722466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804866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A0E0-5B7C-5427-CFC2-644747266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7287F9-39E6-FAC4-615F-C0CFF54661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8A23B-E378-E67F-2020-B77316D8028B}"/>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5" name="Footer Placeholder 4">
            <a:extLst>
              <a:ext uri="{FF2B5EF4-FFF2-40B4-BE49-F238E27FC236}">
                <a16:creationId xmlns:a16="http://schemas.microsoft.com/office/drawing/2014/main" id="{36D42058-DE3C-EC60-9F40-0DA2194FA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85A27-F240-6BAA-BBAC-775F146D37E4}"/>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1580450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342559744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2713313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69931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35199168"/>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077858616"/>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21668112"/>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13227196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01910469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7476641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65908229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E8555-143F-41A1-706A-65D227B74F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4280B5-7551-3ADA-50FF-A9A7993ED5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3E2896-4F72-43F9-09C5-748DDF72C94D}"/>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5" name="Footer Placeholder 4">
            <a:extLst>
              <a:ext uri="{FF2B5EF4-FFF2-40B4-BE49-F238E27FC236}">
                <a16:creationId xmlns:a16="http://schemas.microsoft.com/office/drawing/2014/main" id="{5A1B4082-9BFE-1293-4D5B-DDF1EF62E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5F1F2-97A5-8347-554D-2305D963DB36}"/>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3463062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09683621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149904882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3279D-9672-DB4C-9FEC-DCEB6B525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478AA-D99B-3154-0DFA-1C31D1C68F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5F050D-EA24-BB68-0615-957078D862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85346E-32A4-F1B1-AD6E-B21ECF62069E}"/>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6" name="Footer Placeholder 5">
            <a:extLst>
              <a:ext uri="{FF2B5EF4-FFF2-40B4-BE49-F238E27FC236}">
                <a16:creationId xmlns:a16="http://schemas.microsoft.com/office/drawing/2014/main" id="{7B2A8701-AAEF-B4B4-10F5-13F84720C3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9D8CEB-0B32-0B23-0A00-8063506A1D7D}"/>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212625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F26EE-E37B-B591-270E-173941802C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DF5AD1-91E5-63CC-4408-219BE21890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5EC4E-B0AD-A26A-60DD-3BF0E44878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981BE6-4047-46F3-7505-70C167B0FB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A4F98C-25E8-B196-8723-2DF63C2913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CAAFF0-2DE4-052C-A867-82E5C5E7883C}"/>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8" name="Footer Placeholder 7">
            <a:extLst>
              <a:ext uri="{FF2B5EF4-FFF2-40B4-BE49-F238E27FC236}">
                <a16:creationId xmlns:a16="http://schemas.microsoft.com/office/drawing/2014/main" id="{DBFCDA82-CBEA-2B33-4896-194A4E3DB6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188E9B-7C13-35D4-9D0C-CE3320C5FECB}"/>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179670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6E9B0-612D-88D9-57AE-54039B8BE6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D0F2DA-6970-5EF0-2CEE-C0F246AC97DE}"/>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4" name="Footer Placeholder 3">
            <a:extLst>
              <a:ext uri="{FF2B5EF4-FFF2-40B4-BE49-F238E27FC236}">
                <a16:creationId xmlns:a16="http://schemas.microsoft.com/office/drawing/2014/main" id="{700F9F0B-F114-4A91-3BF7-9D7815865D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B0A1A6-D429-26F7-0B88-241B3A9E89C5}"/>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1105727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FC0C93-1F55-BF8A-BF2A-AA16CA343B30}"/>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3" name="Footer Placeholder 2">
            <a:extLst>
              <a:ext uri="{FF2B5EF4-FFF2-40B4-BE49-F238E27FC236}">
                <a16:creationId xmlns:a16="http://schemas.microsoft.com/office/drawing/2014/main" id="{89F374D5-5A7B-246A-C974-6D57EB541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4B3A08-C66E-4E63-CF86-23C9C32AA0A2}"/>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171207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E880-9517-FB38-939D-14F9648B21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CF3801-5808-8318-66DD-39CC0BD80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D5FEF6-2B74-8AF7-CA12-BE6E195AA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C6D7E-9092-22B3-2A69-2BD1270FC795}"/>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6" name="Footer Placeholder 5">
            <a:extLst>
              <a:ext uri="{FF2B5EF4-FFF2-40B4-BE49-F238E27FC236}">
                <a16:creationId xmlns:a16="http://schemas.microsoft.com/office/drawing/2014/main" id="{BA02FC61-2755-3F66-9612-075C8AE7A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EAF14-AFDB-F22E-D3CF-A2B1A9AD23D8}"/>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106865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A464B-818C-9F6B-399C-10311496F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858D44-2FBA-6627-CA3E-4DC2928F4D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F96623-4B5A-242D-21E2-DD1258A61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7DE03C-CFB8-FB63-03E0-414991A6D066}"/>
              </a:ext>
            </a:extLst>
          </p:cNvPr>
          <p:cNvSpPr>
            <a:spLocks noGrp="1"/>
          </p:cNvSpPr>
          <p:nvPr>
            <p:ph type="dt" sz="half" idx="10"/>
          </p:nvPr>
        </p:nvSpPr>
        <p:spPr/>
        <p:txBody>
          <a:bodyPr/>
          <a:lstStyle/>
          <a:p>
            <a:fld id="{DEF2A647-8453-4755-8FD7-CD01C41CE69F}" type="datetimeFigureOut">
              <a:rPr lang="en-US" smtClean="0"/>
              <a:t>11/28/2022</a:t>
            </a:fld>
            <a:endParaRPr lang="en-US"/>
          </a:p>
        </p:txBody>
      </p:sp>
      <p:sp>
        <p:nvSpPr>
          <p:cNvPr id="6" name="Footer Placeholder 5">
            <a:extLst>
              <a:ext uri="{FF2B5EF4-FFF2-40B4-BE49-F238E27FC236}">
                <a16:creationId xmlns:a16="http://schemas.microsoft.com/office/drawing/2014/main" id="{33CC6229-C6EE-194F-7EBF-9E8ADE2B2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DC04AA-7CCC-D51C-6EE8-68993DAA0433}"/>
              </a:ext>
            </a:extLst>
          </p:cNvPr>
          <p:cNvSpPr>
            <a:spLocks noGrp="1"/>
          </p:cNvSpPr>
          <p:nvPr>
            <p:ph type="sldNum" sz="quarter" idx="12"/>
          </p:nvPr>
        </p:nvSpPr>
        <p:spPr/>
        <p:txBody>
          <a:bodyPr/>
          <a:lstStyle/>
          <a:p>
            <a:fld id="{2C92C317-E23D-47BF-B9D0-70464D92CD57}" type="slidenum">
              <a:rPr lang="en-US" smtClean="0"/>
              <a:t>‹#›</a:t>
            </a:fld>
            <a:endParaRPr lang="en-US"/>
          </a:p>
        </p:txBody>
      </p:sp>
    </p:spTree>
    <p:extLst>
      <p:ext uri="{BB962C8B-B14F-4D97-AF65-F5344CB8AC3E}">
        <p14:creationId xmlns:p14="http://schemas.microsoft.com/office/powerpoint/2010/main" val="3125380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F445A-256B-F7A4-F7EE-C4ECBC6E07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156AE7-C8ED-206D-36A5-E5C8129E9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4157C-812A-B24A-BEDD-291920E54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2A647-8453-4755-8FD7-CD01C41CE69F}" type="datetimeFigureOut">
              <a:rPr lang="en-US" smtClean="0"/>
              <a:t>11/28/2022</a:t>
            </a:fld>
            <a:endParaRPr lang="en-US"/>
          </a:p>
        </p:txBody>
      </p:sp>
      <p:sp>
        <p:nvSpPr>
          <p:cNvPr id="5" name="Footer Placeholder 4">
            <a:extLst>
              <a:ext uri="{FF2B5EF4-FFF2-40B4-BE49-F238E27FC236}">
                <a16:creationId xmlns:a16="http://schemas.microsoft.com/office/drawing/2014/main" id="{E27AF9C2-7C34-049D-D59F-D6AA7D27A3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24A8A1-A5F6-C7C1-649D-C36A497819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2C317-E23D-47BF-B9D0-70464D92CD57}" type="slidenum">
              <a:rPr lang="en-US" smtClean="0"/>
              <a:t>‹#›</a:t>
            </a:fld>
            <a:endParaRPr lang="en-US"/>
          </a:p>
        </p:txBody>
      </p:sp>
    </p:spTree>
    <p:extLst>
      <p:ext uri="{BB962C8B-B14F-4D97-AF65-F5344CB8AC3E}">
        <p14:creationId xmlns:p14="http://schemas.microsoft.com/office/powerpoint/2010/main" val="3705383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567727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https://thevab.com/insight/Do-The-Right-Thing" TargetMode="External"/><Relationship Id="rId3" Type="http://schemas.openxmlformats.org/officeDocument/2006/relationships/image" Target="../media/image35.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png"/><Relationship Id="rId5" Type="http://schemas.openxmlformats.org/officeDocument/2006/relationships/hyperlink" Target="https://www.ispot.tv/ad/ZEKu/target-entrepreneur-the-honey-pot" TargetMode="External"/><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hyperlink" Target="https://thevab.com/insight/black-on-screen-representation-engagement" TargetMode="External"/><Relationship Id="rId13" Type="http://schemas.openxmlformats.org/officeDocument/2006/relationships/image" Target="../media/image19.png"/><Relationship Id="rId18" Type="http://schemas.openxmlformats.org/officeDocument/2006/relationships/hyperlink" Target="https://thevab.com/insight/7-ways-brands-successfully-engage-diverse-audiences" TargetMode="External"/><Relationship Id="rId3" Type="http://schemas.openxmlformats.org/officeDocument/2006/relationships/hyperlink" Target="https://thevab.com/vab-happenings/multicultural-marketing-resource-center" TargetMode="External"/><Relationship Id="rId7" Type="http://schemas.openxmlformats.org/officeDocument/2006/relationships/image" Target="../media/image13.png"/><Relationship Id="rId12" Type="http://schemas.openxmlformats.org/officeDocument/2006/relationships/hyperlink" Target="https://thevab.com/insight/hispanic-holiday-shoppers" TargetMode="External"/><Relationship Id="rId17" Type="http://schemas.openxmlformats.org/officeDocument/2006/relationships/image" Target="../media/image43.jpeg"/><Relationship Id="rId2" Type="http://schemas.openxmlformats.org/officeDocument/2006/relationships/hyperlink" Target="https://thevab.com/team-board" TargetMode="External"/><Relationship Id="rId16" Type="http://schemas.openxmlformats.org/officeDocument/2006/relationships/hyperlink" Target="https://thevab.com/insight/Do-The-Right-Thing" TargetMode="Externa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2.png"/><Relationship Id="rId5" Type="http://schemas.openxmlformats.org/officeDocument/2006/relationships/hyperlink" Target="https://thevab.com/" TargetMode="External"/><Relationship Id="rId15" Type="http://schemas.openxmlformats.org/officeDocument/2006/relationships/image" Target="../media/image34.png"/><Relationship Id="rId10" Type="http://schemas.openxmlformats.org/officeDocument/2006/relationships/hyperlink" Target="https://thevab.com/insight/AAPI-Streaming" TargetMode="External"/><Relationship Id="rId19"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15.png"/><Relationship Id="rId14" Type="http://schemas.openxmlformats.org/officeDocument/2006/relationships/hyperlink" Target="https://thevab.com/insight/understanding-lgbtq-communit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thevab.com/insight/black-on-screen-representation-engagement" TargetMode="External"/><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hyperlink" Target="https://thevab.com/insight/hispanic-holiday-shoppers" TargetMode="External"/><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6.png"/><Relationship Id="rId3" Type="http://schemas.openxmlformats.org/officeDocument/2006/relationships/hyperlink" Target="https://www.ispot.tv/ad/qKOn/etsy-give-more-than-a-gift-the-recipe" TargetMode="External"/><Relationship Id="rId7" Type="http://schemas.openxmlformats.org/officeDocument/2006/relationships/image" Target="../media/image24.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ispot.tv/ad/qy7Z/walmart-navidea-y-come-de-todo-spanish" TargetMode="External"/><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hyperlink" Target="https://www.ispot.tv/ad/qDCX/target-ven-por-ingredientes-spanish" TargetMode="External"/><Relationship Id="rId14" Type="http://schemas.openxmlformats.org/officeDocument/2006/relationships/hyperlink" Target="https://thevab.com/insight/hispanic-holiday-shopper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thevab.com/insight/Do-The-Right-Thing" TargetMode="External"/><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6.png"/><Relationship Id="rId5" Type="http://schemas.openxmlformats.org/officeDocument/2006/relationships/image" Target="../media/image29.png"/><Relationship Id="rId10" Type="http://schemas.openxmlformats.org/officeDocument/2006/relationships/image" Target="../media/image13.png"/><Relationship Id="rId4" Type="http://schemas.openxmlformats.org/officeDocument/2006/relationships/hyperlink" Target="https://www.ispot.tv/ad/IS6b/microsoft-xbox-adaptive-controller-super-bowl-2019-we-all-win" TargetMode="External"/><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thevab.com/insight/understanding-lgbtq-community" TargetMode="External"/><Relationship Id="rId5" Type="http://schemas.openxmlformats.org/officeDocument/2006/relationships/image" Target="../media/image1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E5EDD05-FDFE-1E7D-BAE9-3B110F092DB3}"/>
              </a:ext>
            </a:extLst>
          </p:cNvPr>
          <p:cNvPicPr>
            <a:picLocks noChangeAspect="1"/>
          </p:cNvPicPr>
          <p:nvPr/>
        </p:nvPicPr>
        <p:blipFill rotWithShape="1">
          <a:blip r:embed="rId3">
            <a:extLst>
              <a:ext uri="{28A0092B-C50C-407E-A947-70E740481C1C}">
                <a14:useLocalDpi xmlns:a14="http://schemas.microsoft.com/office/drawing/2010/main" val="0"/>
              </a:ext>
            </a:extLst>
          </a:blip>
          <a:srcRect l="45007" t="3512" r="8677" b="3512"/>
          <a:stretch/>
        </p:blipFill>
        <p:spPr>
          <a:xfrm>
            <a:off x="5359400" y="0"/>
            <a:ext cx="6832600" cy="6858000"/>
          </a:xfrm>
          <a:prstGeom prst="rect">
            <a:avLst/>
          </a:prstGeom>
        </p:spPr>
      </p:pic>
      <p:sp>
        <p:nvSpPr>
          <p:cNvPr id="10" name="Title 9">
            <a:extLst>
              <a:ext uri="{FF2B5EF4-FFF2-40B4-BE49-F238E27FC236}">
                <a16:creationId xmlns:a16="http://schemas.microsoft.com/office/drawing/2014/main" id="{0C38B446-4C07-42BF-B42F-5E8AEE13A36B}"/>
              </a:ext>
            </a:extLst>
          </p:cNvPr>
          <p:cNvSpPr>
            <a:spLocks noGrp="1"/>
          </p:cNvSpPr>
          <p:nvPr>
            <p:ph type="title"/>
          </p:nvPr>
        </p:nvSpPr>
        <p:spPr>
          <a:xfrm>
            <a:off x="159681" y="3423304"/>
            <a:ext cx="5456028" cy="1469897"/>
          </a:xfrm>
        </p:spPr>
        <p:txBody>
          <a:bodyPr/>
          <a:lstStyle/>
          <a:p>
            <a:r>
              <a:rPr lang="en-US" sz="3000" b="1" dirty="0">
                <a:solidFill>
                  <a:srgbClr val="ED3C8D"/>
                </a:solidFill>
                <a:latin typeface="Helvetica" panose="020B0403020202020204" pitchFamily="34" charset="0"/>
              </a:rPr>
              <a:t>6 Strategies for Developing Inclusive Campaigns That Drive Outcomes</a:t>
            </a:r>
            <a:endParaRPr lang="en-US" sz="3000" dirty="0">
              <a:solidFill>
                <a:srgbClr val="1B1464"/>
              </a:solidFill>
              <a:latin typeface="Helvetica" panose="020B0403020202020204" pitchFamily="34" charset="0"/>
            </a:endParaRPr>
          </a:p>
        </p:txBody>
      </p:sp>
      <p:grpSp>
        <p:nvGrpSpPr>
          <p:cNvPr id="7" name="Group 6">
            <a:extLst>
              <a:ext uri="{FF2B5EF4-FFF2-40B4-BE49-F238E27FC236}">
                <a16:creationId xmlns:a16="http://schemas.microsoft.com/office/drawing/2014/main" id="{BD3F90D8-EC4F-44E3-8868-8951815070FB}"/>
              </a:ext>
            </a:extLst>
          </p:cNvPr>
          <p:cNvGrpSpPr/>
          <p:nvPr/>
        </p:nvGrpSpPr>
        <p:grpSpPr>
          <a:xfrm>
            <a:off x="1863753" y="-5696"/>
            <a:ext cx="3500699"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chemeClr val="accent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chemeClr val="accent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pic>
        <p:nvPicPr>
          <p:cNvPr id="17" name="Picture 16">
            <a:extLst>
              <a:ext uri="{FF2B5EF4-FFF2-40B4-BE49-F238E27FC236}">
                <a16:creationId xmlns:a16="http://schemas.microsoft.com/office/drawing/2014/main" id="{53695B08-4C51-48A9-9D95-575DF10616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39" y="36637"/>
            <a:ext cx="1712662" cy="597361"/>
          </a:xfrm>
          <a:prstGeom prst="rect">
            <a:avLst/>
          </a:prstGeom>
          <a:ln>
            <a:solidFill>
              <a:srgbClr val="00BFF2"/>
            </a:solidFill>
          </a:ln>
        </p:spPr>
      </p:pic>
      <p:pic>
        <p:nvPicPr>
          <p:cNvPr id="19" name="Picture 18" descr="A picture containing text&#10;&#10;Description automatically generated">
            <a:extLst>
              <a:ext uri="{FF2B5EF4-FFF2-40B4-BE49-F238E27FC236}">
                <a16:creationId xmlns:a16="http://schemas.microsoft.com/office/drawing/2014/main" id="{649CC1AD-4096-4C1B-8491-A834E6E438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2206" y="5705004"/>
            <a:ext cx="2523582" cy="879183"/>
          </a:xfrm>
          <a:prstGeom prst="rect">
            <a:avLst/>
          </a:prstGeom>
        </p:spPr>
      </p:pic>
      <p:pic>
        <p:nvPicPr>
          <p:cNvPr id="20" name="Picture 19" descr="Text&#10;&#10;Description automatically generated with low confidence">
            <a:extLst>
              <a:ext uri="{FF2B5EF4-FFF2-40B4-BE49-F238E27FC236}">
                <a16:creationId xmlns:a16="http://schemas.microsoft.com/office/drawing/2014/main" id="{C64C9844-1096-4EED-B65B-647F0EADE5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9681" y="1769875"/>
            <a:ext cx="3103163" cy="1347755"/>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r="39630" b="36230"/>
          <a:stretch>
            <a:fillRect/>
          </a:stretch>
        </p:blipFill>
        <p:spPr>
          <a:xfrm>
            <a:off x="5359401" y="2666878"/>
            <a:ext cx="6832600"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Tree>
    <p:extLst>
      <p:ext uri="{BB962C8B-B14F-4D97-AF65-F5344CB8AC3E}">
        <p14:creationId xmlns:p14="http://schemas.microsoft.com/office/powerpoint/2010/main" val="1305147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56C2FE8-F231-A8F2-96F4-B9A946425D35}"/>
              </a:ext>
            </a:extLst>
          </p:cNvPr>
          <p:cNvSpPr/>
          <p:nvPr/>
        </p:nvSpPr>
        <p:spPr>
          <a:xfrm>
            <a:off x="223358" y="2669093"/>
            <a:ext cx="11791948" cy="58345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0A733B-4316-417B-83D3-8E3A80DACEFC}"/>
              </a:ext>
            </a:extLst>
          </p:cNvPr>
          <p:cNvPicPr>
            <a:picLocks noChangeAspect="1"/>
          </p:cNvPicPr>
          <p:nvPr/>
        </p:nvPicPr>
        <p:blipFill rotWithShape="1">
          <a:blip r:embed="rId3"/>
          <a:srcRect/>
          <a:stretch/>
        </p:blipFill>
        <p:spPr>
          <a:xfrm>
            <a:off x="2689958" y="4485121"/>
            <a:ext cx="2547866" cy="1421361"/>
          </a:xfrm>
          <a:prstGeom prst="rect">
            <a:avLst/>
          </a:prstGeom>
          <a:ln>
            <a:solidFill>
              <a:schemeClr val="tx1"/>
            </a:solidFill>
          </a:ln>
        </p:spPr>
      </p:pic>
      <p:pic>
        <p:nvPicPr>
          <p:cNvPr id="3" name="Picture 2">
            <a:extLst>
              <a:ext uri="{FF2B5EF4-FFF2-40B4-BE49-F238E27FC236}">
                <a16:creationId xmlns:a16="http://schemas.microsoft.com/office/drawing/2014/main" id="{8991C712-00E7-4A76-9228-10D45BDC8503}"/>
              </a:ext>
            </a:extLst>
          </p:cNvPr>
          <p:cNvPicPr>
            <a:picLocks noChangeAspect="1"/>
          </p:cNvPicPr>
          <p:nvPr/>
        </p:nvPicPr>
        <p:blipFill rotWithShape="1">
          <a:blip r:embed="rId4"/>
          <a:srcRect/>
          <a:stretch/>
        </p:blipFill>
        <p:spPr>
          <a:xfrm>
            <a:off x="5308843" y="4485121"/>
            <a:ext cx="2540580" cy="1421361"/>
          </a:xfrm>
          <a:prstGeom prst="rect">
            <a:avLst/>
          </a:prstGeom>
          <a:ln>
            <a:solidFill>
              <a:schemeClr val="tx1"/>
            </a:solidFill>
          </a:ln>
        </p:spPr>
      </p:pic>
      <p:sp>
        <p:nvSpPr>
          <p:cNvPr id="15" name="TextBox 14">
            <a:extLst>
              <a:ext uri="{FF2B5EF4-FFF2-40B4-BE49-F238E27FC236}">
                <a16:creationId xmlns:a16="http://schemas.microsoft.com/office/drawing/2014/main" id="{EA083B3D-1AD1-42B7-ADCE-1EC3F2E8E23A}"/>
              </a:ext>
            </a:extLst>
          </p:cNvPr>
          <p:cNvSpPr txBox="1"/>
          <p:nvPr/>
        </p:nvSpPr>
        <p:spPr>
          <a:xfrm>
            <a:off x="518989" y="6233271"/>
            <a:ext cx="108799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attention analytics, time period: 1/1/16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 </a:t>
            </a:r>
            <a:endPar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7" name="TextBox 16">
            <a:extLst>
              <a:ext uri="{FF2B5EF4-FFF2-40B4-BE49-F238E27FC236}">
                <a16:creationId xmlns:a16="http://schemas.microsoft.com/office/drawing/2014/main" id="{ACECE296-5510-4419-9D27-0A9D25EC143F}"/>
              </a:ext>
            </a:extLst>
          </p:cNvPr>
          <p:cNvSpPr txBox="1"/>
          <p:nvPr/>
        </p:nvSpPr>
        <p:spPr>
          <a:xfrm>
            <a:off x="337248" y="1811549"/>
            <a:ext cx="1151750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Target released an ad entitled ‘Entrepreneur: The Honey Pot’ as part of their ‘</a:t>
            </a: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Founders We Believe In’</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series. The spot featured Beatrice Dixon, owner of </a:t>
            </a: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The Honey Pot</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who talked about how difficult it was for her to start her own company, while expressing gratitude to Target for helping her overcome obstacles and paving the way for her to get shelf space in other retailers.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sng" strike="noStrike" kern="1200" cap="none" spc="0" normalizeH="0" baseline="0" noProof="0">
                <a:ln>
                  <a:noFill/>
                </a:ln>
                <a:solidFill>
                  <a:srgbClr val="ED3C8D"/>
                </a:solidFill>
                <a:effectLst/>
                <a:uLnTx/>
                <a:uFillTx/>
                <a:latin typeface="Helvetica" panose="020B0403020202020204" pitchFamily="34" charset="0"/>
                <a:ea typeface="+mn-ea"/>
                <a:cs typeface="+mn-cs"/>
              </a:rPr>
              <a:t>Results</a:t>
            </a:r>
            <a:r>
              <a:rPr kumimoji="0" lang="en-US" sz="1600" i="0" u="none" strike="noStrike" kern="1200" cap="none" spc="0" normalizeH="0" baseline="0" noProof="0">
                <a:ln>
                  <a:noFill/>
                </a:ln>
                <a:solidFill>
                  <a:srgbClr val="ED3C8D"/>
                </a:solidFill>
                <a:effectLst/>
                <a:uLnTx/>
                <a:uFillTx/>
                <a:latin typeface="Helvetica" panose="020B0403020202020204" pitchFamily="34" charset="0"/>
                <a:ea typeface="+mn-ea"/>
                <a:cs typeface="+mn-cs"/>
              </a:rPr>
              <a:t>: One of the highest attention scores of all Target ads, </a:t>
            </a:r>
            <a:r>
              <a:rPr kumimoji="0" lang="en-US" sz="1600" i="0" u="sng" strike="noStrike" kern="1200" cap="none" spc="0" normalizeH="0" baseline="0" noProof="0">
                <a:ln>
                  <a:noFill/>
                </a:ln>
                <a:solidFill>
                  <a:srgbClr val="ED3C8D"/>
                </a:solidFill>
                <a:effectLst/>
                <a:uLnTx/>
                <a:uFillTx/>
                <a:latin typeface="Helvetica" panose="020B0403020202020204" pitchFamily="34" charset="0"/>
                <a:ea typeface="+mn-ea"/>
                <a:cs typeface="+mn-cs"/>
              </a:rPr>
              <a:t>Honey Pot sales increased 20-30%</a:t>
            </a:r>
            <a:r>
              <a:rPr kumimoji="0" lang="en-US" sz="1600" i="0" strike="noStrike" kern="1200" cap="none" spc="0" normalizeH="0" baseline="0" noProof="0">
                <a:ln>
                  <a:noFill/>
                </a:ln>
                <a:solidFill>
                  <a:srgbClr val="ED3C8D"/>
                </a:solidFill>
                <a:effectLst/>
                <a:uLnTx/>
                <a:uFillTx/>
                <a:latin typeface="Helvetica" panose="020B0403020202020204" pitchFamily="34" charset="0"/>
                <a:ea typeface="+mn-ea"/>
                <a:cs typeface="+mn-cs"/>
              </a:rPr>
              <a:t> </a:t>
            </a:r>
            <a:r>
              <a:rPr kumimoji="0" lang="en-US" sz="160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across its retailers a month after the campaign launched.</a:t>
            </a:r>
          </a:p>
        </p:txBody>
      </p:sp>
      <p:sp>
        <p:nvSpPr>
          <p:cNvPr id="21" name="Rectangle 20">
            <a:extLst>
              <a:ext uri="{FF2B5EF4-FFF2-40B4-BE49-F238E27FC236}">
                <a16:creationId xmlns:a16="http://schemas.microsoft.com/office/drawing/2014/main" id="{2F5C3631-9E99-480C-8AB1-800B0799A9C8}"/>
              </a:ext>
            </a:extLst>
          </p:cNvPr>
          <p:cNvSpPr/>
          <p:nvPr/>
        </p:nvSpPr>
        <p:spPr>
          <a:xfrm>
            <a:off x="7931761" y="3446466"/>
            <a:ext cx="4224728" cy="2695842"/>
          </a:xfrm>
          <a:prstGeom prst="rect">
            <a:avLst/>
          </a:prstGeom>
          <a:solidFill>
            <a:srgbClr val="ED3C8D"/>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 Attention Score: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96.8</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On average, the ad was viewed for 97% of its duration before interruption.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Brand Attention Index: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170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70% fewer interruptions than the average Target ad during the measured time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Brand Attention Ranking: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Ad ranked #8 in viewer attention among 296 Target ads that aired between </a:t>
            </a:r>
            <a:r>
              <a:rPr kumimoji="0" lang="en-US" sz="12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1/1/16 – 6/30/20</a:t>
            </a: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sp>
        <p:nvSpPr>
          <p:cNvPr id="23" name="Rectangle 22">
            <a:hlinkClick r:id="rId5"/>
            <a:extLst>
              <a:ext uri="{FF2B5EF4-FFF2-40B4-BE49-F238E27FC236}">
                <a16:creationId xmlns:a16="http://schemas.microsoft.com/office/drawing/2014/main" id="{F7F96E12-01B5-4592-BD25-BCDCD5A7E166}"/>
              </a:ext>
            </a:extLst>
          </p:cNvPr>
          <p:cNvSpPr/>
          <p:nvPr/>
        </p:nvSpPr>
        <p:spPr>
          <a:xfrm>
            <a:off x="81099" y="3668411"/>
            <a:ext cx="7768324"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‘Entrepreneur: The Honey Pot’ TV spot - $15.3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6-Week Flight: 2/1/20 – 3/16/20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4,473 Airings / 1,244.8 MM HH IMPs</a:t>
            </a:r>
          </a:p>
        </p:txBody>
      </p:sp>
      <p:pic>
        <p:nvPicPr>
          <p:cNvPr id="6" name="Picture 5">
            <a:extLst>
              <a:ext uri="{FF2B5EF4-FFF2-40B4-BE49-F238E27FC236}">
                <a16:creationId xmlns:a16="http://schemas.microsoft.com/office/drawing/2014/main" id="{022387CF-943C-4291-A9D9-0A121D72DD62}"/>
              </a:ext>
            </a:extLst>
          </p:cNvPr>
          <p:cNvPicPr>
            <a:picLocks noChangeAspect="1"/>
          </p:cNvPicPr>
          <p:nvPr/>
        </p:nvPicPr>
        <p:blipFill rotWithShape="1">
          <a:blip r:embed="rId6"/>
          <a:srcRect/>
          <a:stretch/>
        </p:blipFill>
        <p:spPr>
          <a:xfrm>
            <a:off x="98990" y="4485120"/>
            <a:ext cx="2540580" cy="1421362"/>
          </a:xfrm>
          <a:prstGeom prst="rect">
            <a:avLst/>
          </a:prstGeom>
          <a:ln>
            <a:solidFill>
              <a:schemeClr val="tx1"/>
            </a:solidFill>
          </a:ln>
        </p:spPr>
      </p:pic>
      <p:sp>
        <p:nvSpPr>
          <p:cNvPr id="18" name="TextBox 17">
            <a:extLst>
              <a:ext uri="{FF2B5EF4-FFF2-40B4-BE49-F238E27FC236}">
                <a16:creationId xmlns:a16="http://schemas.microsoft.com/office/drawing/2014/main" id="{0829E900-0815-4643-9A04-94D9CDD9053B}"/>
              </a:ext>
            </a:extLst>
          </p:cNvPr>
          <p:cNvSpPr txBox="1"/>
          <p:nvPr/>
        </p:nvSpPr>
        <p:spPr>
          <a:xfrm>
            <a:off x="85462" y="5942253"/>
            <a:ext cx="236477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banner above images to watch spot</a:t>
            </a:r>
            <a:endPar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cxnSp>
        <p:nvCxnSpPr>
          <p:cNvPr id="13" name="Straight Connector 12">
            <a:extLst>
              <a:ext uri="{FF2B5EF4-FFF2-40B4-BE49-F238E27FC236}">
                <a16:creationId xmlns:a16="http://schemas.microsoft.com/office/drawing/2014/main" id="{5D7683E0-19F2-2ABE-C8FB-01472E2B8677}"/>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A320489-68AE-BC86-8569-FE3B00A4BEAE}"/>
              </a:ext>
            </a:extLst>
          </p:cNvPr>
          <p:cNvSpPr/>
          <p:nvPr/>
        </p:nvSpPr>
        <p:spPr>
          <a:xfrm>
            <a:off x="619540" y="193610"/>
            <a:ext cx="97134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Act by establishing your brand’s position as an ally and advocate through purposeful partnerships</a:t>
            </a:r>
          </a:p>
        </p:txBody>
      </p:sp>
      <p:sp>
        <p:nvSpPr>
          <p:cNvPr id="19" name="TextBox 18">
            <a:extLst>
              <a:ext uri="{FF2B5EF4-FFF2-40B4-BE49-F238E27FC236}">
                <a16:creationId xmlns:a16="http://schemas.microsoft.com/office/drawing/2014/main" id="{3C90FAD3-D682-05F1-AE03-E2B43C897EDB}"/>
              </a:ext>
            </a:extLst>
          </p:cNvPr>
          <p:cNvSpPr txBox="1"/>
          <p:nvPr/>
        </p:nvSpPr>
        <p:spPr>
          <a:xfrm>
            <a:off x="674191" y="1154077"/>
            <a:ext cx="9722482"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Consumers engage more with brands that strive to empower, and stand in solidarity with, them and their community</a:t>
            </a:r>
          </a:p>
        </p:txBody>
      </p:sp>
      <p:sp>
        <p:nvSpPr>
          <p:cNvPr id="20" name="TextBox 19">
            <a:extLst>
              <a:ext uri="{FF2B5EF4-FFF2-40B4-BE49-F238E27FC236}">
                <a16:creationId xmlns:a16="http://schemas.microsoft.com/office/drawing/2014/main" id="{5F427107-6469-50F1-016B-7F72C6D31224}"/>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6</a:t>
            </a:r>
          </a:p>
        </p:txBody>
      </p:sp>
      <p:pic>
        <p:nvPicPr>
          <p:cNvPr id="22" name="Picture 21">
            <a:hlinkClick r:id="rId8"/>
            <a:extLst>
              <a:ext uri="{FF2B5EF4-FFF2-40B4-BE49-F238E27FC236}">
                <a16:creationId xmlns:a16="http://schemas.microsoft.com/office/drawing/2014/main" id="{1939E1F4-355D-5AF7-C1DE-D966F14530D6}"/>
              </a:ext>
            </a:extLst>
          </p:cNvPr>
          <p:cNvPicPr>
            <a:picLocks noChangeAspect="1"/>
          </p:cNvPicPr>
          <p:nvPr/>
        </p:nvPicPr>
        <p:blipFill>
          <a:blip r:embed="rId9"/>
          <a:stretch>
            <a:fillRect/>
          </a:stretch>
        </p:blipFill>
        <p:spPr>
          <a:xfrm>
            <a:off x="10332980" y="159438"/>
            <a:ext cx="1708259" cy="960896"/>
          </a:xfrm>
          <a:prstGeom prst="rect">
            <a:avLst/>
          </a:prstGeom>
          <a:ln>
            <a:solidFill>
              <a:srgbClr val="1B1464"/>
            </a:solidFill>
          </a:ln>
        </p:spPr>
      </p:pic>
      <p:sp>
        <p:nvSpPr>
          <p:cNvPr id="26" name="TextBox 25">
            <a:hlinkClick r:id="rId8"/>
            <a:extLst>
              <a:ext uri="{FF2B5EF4-FFF2-40B4-BE49-F238E27FC236}">
                <a16:creationId xmlns:a16="http://schemas.microsoft.com/office/drawing/2014/main" id="{93AA3B46-1AF7-EDB6-33D0-E9F175D04212}"/>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026" name="Picture 2" descr="Target Logo and symbol, meaning, history, sign.">
            <a:extLst>
              <a:ext uri="{FF2B5EF4-FFF2-40B4-BE49-F238E27FC236}">
                <a16:creationId xmlns:a16="http://schemas.microsoft.com/office/drawing/2014/main" id="{E9E726F2-EFAC-4D0B-F009-8605E2FCB3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9332" y="3734642"/>
            <a:ext cx="1022976" cy="575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84AFE90-40AC-A09C-8D38-A3D001E82E4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217C1BD0-98C3-6884-7654-2B7F1D69F15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F1FD27C6-C9EB-860F-61EE-FA35657944D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2165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2A2013-09D5-22BE-0227-864F3B519CC3}"/>
              </a:ext>
            </a:extLst>
          </p:cNvPr>
          <p:cNvSpPr txBox="1"/>
          <p:nvPr/>
        </p:nvSpPr>
        <p:spPr>
          <a:xfrm>
            <a:off x="316089" y="569767"/>
            <a:ext cx="114448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6 Strategies for Developing Inclusive Campaigns That Drive Outcomes </a:t>
            </a:r>
          </a:p>
        </p:txBody>
      </p:sp>
      <p:sp>
        <p:nvSpPr>
          <p:cNvPr id="2" name="Rectangle 1">
            <a:extLst>
              <a:ext uri="{FF2B5EF4-FFF2-40B4-BE49-F238E27FC236}">
                <a16:creationId xmlns:a16="http://schemas.microsoft.com/office/drawing/2014/main" id="{E0681689-7F8E-D34B-5697-34DC955081A5}"/>
              </a:ext>
            </a:extLst>
          </p:cNvPr>
          <p:cNvSpPr/>
          <p:nvPr/>
        </p:nvSpPr>
        <p:spPr>
          <a:xfrm>
            <a:off x="305163" y="2131433"/>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DBF533-E9F3-8569-BEF9-6877E6AEBA31}"/>
              </a:ext>
            </a:extLst>
          </p:cNvPr>
          <p:cNvSpPr/>
          <p:nvPr/>
        </p:nvSpPr>
        <p:spPr>
          <a:xfrm>
            <a:off x="305163" y="4150924"/>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B4A5F7B-8A53-413D-3530-1C963DDC4E48}"/>
              </a:ext>
            </a:extLst>
          </p:cNvPr>
          <p:cNvSpPr/>
          <p:nvPr/>
        </p:nvSpPr>
        <p:spPr>
          <a:xfrm>
            <a:off x="4193909" y="2131433"/>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52ED6F6-C963-48A0-BAF6-CDC4F7021811}"/>
              </a:ext>
            </a:extLst>
          </p:cNvPr>
          <p:cNvSpPr/>
          <p:nvPr/>
        </p:nvSpPr>
        <p:spPr>
          <a:xfrm>
            <a:off x="4193909" y="4150924"/>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7A9F5BD-C903-53EE-5527-A49DC7A95568}"/>
              </a:ext>
            </a:extLst>
          </p:cNvPr>
          <p:cNvSpPr/>
          <p:nvPr/>
        </p:nvSpPr>
        <p:spPr>
          <a:xfrm>
            <a:off x="8099397" y="2131433"/>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BFDA9A5-3C6A-CBAD-3121-CCBA8D32B411}"/>
              </a:ext>
            </a:extLst>
          </p:cNvPr>
          <p:cNvSpPr/>
          <p:nvPr/>
        </p:nvSpPr>
        <p:spPr>
          <a:xfrm>
            <a:off x="8099397" y="4150924"/>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4B2911B-6AA0-FE90-32F8-847EB3A1FE7A}"/>
              </a:ext>
            </a:extLst>
          </p:cNvPr>
          <p:cNvSpPr txBox="1"/>
          <p:nvPr/>
        </p:nvSpPr>
        <p:spPr>
          <a:xfrm>
            <a:off x="432536" y="20619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1</a:t>
            </a:r>
          </a:p>
        </p:txBody>
      </p:sp>
      <p:sp>
        <p:nvSpPr>
          <p:cNvPr id="21" name="Rectangle 20">
            <a:extLst>
              <a:ext uri="{FF2B5EF4-FFF2-40B4-BE49-F238E27FC236}">
                <a16:creationId xmlns:a16="http://schemas.microsoft.com/office/drawing/2014/main" id="{925F204E-3998-B0EC-3FE4-168D544FEFA6}"/>
              </a:ext>
            </a:extLst>
          </p:cNvPr>
          <p:cNvSpPr/>
          <p:nvPr/>
        </p:nvSpPr>
        <p:spPr>
          <a:xfrm>
            <a:off x="316089" y="2708347"/>
            <a:ext cx="3743028" cy="1077218"/>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Recognize</a:t>
            </a: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 the importance of creating culturally diverse advertising to heighten relevancy across all audiences</a:t>
            </a:r>
          </a:p>
        </p:txBody>
      </p:sp>
      <p:cxnSp>
        <p:nvCxnSpPr>
          <p:cNvPr id="22" name="Straight Connector 21">
            <a:extLst>
              <a:ext uri="{FF2B5EF4-FFF2-40B4-BE49-F238E27FC236}">
                <a16:creationId xmlns:a16="http://schemas.microsoft.com/office/drawing/2014/main" id="{BFC5FF45-5423-2BD7-F095-E1E6F3A56E69}"/>
              </a:ext>
            </a:extLst>
          </p:cNvPr>
          <p:cNvCxnSpPr>
            <a:cxnSpLocks/>
          </p:cNvCxnSpPr>
          <p:nvPr/>
        </p:nvCxnSpPr>
        <p:spPr>
          <a:xfrm>
            <a:off x="397588" y="25900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23" name="TextBox 22">
            <a:extLst>
              <a:ext uri="{FF2B5EF4-FFF2-40B4-BE49-F238E27FC236}">
                <a16:creationId xmlns:a16="http://schemas.microsoft.com/office/drawing/2014/main" id="{5429D7DE-33F0-1852-6C44-E1A1FE5E03FE}"/>
              </a:ext>
            </a:extLst>
          </p:cNvPr>
          <p:cNvSpPr txBox="1"/>
          <p:nvPr/>
        </p:nvSpPr>
        <p:spPr>
          <a:xfrm>
            <a:off x="4296645" y="20619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2</a:t>
            </a:r>
          </a:p>
        </p:txBody>
      </p:sp>
      <p:sp>
        <p:nvSpPr>
          <p:cNvPr id="24" name="Rectangle 23">
            <a:extLst>
              <a:ext uri="{FF2B5EF4-FFF2-40B4-BE49-F238E27FC236}">
                <a16:creationId xmlns:a16="http://schemas.microsoft.com/office/drawing/2014/main" id="{48A7F999-30D4-0AFE-5BD9-143ED60235E3}"/>
              </a:ext>
            </a:extLst>
          </p:cNvPr>
          <p:cNvSpPr/>
          <p:nvPr/>
        </p:nvSpPr>
        <p:spPr>
          <a:xfrm>
            <a:off x="4185023" y="2708347"/>
            <a:ext cx="3779581" cy="1323439"/>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Understand</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 the nuance of diverse consumers to create campaigns that are truly relevant to them, whether through relatable stories or in-language messaging</a:t>
            </a:r>
          </a:p>
        </p:txBody>
      </p:sp>
      <p:cxnSp>
        <p:nvCxnSpPr>
          <p:cNvPr id="25" name="Straight Connector 24">
            <a:extLst>
              <a:ext uri="{FF2B5EF4-FFF2-40B4-BE49-F238E27FC236}">
                <a16:creationId xmlns:a16="http://schemas.microsoft.com/office/drawing/2014/main" id="{BFAA1286-675B-5D26-0D21-720189091F48}"/>
              </a:ext>
            </a:extLst>
          </p:cNvPr>
          <p:cNvCxnSpPr>
            <a:cxnSpLocks/>
          </p:cNvCxnSpPr>
          <p:nvPr/>
        </p:nvCxnSpPr>
        <p:spPr>
          <a:xfrm>
            <a:off x="4261697" y="25900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41B2C146-BDDC-1AF3-9BEE-6CB1A12F8FF3}"/>
              </a:ext>
            </a:extLst>
          </p:cNvPr>
          <p:cNvSpPr txBox="1"/>
          <p:nvPr/>
        </p:nvSpPr>
        <p:spPr>
          <a:xfrm>
            <a:off x="8224773" y="20619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3</a:t>
            </a:r>
          </a:p>
        </p:txBody>
      </p:sp>
      <p:cxnSp>
        <p:nvCxnSpPr>
          <p:cNvPr id="27" name="Straight Connector 26">
            <a:extLst>
              <a:ext uri="{FF2B5EF4-FFF2-40B4-BE49-F238E27FC236}">
                <a16:creationId xmlns:a16="http://schemas.microsoft.com/office/drawing/2014/main" id="{B6BC751A-BBC8-5729-86ED-B0809E0C3043}"/>
              </a:ext>
            </a:extLst>
          </p:cNvPr>
          <p:cNvCxnSpPr>
            <a:cxnSpLocks/>
          </p:cNvCxnSpPr>
          <p:nvPr/>
        </p:nvCxnSpPr>
        <p:spPr>
          <a:xfrm>
            <a:off x="8189825" y="25900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30" name="TextBox 29">
            <a:extLst>
              <a:ext uri="{FF2B5EF4-FFF2-40B4-BE49-F238E27FC236}">
                <a16:creationId xmlns:a16="http://schemas.microsoft.com/office/drawing/2014/main" id="{2774DE4E-37FB-7523-E91F-B0F822C1A90C}"/>
              </a:ext>
            </a:extLst>
          </p:cNvPr>
          <p:cNvSpPr txBox="1"/>
          <p:nvPr/>
        </p:nvSpPr>
        <p:spPr>
          <a:xfrm>
            <a:off x="8099397" y="2708347"/>
            <a:ext cx="3770696" cy="830997"/>
          </a:xfrm>
          <a:prstGeom prst="rect">
            <a:avLst/>
          </a:prstGeom>
        </p:spPr>
        <p:txBody>
          <a:bodyPr wrap="square">
            <a:spAutoFit/>
          </a:bodyPr>
          <a:lstStyle>
            <a:defPPr>
              <a:defRPr lang="en-US"/>
            </a:defPPr>
            <a:lvl1pPr marR="0" lvl="0" indent="0" algn="ctr" defTabSz="883768" fontAlgn="auto">
              <a:lnSpc>
                <a:spcPct val="100000"/>
              </a:lnSpc>
              <a:spcBef>
                <a:spcPts val="0"/>
              </a:spcBef>
              <a:spcAft>
                <a:spcPts val="0"/>
              </a:spcAft>
              <a:buClrTx/>
              <a:buSzTx/>
              <a:buFontTx/>
              <a:buNone/>
              <a:tabLst/>
              <a:defRPr kumimoji="0" sz="1600" b="1" i="0" u="none" strike="noStrike" cap="none" spc="0" normalizeH="0" baseline="0">
                <a:ln>
                  <a:noFill/>
                </a:ln>
                <a:solidFill>
                  <a:srgbClr val="1F1A62"/>
                </a:solidFill>
                <a:effectLst/>
                <a:uLnTx/>
                <a:uFillTx/>
                <a:latin typeface="Helvetica" pitchFamily="2" charset="0"/>
              </a:defRPr>
            </a:lvl1p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ED3C8D"/>
                </a:solidFill>
                <a:effectLst/>
                <a:uLnTx/>
                <a:uFillTx/>
                <a:latin typeface="Helvetica" pitchFamily="2" charset="0"/>
                <a:ea typeface="+mn-ea"/>
                <a:cs typeface="+mn-cs"/>
              </a:rPr>
              <a:t>Customize</a:t>
            </a:r>
            <a:r>
              <a:rPr kumimoji="0" lang="en-US" sz="1600" i="0" u="none" strike="noStrike" kern="1200" cap="none" spc="0" normalizeH="0" baseline="0" noProof="0">
                <a:ln>
                  <a:noFill/>
                </a:ln>
                <a:solidFill>
                  <a:srgbClr val="1F1A62"/>
                </a:solidFill>
                <a:effectLst/>
                <a:uLnTx/>
                <a:uFillTx/>
                <a:latin typeface="Helvetica" pitchFamily="2" charset="0"/>
                <a:ea typeface="+mn-ea"/>
                <a:cs typeface="+mn-cs"/>
              </a:rPr>
              <a:t> creative messaging with personalized and authentic stories to drive attention</a:t>
            </a:r>
          </a:p>
        </p:txBody>
      </p:sp>
      <p:sp>
        <p:nvSpPr>
          <p:cNvPr id="32" name="Rectangle 31">
            <a:extLst>
              <a:ext uri="{FF2B5EF4-FFF2-40B4-BE49-F238E27FC236}">
                <a16:creationId xmlns:a16="http://schemas.microsoft.com/office/drawing/2014/main" id="{2A69232A-4D89-62BE-5A70-AB120E91D53C}"/>
              </a:ext>
            </a:extLst>
          </p:cNvPr>
          <p:cNvSpPr/>
          <p:nvPr/>
        </p:nvSpPr>
        <p:spPr>
          <a:xfrm>
            <a:off x="4185023" y="4713831"/>
            <a:ext cx="3779581" cy="1323439"/>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Expand </a:t>
            </a: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inclusivity messaging beyond individual segments </a:t>
            </a:r>
            <a:b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to create deeper connections across audiences by engaging ‘allies’ </a:t>
            </a:r>
            <a:b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and ‘advocates’ as well </a:t>
            </a:r>
          </a:p>
        </p:txBody>
      </p:sp>
      <p:sp>
        <p:nvSpPr>
          <p:cNvPr id="33" name="Rectangle 32">
            <a:extLst>
              <a:ext uri="{FF2B5EF4-FFF2-40B4-BE49-F238E27FC236}">
                <a16:creationId xmlns:a16="http://schemas.microsoft.com/office/drawing/2014/main" id="{3F8B64FA-4E54-6A33-BBFC-F3312801B3A8}"/>
              </a:ext>
            </a:extLst>
          </p:cNvPr>
          <p:cNvSpPr/>
          <p:nvPr/>
        </p:nvSpPr>
        <p:spPr>
          <a:xfrm>
            <a:off x="8099397" y="4713831"/>
            <a:ext cx="3770696" cy="830997"/>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itchFamily="2" charset="0"/>
              </a:rPr>
              <a:t>Act </a:t>
            </a:r>
            <a:r>
              <a:rPr lang="en-US" sz="1600" b="1">
                <a:solidFill>
                  <a:srgbClr val="1B1464"/>
                </a:solidFill>
                <a:latin typeface="Helvetica" pitchFamily="2" charset="0"/>
              </a:rPr>
              <a:t>by establishing your brand’s position as an ally and advocate through purposeful partnerships</a:t>
            </a:r>
          </a:p>
        </p:txBody>
      </p:sp>
      <p:sp>
        <p:nvSpPr>
          <p:cNvPr id="36" name="TextBox 35">
            <a:extLst>
              <a:ext uri="{FF2B5EF4-FFF2-40B4-BE49-F238E27FC236}">
                <a16:creationId xmlns:a16="http://schemas.microsoft.com/office/drawing/2014/main" id="{FCE24247-A5F4-11AA-1D3F-1E2F67877E46}"/>
              </a:ext>
            </a:extLst>
          </p:cNvPr>
          <p:cNvSpPr txBox="1"/>
          <p:nvPr/>
        </p:nvSpPr>
        <p:spPr>
          <a:xfrm>
            <a:off x="432536" y="41066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4</a:t>
            </a:r>
          </a:p>
        </p:txBody>
      </p:sp>
      <p:cxnSp>
        <p:nvCxnSpPr>
          <p:cNvPr id="37" name="Straight Connector 36">
            <a:extLst>
              <a:ext uri="{FF2B5EF4-FFF2-40B4-BE49-F238E27FC236}">
                <a16:creationId xmlns:a16="http://schemas.microsoft.com/office/drawing/2014/main" id="{9B75BEEB-E237-315B-4594-18BEDDE90B1D}"/>
              </a:ext>
            </a:extLst>
          </p:cNvPr>
          <p:cNvCxnSpPr>
            <a:cxnSpLocks/>
          </p:cNvCxnSpPr>
          <p:nvPr/>
        </p:nvCxnSpPr>
        <p:spPr>
          <a:xfrm>
            <a:off x="397588" y="46347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38" name="TextBox 37">
            <a:extLst>
              <a:ext uri="{FF2B5EF4-FFF2-40B4-BE49-F238E27FC236}">
                <a16:creationId xmlns:a16="http://schemas.microsoft.com/office/drawing/2014/main" id="{F9D7CD3F-A353-08FE-A1D3-FF56FE8FB374}"/>
              </a:ext>
            </a:extLst>
          </p:cNvPr>
          <p:cNvSpPr txBox="1"/>
          <p:nvPr/>
        </p:nvSpPr>
        <p:spPr>
          <a:xfrm>
            <a:off x="4296645" y="41066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5</a:t>
            </a:r>
          </a:p>
        </p:txBody>
      </p:sp>
      <p:cxnSp>
        <p:nvCxnSpPr>
          <p:cNvPr id="39" name="Straight Connector 38">
            <a:extLst>
              <a:ext uri="{FF2B5EF4-FFF2-40B4-BE49-F238E27FC236}">
                <a16:creationId xmlns:a16="http://schemas.microsoft.com/office/drawing/2014/main" id="{7EC0DA14-DB65-77DB-DBAC-EDE99A63C2EE}"/>
              </a:ext>
            </a:extLst>
          </p:cNvPr>
          <p:cNvCxnSpPr>
            <a:cxnSpLocks/>
          </p:cNvCxnSpPr>
          <p:nvPr/>
        </p:nvCxnSpPr>
        <p:spPr>
          <a:xfrm>
            <a:off x="4261697" y="46347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40" name="TextBox 39">
            <a:extLst>
              <a:ext uri="{FF2B5EF4-FFF2-40B4-BE49-F238E27FC236}">
                <a16:creationId xmlns:a16="http://schemas.microsoft.com/office/drawing/2014/main" id="{996161B5-E53C-A7BF-7B0E-45E1226CE39B}"/>
              </a:ext>
            </a:extLst>
          </p:cNvPr>
          <p:cNvSpPr txBox="1"/>
          <p:nvPr/>
        </p:nvSpPr>
        <p:spPr>
          <a:xfrm>
            <a:off x="8224773" y="41066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6</a:t>
            </a:r>
          </a:p>
        </p:txBody>
      </p:sp>
      <p:cxnSp>
        <p:nvCxnSpPr>
          <p:cNvPr id="41" name="Straight Connector 40">
            <a:extLst>
              <a:ext uri="{FF2B5EF4-FFF2-40B4-BE49-F238E27FC236}">
                <a16:creationId xmlns:a16="http://schemas.microsoft.com/office/drawing/2014/main" id="{FF9DE042-91C0-454C-9D24-29AAF597DCC6}"/>
              </a:ext>
            </a:extLst>
          </p:cNvPr>
          <p:cNvCxnSpPr>
            <a:cxnSpLocks/>
          </p:cNvCxnSpPr>
          <p:nvPr/>
        </p:nvCxnSpPr>
        <p:spPr>
          <a:xfrm>
            <a:off x="8189825" y="46347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pic>
        <p:nvPicPr>
          <p:cNvPr id="7" name="Picture 6">
            <a:extLst>
              <a:ext uri="{FF2B5EF4-FFF2-40B4-BE49-F238E27FC236}">
                <a16:creationId xmlns:a16="http://schemas.microsoft.com/office/drawing/2014/main" id="{05F4A1D9-DEEF-DEB0-413C-2009A07583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D610F369-D96B-4830-B2D7-909EF336F5F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B3F5C63B-20D9-F563-4867-FD52B1DA02E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4C487460-3A60-F525-D25D-801FE011D544}"/>
              </a:ext>
            </a:extLst>
          </p:cNvPr>
          <p:cNvSpPr/>
          <p:nvPr/>
        </p:nvSpPr>
        <p:spPr>
          <a:xfrm>
            <a:off x="305163" y="4713831"/>
            <a:ext cx="3753954" cy="1077218"/>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Empathize</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 with consumers </a:t>
            </a:r>
            <a:b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by providing relevant products </a:t>
            </a:r>
            <a:b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and services tailored to their specific needs</a:t>
            </a:r>
            <a:endParaRPr kumimoji="0" lang="en-US" sz="1600" b="1" i="0" u="none" strike="sng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507149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898" y="-4807"/>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79965" y="2851550"/>
            <a:ext cx="53064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Helvetica" pitchFamily="2" charset="0"/>
                <a:ea typeface="+mn-ea"/>
                <a:cs typeface="+mn-cs"/>
              </a:rPr>
              <a:t>Key Marketer Takeaways</a:t>
            </a:r>
          </a:p>
        </p:txBody>
      </p:sp>
      <p:pic>
        <p:nvPicPr>
          <p:cNvPr id="8" name="Picture 7">
            <a:extLst>
              <a:ext uri="{FF2B5EF4-FFF2-40B4-BE49-F238E27FC236}">
                <a16:creationId xmlns:a16="http://schemas.microsoft.com/office/drawing/2014/main" id="{1E7FE2D7-ACC6-4F08-AF24-BE2283312B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0014" y="0"/>
            <a:ext cx="2011985" cy="1171575"/>
          </a:xfrm>
          <a:prstGeom prst="rect">
            <a:avLst/>
          </a:prstGeom>
        </p:spPr>
      </p:pic>
      <p:sp>
        <p:nvSpPr>
          <p:cNvPr id="15" name="Rectangle 14">
            <a:extLst>
              <a:ext uri="{FF2B5EF4-FFF2-40B4-BE49-F238E27FC236}">
                <a16:creationId xmlns:a16="http://schemas.microsoft.com/office/drawing/2014/main" id="{FB95FAB7-B9CF-408A-A338-EDBA41131D7D}"/>
              </a:ext>
            </a:extLst>
          </p:cNvPr>
          <p:cNvSpPr/>
          <p:nvPr/>
        </p:nvSpPr>
        <p:spPr>
          <a:xfrm>
            <a:off x="6153336" y="1684125"/>
            <a:ext cx="5896424" cy="372409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a:ln>
                  <a:noFill/>
                </a:ln>
                <a:solidFill>
                  <a:srgbClr val="1B1464"/>
                </a:solidFill>
                <a:effectLst/>
                <a:uLnTx/>
                <a:uFillTx/>
                <a:latin typeface="Helvetica"/>
                <a:ea typeface="+mn-ea"/>
                <a:cs typeface="Helvetica"/>
              </a:rPr>
              <a:t>Authentic inclusivity messaging can resonate well beyond individual groups as people from </a:t>
            </a:r>
            <a:r>
              <a:rPr kumimoji="0" lang="en-US" sz="2000" b="0" i="1" u="none" strike="noStrike" kern="1200" cap="none" spc="0" normalizeH="0" baseline="0" noProof="0">
                <a:ln>
                  <a:noFill/>
                </a:ln>
                <a:solidFill>
                  <a:srgbClr val="1B1464"/>
                </a:solidFill>
                <a:effectLst/>
                <a:uLnTx/>
                <a:uFillTx/>
                <a:latin typeface="Helvetica"/>
                <a:ea typeface="+mn-ea"/>
                <a:cs typeface="Helvetica"/>
              </a:rPr>
              <a:t>all</a:t>
            </a:r>
            <a:r>
              <a:rPr kumimoji="0" lang="en-US" sz="2000" b="0" i="0" u="none" strike="noStrike" kern="1200" cap="none" spc="0" normalizeH="0" baseline="0" noProof="0">
                <a:ln>
                  <a:noFill/>
                </a:ln>
                <a:solidFill>
                  <a:srgbClr val="1B1464"/>
                </a:solidFill>
                <a:effectLst/>
                <a:uLnTx/>
                <a:uFillTx/>
                <a:latin typeface="Helvetica"/>
                <a:ea typeface="+mn-ea"/>
                <a:cs typeface="Helvetica"/>
              </a:rPr>
              <a:t> audiences want to see advertising that accurately reflects the evolving demographics of today’s consumers </a:t>
            </a:r>
            <a:r>
              <a:rPr lang="en-US" sz="2000">
                <a:solidFill>
                  <a:srgbClr val="1B1464"/>
                </a:solidFill>
                <a:latin typeface="Helvetica"/>
                <a:cs typeface="Helvetica"/>
              </a:rPr>
              <a:t>across races, cultures, identities and abilities</a:t>
            </a:r>
            <a:r>
              <a:rPr kumimoji="0" lang="en-US" sz="2000" b="0" i="0" u="none" strike="noStrike" kern="1200" cap="none" spc="0" normalizeH="0" baseline="0" noProof="0">
                <a:ln>
                  <a:noFill/>
                </a:ln>
                <a:solidFill>
                  <a:srgbClr val="1B1464"/>
                </a:solidFill>
                <a:effectLst/>
                <a:uLnTx/>
                <a:uFillTx/>
                <a:latin typeface="Helvetica"/>
                <a:ea typeface="+mn-ea"/>
                <a:cs typeface="Helvetica"/>
              </a:rPr>
              <a:t>.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36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a:ln>
                  <a:noFill/>
                </a:ln>
                <a:solidFill>
                  <a:srgbClr val="1F1A62"/>
                </a:solidFill>
                <a:effectLst/>
                <a:uLnTx/>
                <a:uFillTx/>
                <a:latin typeface="Helvetica"/>
                <a:ea typeface="+mn-ea"/>
                <a:cs typeface="Helvetica"/>
              </a:rPr>
              <a:t>Brands that establish themselves as an advocate for diverse audiences can </a:t>
            </a:r>
            <a:r>
              <a:rPr lang="en-US" sz="2000">
                <a:solidFill>
                  <a:srgbClr val="1F1A62"/>
                </a:solidFill>
                <a:latin typeface="Helvetica"/>
                <a:cs typeface="Helvetica"/>
              </a:rPr>
              <a:t>build deeper connections with all consumers and </a:t>
            </a:r>
            <a:r>
              <a:rPr kumimoji="0" lang="en-US" sz="2000" b="0" i="0" u="none" strike="noStrike" kern="1200" cap="none" spc="0" normalizeH="0" baseline="0" noProof="0">
                <a:ln>
                  <a:noFill/>
                </a:ln>
                <a:solidFill>
                  <a:srgbClr val="1F1A62"/>
                </a:solidFill>
                <a:effectLst/>
                <a:uLnTx/>
                <a:uFillTx/>
                <a:latin typeface="Helvetica"/>
                <a:ea typeface="+mn-ea"/>
                <a:cs typeface="Helvetica"/>
              </a:rPr>
              <a:t>generate stronger engagement and outcomes.</a:t>
            </a:r>
          </a:p>
        </p:txBody>
      </p:sp>
      <p:pic>
        <p:nvPicPr>
          <p:cNvPr id="3" name="Picture 2">
            <a:extLst>
              <a:ext uri="{FF2B5EF4-FFF2-40B4-BE49-F238E27FC236}">
                <a16:creationId xmlns:a16="http://schemas.microsoft.com/office/drawing/2014/main" id="{FAF2455F-FD0F-FD6C-DD20-E6BA955699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EEF3C44F-766A-BD46-DD80-0126C78BC49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15CF7699-4F9E-BA84-8C79-1F996210FF1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88677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6BCF91-FD67-2F78-2D84-A9CBA316BC26}"/>
              </a:ext>
            </a:extLst>
          </p:cNvPr>
          <p:cNvSpPr/>
          <p:nvPr/>
        </p:nvSpPr>
        <p:spPr>
          <a:xfrm>
            <a:off x="-14514" y="0"/>
            <a:ext cx="6096000" cy="6868510"/>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3AF98EE-75F3-C564-F04A-D2FF290D2418}"/>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grpSp>
        <p:nvGrpSpPr>
          <p:cNvPr id="12" name="Group 11">
            <a:extLst>
              <a:ext uri="{FF2B5EF4-FFF2-40B4-BE49-F238E27FC236}">
                <a16:creationId xmlns:a16="http://schemas.microsoft.com/office/drawing/2014/main" id="{50D500B9-B260-A794-69BE-3DA21B217C1C}"/>
              </a:ext>
            </a:extLst>
          </p:cNvPr>
          <p:cNvGrpSpPr/>
          <p:nvPr/>
        </p:nvGrpSpPr>
        <p:grpSpPr>
          <a:xfrm>
            <a:off x="332794" y="688719"/>
            <a:ext cx="2433585" cy="744993"/>
            <a:chOff x="2529807" y="542425"/>
            <a:chExt cx="1962494" cy="744993"/>
          </a:xfrm>
        </p:grpSpPr>
        <p:sp>
          <p:nvSpPr>
            <p:cNvPr id="14" name="TextBox 13">
              <a:hlinkClick r:id="rId2"/>
              <a:extLst>
                <a:ext uri="{FF2B5EF4-FFF2-40B4-BE49-F238E27FC236}">
                  <a16:creationId xmlns:a16="http://schemas.microsoft.com/office/drawing/2014/main" id="{F4AE7692-84C4-B0DC-B414-F4DE6B349D9D}"/>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15" name="TextBox 14">
              <a:extLst>
                <a:ext uri="{FF2B5EF4-FFF2-40B4-BE49-F238E27FC236}">
                  <a16:creationId xmlns:a16="http://schemas.microsoft.com/office/drawing/2014/main" id="{049F7506-4E2D-28B4-0877-F0266944D3A7}"/>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grpSp>
        <p:nvGrpSpPr>
          <p:cNvPr id="22" name="Group 21">
            <a:extLst>
              <a:ext uri="{FF2B5EF4-FFF2-40B4-BE49-F238E27FC236}">
                <a16:creationId xmlns:a16="http://schemas.microsoft.com/office/drawing/2014/main" id="{ED17580C-BA7C-3BDD-252D-01D2D440AB8A}"/>
              </a:ext>
            </a:extLst>
          </p:cNvPr>
          <p:cNvGrpSpPr/>
          <p:nvPr/>
        </p:nvGrpSpPr>
        <p:grpSpPr>
          <a:xfrm>
            <a:off x="3050308" y="688719"/>
            <a:ext cx="1880099" cy="744993"/>
            <a:chOff x="198561" y="542425"/>
            <a:chExt cx="1453627" cy="744993"/>
          </a:xfrm>
        </p:grpSpPr>
        <p:sp>
          <p:nvSpPr>
            <p:cNvPr id="33" name="TextBox 32">
              <a:hlinkClick r:id="rId2"/>
              <a:extLst>
                <a:ext uri="{FF2B5EF4-FFF2-40B4-BE49-F238E27FC236}">
                  <a16:creationId xmlns:a16="http://schemas.microsoft.com/office/drawing/2014/main" id="{BE3263A4-BEA0-4C73-67E2-8777B1886107}"/>
                </a:ext>
              </a:extLst>
            </p:cNvPr>
            <p:cNvSpPr txBox="1"/>
            <p:nvPr/>
          </p:nvSpPr>
          <p:spPr>
            <a:xfrm>
              <a:off x="198561" y="542425"/>
              <a:ext cx="13536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Leah Montner-Dixon</a:t>
              </a:r>
            </a:p>
          </p:txBody>
        </p:sp>
        <p:sp>
          <p:nvSpPr>
            <p:cNvPr id="34" name="TextBox 33">
              <a:extLst>
                <a:ext uri="{FF2B5EF4-FFF2-40B4-BE49-F238E27FC236}">
                  <a16:creationId xmlns:a16="http://schemas.microsoft.com/office/drawing/2014/main" id="{E5D6513F-F9C4-B874-28E1-599364525740}"/>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Helvetica Light" panose="020B0403020202020204" pitchFamily="34" charset="0"/>
                </a:rPr>
                <a:t>leahm</a:t>
              </a: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@thevab.com</a:t>
              </a:r>
            </a:p>
          </p:txBody>
        </p:sp>
      </p:grpSp>
      <p:sp>
        <p:nvSpPr>
          <p:cNvPr id="35" name="TextBox 34">
            <a:extLst>
              <a:ext uri="{FF2B5EF4-FFF2-40B4-BE49-F238E27FC236}">
                <a16:creationId xmlns:a16="http://schemas.microsoft.com/office/drawing/2014/main" id="{5E79EBA4-D0D8-E3D3-69E6-2BC0A27CE064}"/>
              </a:ext>
            </a:extLst>
          </p:cNvPr>
          <p:cNvSpPr txBox="1"/>
          <p:nvPr/>
        </p:nvSpPr>
        <p:spPr>
          <a:xfrm>
            <a:off x="1342861" y="3980370"/>
            <a:ext cx="471939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We are committed to providing marketers with the data and insights they need to develop thoughtful, inclusive campaigns &amp; strategies. To find out more on the unique media consumption behaviors and cultural trends of multicultural consumers, visit the VAB’s </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Multicultural Marketing Resource Center</a:t>
            </a: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 </a:t>
            </a:r>
          </a:p>
        </p:txBody>
      </p:sp>
      <p:sp>
        <p:nvSpPr>
          <p:cNvPr id="36" name="Rectangle 35">
            <a:extLst>
              <a:ext uri="{FF2B5EF4-FFF2-40B4-BE49-F238E27FC236}">
                <a16:creationId xmlns:a16="http://schemas.microsoft.com/office/drawing/2014/main" id="{6CAF7A0A-53BB-FD86-DE00-E5EB6A6E9C61}"/>
              </a:ext>
            </a:extLst>
          </p:cNvPr>
          <p:cNvSpPr/>
          <p:nvPr/>
        </p:nvSpPr>
        <p:spPr>
          <a:xfrm>
            <a:off x="289383" y="2523629"/>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pic>
        <p:nvPicPr>
          <p:cNvPr id="37" name="Picture 36" descr="A circular object with text on it&#10;&#10;Description automatically generated with low confidence">
            <a:extLst>
              <a:ext uri="{FF2B5EF4-FFF2-40B4-BE49-F238E27FC236}">
                <a16:creationId xmlns:a16="http://schemas.microsoft.com/office/drawing/2014/main" id="{648CCFD7-9F8E-6E56-A94E-C04E29366B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383" y="3980370"/>
            <a:ext cx="959842" cy="959842"/>
          </a:xfrm>
          <a:prstGeom prst="rect">
            <a:avLst/>
          </a:prstGeom>
        </p:spPr>
      </p:pic>
      <p:sp>
        <p:nvSpPr>
          <p:cNvPr id="17" name="Rectangle 16">
            <a:extLst>
              <a:ext uri="{FF2B5EF4-FFF2-40B4-BE49-F238E27FC236}">
                <a16:creationId xmlns:a16="http://schemas.microsoft.com/office/drawing/2014/main" id="{233B3C66-BB54-4899-9837-0457B0BFA117}"/>
              </a:ext>
            </a:extLst>
          </p:cNvPr>
          <p:cNvSpPr/>
          <p:nvPr/>
        </p:nvSpPr>
        <p:spPr>
          <a:xfrm>
            <a:off x="6330542" y="6063846"/>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5"/>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9E4FB1F-CFCC-42D2-9A77-4D418120F0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5446" y="522"/>
            <a:ext cx="2386554" cy="1389686"/>
          </a:xfrm>
          <a:prstGeom prst="rect">
            <a:avLst/>
          </a:prstGeom>
        </p:spPr>
      </p:pic>
      <p:pic>
        <p:nvPicPr>
          <p:cNvPr id="7" name="Picture 6">
            <a:extLst>
              <a:ext uri="{FF2B5EF4-FFF2-40B4-BE49-F238E27FC236}">
                <a16:creationId xmlns:a16="http://schemas.microsoft.com/office/drawing/2014/main" id="{A670D5BB-E55E-4540-969A-CCCCB300B39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Rectangle 20">
            <a:extLst>
              <a:ext uri="{FF2B5EF4-FFF2-40B4-BE49-F238E27FC236}">
                <a16:creationId xmlns:a16="http://schemas.microsoft.com/office/drawing/2014/main" id="{DD5FC6E5-09C9-0BDF-AB35-6967AC9F893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0" name="Picture 9">
            <a:hlinkClick r:id="rId8"/>
            <a:extLst>
              <a:ext uri="{FF2B5EF4-FFF2-40B4-BE49-F238E27FC236}">
                <a16:creationId xmlns:a16="http://schemas.microsoft.com/office/drawing/2014/main" id="{23AAA8F2-D2C7-B43B-49D7-5E98447D6425}"/>
              </a:ext>
            </a:extLst>
          </p:cNvPr>
          <p:cNvPicPr>
            <a:picLocks noChangeAspect="1"/>
          </p:cNvPicPr>
          <p:nvPr/>
        </p:nvPicPr>
        <p:blipFill>
          <a:blip r:embed="rId9"/>
          <a:stretch>
            <a:fillRect/>
          </a:stretch>
        </p:blipFill>
        <p:spPr>
          <a:xfrm>
            <a:off x="6606355" y="2549884"/>
            <a:ext cx="2100792" cy="1181696"/>
          </a:xfrm>
          <a:prstGeom prst="rect">
            <a:avLst/>
          </a:prstGeom>
          <a:ln>
            <a:solidFill>
              <a:srgbClr val="1B1464"/>
            </a:solidFill>
          </a:ln>
        </p:spPr>
      </p:pic>
      <p:sp>
        <p:nvSpPr>
          <p:cNvPr id="26" name="TextBox 25">
            <a:hlinkClick r:id="rId8"/>
            <a:extLst>
              <a:ext uri="{FF2B5EF4-FFF2-40B4-BE49-F238E27FC236}">
                <a16:creationId xmlns:a16="http://schemas.microsoft.com/office/drawing/2014/main" id="{D431F705-5F16-8750-8596-421C88068B96}"/>
              </a:ext>
            </a:extLst>
          </p:cNvPr>
          <p:cNvSpPr txBox="1"/>
          <p:nvPr/>
        </p:nvSpPr>
        <p:spPr>
          <a:xfrm>
            <a:off x="6257660" y="3744663"/>
            <a:ext cx="27981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How does on-screen representation deepen engagement with Black consumers and drive business impact for brands?</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3" name="Picture 22">
            <a:hlinkClick r:id="rId10"/>
            <a:extLst>
              <a:ext uri="{FF2B5EF4-FFF2-40B4-BE49-F238E27FC236}">
                <a16:creationId xmlns:a16="http://schemas.microsoft.com/office/drawing/2014/main" id="{F4E287AA-4904-C929-229D-F53B06A7C5CA}"/>
              </a:ext>
            </a:extLst>
          </p:cNvPr>
          <p:cNvPicPr>
            <a:picLocks noChangeAspect="1"/>
          </p:cNvPicPr>
          <p:nvPr/>
        </p:nvPicPr>
        <p:blipFill>
          <a:blip r:embed="rId11"/>
          <a:stretch>
            <a:fillRect/>
          </a:stretch>
        </p:blipFill>
        <p:spPr>
          <a:xfrm>
            <a:off x="6598971" y="4379325"/>
            <a:ext cx="2097994" cy="1180121"/>
          </a:xfrm>
          <a:prstGeom prst="rect">
            <a:avLst/>
          </a:prstGeom>
          <a:ln>
            <a:solidFill>
              <a:srgbClr val="1B1464"/>
            </a:solidFill>
          </a:ln>
        </p:spPr>
      </p:pic>
      <p:sp>
        <p:nvSpPr>
          <p:cNvPr id="29" name="TextBox 28">
            <a:hlinkClick r:id="rId10"/>
            <a:extLst>
              <a:ext uri="{FF2B5EF4-FFF2-40B4-BE49-F238E27FC236}">
                <a16:creationId xmlns:a16="http://schemas.microsoft.com/office/drawing/2014/main" id="{5ACC376E-7D3D-27FA-38EA-801E79DBEF46}"/>
              </a:ext>
            </a:extLst>
          </p:cNvPr>
          <p:cNvSpPr txBox="1"/>
          <p:nvPr/>
        </p:nvSpPr>
        <p:spPr>
          <a:xfrm>
            <a:off x="6596810" y="5574104"/>
            <a:ext cx="2102316" cy="5325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How can I best use video to connect with influential Asian American consumers?</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4" name="Picture 23">
            <a:hlinkClick r:id="rId12"/>
            <a:extLst>
              <a:ext uri="{FF2B5EF4-FFF2-40B4-BE49-F238E27FC236}">
                <a16:creationId xmlns:a16="http://schemas.microsoft.com/office/drawing/2014/main" id="{93FBE77C-F654-6523-1B76-21F27425101D}"/>
              </a:ext>
            </a:extLst>
          </p:cNvPr>
          <p:cNvPicPr>
            <a:picLocks noChangeAspect="1"/>
          </p:cNvPicPr>
          <p:nvPr/>
        </p:nvPicPr>
        <p:blipFill>
          <a:blip r:embed="rId13"/>
          <a:stretch>
            <a:fillRect/>
          </a:stretch>
        </p:blipFill>
        <p:spPr>
          <a:xfrm>
            <a:off x="9079235" y="889685"/>
            <a:ext cx="2069291" cy="1163978"/>
          </a:xfrm>
          <a:prstGeom prst="rect">
            <a:avLst/>
          </a:prstGeom>
          <a:ln>
            <a:solidFill>
              <a:srgbClr val="1B1464"/>
            </a:solidFill>
          </a:ln>
        </p:spPr>
      </p:pic>
      <p:sp>
        <p:nvSpPr>
          <p:cNvPr id="31" name="TextBox 30">
            <a:hlinkClick r:id="rId12"/>
            <a:extLst>
              <a:ext uri="{FF2B5EF4-FFF2-40B4-BE49-F238E27FC236}">
                <a16:creationId xmlns:a16="http://schemas.microsoft.com/office/drawing/2014/main" id="{8196425E-A7A1-3535-537E-8E89790B1A93}"/>
              </a:ext>
            </a:extLst>
          </p:cNvPr>
          <p:cNvSpPr txBox="1"/>
          <p:nvPr/>
        </p:nvSpPr>
        <p:spPr>
          <a:xfrm>
            <a:off x="8841979" y="2062538"/>
            <a:ext cx="2543803" cy="4162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How will engaging Hispanic shoppers help me win the holiday season?</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5" name="Picture 24">
            <a:hlinkClick r:id="rId14"/>
            <a:extLst>
              <a:ext uri="{FF2B5EF4-FFF2-40B4-BE49-F238E27FC236}">
                <a16:creationId xmlns:a16="http://schemas.microsoft.com/office/drawing/2014/main" id="{0728C115-7148-C772-81B9-AFC1D30FA6B5}"/>
              </a:ext>
            </a:extLst>
          </p:cNvPr>
          <p:cNvPicPr>
            <a:picLocks noChangeAspect="1"/>
          </p:cNvPicPr>
          <p:nvPr/>
        </p:nvPicPr>
        <p:blipFill>
          <a:blip r:embed="rId15"/>
          <a:stretch>
            <a:fillRect/>
          </a:stretch>
        </p:blipFill>
        <p:spPr>
          <a:xfrm>
            <a:off x="9128420" y="4387820"/>
            <a:ext cx="2066995" cy="1162685"/>
          </a:xfrm>
          <a:prstGeom prst="rect">
            <a:avLst/>
          </a:prstGeom>
          <a:ln>
            <a:solidFill>
              <a:srgbClr val="1B1464"/>
            </a:solidFill>
          </a:ln>
        </p:spPr>
      </p:pic>
      <p:sp>
        <p:nvSpPr>
          <p:cNvPr id="32" name="TextBox 31">
            <a:hlinkClick r:id="rId14"/>
            <a:extLst>
              <a:ext uri="{FF2B5EF4-FFF2-40B4-BE49-F238E27FC236}">
                <a16:creationId xmlns:a16="http://schemas.microsoft.com/office/drawing/2014/main" id="{1EA092B7-FE83-3703-F353-AC3EA79277FE}"/>
              </a:ext>
            </a:extLst>
          </p:cNvPr>
          <p:cNvSpPr txBox="1"/>
          <p:nvPr/>
        </p:nvSpPr>
        <p:spPr>
          <a:xfrm>
            <a:off x="9110759" y="5560673"/>
            <a:ext cx="2102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What is the market opportunity for the LGBTQ+ community?</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9" name="Picture 8">
            <a:hlinkClick r:id="rId16"/>
            <a:extLst>
              <a:ext uri="{FF2B5EF4-FFF2-40B4-BE49-F238E27FC236}">
                <a16:creationId xmlns:a16="http://schemas.microsoft.com/office/drawing/2014/main" id="{712BADE3-2CD3-297D-6607-E187E761A6C1}"/>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9079235" y="2538874"/>
            <a:ext cx="2097991" cy="1180121"/>
          </a:xfrm>
          <a:prstGeom prst="rect">
            <a:avLst/>
          </a:prstGeom>
          <a:ln>
            <a:solidFill>
              <a:srgbClr val="1F1A62"/>
            </a:solidFill>
          </a:ln>
        </p:spPr>
      </p:pic>
      <p:sp>
        <p:nvSpPr>
          <p:cNvPr id="11" name="TextBox 10">
            <a:hlinkClick r:id="rId16"/>
            <a:extLst>
              <a:ext uri="{FF2B5EF4-FFF2-40B4-BE49-F238E27FC236}">
                <a16:creationId xmlns:a16="http://schemas.microsoft.com/office/drawing/2014/main" id="{5A726CBB-FF4C-0651-9537-104F3307FEE7}"/>
              </a:ext>
            </a:extLst>
          </p:cNvPr>
          <p:cNvSpPr txBox="1"/>
          <p:nvPr/>
        </p:nvSpPr>
        <p:spPr>
          <a:xfrm>
            <a:off x="9029674" y="3718995"/>
            <a:ext cx="219711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Do The Right Thing</a:t>
            </a:r>
            <a:endParaRPr kumimoji="0" lang="en-US" sz="10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Diversity &amp; Inclusion Drives Brand Outcomes</a:t>
            </a:r>
          </a:p>
        </p:txBody>
      </p:sp>
      <p:pic>
        <p:nvPicPr>
          <p:cNvPr id="38" name="Picture 37">
            <a:hlinkClick r:id="rId18"/>
            <a:extLst>
              <a:ext uri="{FF2B5EF4-FFF2-40B4-BE49-F238E27FC236}">
                <a16:creationId xmlns:a16="http://schemas.microsoft.com/office/drawing/2014/main" id="{C508F918-C14D-B310-2CA2-B3E834554010}"/>
              </a:ext>
            </a:extLst>
          </p:cNvPr>
          <p:cNvPicPr>
            <a:picLocks noChangeAspect="1"/>
          </p:cNvPicPr>
          <p:nvPr/>
        </p:nvPicPr>
        <p:blipFill>
          <a:blip r:embed="rId19"/>
          <a:stretch>
            <a:fillRect/>
          </a:stretch>
        </p:blipFill>
        <p:spPr>
          <a:xfrm>
            <a:off x="6605319" y="865154"/>
            <a:ext cx="2102864" cy="1182861"/>
          </a:xfrm>
          <a:prstGeom prst="rect">
            <a:avLst/>
          </a:prstGeom>
          <a:ln>
            <a:solidFill>
              <a:srgbClr val="1F1A62"/>
            </a:solidFill>
          </a:ln>
        </p:spPr>
      </p:pic>
      <p:sp>
        <p:nvSpPr>
          <p:cNvPr id="45" name="TextBox 44">
            <a:hlinkClick r:id="rId18"/>
            <a:extLst>
              <a:ext uri="{FF2B5EF4-FFF2-40B4-BE49-F238E27FC236}">
                <a16:creationId xmlns:a16="http://schemas.microsoft.com/office/drawing/2014/main" id="{BAD57D41-2617-2318-C012-09A85D3C38D0}"/>
              </a:ext>
            </a:extLst>
          </p:cNvPr>
          <p:cNvSpPr txBox="1"/>
          <p:nvPr/>
        </p:nvSpPr>
        <p:spPr>
          <a:xfrm>
            <a:off x="6471523" y="2045275"/>
            <a:ext cx="23704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7 Ways for Brands to Successfully Engage Diverse Audiences</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110856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E1F791E3-FEF6-00ED-9793-359B3570E79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EDC12E29-F2D5-5B12-3276-6117513E6C8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E659223A-1AAC-45BC-B188-B43E8120C60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50180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bouquet of flowers&#10;&#10;Description automatically generated with medium confidence">
            <a:extLst>
              <a:ext uri="{FF2B5EF4-FFF2-40B4-BE49-F238E27FC236}">
                <a16:creationId xmlns:a16="http://schemas.microsoft.com/office/drawing/2014/main" id="{9ACE4249-B7CD-1DB2-6DA7-A63C604761AF}"/>
              </a:ext>
            </a:extLst>
          </p:cNvPr>
          <p:cNvPicPr>
            <a:picLocks noChangeAspect="1"/>
          </p:cNvPicPr>
          <p:nvPr/>
        </p:nvPicPr>
        <p:blipFill rotWithShape="1">
          <a:blip r:embed="rId2">
            <a:extLst>
              <a:ext uri="{28A0092B-C50C-407E-A947-70E740481C1C}">
                <a14:useLocalDpi xmlns:a14="http://schemas.microsoft.com/office/drawing/2010/main" val="0"/>
              </a:ext>
            </a:extLst>
          </a:blip>
          <a:srcRect l="40523" r="11400"/>
          <a:stretch/>
        </p:blipFill>
        <p:spPr>
          <a:xfrm>
            <a:off x="0" y="0"/>
            <a:ext cx="4945604" cy="6858000"/>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2" name="Picture 1">
            <a:extLst>
              <a:ext uri="{FF2B5EF4-FFF2-40B4-BE49-F238E27FC236}">
                <a16:creationId xmlns:a16="http://schemas.microsoft.com/office/drawing/2014/main" id="{5313127A-8E80-EF55-39FA-3A1C8ECD63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11B4D00C-35BD-72B4-6235-2A4FE43D97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5A5D237A-9D90-6819-5CDC-297E91D6A7D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5D5FDE72-429A-BF62-27A0-CFB51F018A05}"/>
              </a:ext>
            </a:extLst>
          </p:cNvPr>
          <p:cNvSpPr txBox="1"/>
          <p:nvPr/>
        </p:nvSpPr>
        <p:spPr>
          <a:xfrm>
            <a:off x="5068388" y="219957"/>
            <a:ext cx="588665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a:ea typeface="+mn-ea"/>
                <a:cs typeface="+mn-cs"/>
              </a:rPr>
              <a:t>Inclusive messaging is the key to resonating with </a:t>
            </a:r>
            <a:r>
              <a:rPr kumimoji="0" lang="en-US" sz="2600" b="1" i="1" u="none" strike="noStrike" kern="1200" cap="none" spc="0" normalizeH="0" baseline="0" noProof="0">
                <a:ln>
                  <a:noFill/>
                </a:ln>
                <a:solidFill>
                  <a:srgbClr val="ED3C8D"/>
                </a:solidFill>
                <a:effectLst/>
                <a:uLnTx/>
                <a:uFillTx/>
                <a:latin typeface="Helvetica"/>
                <a:ea typeface="+mn-ea"/>
                <a:cs typeface="+mn-cs"/>
              </a:rPr>
              <a:t>all audiences </a:t>
            </a:r>
            <a:r>
              <a:rPr kumimoji="0" lang="en-US" sz="2600" b="1" i="0" u="none" strike="noStrike" kern="1200" cap="none" spc="0" normalizeH="0" baseline="0" noProof="0">
                <a:ln>
                  <a:noFill/>
                </a:ln>
                <a:solidFill>
                  <a:srgbClr val="ED3C8D"/>
                </a:solidFill>
                <a:effectLst/>
                <a:uLnTx/>
                <a:uFillTx/>
                <a:latin typeface="Helvetica"/>
                <a:ea typeface="+mn-ea"/>
                <a:cs typeface="+mn-cs"/>
              </a:rPr>
              <a:t>today.</a:t>
            </a:r>
          </a:p>
        </p:txBody>
      </p:sp>
      <p:sp>
        <p:nvSpPr>
          <p:cNvPr id="7" name="TextBox 6">
            <a:extLst>
              <a:ext uri="{FF2B5EF4-FFF2-40B4-BE49-F238E27FC236}">
                <a16:creationId xmlns:a16="http://schemas.microsoft.com/office/drawing/2014/main" id="{4E631C90-25B3-5731-5A1B-3A9FC79B01AC}"/>
              </a:ext>
            </a:extLst>
          </p:cNvPr>
          <p:cNvSpPr txBox="1"/>
          <p:nvPr/>
        </p:nvSpPr>
        <p:spPr>
          <a:xfrm>
            <a:off x="5112065" y="1609643"/>
            <a:ext cx="6755680" cy="4339650"/>
          </a:xfrm>
          <a:prstGeom prst="rect">
            <a:avLst/>
          </a:prstGeom>
          <a:noFill/>
        </p:spPr>
        <p:txBody>
          <a:bodyPr wrap="square">
            <a:spAutoFit/>
          </a:bodyPr>
          <a:lstStyle/>
          <a:p>
            <a:pPr>
              <a:defRPr/>
            </a:pPr>
            <a:r>
              <a:rPr lang="en-US" sz="2200">
                <a:solidFill>
                  <a:srgbClr val="1F1A62"/>
                </a:solidFill>
                <a:latin typeface="Helvetica"/>
              </a:rPr>
              <a:t>When brands create campaigns that showcase diverse lives and stories, it grabs consumers’ attention. </a:t>
            </a:r>
          </a:p>
          <a:p>
            <a:pPr>
              <a:defRPr/>
            </a:pPr>
            <a:endParaRPr lang="en-US" sz="2800">
              <a:solidFill>
                <a:srgbClr val="1F1A62"/>
              </a:solidFill>
              <a:latin typeface="Helvetica"/>
            </a:endParaRPr>
          </a:p>
          <a:p>
            <a:pPr>
              <a:defRPr/>
            </a:pPr>
            <a:r>
              <a:rPr lang="en-US" sz="2200">
                <a:solidFill>
                  <a:srgbClr val="1F1A62"/>
                </a:solidFill>
                <a:latin typeface="Helvetica"/>
              </a:rPr>
              <a:t>Inclusive messaging that specifically resonates among diverse segments can often reverberate across a wider audience of allies and advocates and increase positive sentiment around a brand. </a:t>
            </a:r>
          </a:p>
          <a:p>
            <a:pPr>
              <a:defRPr/>
            </a:pPr>
            <a:endParaRPr lang="en-US" sz="2800">
              <a:solidFill>
                <a:srgbClr val="1F1A62"/>
              </a:solidFill>
              <a:latin typeface="Helvetica"/>
            </a:endParaRPr>
          </a:p>
          <a:p>
            <a:pPr>
              <a:defRPr/>
            </a:pPr>
            <a:r>
              <a:rPr lang="en-US" sz="2200">
                <a:solidFill>
                  <a:srgbClr val="1F1A62"/>
                </a:solidFill>
                <a:latin typeface="Helvetica"/>
              </a:rPr>
              <a:t>This piece provides guidance on </a:t>
            </a:r>
            <a:r>
              <a:rPr lang="en-US" sz="2200">
                <a:solidFill>
                  <a:srgbClr val="1B1464"/>
                </a:solidFill>
                <a:latin typeface="Helvetica"/>
              </a:rPr>
              <a:t>six strategies </a:t>
            </a:r>
            <a:br>
              <a:rPr lang="en-US" sz="2200">
                <a:solidFill>
                  <a:srgbClr val="1B1464"/>
                </a:solidFill>
                <a:latin typeface="Helvetica"/>
              </a:rPr>
            </a:br>
            <a:r>
              <a:rPr lang="en-US" sz="2200">
                <a:solidFill>
                  <a:srgbClr val="1B1464"/>
                </a:solidFill>
                <a:latin typeface="Helvetica"/>
              </a:rPr>
              <a:t>for inclusive campaigns that drive engagement, attention </a:t>
            </a:r>
            <a:r>
              <a:rPr lang="en-US" sz="2200">
                <a:solidFill>
                  <a:srgbClr val="1F1A62"/>
                </a:solidFill>
                <a:latin typeface="Helvetica"/>
              </a:rPr>
              <a:t>and sales for brands across audiences.</a:t>
            </a:r>
          </a:p>
        </p:txBody>
      </p:sp>
    </p:spTree>
    <p:extLst>
      <p:ext uri="{BB962C8B-B14F-4D97-AF65-F5344CB8AC3E}">
        <p14:creationId xmlns:p14="http://schemas.microsoft.com/office/powerpoint/2010/main" val="2844488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FF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77BA6F-CFE5-4FF1-85BB-92F5C2D98707}"/>
              </a:ext>
            </a:extLst>
          </p:cNvPr>
          <p:cNvGrpSpPr/>
          <p:nvPr/>
        </p:nvGrpSpPr>
        <p:grpSpPr>
          <a:xfrm>
            <a:off x="1293825" y="1918101"/>
            <a:ext cx="9604350" cy="2648854"/>
            <a:chOff x="1293825" y="1436418"/>
            <a:chExt cx="9604350" cy="3205113"/>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1293825" y="1436418"/>
              <a:ext cx="9604350" cy="3205113"/>
            </a:xfrm>
            <a:prstGeom prst="wedgeRectCallout">
              <a:avLst>
                <a:gd name="adj1" fmla="val -15200"/>
                <a:gd name="adj2" fmla="val 6777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080249-3CCE-4DA8-ACE2-78881606ACAB}"/>
                </a:ext>
              </a:extLst>
            </p:cNvPr>
            <p:cNvSpPr/>
            <p:nvPr/>
          </p:nvSpPr>
          <p:spPr>
            <a:xfrm>
              <a:off x="1518447" y="1948394"/>
              <a:ext cx="9155105" cy="219721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need to break with a </a:t>
              </a: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habitual mindset that there is a general market</a:t>
              </a: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We live in a totally diverse country with many cultures, we are not homogeneous, </a:t>
              </a:r>
              <a:b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there is no average consumer</a:t>
              </a: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grpSp>
      <p:sp>
        <p:nvSpPr>
          <p:cNvPr id="12" name="Rectangle 11">
            <a:extLst>
              <a:ext uri="{FF2B5EF4-FFF2-40B4-BE49-F238E27FC236}">
                <a16:creationId xmlns:a16="http://schemas.microsoft.com/office/drawing/2014/main" id="{DE9C6FDA-C3A5-487B-BD95-7D877BE28D11}"/>
              </a:ext>
            </a:extLst>
          </p:cNvPr>
          <p:cNvSpPr/>
          <p:nvPr/>
        </p:nvSpPr>
        <p:spPr>
          <a:xfrm>
            <a:off x="1631722" y="5213573"/>
            <a:ext cx="5987757"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Marc Pritchard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Chief Brand Officer, Proctor &amp; Gamble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ANA Masters of Marketing</a:t>
            </a: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keynote address, 10/27/22</a:t>
            </a:r>
          </a:p>
        </p:txBody>
      </p:sp>
      <p:pic>
        <p:nvPicPr>
          <p:cNvPr id="16" name="Picture 15">
            <a:extLst>
              <a:ext uri="{FF2B5EF4-FFF2-40B4-BE49-F238E27FC236}">
                <a16:creationId xmlns:a16="http://schemas.microsoft.com/office/drawing/2014/main" id="{92D1EDE4-00B9-D755-2522-BD3211A38712}"/>
              </a:ext>
            </a:extLst>
          </p:cNvPr>
          <p:cNvPicPr>
            <a:picLocks noChangeAspect="1"/>
          </p:cNvPicPr>
          <p:nvPr/>
        </p:nvPicPr>
        <p:blipFill>
          <a:blip r:embed="rId2" cstate="print">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8629847" y="729"/>
            <a:ext cx="3562153" cy="2073922"/>
          </a:xfrm>
          <a:prstGeom prst="rect">
            <a:avLst/>
          </a:prstGeom>
        </p:spPr>
      </p:pic>
      <p:pic>
        <p:nvPicPr>
          <p:cNvPr id="6" name="Picture 5">
            <a:extLst>
              <a:ext uri="{FF2B5EF4-FFF2-40B4-BE49-F238E27FC236}">
                <a16:creationId xmlns:a16="http://schemas.microsoft.com/office/drawing/2014/main" id="{16E34469-71B5-DEF6-0364-505B88E7B1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004BD437-2258-71A4-0C06-7D9A6CE6305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42E48F90-9E64-0767-062F-F5A0A939AF2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40001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2A2013-09D5-22BE-0227-864F3B519CC3}"/>
              </a:ext>
            </a:extLst>
          </p:cNvPr>
          <p:cNvSpPr txBox="1"/>
          <p:nvPr/>
        </p:nvSpPr>
        <p:spPr>
          <a:xfrm>
            <a:off x="316089" y="569767"/>
            <a:ext cx="114448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6 Strategies for Developing Inclusive Campaigns That Drive Outcomes </a:t>
            </a:r>
          </a:p>
        </p:txBody>
      </p:sp>
      <p:sp>
        <p:nvSpPr>
          <p:cNvPr id="2" name="Rectangle 1">
            <a:extLst>
              <a:ext uri="{FF2B5EF4-FFF2-40B4-BE49-F238E27FC236}">
                <a16:creationId xmlns:a16="http://schemas.microsoft.com/office/drawing/2014/main" id="{E0681689-7F8E-D34B-5697-34DC955081A5}"/>
              </a:ext>
            </a:extLst>
          </p:cNvPr>
          <p:cNvSpPr/>
          <p:nvPr/>
        </p:nvSpPr>
        <p:spPr>
          <a:xfrm>
            <a:off x="305163" y="2131433"/>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DBF533-E9F3-8569-BEF9-6877E6AEBA31}"/>
              </a:ext>
            </a:extLst>
          </p:cNvPr>
          <p:cNvSpPr/>
          <p:nvPr/>
        </p:nvSpPr>
        <p:spPr>
          <a:xfrm>
            <a:off x="305163" y="4150924"/>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B4A5F7B-8A53-413D-3530-1C963DDC4E48}"/>
              </a:ext>
            </a:extLst>
          </p:cNvPr>
          <p:cNvSpPr/>
          <p:nvPr/>
        </p:nvSpPr>
        <p:spPr>
          <a:xfrm>
            <a:off x="4193909" y="2131433"/>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52ED6F6-C963-48A0-BAF6-CDC4F7021811}"/>
              </a:ext>
            </a:extLst>
          </p:cNvPr>
          <p:cNvSpPr/>
          <p:nvPr/>
        </p:nvSpPr>
        <p:spPr>
          <a:xfrm>
            <a:off x="4193909" y="4150924"/>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7A9F5BD-C903-53EE-5527-A49DC7A95568}"/>
              </a:ext>
            </a:extLst>
          </p:cNvPr>
          <p:cNvSpPr/>
          <p:nvPr/>
        </p:nvSpPr>
        <p:spPr>
          <a:xfrm>
            <a:off x="8099397" y="2131433"/>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BFDA9A5-3C6A-CBAD-3121-CCBA8D32B411}"/>
              </a:ext>
            </a:extLst>
          </p:cNvPr>
          <p:cNvSpPr/>
          <p:nvPr/>
        </p:nvSpPr>
        <p:spPr>
          <a:xfrm>
            <a:off x="8099397" y="4150924"/>
            <a:ext cx="3770696" cy="191471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4B2911B-6AA0-FE90-32F8-847EB3A1FE7A}"/>
              </a:ext>
            </a:extLst>
          </p:cNvPr>
          <p:cNvSpPr txBox="1"/>
          <p:nvPr/>
        </p:nvSpPr>
        <p:spPr>
          <a:xfrm>
            <a:off x="432536" y="20619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1</a:t>
            </a:r>
          </a:p>
        </p:txBody>
      </p:sp>
      <p:sp>
        <p:nvSpPr>
          <p:cNvPr id="21" name="Rectangle 20">
            <a:extLst>
              <a:ext uri="{FF2B5EF4-FFF2-40B4-BE49-F238E27FC236}">
                <a16:creationId xmlns:a16="http://schemas.microsoft.com/office/drawing/2014/main" id="{925F204E-3998-B0EC-3FE4-168D544FEFA6}"/>
              </a:ext>
            </a:extLst>
          </p:cNvPr>
          <p:cNvSpPr/>
          <p:nvPr/>
        </p:nvSpPr>
        <p:spPr>
          <a:xfrm>
            <a:off x="316089" y="2708347"/>
            <a:ext cx="3743028" cy="1077218"/>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Recognize</a:t>
            </a: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 the importance of creating culturally diverse advertising to heighten relevancy across all audiences</a:t>
            </a:r>
          </a:p>
        </p:txBody>
      </p:sp>
      <p:cxnSp>
        <p:nvCxnSpPr>
          <p:cNvPr id="22" name="Straight Connector 21">
            <a:extLst>
              <a:ext uri="{FF2B5EF4-FFF2-40B4-BE49-F238E27FC236}">
                <a16:creationId xmlns:a16="http://schemas.microsoft.com/office/drawing/2014/main" id="{BFC5FF45-5423-2BD7-F095-E1E6F3A56E69}"/>
              </a:ext>
            </a:extLst>
          </p:cNvPr>
          <p:cNvCxnSpPr>
            <a:cxnSpLocks/>
          </p:cNvCxnSpPr>
          <p:nvPr/>
        </p:nvCxnSpPr>
        <p:spPr>
          <a:xfrm>
            <a:off x="397588" y="25900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23" name="TextBox 22">
            <a:extLst>
              <a:ext uri="{FF2B5EF4-FFF2-40B4-BE49-F238E27FC236}">
                <a16:creationId xmlns:a16="http://schemas.microsoft.com/office/drawing/2014/main" id="{5429D7DE-33F0-1852-6C44-E1A1FE5E03FE}"/>
              </a:ext>
            </a:extLst>
          </p:cNvPr>
          <p:cNvSpPr txBox="1"/>
          <p:nvPr/>
        </p:nvSpPr>
        <p:spPr>
          <a:xfrm>
            <a:off x="4296645" y="20619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2</a:t>
            </a:r>
          </a:p>
        </p:txBody>
      </p:sp>
      <p:sp>
        <p:nvSpPr>
          <p:cNvPr id="24" name="Rectangle 23">
            <a:extLst>
              <a:ext uri="{FF2B5EF4-FFF2-40B4-BE49-F238E27FC236}">
                <a16:creationId xmlns:a16="http://schemas.microsoft.com/office/drawing/2014/main" id="{48A7F999-30D4-0AFE-5BD9-143ED60235E3}"/>
              </a:ext>
            </a:extLst>
          </p:cNvPr>
          <p:cNvSpPr/>
          <p:nvPr/>
        </p:nvSpPr>
        <p:spPr>
          <a:xfrm>
            <a:off x="4185023" y="2708347"/>
            <a:ext cx="3779581" cy="1323439"/>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Understand</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 the nuance of diverse consumers to create campaigns that are truly relevant to them, whether through relatable stories or in-language messaging</a:t>
            </a:r>
          </a:p>
        </p:txBody>
      </p:sp>
      <p:cxnSp>
        <p:nvCxnSpPr>
          <p:cNvPr id="25" name="Straight Connector 24">
            <a:extLst>
              <a:ext uri="{FF2B5EF4-FFF2-40B4-BE49-F238E27FC236}">
                <a16:creationId xmlns:a16="http://schemas.microsoft.com/office/drawing/2014/main" id="{BFAA1286-675B-5D26-0D21-720189091F48}"/>
              </a:ext>
            </a:extLst>
          </p:cNvPr>
          <p:cNvCxnSpPr>
            <a:cxnSpLocks/>
          </p:cNvCxnSpPr>
          <p:nvPr/>
        </p:nvCxnSpPr>
        <p:spPr>
          <a:xfrm>
            <a:off x="4261697" y="25900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41B2C146-BDDC-1AF3-9BEE-6CB1A12F8FF3}"/>
              </a:ext>
            </a:extLst>
          </p:cNvPr>
          <p:cNvSpPr txBox="1"/>
          <p:nvPr/>
        </p:nvSpPr>
        <p:spPr>
          <a:xfrm>
            <a:off x="8224773" y="20619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3</a:t>
            </a:r>
          </a:p>
        </p:txBody>
      </p:sp>
      <p:cxnSp>
        <p:nvCxnSpPr>
          <p:cNvPr id="27" name="Straight Connector 26">
            <a:extLst>
              <a:ext uri="{FF2B5EF4-FFF2-40B4-BE49-F238E27FC236}">
                <a16:creationId xmlns:a16="http://schemas.microsoft.com/office/drawing/2014/main" id="{B6BC751A-BBC8-5729-86ED-B0809E0C3043}"/>
              </a:ext>
            </a:extLst>
          </p:cNvPr>
          <p:cNvCxnSpPr>
            <a:cxnSpLocks/>
          </p:cNvCxnSpPr>
          <p:nvPr/>
        </p:nvCxnSpPr>
        <p:spPr>
          <a:xfrm>
            <a:off x="8189825" y="25900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30" name="TextBox 29">
            <a:extLst>
              <a:ext uri="{FF2B5EF4-FFF2-40B4-BE49-F238E27FC236}">
                <a16:creationId xmlns:a16="http://schemas.microsoft.com/office/drawing/2014/main" id="{2774DE4E-37FB-7523-E91F-B0F822C1A90C}"/>
              </a:ext>
            </a:extLst>
          </p:cNvPr>
          <p:cNvSpPr txBox="1"/>
          <p:nvPr/>
        </p:nvSpPr>
        <p:spPr>
          <a:xfrm>
            <a:off x="8099397" y="2708347"/>
            <a:ext cx="3770696" cy="830997"/>
          </a:xfrm>
          <a:prstGeom prst="rect">
            <a:avLst/>
          </a:prstGeom>
        </p:spPr>
        <p:txBody>
          <a:bodyPr wrap="square">
            <a:spAutoFit/>
          </a:bodyPr>
          <a:lstStyle>
            <a:defPPr>
              <a:defRPr lang="en-US"/>
            </a:defPPr>
            <a:lvl1pPr marR="0" lvl="0" indent="0" algn="ctr" defTabSz="883768" fontAlgn="auto">
              <a:lnSpc>
                <a:spcPct val="100000"/>
              </a:lnSpc>
              <a:spcBef>
                <a:spcPts val="0"/>
              </a:spcBef>
              <a:spcAft>
                <a:spcPts val="0"/>
              </a:spcAft>
              <a:buClrTx/>
              <a:buSzTx/>
              <a:buFontTx/>
              <a:buNone/>
              <a:tabLst/>
              <a:defRPr kumimoji="0" sz="1600" b="1" i="0" u="none" strike="noStrike" cap="none" spc="0" normalizeH="0" baseline="0">
                <a:ln>
                  <a:noFill/>
                </a:ln>
                <a:solidFill>
                  <a:srgbClr val="1F1A62"/>
                </a:solidFill>
                <a:effectLst/>
                <a:uLnTx/>
                <a:uFillTx/>
                <a:latin typeface="Helvetica" pitchFamily="2" charset="0"/>
              </a:defRPr>
            </a:lvl1p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Customize</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 creative messaging with personalized and authentic stories to drive attention</a:t>
            </a:r>
          </a:p>
        </p:txBody>
      </p:sp>
      <p:sp>
        <p:nvSpPr>
          <p:cNvPr id="31" name="Rectangle 30">
            <a:extLst>
              <a:ext uri="{FF2B5EF4-FFF2-40B4-BE49-F238E27FC236}">
                <a16:creationId xmlns:a16="http://schemas.microsoft.com/office/drawing/2014/main" id="{FDEADC12-90C4-1817-3486-FB1EB4FCF0BF}"/>
              </a:ext>
            </a:extLst>
          </p:cNvPr>
          <p:cNvSpPr/>
          <p:nvPr/>
        </p:nvSpPr>
        <p:spPr>
          <a:xfrm>
            <a:off x="305163" y="4713831"/>
            <a:ext cx="3753954" cy="1077218"/>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Empathize</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 with consumers </a:t>
            </a:r>
            <a:b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by providing relevant products </a:t>
            </a:r>
            <a:b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and services tailored to their specific needs</a:t>
            </a:r>
            <a:endParaRPr kumimoji="0" lang="en-US" sz="1600" b="1" i="0" u="none" strike="sngStrike" kern="1200" cap="none" spc="0" normalizeH="0" baseline="0" noProof="0">
              <a:ln>
                <a:noFill/>
              </a:ln>
              <a:solidFill>
                <a:srgbClr val="1F1A62"/>
              </a:solidFill>
              <a:effectLst/>
              <a:uLnTx/>
              <a:uFillTx/>
              <a:latin typeface="Helvetica" pitchFamily="2" charset="0"/>
              <a:ea typeface="+mn-ea"/>
              <a:cs typeface="+mn-cs"/>
            </a:endParaRPr>
          </a:p>
        </p:txBody>
      </p:sp>
      <p:sp>
        <p:nvSpPr>
          <p:cNvPr id="32" name="Rectangle 31">
            <a:extLst>
              <a:ext uri="{FF2B5EF4-FFF2-40B4-BE49-F238E27FC236}">
                <a16:creationId xmlns:a16="http://schemas.microsoft.com/office/drawing/2014/main" id="{2A69232A-4D89-62BE-5A70-AB120E91D53C}"/>
              </a:ext>
            </a:extLst>
          </p:cNvPr>
          <p:cNvSpPr/>
          <p:nvPr/>
        </p:nvSpPr>
        <p:spPr>
          <a:xfrm>
            <a:off x="4185023" y="4713831"/>
            <a:ext cx="3779581" cy="1323439"/>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Expand</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 inclusivity messaging beyond individual segments </a:t>
            </a:r>
            <a:b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to create deeper connections across audiences by engaging ‘allies’ </a:t>
            </a:r>
            <a:b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and ‘advocates’ as well </a:t>
            </a:r>
          </a:p>
        </p:txBody>
      </p:sp>
      <p:sp>
        <p:nvSpPr>
          <p:cNvPr id="33" name="Rectangle 32">
            <a:extLst>
              <a:ext uri="{FF2B5EF4-FFF2-40B4-BE49-F238E27FC236}">
                <a16:creationId xmlns:a16="http://schemas.microsoft.com/office/drawing/2014/main" id="{3F8B64FA-4E54-6A33-BBFC-F3312801B3A8}"/>
              </a:ext>
            </a:extLst>
          </p:cNvPr>
          <p:cNvSpPr/>
          <p:nvPr/>
        </p:nvSpPr>
        <p:spPr>
          <a:xfrm>
            <a:off x="8099397" y="4713831"/>
            <a:ext cx="3770696" cy="830997"/>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itchFamily="2" charset="0"/>
              </a:rPr>
              <a:t>Act</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by establishing your brand’s position as an ally and advocate through purposeful partnerships</a:t>
            </a:r>
          </a:p>
        </p:txBody>
      </p:sp>
      <p:sp>
        <p:nvSpPr>
          <p:cNvPr id="36" name="TextBox 35">
            <a:extLst>
              <a:ext uri="{FF2B5EF4-FFF2-40B4-BE49-F238E27FC236}">
                <a16:creationId xmlns:a16="http://schemas.microsoft.com/office/drawing/2014/main" id="{FCE24247-A5F4-11AA-1D3F-1E2F67877E46}"/>
              </a:ext>
            </a:extLst>
          </p:cNvPr>
          <p:cNvSpPr txBox="1"/>
          <p:nvPr/>
        </p:nvSpPr>
        <p:spPr>
          <a:xfrm>
            <a:off x="432536" y="41066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4</a:t>
            </a:r>
          </a:p>
        </p:txBody>
      </p:sp>
      <p:cxnSp>
        <p:nvCxnSpPr>
          <p:cNvPr id="37" name="Straight Connector 36">
            <a:extLst>
              <a:ext uri="{FF2B5EF4-FFF2-40B4-BE49-F238E27FC236}">
                <a16:creationId xmlns:a16="http://schemas.microsoft.com/office/drawing/2014/main" id="{9B75BEEB-E237-315B-4594-18BEDDE90B1D}"/>
              </a:ext>
            </a:extLst>
          </p:cNvPr>
          <p:cNvCxnSpPr>
            <a:cxnSpLocks/>
          </p:cNvCxnSpPr>
          <p:nvPr/>
        </p:nvCxnSpPr>
        <p:spPr>
          <a:xfrm>
            <a:off x="397588" y="46347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38" name="TextBox 37">
            <a:extLst>
              <a:ext uri="{FF2B5EF4-FFF2-40B4-BE49-F238E27FC236}">
                <a16:creationId xmlns:a16="http://schemas.microsoft.com/office/drawing/2014/main" id="{F9D7CD3F-A353-08FE-A1D3-FF56FE8FB374}"/>
              </a:ext>
            </a:extLst>
          </p:cNvPr>
          <p:cNvSpPr txBox="1"/>
          <p:nvPr/>
        </p:nvSpPr>
        <p:spPr>
          <a:xfrm>
            <a:off x="4296645" y="41066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5</a:t>
            </a:r>
          </a:p>
        </p:txBody>
      </p:sp>
      <p:cxnSp>
        <p:nvCxnSpPr>
          <p:cNvPr id="39" name="Straight Connector 38">
            <a:extLst>
              <a:ext uri="{FF2B5EF4-FFF2-40B4-BE49-F238E27FC236}">
                <a16:creationId xmlns:a16="http://schemas.microsoft.com/office/drawing/2014/main" id="{7EC0DA14-DB65-77DB-DBAC-EDE99A63C2EE}"/>
              </a:ext>
            </a:extLst>
          </p:cNvPr>
          <p:cNvCxnSpPr>
            <a:cxnSpLocks/>
          </p:cNvCxnSpPr>
          <p:nvPr/>
        </p:nvCxnSpPr>
        <p:spPr>
          <a:xfrm>
            <a:off x="4261697" y="46347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sp>
        <p:nvSpPr>
          <p:cNvPr id="40" name="TextBox 39">
            <a:extLst>
              <a:ext uri="{FF2B5EF4-FFF2-40B4-BE49-F238E27FC236}">
                <a16:creationId xmlns:a16="http://schemas.microsoft.com/office/drawing/2014/main" id="{996161B5-E53C-A7BF-7B0E-45E1226CE39B}"/>
              </a:ext>
            </a:extLst>
          </p:cNvPr>
          <p:cNvSpPr txBox="1"/>
          <p:nvPr/>
        </p:nvSpPr>
        <p:spPr>
          <a:xfrm>
            <a:off x="8224773" y="4106683"/>
            <a:ext cx="421814" cy="584775"/>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6</a:t>
            </a:r>
          </a:p>
        </p:txBody>
      </p:sp>
      <p:cxnSp>
        <p:nvCxnSpPr>
          <p:cNvPr id="41" name="Straight Connector 40">
            <a:extLst>
              <a:ext uri="{FF2B5EF4-FFF2-40B4-BE49-F238E27FC236}">
                <a16:creationId xmlns:a16="http://schemas.microsoft.com/office/drawing/2014/main" id="{FF9DE042-91C0-454C-9D24-29AAF597DCC6}"/>
              </a:ext>
            </a:extLst>
          </p:cNvPr>
          <p:cNvCxnSpPr>
            <a:cxnSpLocks/>
          </p:cNvCxnSpPr>
          <p:nvPr/>
        </p:nvCxnSpPr>
        <p:spPr>
          <a:xfrm>
            <a:off x="8189825" y="4634765"/>
            <a:ext cx="491711" cy="0"/>
          </a:xfrm>
          <a:prstGeom prst="line">
            <a:avLst/>
          </a:prstGeom>
          <a:ln w="22860">
            <a:solidFill>
              <a:srgbClr val="1F1A62"/>
            </a:solidFill>
          </a:ln>
        </p:spPr>
        <p:style>
          <a:lnRef idx="3">
            <a:schemeClr val="accent1"/>
          </a:lnRef>
          <a:fillRef idx="0">
            <a:schemeClr val="accent1"/>
          </a:fillRef>
          <a:effectRef idx="2">
            <a:schemeClr val="accent1"/>
          </a:effectRef>
          <a:fontRef idx="minor">
            <a:schemeClr val="tx1"/>
          </a:fontRef>
        </p:style>
      </p:cxnSp>
      <p:pic>
        <p:nvPicPr>
          <p:cNvPr id="7" name="Picture 6">
            <a:extLst>
              <a:ext uri="{FF2B5EF4-FFF2-40B4-BE49-F238E27FC236}">
                <a16:creationId xmlns:a16="http://schemas.microsoft.com/office/drawing/2014/main" id="{05F4A1D9-DEEF-DEB0-413C-2009A07583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D610F369-D96B-4830-B2D7-909EF336F5F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B3F5C63B-20D9-F563-4867-FD52B1DA02E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57187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7990B-ADEC-4109-A33D-257045449FA0}"/>
              </a:ext>
            </a:extLst>
          </p:cNvPr>
          <p:cNvSpPr/>
          <p:nvPr/>
        </p:nvSpPr>
        <p:spPr>
          <a:xfrm>
            <a:off x="4953001" y="1765230"/>
            <a:ext cx="7238566" cy="405982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B2CCEBBB-5E0F-49EC-8D18-66C98B17CF46}"/>
              </a:ext>
            </a:extLst>
          </p:cNvPr>
          <p:cNvSpPr txBox="1"/>
          <p:nvPr/>
        </p:nvSpPr>
        <p:spPr>
          <a:xfrm>
            <a:off x="5319565" y="1859320"/>
            <a:ext cx="687243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‘It is important for companies to create advertising that is culturally diverse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 order to stay relevant’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agree</a:t>
            </a:r>
          </a:p>
        </p:txBody>
      </p:sp>
      <p:sp>
        <p:nvSpPr>
          <p:cNvPr id="31" name="TextBox 30">
            <a:extLst>
              <a:ext uri="{FF2B5EF4-FFF2-40B4-BE49-F238E27FC236}">
                <a16:creationId xmlns:a16="http://schemas.microsoft.com/office/drawing/2014/main" id="{784DADF5-D803-4B32-A63A-EFB9FC091643}"/>
              </a:ext>
            </a:extLst>
          </p:cNvPr>
          <p:cNvSpPr txBox="1"/>
          <p:nvPr/>
        </p:nvSpPr>
        <p:spPr>
          <a:xfrm>
            <a:off x="516372" y="6295815"/>
            <a:ext cx="116014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VAB analysis of MRI-Simmons USA Study, Fall 2021; A18+.</a:t>
            </a:r>
            <a:endParaRPr kumimoji="0" lang="fr-FR" sz="9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grpSp>
        <p:nvGrpSpPr>
          <p:cNvPr id="10" name="Group 9">
            <a:extLst>
              <a:ext uri="{FF2B5EF4-FFF2-40B4-BE49-F238E27FC236}">
                <a16:creationId xmlns:a16="http://schemas.microsoft.com/office/drawing/2014/main" id="{EEB0C838-93F3-4507-8218-7BCE85FA48EC}"/>
              </a:ext>
            </a:extLst>
          </p:cNvPr>
          <p:cNvGrpSpPr/>
          <p:nvPr/>
        </p:nvGrpSpPr>
        <p:grpSpPr>
          <a:xfrm>
            <a:off x="5519168" y="2820234"/>
            <a:ext cx="2069881" cy="1260775"/>
            <a:chOff x="5519168" y="2820234"/>
            <a:chExt cx="2069881" cy="1260775"/>
          </a:xfrm>
        </p:grpSpPr>
        <p:sp>
          <p:nvSpPr>
            <p:cNvPr id="13" name="Rounded Rectangle 80">
              <a:extLst>
                <a:ext uri="{FF2B5EF4-FFF2-40B4-BE49-F238E27FC236}">
                  <a16:creationId xmlns:a16="http://schemas.microsoft.com/office/drawing/2014/main" id="{C883BB16-B183-498C-9B10-B425AA839271}"/>
                </a:ext>
              </a:extLst>
            </p:cNvPr>
            <p:cNvSpPr/>
            <p:nvPr/>
          </p:nvSpPr>
          <p:spPr>
            <a:xfrm>
              <a:off x="5519168" y="2820234"/>
              <a:ext cx="2069881"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5" name="TextBox 14">
              <a:extLst>
                <a:ext uri="{FF2B5EF4-FFF2-40B4-BE49-F238E27FC236}">
                  <a16:creationId xmlns:a16="http://schemas.microsoft.com/office/drawing/2014/main" id="{0C4E5245-5646-433A-AEC9-0C11A88373B7}"/>
                </a:ext>
              </a:extLst>
            </p:cNvPr>
            <p:cNvSpPr txBox="1"/>
            <p:nvPr/>
          </p:nvSpPr>
          <p:spPr>
            <a:xfrm>
              <a:off x="5812184" y="3609080"/>
              <a:ext cx="1440477" cy="307777"/>
            </a:xfrm>
            <a:prstGeom prst="rect">
              <a:avLst/>
            </a:prstGeom>
            <a:solidFill>
              <a:srgbClr val="1F1A62"/>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Black</a:t>
              </a:r>
            </a:p>
          </p:txBody>
        </p:sp>
      </p:grpSp>
      <p:grpSp>
        <p:nvGrpSpPr>
          <p:cNvPr id="2" name="Group 1">
            <a:extLst>
              <a:ext uri="{FF2B5EF4-FFF2-40B4-BE49-F238E27FC236}">
                <a16:creationId xmlns:a16="http://schemas.microsoft.com/office/drawing/2014/main" id="{698E35FD-11E1-46BE-993C-3D8EB37E01B4}"/>
              </a:ext>
            </a:extLst>
          </p:cNvPr>
          <p:cNvGrpSpPr/>
          <p:nvPr/>
        </p:nvGrpSpPr>
        <p:grpSpPr>
          <a:xfrm>
            <a:off x="9888979" y="2820234"/>
            <a:ext cx="2069881" cy="1260775"/>
            <a:chOff x="9888979" y="4250509"/>
            <a:chExt cx="2069881" cy="1260775"/>
          </a:xfrm>
        </p:grpSpPr>
        <p:sp>
          <p:nvSpPr>
            <p:cNvPr id="25" name="Rounded Rectangle 80">
              <a:extLst>
                <a:ext uri="{FF2B5EF4-FFF2-40B4-BE49-F238E27FC236}">
                  <a16:creationId xmlns:a16="http://schemas.microsoft.com/office/drawing/2014/main" id="{598448AD-E2D3-419C-8694-428CE8993D2E}"/>
                </a:ext>
              </a:extLst>
            </p:cNvPr>
            <p:cNvSpPr/>
            <p:nvPr/>
          </p:nvSpPr>
          <p:spPr>
            <a:xfrm>
              <a:off x="9888979" y="4250509"/>
              <a:ext cx="2069881"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E3BA757A-8AD5-45D3-8791-A8BF68115812}"/>
                </a:ext>
              </a:extLst>
            </p:cNvPr>
            <p:cNvSpPr txBox="1"/>
            <p:nvPr/>
          </p:nvSpPr>
          <p:spPr>
            <a:xfrm>
              <a:off x="10201451" y="4374870"/>
              <a:ext cx="1440477" cy="707886"/>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rPr>
                <a:t>74</a:t>
              </a:r>
              <a:r>
                <a:rPr kumimoji="0" lang="en-US" sz="40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27" name="TextBox 26">
              <a:extLst>
                <a:ext uri="{FF2B5EF4-FFF2-40B4-BE49-F238E27FC236}">
                  <a16:creationId xmlns:a16="http://schemas.microsoft.com/office/drawing/2014/main" id="{30C9641A-16A2-4104-9C55-D23F6B84E691}"/>
                </a:ext>
              </a:extLst>
            </p:cNvPr>
            <p:cNvSpPr txBox="1"/>
            <p:nvPr/>
          </p:nvSpPr>
          <p:spPr>
            <a:xfrm>
              <a:off x="10306879" y="5068539"/>
              <a:ext cx="1255537" cy="276999"/>
            </a:xfrm>
            <a:prstGeom prst="rect">
              <a:avLst/>
            </a:prstGeom>
            <a:solidFill>
              <a:srgbClr val="FFE600"/>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LGBTQ</a:t>
              </a:r>
            </a:p>
          </p:txBody>
        </p:sp>
      </p:grpSp>
      <p:grpSp>
        <p:nvGrpSpPr>
          <p:cNvPr id="4" name="Group 3">
            <a:extLst>
              <a:ext uri="{FF2B5EF4-FFF2-40B4-BE49-F238E27FC236}">
                <a16:creationId xmlns:a16="http://schemas.microsoft.com/office/drawing/2014/main" id="{9311D9D3-678C-4FD4-86BA-A43F21961501}"/>
              </a:ext>
            </a:extLst>
          </p:cNvPr>
          <p:cNvGrpSpPr/>
          <p:nvPr/>
        </p:nvGrpSpPr>
        <p:grpSpPr>
          <a:xfrm>
            <a:off x="7702417" y="2820234"/>
            <a:ext cx="2069881" cy="1260775"/>
            <a:chOff x="7702417" y="2820234"/>
            <a:chExt cx="2069881" cy="1260775"/>
          </a:xfrm>
        </p:grpSpPr>
        <p:sp>
          <p:nvSpPr>
            <p:cNvPr id="33" name="Rounded Rectangle 80">
              <a:extLst>
                <a:ext uri="{FF2B5EF4-FFF2-40B4-BE49-F238E27FC236}">
                  <a16:creationId xmlns:a16="http://schemas.microsoft.com/office/drawing/2014/main" id="{AF971173-1557-44C1-8DD3-E638621F02A5}"/>
                </a:ext>
              </a:extLst>
            </p:cNvPr>
            <p:cNvSpPr/>
            <p:nvPr/>
          </p:nvSpPr>
          <p:spPr>
            <a:xfrm>
              <a:off x="7702417" y="2820234"/>
              <a:ext cx="2069881"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79E02AC0-750C-49C7-ACF3-157EC1770F62}"/>
                </a:ext>
              </a:extLst>
            </p:cNvPr>
            <p:cNvSpPr txBox="1"/>
            <p:nvPr/>
          </p:nvSpPr>
          <p:spPr>
            <a:xfrm>
              <a:off x="8022281" y="2944595"/>
              <a:ext cx="1440477" cy="707886"/>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rPr>
                <a:t>74</a:t>
              </a:r>
              <a:r>
                <a:rPr kumimoji="0" lang="en-US" sz="40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36" name="TextBox 35">
              <a:extLst>
                <a:ext uri="{FF2B5EF4-FFF2-40B4-BE49-F238E27FC236}">
                  <a16:creationId xmlns:a16="http://schemas.microsoft.com/office/drawing/2014/main" id="{8575424F-32C5-4CAA-9165-702E167F8D5C}"/>
                </a:ext>
              </a:extLst>
            </p:cNvPr>
            <p:cNvSpPr txBox="1"/>
            <p:nvPr/>
          </p:nvSpPr>
          <p:spPr>
            <a:xfrm>
              <a:off x="8142050" y="3638264"/>
              <a:ext cx="1225764" cy="276999"/>
            </a:xfrm>
            <a:prstGeom prst="rect">
              <a:avLst/>
            </a:prstGeom>
            <a:solidFill>
              <a:srgbClr val="00BFF2"/>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Hispanic</a:t>
              </a:r>
            </a:p>
          </p:txBody>
        </p:sp>
      </p:grpSp>
      <p:grpSp>
        <p:nvGrpSpPr>
          <p:cNvPr id="3" name="Group 2">
            <a:extLst>
              <a:ext uri="{FF2B5EF4-FFF2-40B4-BE49-F238E27FC236}">
                <a16:creationId xmlns:a16="http://schemas.microsoft.com/office/drawing/2014/main" id="{0B310DD7-6956-4296-8136-295B875FB5B9}"/>
              </a:ext>
            </a:extLst>
          </p:cNvPr>
          <p:cNvGrpSpPr/>
          <p:nvPr/>
        </p:nvGrpSpPr>
        <p:grpSpPr>
          <a:xfrm>
            <a:off x="5515537" y="4248529"/>
            <a:ext cx="2069881" cy="1260775"/>
            <a:chOff x="9888979" y="2820234"/>
            <a:chExt cx="2069881" cy="1260775"/>
          </a:xfrm>
        </p:grpSpPr>
        <p:sp>
          <p:nvSpPr>
            <p:cNvPr id="38" name="Rounded Rectangle 80">
              <a:extLst>
                <a:ext uri="{FF2B5EF4-FFF2-40B4-BE49-F238E27FC236}">
                  <a16:creationId xmlns:a16="http://schemas.microsoft.com/office/drawing/2014/main" id="{FB00D8BE-8738-4071-88D5-42D5A91B7836}"/>
                </a:ext>
              </a:extLst>
            </p:cNvPr>
            <p:cNvSpPr/>
            <p:nvPr/>
          </p:nvSpPr>
          <p:spPr>
            <a:xfrm>
              <a:off x="9888979" y="2820234"/>
              <a:ext cx="2069881"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9" name="TextBox 38">
              <a:extLst>
                <a:ext uri="{FF2B5EF4-FFF2-40B4-BE49-F238E27FC236}">
                  <a16:creationId xmlns:a16="http://schemas.microsoft.com/office/drawing/2014/main" id="{9D22F735-E93A-45A7-9E4A-C0A7F6CCD72C}"/>
                </a:ext>
              </a:extLst>
            </p:cNvPr>
            <p:cNvSpPr txBox="1"/>
            <p:nvPr/>
          </p:nvSpPr>
          <p:spPr>
            <a:xfrm>
              <a:off x="10191723" y="2949485"/>
              <a:ext cx="1440477" cy="707886"/>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rPr>
                <a:t>73</a:t>
              </a:r>
              <a:r>
                <a:rPr kumimoji="0" lang="en-US" sz="40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40" name="TextBox 39">
              <a:extLst>
                <a:ext uri="{FF2B5EF4-FFF2-40B4-BE49-F238E27FC236}">
                  <a16:creationId xmlns:a16="http://schemas.microsoft.com/office/drawing/2014/main" id="{01EDD943-EB7E-450E-B219-B34B5F0A04D3}"/>
                </a:ext>
              </a:extLst>
            </p:cNvPr>
            <p:cNvSpPr txBox="1"/>
            <p:nvPr/>
          </p:nvSpPr>
          <p:spPr>
            <a:xfrm>
              <a:off x="10272406" y="3638264"/>
              <a:ext cx="1233332" cy="276999"/>
            </a:xfrm>
            <a:prstGeom prst="rect">
              <a:avLst/>
            </a:prstGeom>
            <a:solidFill>
              <a:srgbClr val="4EBEA4"/>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Asian</a:t>
              </a:r>
            </a:p>
          </p:txBody>
        </p:sp>
      </p:grpSp>
      <p:grpSp>
        <p:nvGrpSpPr>
          <p:cNvPr id="16" name="Group 15">
            <a:extLst>
              <a:ext uri="{FF2B5EF4-FFF2-40B4-BE49-F238E27FC236}">
                <a16:creationId xmlns:a16="http://schemas.microsoft.com/office/drawing/2014/main" id="{A5796023-54C7-4552-BCA4-C32C7F5B8424}"/>
              </a:ext>
            </a:extLst>
          </p:cNvPr>
          <p:cNvGrpSpPr/>
          <p:nvPr/>
        </p:nvGrpSpPr>
        <p:grpSpPr>
          <a:xfrm>
            <a:off x="7702258" y="4248529"/>
            <a:ext cx="2069880" cy="1260775"/>
            <a:chOff x="7702258" y="4250509"/>
            <a:chExt cx="2069880" cy="1260775"/>
          </a:xfrm>
        </p:grpSpPr>
        <p:sp>
          <p:nvSpPr>
            <p:cNvPr id="28" name="Rounded Rectangle 80">
              <a:extLst>
                <a:ext uri="{FF2B5EF4-FFF2-40B4-BE49-F238E27FC236}">
                  <a16:creationId xmlns:a16="http://schemas.microsoft.com/office/drawing/2014/main" id="{A8A48FE1-93BC-411F-84C3-21AF0A7D498A}"/>
                </a:ext>
              </a:extLst>
            </p:cNvPr>
            <p:cNvSpPr/>
            <p:nvPr/>
          </p:nvSpPr>
          <p:spPr>
            <a:xfrm>
              <a:off x="7702258" y="4250509"/>
              <a:ext cx="2069880"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9" name="TextBox 28">
              <a:extLst>
                <a:ext uri="{FF2B5EF4-FFF2-40B4-BE49-F238E27FC236}">
                  <a16:creationId xmlns:a16="http://schemas.microsoft.com/office/drawing/2014/main" id="{56FD5241-FF34-45EB-B765-35664FEFC366}"/>
                </a:ext>
              </a:extLst>
            </p:cNvPr>
            <p:cNvSpPr txBox="1"/>
            <p:nvPr/>
          </p:nvSpPr>
          <p:spPr>
            <a:xfrm>
              <a:off x="8022281" y="4379760"/>
              <a:ext cx="1440477" cy="707886"/>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black"/>
                    </a:solidFill>
                    <a:prstDash val="solid"/>
                  </a:ln>
                  <a:solidFill>
                    <a:srgbClr val="ED3C8D"/>
                  </a:solidFill>
                  <a:effectLst/>
                  <a:uLnTx/>
                  <a:uFillTx/>
                  <a:latin typeface="Helvetica" panose="020B0604020202020204" pitchFamily="34" charset="0"/>
                  <a:ea typeface="Open Sans" panose="020B0606030504020204" pitchFamily="34" charset="0"/>
                </a:rPr>
                <a:t>65</a:t>
              </a:r>
              <a:r>
                <a:rPr kumimoji="0" lang="en-US" sz="4000" b="1" i="0" u="none" strike="noStrike" kern="1200" cap="none" spc="0" normalizeH="0" baseline="0" noProof="0">
                  <a:ln w="13462">
                    <a:solidFill>
                      <a:prstClr val="black"/>
                    </a:solidFill>
                    <a:prstDash val="solid"/>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30" name="TextBox 29">
              <a:extLst>
                <a:ext uri="{FF2B5EF4-FFF2-40B4-BE49-F238E27FC236}">
                  <a16:creationId xmlns:a16="http://schemas.microsoft.com/office/drawing/2014/main" id="{1848390F-4F6C-48FA-98B9-BEA744820A2D}"/>
                </a:ext>
              </a:extLst>
            </p:cNvPr>
            <p:cNvSpPr txBox="1"/>
            <p:nvPr/>
          </p:nvSpPr>
          <p:spPr>
            <a:xfrm>
              <a:off x="7958844" y="5068539"/>
              <a:ext cx="1572022" cy="276999"/>
            </a:xfrm>
            <a:prstGeom prst="rect">
              <a:avLst/>
            </a:prstGeom>
            <a:solidFill>
              <a:srgbClr val="ED3C8D"/>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Native American</a:t>
              </a:r>
            </a:p>
          </p:txBody>
        </p:sp>
      </p:grpSp>
      <p:grpSp>
        <p:nvGrpSpPr>
          <p:cNvPr id="11" name="Group 10">
            <a:extLst>
              <a:ext uri="{FF2B5EF4-FFF2-40B4-BE49-F238E27FC236}">
                <a16:creationId xmlns:a16="http://schemas.microsoft.com/office/drawing/2014/main" id="{9F3ACBB2-A158-4AA6-A12D-4CE425310F18}"/>
              </a:ext>
            </a:extLst>
          </p:cNvPr>
          <p:cNvGrpSpPr/>
          <p:nvPr/>
        </p:nvGrpSpPr>
        <p:grpSpPr>
          <a:xfrm>
            <a:off x="9888978" y="4248529"/>
            <a:ext cx="2069882" cy="1260775"/>
            <a:chOff x="5519169" y="4250509"/>
            <a:chExt cx="2069882" cy="1260775"/>
          </a:xfrm>
        </p:grpSpPr>
        <p:sp>
          <p:nvSpPr>
            <p:cNvPr id="37" name="Rounded Rectangle 80">
              <a:extLst>
                <a:ext uri="{FF2B5EF4-FFF2-40B4-BE49-F238E27FC236}">
                  <a16:creationId xmlns:a16="http://schemas.microsoft.com/office/drawing/2014/main" id="{466DC308-0ED4-42E3-AB00-1047FA967FC6}"/>
                </a:ext>
              </a:extLst>
            </p:cNvPr>
            <p:cNvSpPr/>
            <p:nvPr/>
          </p:nvSpPr>
          <p:spPr>
            <a:xfrm>
              <a:off x="5519169" y="4250509"/>
              <a:ext cx="2069882"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1" name="TextBox 40">
              <a:extLst>
                <a:ext uri="{FF2B5EF4-FFF2-40B4-BE49-F238E27FC236}">
                  <a16:creationId xmlns:a16="http://schemas.microsoft.com/office/drawing/2014/main" id="{934E9EBF-6173-4E6E-8B9E-3CB281D47A36}"/>
                </a:ext>
              </a:extLst>
            </p:cNvPr>
            <p:cNvSpPr txBox="1"/>
            <p:nvPr/>
          </p:nvSpPr>
          <p:spPr>
            <a:xfrm>
              <a:off x="5642104" y="5078321"/>
              <a:ext cx="1843469" cy="276999"/>
            </a:xfrm>
            <a:prstGeom prst="rect">
              <a:avLst/>
            </a:prstGeom>
            <a:solidFill>
              <a:srgbClr val="ACBDCE"/>
            </a:solidFill>
            <a:ln>
              <a:solidFill>
                <a:srgbClr val="1F1A62"/>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1200" b="1">
                  <a:solidFill>
                    <a:prstClr val="white"/>
                  </a:solidFill>
                  <a:latin typeface="Helvetica" panose="020B0403020202020204" pitchFamily="34" charset="0"/>
                </a:defRPr>
              </a:lvl1pPr>
            </a:lstStyle>
            <a:p>
              <a:r>
                <a:rPr lang="en-US"/>
                <a:t>non-Hispanic White</a:t>
              </a:r>
            </a:p>
          </p:txBody>
        </p:sp>
        <p:sp>
          <p:nvSpPr>
            <p:cNvPr id="43" name="TextBox 42">
              <a:extLst>
                <a:ext uri="{FF2B5EF4-FFF2-40B4-BE49-F238E27FC236}">
                  <a16:creationId xmlns:a16="http://schemas.microsoft.com/office/drawing/2014/main" id="{32100003-8D8F-4D3B-B7E8-77541857D513}"/>
                </a:ext>
              </a:extLst>
            </p:cNvPr>
            <p:cNvSpPr txBox="1"/>
            <p:nvPr/>
          </p:nvSpPr>
          <p:spPr>
            <a:xfrm>
              <a:off x="5833872" y="4379760"/>
              <a:ext cx="1440477" cy="707886"/>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a:defRPr/>
              </a:pPr>
              <a:r>
                <a:rPr lang="en-US" sz="4000">
                  <a:solidFill>
                    <a:srgbClr val="ACBDCE"/>
                  </a:solidFill>
                  <a:effectLst/>
                </a:rPr>
                <a:t>61%</a:t>
              </a:r>
            </a:p>
          </p:txBody>
        </p:sp>
      </p:grpSp>
      <p:pic>
        <p:nvPicPr>
          <p:cNvPr id="17" name="Picture 16">
            <a:hlinkClick r:id="rId3"/>
            <a:extLst>
              <a:ext uri="{FF2B5EF4-FFF2-40B4-BE49-F238E27FC236}">
                <a16:creationId xmlns:a16="http://schemas.microsoft.com/office/drawing/2014/main" id="{3C57088D-FBF8-3325-E622-6E0DDDA5CF33}"/>
              </a:ext>
            </a:extLst>
          </p:cNvPr>
          <p:cNvPicPr>
            <a:picLocks noChangeAspect="1"/>
          </p:cNvPicPr>
          <p:nvPr/>
        </p:nvPicPr>
        <p:blipFill>
          <a:blip r:embed="rId4"/>
          <a:stretch>
            <a:fillRect/>
          </a:stretch>
        </p:blipFill>
        <p:spPr>
          <a:xfrm>
            <a:off x="10324443" y="153871"/>
            <a:ext cx="1736192" cy="976608"/>
          </a:xfrm>
          <a:prstGeom prst="rect">
            <a:avLst/>
          </a:prstGeom>
          <a:ln>
            <a:solidFill>
              <a:srgbClr val="1B1464"/>
            </a:solidFill>
          </a:ln>
        </p:spPr>
      </p:pic>
      <p:pic>
        <p:nvPicPr>
          <p:cNvPr id="18" name="Picture 17">
            <a:extLst>
              <a:ext uri="{FF2B5EF4-FFF2-40B4-BE49-F238E27FC236}">
                <a16:creationId xmlns:a16="http://schemas.microsoft.com/office/drawing/2014/main" id="{306572B8-8ACE-8EAF-223E-D8D79FEC05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998E4A04-65B2-40B5-3D6B-D0E0ACC5C0F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11E7F304-36BE-AF4A-B7C3-94C7FC014C7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E54455D-3099-8DEE-7A15-9DCDDDD8F040}"/>
              </a:ext>
            </a:extLst>
          </p:cNvPr>
          <p:cNvSpPr/>
          <p:nvPr/>
        </p:nvSpPr>
        <p:spPr>
          <a:xfrm>
            <a:off x="623074" y="183004"/>
            <a:ext cx="101015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Recognize the importance of creating culturally diverse advertising to heighten relevancy across all audiences</a:t>
            </a:r>
          </a:p>
        </p:txBody>
      </p:sp>
      <p:sp>
        <p:nvSpPr>
          <p:cNvPr id="24" name="TextBox 23">
            <a:extLst>
              <a:ext uri="{FF2B5EF4-FFF2-40B4-BE49-F238E27FC236}">
                <a16:creationId xmlns:a16="http://schemas.microsoft.com/office/drawing/2014/main" id="{8E65F054-3F75-CA02-1898-B4EE74A3EE50}"/>
              </a:ext>
            </a:extLst>
          </p:cNvPr>
          <p:cNvSpPr txBox="1"/>
          <p:nvPr/>
        </p:nvSpPr>
        <p:spPr>
          <a:xfrm>
            <a:off x="623074" y="1122354"/>
            <a:ext cx="947227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Regardless of their identity, more than half of all audiences believe advertisers should have inclusive messaging in order to effectively resonate with the evolving demographics of today’s consumers</a:t>
            </a:r>
          </a:p>
        </p:txBody>
      </p:sp>
      <p:sp>
        <p:nvSpPr>
          <p:cNvPr id="34" name="TextBox 33">
            <a:extLst>
              <a:ext uri="{FF2B5EF4-FFF2-40B4-BE49-F238E27FC236}">
                <a16:creationId xmlns:a16="http://schemas.microsoft.com/office/drawing/2014/main" id="{397F8115-3C43-5A2B-C88E-1953D955DE71}"/>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1</a:t>
            </a:r>
          </a:p>
        </p:txBody>
      </p:sp>
      <p:sp>
        <p:nvSpPr>
          <p:cNvPr id="42" name="TextBox 41">
            <a:hlinkClick r:id="rId3"/>
            <a:extLst>
              <a:ext uri="{FF2B5EF4-FFF2-40B4-BE49-F238E27FC236}">
                <a16:creationId xmlns:a16="http://schemas.microsoft.com/office/drawing/2014/main" id="{4FDBEB5B-7D3D-1D70-88D5-31CFDDC0A243}"/>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5" name="Picture 4" descr="Two people sitting on a couch&#10;&#10;Description automatically generated">
            <a:extLst>
              <a:ext uri="{FF2B5EF4-FFF2-40B4-BE49-F238E27FC236}">
                <a16:creationId xmlns:a16="http://schemas.microsoft.com/office/drawing/2014/main" id="{3D90B935-863F-1D7F-B774-D43889DE10BB}"/>
              </a:ext>
            </a:extLst>
          </p:cNvPr>
          <p:cNvPicPr>
            <a:picLocks noChangeAspect="1"/>
          </p:cNvPicPr>
          <p:nvPr/>
        </p:nvPicPr>
        <p:blipFill rotWithShape="1">
          <a:blip r:embed="rId7">
            <a:extLst>
              <a:ext uri="{28A0092B-C50C-407E-A947-70E740481C1C}">
                <a14:useLocalDpi xmlns:a14="http://schemas.microsoft.com/office/drawing/2010/main" val="0"/>
              </a:ext>
            </a:extLst>
          </a:blip>
          <a:srcRect l="17832" r="18597" b="21677"/>
          <a:stretch/>
        </p:blipFill>
        <p:spPr>
          <a:xfrm>
            <a:off x="1" y="1765231"/>
            <a:ext cx="4952568" cy="4059824"/>
          </a:xfrm>
          <a:prstGeom prst="rect">
            <a:avLst/>
          </a:prstGeom>
        </p:spPr>
      </p:pic>
      <p:sp>
        <p:nvSpPr>
          <p:cNvPr id="6" name="TextBox 5">
            <a:extLst>
              <a:ext uri="{FF2B5EF4-FFF2-40B4-BE49-F238E27FC236}">
                <a16:creationId xmlns:a16="http://schemas.microsoft.com/office/drawing/2014/main" id="{1B21F311-1638-7C1D-780E-E412F2B884C3}"/>
              </a:ext>
            </a:extLst>
          </p:cNvPr>
          <p:cNvSpPr txBox="1"/>
          <p:nvPr/>
        </p:nvSpPr>
        <p:spPr>
          <a:xfrm>
            <a:off x="5826360" y="2940014"/>
            <a:ext cx="1440477" cy="707886"/>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rPr>
              <a:t>81</a:t>
            </a:r>
            <a:r>
              <a:rPr kumimoji="0" lang="en-US" sz="4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Tree>
    <p:extLst>
      <p:ext uri="{BB962C8B-B14F-4D97-AF65-F5344CB8AC3E}">
        <p14:creationId xmlns:p14="http://schemas.microsoft.com/office/powerpoint/2010/main" val="147471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E80198-8D78-499B-966B-06BAF921A915}"/>
              </a:ext>
            </a:extLst>
          </p:cNvPr>
          <p:cNvSpPr/>
          <p:nvPr/>
        </p:nvSpPr>
        <p:spPr>
          <a:xfrm>
            <a:off x="0" y="1765230"/>
            <a:ext cx="12181241" cy="509277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person holding a dog&#10;&#10;Description automatically generated">
            <a:extLst>
              <a:ext uri="{FF2B5EF4-FFF2-40B4-BE49-F238E27FC236}">
                <a16:creationId xmlns:a16="http://schemas.microsoft.com/office/drawing/2014/main" id="{9ABE694C-7C3C-C8E7-8BFC-199F03B0C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931" y="2339883"/>
            <a:ext cx="2979777" cy="1986517"/>
          </a:xfrm>
          <a:prstGeom prst="rect">
            <a:avLst/>
          </a:prstGeom>
          <a:ln w="19050">
            <a:solidFill>
              <a:srgbClr val="ED3C8D"/>
            </a:solidFill>
          </a:ln>
        </p:spPr>
      </p:pic>
      <p:sp>
        <p:nvSpPr>
          <p:cNvPr id="9" name="TextBox 8">
            <a:extLst>
              <a:ext uri="{FF2B5EF4-FFF2-40B4-BE49-F238E27FC236}">
                <a16:creationId xmlns:a16="http://schemas.microsoft.com/office/drawing/2014/main" id="{91608910-BFC8-B525-C686-95C08001E45B}"/>
              </a:ext>
            </a:extLst>
          </p:cNvPr>
          <p:cNvSpPr txBox="1"/>
          <p:nvPr/>
        </p:nvSpPr>
        <p:spPr>
          <a:xfrm>
            <a:off x="1268278" y="1899669"/>
            <a:ext cx="96554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with the following statements</a:t>
            </a:r>
          </a:p>
        </p:txBody>
      </p:sp>
      <p:sp>
        <p:nvSpPr>
          <p:cNvPr id="22" name="Rectangle 21">
            <a:extLst>
              <a:ext uri="{FF2B5EF4-FFF2-40B4-BE49-F238E27FC236}">
                <a16:creationId xmlns:a16="http://schemas.microsoft.com/office/drawing/2014/main" id="{FC86353C-412E-294B-BC6A-791DA915D487}"/>
              </a:ext>
            </a:extLst>
          </p:cNvPr>
          <p:cNvSpPr/>
          <p:nvPr/>
        </p:nvSpPr>
        <p:spPr>
          <a:xfrm>
            <a:off x="440087" y="6294755"/>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MRI-Simmons, Spring 2022 Doublebase Study, A18+.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*MRI-Simmons, LGBTQ and Gender Identity Study, October 2021.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only on respondents of Spanish or Hispanic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origin which represents 17% of A18+ population.</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14" name="Picture 13">
            <a:hlinkClick r:id="rId4"/>
            <a:extLst>
              <a:ext uri="{FF2B5EF4-FFF2-40B4-BE49-F238E27FC236}">
                <a16:creationId xmlns:a16="http://schemas.microsoft.com/office/drawing/2014/main" id="{60279AE7-0C82-83CB-E41C-949F4BAEA509}"/>
              </a:ext>
            </a:extLst>
          </p:cNvPr>
          <p:cNvPicPr>
            <a:picLocks noChangeAspect="1"/>
          </p:cNvPicPr>
          <p:nvPr/>
        </p:nvPicPr>
        <p:blipFill>
          <a:blip r:embed="rId5"/>
          <a:stretch>
            <a:fillRect/>
          </a:stretch>
        </p:blipFill>
        <p:spPr>
          <a:xfrm>
            <a:off x="10332981" y="166112"/>
            <a:ext cx="1710158" cy="961965"/>
          </a:xfrm>
          <a:prstGeom prst="rect">
            <a:avLst/>
          </a:prstGeom>
          <a:ln>
            <a:solidFill>
              <a:srgbClr val="1B1464"/>
            </a:solidFill>
          </a:ln>
        </p:spPr>
      </p:pic>
      <p:pic>
        <p:nvPicPr>
          <p:cNvPr id="19" name="Picture 18">
            <a:extLst>
              <a:ext uri="{FF2B5EF4-FFF2-40B4-BE49-F238E27FC236}">
                <a16:creationId xmlns:a16="http://schemas.microsoft.com/office/drawing/2014/main" id="{0B7E15EF-FA1F-E5E3-7860-AFC291B362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72779E6B-B964-2C30-89B2-1C929B1E43E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20636667-B20C-D715-DAD6-AAA731603ED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3" name="Straight Connector 22">
            <a:extLst>
              <a:ext uri="{FF2B5EF4-FFF2-40B4-BE49-F238E27FC236}">
                <a16:creationId xmlns:a16="http://schemas.microsoft.com/office/drawing/2014/main" id="{4402EA5F-EFF8-21CA-3F18-32FE32A5E9C3}"/>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4EDCA83-A8C3-D9FC-6E07-5388EEEE3F0E}"/>
              </a:ext>
            </a:extLst>
          </p:cNvPr>
          <p:cNvSpPr/>
          <p:nvPr/>
        </p:nvSpPr>
        <p:spPr>
          <a:xfrm>
            <a:off x="619541" y="11222"/>
            <a:ext cx="1010159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Understand the nuance of diverse consumers to create campaigns that are truly relevant to them, whether through relatable stories or in-language messaging</a:t>
            </a:r>
          </a:p>
        </p:txBody>
      </p:sp>
      <p:sp>
        <p:nvSpPr>
          <p:cNvPr id="26" name="TextBox 25">
            <a:extLst>
              <a:ext uri="{FF2B5EF4-FFF2-40B4-BE49-F238E27FC236}">
                <a16:creationId xmlns:a16="http://schemas.microsoft.com/office/drawing/2014/main" id="{9F435A53-AF57-D3AB-2438-1CCD58536196}"/>
              </a:ext>
            </a:extLst>
          </p:cNvPr>
          <p:cNvSpPr txBox="1"/>
          <p:nvPr/>
        </p:nvSpPr>
        <p:spPr>
          <a:xfrm>
            <a:off x="645013" y="1244725"/>
            <a:ext cx="9655439"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Marketers can drive engagement and sales by creating authentic campaigns that are inclusive of different cultures, identities and languages</a:t>
            </a:r>
          </a:p>
        </p:txBody>
      </p:sp>
      <p:sp>
        <p:nvSpPr>
          <p:cNvPr id="27" name="TextBox 26">
            <a:extLst>
              <a:ext uri="{FF2B5EF4-FFF2-40B4-BE49-F238E27FC236}">
                <a16:creationId xmlns:a16="http://schemas.microsoft.com/office/drawing/2014/main" id="{12496B2F-6AEA-20BD-B061-7FAE63CDC327}"/>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2</a:t>
            </a:r>
          </a:p>
        </p:txBody>
      </p:sp>
      <p:sp>
        <p:nvSpPr>
          <p:cNvPr id="29" name="TextBox 28">
            <a:hlinkClick r:id="rId4"/>
            <a:extLst>
              <a:ext uri="{FF2B5EF4-FFF2-40B4-BE49-F238E27FC236}">
                <a16:creationId xmlns:a16="http://schemas.microsoft.com/office/drawing/2014/main" id="{3A354BCA-7BC0-D129-C267-C7D1C0748B2C}"/>
              </a:ext>
            </a:extLst>
          </p:cNvPr>
          <p:cNvSpPr txBox="1"/>
          <p:nvPr/>
        </p:nvSpPr>
        <p:spPr>
          <a:xfrm>
            <a:off x="10476968"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6" name="Rectangle 5">
            <a:extLst>
              <a:ext uri="{FF2B5EF4-FFF2-40B4-BE49-F238E27FC236}">
                <a16:creationId xmlns:a16="http://schemas.microsoft.com/office/drawing/2014/main" id="{F04F5D40-C9F7-9E3F-4C73-56A0153D0C6B}"/>
              </a:ext>
            </a:extLst>
          </p:cNvPr>
          <p:cNvSpPr/>
          <p:nvPr/>
        </p:nvSpPr>
        <p:spPr>
          <a:xfrm>
            <a:off x="914908" y="4415328"/>
            <a:ext cx="2984411" cy="1798890"/>
          </a:xfrm>
          <a:prstGeom prst="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F49F012-F4C8-D4DA-F9E1-B91CAEF4352D}"/>
              </a:ext>
            </a:extLst>
          </p:cNvPr>
          <p:cNvSpPr/>
          <p:nvPr/>
        </p:nvSpPr>
        <p:spPr>
          <a:xfrm>
            <a:off x="4688077" y="4415328"/>
            <a:ext cx="2984411" cy="1798890"/>
          </a:xfrm>
          <a:prstGeom prst="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ED3980-2712-4723-B7FC-263215A46503}"/>
              </a:ext>
            </a:extLst>
          </p:cNvPr>
          <p:cNvSpPr/>
          <p:nvPr/>
        </p:nvSpPr>
        <p:spPr>
          <a:xfrm>
            <a:off x="8292682" y="4415328"/>
            <a:ext cx="2984411" cy="1798890"/>
          </a:xfrm>
          <a:prstGeom prst="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F6AE4CF-F5B5-D5E9-207E-52A4627318F0}"/>
              </a:ext>
            </a:extLst>
          </p:cNvPr>
          <p:cNvSpPr txBox="1"/>
          <p:nvPr/>
        </p:nvSpPr>
        <p:spPr>
          <a:xfrm>
            <a:off x="8515049" y="4422221"/>
            <a:ext cx="2694936" cy="178510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black"/>
                  </a:solidFill>
                  <a:prstDash val="solid"/>
                </a:ln>
                <a:solidFill>
                  <a:srgbClr val="ED3C8D"/>
                </a:solidFill>
                <a:effectLst/>
                <a:uLnTx/>
                <a:uFillTx/>
                <a:latin typeface="Helvetica" panose="020B0604020202020204" pitchFamily="34" charset="0"/>
                <a:ea typeface="+mn-ea"/>
                <a:cs typeface="Helvetica" panose="020B0604020202020204" pitchFamily="34" charset="0"/>
              </a:rPr>
              <a:t>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believe that companies who advertise in Spanish </a:t>
            </a:r>
            <a:r>
              <a:rPr kumimoji="0" lang="en-US" sz="1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respect my culture and want my business</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a:solidFill>
                <a:srgbClr val="1B1464"/>
              </a:solidFill>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Helvetica" panose="020B0604020202020204" pitchFamily="34" charset="0"/>
                <a:cs typeface="Helvetica" panose="020B0604020202020204" pitchFamily="34" charset="0"/>
              </a:rPr>
              <a:t>(Among Hispanic A18+)</a:t>
            </a:r>
            <a:endPar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8" name="TextBox 17">
            <a:extLst>
              <a:ext uri="{FF2B5EF4-FFF2-40B4-BE49-F238E27FC236}">
                <a16:creationId xmlns:a16="http://schemas.microsoft.com/office/drawing/2014/main" id="{9E52EDD8-120B-E96D-596C-BFCAFE64B514}"/>
              </a:ext>
            </a:extLst>
          </p:cNvPr>
          <p:cNvSpPr txBox="1"/>
          <p:nvPr/>
        </p:nvSpPr>
        <p:spPr>
          <a:xfrm>
            <a:off x="904149" y="4422221"/>
            <a:ext cx="2995170" cy="178510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mn-ea"/>
                <a:cs typeface="Helvetica" panose="020B0604020202020204" pitchFamily="34" charset="0"/>
              </a:rPr>
              <a:t>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am more likely to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start watching a television show or movie </a:t>
            </a: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because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characters with similar identities</a:t>
            </a: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are represented</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
              <a:solidFill>
                <a:srgbClr val="1B1464"/>
              </a:solidFill>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Helvetica" panose="020B0604020202020204" pitchFamily="34" charset="0"/>
                <a:cs typeface="Helvetica" panose="020B0604020202020204" pitchFamily="34" charset="0"/>
              </a:rPr>
              <a:t>(Among LGBTQ A18+)</a:t>
            </a:r>
            <a:endPar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A4492745-801E-5ED8-2603-76E3FC20B0CC}"/>
              </a:ext>
            </a:extLst>
          </p:cNvPr>
          <p:cNvSpPr txBox="1"/>
          <p:nvPr/>
        </p:nvSpPr>
        <p:spPr>
          <a:xfrm>
            <a:off x="4861438" y="4529943"/>
            <a:ext cx="2694936" cy="1661993"/>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mn-ea"/>
                <a:cs typeface="Helvetica" panose="020B0604020202020204" pitchFamily="34" charset="0"/>
              </a:rPr>
              <a:t>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feel really good about </a:t>
            </a:r>
            <a:r>
              <a:rPr kumimoji="0" lang="en-US" sz="14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seeing celebrities </a:t>
            </a:r>
            <a:r>
              <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 the media </a:t>
            </a: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that </a:t>
            </a:r>
            <a:r>
              <a:rPr kumimoji="0" lang="en-US" sz="14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share my ethnic background</a:t>
            </a: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endParaRPr lang="en-US" sz="1400">
              <a:solidFill>
                <a:srgbClr val="00BFF2"/>
              </a:solidFill>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lang="en-US" sz="1000">
                <a:solidFill>
                  <a:srgbClr val="1B1464"/>
                </a:solidFill>
                <a:latin typeface="Helvetica" panose="020B0604020202020204" pitchFamily="34" charset="0"/>
              </a:rPr>
            </a:br>
            <a:r>
              <a:rPr lang="en-US" sz="1000">
                <a:solidFill>
                  <a:srgbClr val="1B1464"/>
                </a:solidFill>
                <a:latin typeface="Helvetica" panose="020B0604020202020204" pitchFamily="34" charset="0"/>
              </a:rPr>
              <a:t>(Among Black A18+)</a:t>
            </a:r>
          </a:p>
        </p:txBody>
      </p:sp>
      <p:pic>
        <p:nvPicPr>
          <p:cNvPr id="5" name="Picture 4" descr="A group of people smiling&#10;&#10;Description automatically generated with low confidence">
            <a:extLst>
              <a:ext uri="{FF2B5EF4-FFF2-40B4-BE49-F238E27FC236}">
                <a16:creationId xmlns:a16="http://schemas.microsoft.com/office/drawing/2014/main" id="{4C00B449-41D0-FECC-8627-B49A4D5038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907" y="2316816"/>
            <a:ext cx="2984411" cy="1989607"/>
          </a:xfrm>
          <a:prstGeom prst="rect">
            <a:avLst/>
          </a:prstGeom>
          <a:ln w="19050">
            <a:solidFill>
              <a:srgbClr val="1B1464"/>
            </a:solidFill>
          </a:ln>
        </p:spPr>
      </p:pic>
      <p:pic>
        <p:nvPicPr>
          <p:cNvPr id="10" name="Picture 9" descr="A picture containing outdoor, tree, person&#10;&#10;Description automatically generated">
            <a:extLst>
              <a:ext uri="{FF2B5EF4-FFF2-40B4-BE49-F238E27FC236}">
                <a16:creationId xmlns:a16="http://schemas.microsoft.com/office/drawing/2014/main" id="{27AC815B-28C2-CE6C-CBAA-0B6522FCE6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5013" y="2316816"/>
            <a:ext cx="2979777" cy="1986517"/>
          </a:xfrm>
          <a:prstGeom prst="rect">
            <a:avLst/>
          </a:prstGeom>
          <a:ln w="19050">
            <a:solidFill>
              <a:srgbClr val="00BFF2"/>
            </a:solidFill>
          </a:ln>
        </p:spPr>
      </p:pic>
    </p:spTree>
    <p:extLst>
      <p:ext uri="{BB962C8B-B14F-4D97-AF65-F5344CB8AC3E}">
        <p14:creationId xmlns:p14="http://schemas.microsoft.com/office/powerpoint/2010/main" val="2152232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E80198-8D78-499B-966B-06BAF921A915}"/>
              </a:ext>
            </a:extLst>
          </p:cNvPr>
          <p:cNvSpPr/>
          <p:nvPr/>
        </p:nvSpPr>
        <p:spPr>
          <a:xfrm>
            <a:off x="0" y="1765230"/>
            <a:ext cx="12192001" cy="509277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0B21802C-A687-A1D6-DC0D-BD61E44C1703}"/>
              </a:ext>
            </a:extLst>
          </p:cNvPr>
          <p:cNvSpPr/>
          <p:nvPr/>
        </p:nvSpPr>
        <p:spPr>
          <a:xfrm>
            <a:off x="8157052" y="2503052"/>
            <a:ext cx="3912081" cy="3232401"/>
          </a:xfrm>
          <a:prstGeom prst="roundRect">
            <a:avLst>
              <a:gd name="adj" fmla="val 4564"/>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B2A05CA8-9881-D206-3D9E-73C711725588}"/>
              </a:ext>
            </a:extLst>
          </p:cNvPr>
          <p:cNvSpPr/>
          <p:nvPr/>
        </p:nvSpPr>
        <p:spPr>
          <a:xfrm>
            <a:off x="4120082" y="2503052"/>
            <a:ext cx="3912081" cy="3232401"/>
          </a:xfrm>
          <a:prstGeom prst="roundRect">
            <a:avLst>
              <a:gd name="adj" fmla="val 4564"/>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51966F68-F8A7-97D8-5564-EDC802BD69DA}"/>
              </a:ext>
            </a:extLst>
          </p:cNvPr>
          <p:cNvSpPr/>
          <p:nvPr/>
        </p:nvSpPr>
        <p:spPr>
          <a:xfrm>
            <a:off x="71827" y="2503052"/>
            <a:ext cx="3912081" cy="3232401"/>
          </a:xfrm>
          <a:prstGeom prst="roundRect">
            <a:avLst>
              <a:gd name="adj" fmla="val 4564"/>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9DF06DB-0E04-43EB-906B-75F674482CF9}"/>
              </a:ext>
            </a:extLst>
          </p:cNvPr>
          <p:cNvSpPr/>
          <p:nvPr/>
        </p:nvSpPr>
        <p:spPr>
          <a:xfrm>
            <a:off x="440087" y="6208872"/>
            <a:ext cx="1179393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11/1/21 – 12/31/21, Ad Attention Index within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Helvetica" panose="020B0604020202020204" pitchFamily="34" charset="0"/>
              </a:rPr>
              <a:t>iSpot.tv’s</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 Attention Analytics. Index scale is 0-200 with an 100 index seeing ad performance as expected. Note: Ad Attention Index is based on total viewers, not specifically Hispanic or Spanish-language consumers.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3" name="Picture 2">
            <a:hlinkClick r:id="rId3"/>
            <a:extLst>
              <a:ext uri="{FF2B5EF4-FFF2-40B4-BE49-F238E27FC236}">
                <a16:creationId xmlns:a16="http://schemas.microsoft.com/office/drawing/2014/main" id="{DCA6D682-65BE-FB31-F411-437F68001D75}"/>
              </a:ext>
            </a:extLst>
          </p:cNvPr>
          <p:cNvPicPr>
            <a:picLocks noChangeAspect="1"/>
          </p:cNvPicPr>
          <p:nvPr/>
        </p:nvPicPr>
        <p:blipFill>
          <a:blip r:embed="rId4"/>
          <a:stretch>
            <a:fillRect/>
          </a:stretch>
        </p:blipFill>
        <p:spPr>
          <a:xfrm>
            <a:off x="8261499" y="3601713"/>
            <a:ext cx="3703187" cy="1874174"/>
          </a:xfrm>
          <a:prstGeom prst="rect">
            <a:avLst/>
          </a:prstGeom>
          <a:ln w="12700">
            <a:solidFill>
              <a:srgbClr val="1B1464"/>
            </a:solidFill>
          </a:ln>
        </p:spPr>
      </p:pic>
      <p:pic>
        <p:nvPicPr>
          <p:cNvPr id="1026" name="Picture 2">
            <a:extLst>
              <a:ext uri="{FF2B5EF4-FFF2-40B4-BE49-F238E27FC236}">
                <a16:creationId xmlns:a16="http://schemas.microsoft.com/office/drawing/2014/main" id="{18D06875-92CB-83EE-B25C-4D9333DD5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427" y="2596788"/>
            <a:ext cx="921331" cy="4606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46C7A6C-2E50-4772-C323-07B16002B7BE}"/>
              </a:ext>
            </a:extLst>
          </p:cNvPr>
          <p:cNvSpPr/>
          <p:nvPr/>
        </p:nvSpPr>
        <p:spPr>
          <a:xfrm>
            <a:off x="8209775" y="2999922"/>
            <a:ext cx="3806635"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‘The Recipe’ TV Spot </a:t>
            </a:r>
            <a:b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(Flight duration</a:t>
            </a: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11/1/2021-12/31/2021)</a:t>
            </a:r>
            <a:endPar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8" name="Picture 7">
            <a:hlinkClick r:id="rId6"/>
            <a:extLst>
              <a:ext uri="{FF2B5EF4-FFF2-40B4-BE49-F238E27FC236}">
                <a16:creationId xmlns:a16="http://schemas.microsoft.com/office/drawing/2014/main" id="{56210AEB-6185-AE0C-1F21-9740B149466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24529" y="3603422"/>
            <a:ext cx="3703187" cy="1871561"/>
          </a:xfrm>
          <a:prstGeom prst="rect">
            <a:avLst/>
          </a:prstGeom>
          <a:ln w="12700">
            <a:solidFill>
              <a:srgbClr val="1B1464"/>
            </a:solidFill>
          </a:ln>
        </p:spPr>
      </p:pic>
      <p:pic>
        <p:nvPicPr>
          <p:cNvPr id="1028" name="Picture 4">
            <a:extLst>
              <a:ext uri="{FF2B5EF4-FFF2-40B4-BE49-F238E27FC236}">
                <a16:creationId xmlns:a16="http://schemas.microsoft.com/office/drawing/2014/main" id="{F1E071BA-17EA-A0BB-A01F-5D87364ADA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7511" y="2605078"/>
            <a:ext cx="1797222" cy="4303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66D163C-E921-F1F6-318F-0460E3CA9187}"/>
              </a:ext>
            </a:extLst>
          </p:cNvPr>
          <p:cNvSpPr/>
          <p:nvPr/>
        </p:nvSpPr>
        <p:spPr>
          <a:xfrm>
            <a:off x="4172805" y="2999922"/>
            <a:ext cx="3806635"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t>
            </a:r>
            <a:r>
              <a:rPr kumimoji="0" lang="en-US" sz="1600" b="1" i="0" u="sng"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Navidea</a:t>
            </a: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y come de </a:t>
            </a:r>
            <a:r>
              <a:rPr kumimoji="0" lang="en-US" sz="1600" b="1" i="0" u="sng"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todo</a:t>
            </a: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TV Spot </a:t>
            </a:r>
            <a:b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(Flight duration</a:t>
            </a: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11/8/2021-12/24/2021)</a:t>
            </a:r>
            <a:endPar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3" name="Picture 12">
            <a:hlinkClick r:id="rId9"/>
            <a:extLst>
              <a:ext uri="{FF2B5EF4-FFF2-40B4-BE49-F238E27FC236}">
                <a16:creationId xmlns:a16="http://schemas.microsoft.com/office/drawing/2014/main" id="{A8EC2710-69CA-FC87-8BA3-A5B572745FB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6275" y="3601713"/>
            <a:ext cx="3703186" cy="1871561"/>
          </a:xfrm>
          <a:prstGeom prst="rect">
            <a:avLst/>
          </a:prstGeom>
          <a:ln w="12700">
            <a:solidFill>
              <a:srgbClr val="1B1464"/>
            </a:solidFill>
          </a:ln>
        </p:spPr>
      </p:pic>
      <p:sp>
        <p:nvSpPr>
          <p:cNvPr id="14" name="Rectangle 13">
            <a:extLst>
              <a:ext uri="{FF2B5EF4-FFF2-40B4-BE49-F238E27FC236}">
                <a16:creationId xmlns:a16="http://schemas.microsoft.com/office/drawing/2014/main" id="{BCDB16F7-FACE-D64C-8CBD-B2BB8EF66B64}"/>
              </a:ext>
            </a:extLst>
          </p:cNvPr>
          <p:cNvSpPr/>
          <p:nvPr/>
        </p:nvSpPr>
        <p:spPr>
          <a:xfrm>
            <a:off x="124550" y="2999922"/>
            <a:ext cx="3806635"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‘Ven </a:t>
            </a:r>
            <a:r>
              <a:rPr kumimoji="0" lang="en-US" sz="1600" b="1" i="0" u="sng"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por</a:t>
            </a: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1600" b="1" i="0" u="sng"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ingredientes</a:t>
            </a: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TV Spot </a:t>
            </a:r>
            <a:b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(Flight duration</a:t>
            </a: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11/7/2021-12/21/2021)</a:t>
            </a:r>
            <a:endPar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030" name="Picture 6" descr="Target Logo png hd Transparent Background Image - LifePng">
            <a:extLst>
              <a:ext uri="{FF2B5EF4-FFF2-40B4-BE49-F238E27FC236}">
                <a16:creationId xmlns:a16="http://schemas.microsoft.com/office/drawing/2014/main" id="{C03490B9-BB4C-CDF7-9CE1-272539B9324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538" b="37325"/>
          <a:stretch/>
        </p:blipFill>
        <p:spPr bwMode="auto">
          <a:xfrm>
            <a:off x="1262993" y="2672934"/>
            <a:ext cx="1529749" cy="384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C691FE6-DC19-6544-CA0E-CCB4B9A13DCA}"/>
              </a:ext>
            </a:extLst>
          </p:cNvPr>
          <p:cNvSpPr txBox="1"/>
          <p:nvPr/>
        </p:nvSpPr>
        <p:spPr>
          <a:xfrm>
            <a:off x="1268278" y="1811240"/>
            <a:ext cx="965544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Holiday-related campaigns with Spanish-language messaging and authentic Hispanic stories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 Attention Index against total P18+</a:t>
            </a:r>
          </a:p>
        </p:txBody>
      </p:sp>
      <p:grpSp>
        <p:nvGrpSpPr>
          <p:cNvPr id="15" name="Group 14">
            <a:extLst>
              <a:ext uri="{FF2B5EF4-FFF2-40B4-BE49-F238E27FC236}">
                <a16:creationId xmlns:a16="http://schemas.microsoft.com/office/drawing/2014/main" id="{0DED0BB8-FCCE-F23F-4041-7607EA94FB4F}"/>
              </a:ext>
            </a:extLst>
          </p:cNvPr>
          <p:cNvGrpSpPr/>
          <p:nvPr/>
        </p:nvGrpSpPr>
        <p:grpSpPr>
          <a:xfrm>
            <a:off x="10599805" y="3579254"/>
            <a:ext cx="1428137" cy="971105"/>
            <a:chOff x="1918839" y="2788150"/>
            <a:chExt cx="932873" cy="634336"/>
          </a:xfrm>
        </p:grpSpPr>
        <p:sp>
          <p:nvSpPr>
            <p:cNvPr id="16" name="Rectangle: Rounded Corners 15">
              <a:extLst>
                <a:ext uri="{FF2B5EF4-FFF2-40B4-BE49-F238E27FC236}">
                  <a16:creationId xmlns:a16="http://schemas.microsoft.com/office/drawing/2014/main" id="{9CE79EE4-34A2-FD27-A205-45017FCFA4A2}"/>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7" name="TextBox 16">
              <a:extLst>
                <a:ext uri="{FF2B5EF4-FFF2-40B4-BE49-F238E27FC236}">
                  <a16:creationId xmlns:a16="http://schemas.microsoft.com/office/drawing/2014/main" id="{A539D3DE-0680-9760-BB59-2854496CF68A}"/>
                </a:ext>
              </a:extLst>
            </p:cNvPr>
            <p:cNvSpPr txBox="1"/>
            <p:nvPr/>
          </p:nvSpPr>
          <p:spPr>
            <a:xfrm>
              <a:off x="1918839" y="2788150"/>
              <a:ext cx="932873" cy="6343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108</a:t>
              </a:r>
              <a:br>
                <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sp>
        <p:nvSpPr>
          <p:cNvPr id="20" name="TextBox 19">
            <a:extLst>
              <a:ext uri="{FF2B5EF4-FFF2-40B4-BE49-F238E27FC236}">
                <a16:creationId xmlns:a16="http://schemas.microsoft.com/office/drawing/2014/main" id="{DC2E440D-A113-39E4-B5D2-315DC4540299}"/>
              </a:ext>
            </a:extLst>
          </p:cNvPr>
          <p:cNvSpPr txBox="1"/>
          <p:nvPr/>
        </p:nvSpPr>
        <p:spPr>
          <a:xfrm>
            <a:off x="131778" y="5818573"/>
            <a:ext cx="118997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How to read: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‘Ven </a:t>
            </a:r>
            <a:r>
              <a:rPr kumimoji="0" lang="en-US" sz="12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por</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12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ingredientes</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(119 index) had 19% less interruptions than other ads in the context of the media placement with a 100 score being average.</a:t>
            </a:r>
          </a:p>
        </p:txBody>
      </p:sp>
      <p:grpSp>
        <p:nvGrpSpPr>
          <p:cNvPr id="26" name="Group 25">
            <a:extLst>
              <a:ext uri="{FF2B5EF4-FFF2-40B4-BE49-F238E27FC236}">
                <a16:creationId xmlns:a16="http://schemas.microsoft.com/office/drawing/2014/main" id="{D636E4C8-5BE8-4D48-58B9-3A504079A9C5}"/>
              </a:ext>
            </a:extLst>
          </p:cNvPr>
          <p:cNvGrpSpPr/>
          <p:nvPr/>
        </p:nvGrpSpPr>
        <p:grpSpPr>
          <a:xfrm>
            <a:off x="6577349" y="3574697"/>
            <a:ext cx="1428137" cy="971105"/>
            <a:chOff x="1918839" y="2788150"/>
            <a:chExt cx="932873" cy="634336"/>
          </a:xfrm>
        </p:grpSpPr>
        <p:sp>
          <p:nvSpPr>
            <p:cNvPr id="27" name="Rectangle: Rounded Corners 26">
              <a:extLst>
                <a:ext uri="{FF2B5EF4-FFF2-40B4-BE49-F238E27FC236}">
                  <a16:creationId xmlns:a16="http://schemas.microsoft.com/office/drawing/2014/main" id="{0EAF5BF3-364A-45A0-540E-BC907BDB00F4}"/>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3FCA92BC-0C3D-9D56-FBAC-42F5D907305D}"/>
                </a:ext>
              </a:extLst>
            </p:cNvPr>
            <p:cNvSpPr txBox="1"/>
            <p:nvPr/>
          </p:nvSpPr>
          <p:spPr>
            <a:xfrm>
              <a:off x="1918839" y="2788150"/>
              <a:ext cx="932873" cy="6343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110</a:t>
              </a:r>
              <a:br>
                <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31" name="Group 30">
            <a:extLst>
              <a:ext uri="{FF2B5EF4-FFF2-40B4-BE49-F238E27FC236}">
                <a16:creationId xmlns:a16="http://schemas.microsoft.com/office/drawing/2014/main" id="{30323BD6-AC18-5FAF-1DB0-6F0B95571EA1}"/>
              </a:ext>
            </a:extLst>
          </p:cNvPr>
          <p:cNvGrpSpPr/>
          <p:nvPr/>
        </p:nvGrpSpPr>
        <p:grpSpPr>
          <a:xfrm>
            <a:off x="2520115" y="3581605"/>
            <a:ext cx="1428137" cy="971105"/>
            <a:chOff x="1918839" y="2788150"/>
            <a:chExt cx="932873" cy="634336"/>
          </a:xfrm>
        </p:grpSpPr>
        <p:sp>
          <p:nvSpPr>
            <p:cNvPr id="32" name="Rectangle: Rounded Corners 31">
              <a:extLst>
                <a:ext uri="{FF2B5EF4-FFF2-40B4-BE49-F238E27FC236}">
                  <a16:creationId xmlns:a16="http://schemas.microsoft.com/office/drawing/2014/main" id="{1B225EFC-D5EE-9699-E115-F59C2A8748C9}"/>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B56CD094-50A0-1220-C8D9-CF2261FD93BE}"/>
                </a:ext>
              </a:extLst>
            </p:cNvPr>
            <p:cNvSpPr txBox="1"/>
            <p:nvPr/>
          </p:nvSpPr>
          <p:spPr>
            <a:xfrm>
              <a:off x="1918839" y="2788150"/>
              <a:ext cx="932873" cy="6343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119</a:t>
              </a:r>
              <a:br>
                <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pic>
        <p:nvPicPr>
          <p:cNvPr id="4" name="Picture 3">
            <a:extLst>
              <a:ext uri="{FF2B5EF4-FFF2-40B4-BE49-F238E27FC236}">
                <a16:creationId xmlns:a16="http://schemas.microsoft.com/office/drawing/2014/main" id="{F2D6F94E-9B75-DA96-B1DF-612107BF332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CFE93BFD-6966-F4D0-7464-A95A636C3D2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C75A755E-02FA-26C3-668F-520D07EF54C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5" name="Straight Connector 24">
            <a:extLst>
              <a:ext uri="{FF2B5EF4-FFF2-40B4-BE49-F238E27FC236}">
                <a16:creationId xmlns:a16="http://schemas.microsoft.com/office/drawing/2014/main" id="{0543CB74-3094-8BB3-8216-A9ED54A59ABB}"/>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B798141-0F9D-2558-95E6-7C2C7831DB02}"/>
              </a:ext>
            </a:extLst>
          </p:cNvPr>
          <p:cNvSpPr/>
          <p:nvPr/>
        </p:nvSpPr>
        <p:spPr>
          <a:xfrm>
            <a:off x="619542" y="153287"/>
            <a:ext cx="946656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Customize creative messaging with personalized and authentic stories to drive attention</a:t>
            </a:r>
          </a:p>
        </p:txBody>
      </p:sp>
      <p:sp>
        <p:nvSpPr>
          <p:cNvPr id="29" name="TextBox 28">
            <a:extLst>
              <a:ext uri="{FF2B5EF4-FFF2-40B4-BE49-F238E27FC236}">
                <a16:creationId xmlns:a16="http://schemas.microsoft.com/office/drawing/2014/main" id="{99DA619B-89C1-9976-1505-0AF82DD805E8}"/>
              </a:ext>
            </a:extLst>
          </p:cNvPr>
          <p:cNvSpPr txBox="1"/>
          <p:nvPr/>
        </p:nvSpPr>
        <p:spPr>
          <a:xfrm>
            <a:off x="645014" y="1076211"/>
            <a:ext cx="9253588"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3"/>
              </a:buBlip>
              <a:tabLst/>
              <a:defRPr/>
            </a:pPr>
            <a:r>
              <a:rPr lang="en-US" sz="1400">
                <a:solidFill>
                  <a:srgbClr val="1B1464"/>
                </a:solidFill>
                <a:latin typeface="Helvetica" pitchFamily="2" charset="0"/>
              </a:rPr>
              <a:t>The success of campaigns</a:t>
            </a: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 that highlight different identities and cultures shows how brands who tailor their messaging with personalized, authentic stories can better engage diverse audiences </a:t>
            </a:r>
          </a:p>
        </p:txBody>
      </p:sp>
      <p:sp>
        <p:nvSpPr>
          <p:cNvPr id="34" name="TextBox 33">
            <a:extLst>
              <a:ext uri="{FF2B5EF4-FFF2-40B4-BE49-F238E27FC236}">
                <a16:creationId xmlns:a16="http://schemas.microsoft.com/office/drawing/2014/main" id="{510EACF8-F1B4-B296-A19D-A79B4B9731B1}"/>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3</a:t>
            </a:r>
          </a:p>
        </p:txBody>
      </p:sp>
      <p:pic>
        <p:nvPicPr>
          <p:cNvPr id="2" name="Picture 1">
            <a:hlinkClick r:id="rId14"/>
            <a:extLst>
              <a:ext uri="{FF2B5EF4-FFF2-40B4-BE49-F238E27FC236}">
                <a16:creationId xmlns:a16="http://schemas.microsoft.com/office/drawing/2014/main" id="{584CFD3E-84CD-29DA-0907-170E631712CE}"/>
              </a:ext>
            </a:extLst>
          </p:cNvPr>
          <p:cNvPicPr>
            <a:picLocks noChangeAspect="1"/>
          </p:cNvPicPr>
          <p:nvPr/>
        </p:nvPicPr>
        <p:blipFill>
          <a:blip r:embed="rId15"/>
          <a:stretch>
            <a:fillRect/>
          </a:stretch>
        </p:blipFill>
        <p:spPr>
          <a:xfrm>
            <a:off x="10332981" y="166112"/>
            <a:ext cx="1710158" cy="961965"/>
          </a:xfrm>
          <a:prstGeom prst="rect">
            <a:avLst/>
          </a:prstGeom>
          <a:ln>
            <a:solidFill>
              <a:srgbClr val="1B1464"/>
            </a:solidFill>
          </a:ln>
        </p:spPr>
      </p:pic>
      <p:sp>
        <p:nvSpPr>
          <p:cNvPr id="5" name="TextBox 4">
            <a:hlinkClick r:id="rId14"/>
            <a:extLst>
              <a:ext uri="{FF2B5EF4-FFF2-40B4-BE49-F238E27FC236}">
                <a16:creationId xmlns:a16="http://schemas.microsoft.com/office/drawing/2014/main" id="{ABFCB35A-744E-D9BA-4AD7-2406B10C406F}"/>
              </a:ext>
            </a:extLst>
          </p:cNvPr>
          <p:cNvSpPr txBox="1"/>
          <p:nvPr/>
        </p:nvSpPr>
        <p:spPr>
          <a:xfrm>
            <a:off x="10476968"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Tree>
    <p:extLst>
      <p:ext uri="{BB962C8B-B14F-4D97-AF65-F5344CB8AC3E}">
        <p14:creationId xmlns:p14="http://schemas.microsoft.com/office/powerpoint/2010/main" val="71730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5" y="1764609"/>
            <a:ext cx="12190186" cy="509329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1D96F52-4D89-C41B-1820-3A42782D3573}"/>
              </a:ext>
            </a:extLst>
          </p:cNvPr>
          <p:cNvSpPr/>
          <p:nvPr/>
        </p:nvSpPr>
        <p:spPr>
          <a:xfrm>
            <a:off x="116902" y="2900220"/>
            <a:ext cx="11791948" cy="58345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991C712-00E7-4A76-9228-10D45BDC8503}"/>
              </a:ext>
            </a:extLst>
          </p:cNvPr>
          <p:cNvPicPr>
            <a:picLocks noChangeAspect="1"/>
          </p:cNvPicPr>
          <p:nvPr/>
        </p:nvPicPr>
        <p:blipFill rotWithShape="1">
          <a:blip r:embed="rId3"/>
          <a:srcRect/>
          <a:stretch/>
        </p:blipFill>
        <p:spPr>
          <a:xfrm>
            <a:off x="100499" y="4565945"/>
            <a:ext cx="2549593" cy="1429955"/>
          </a:xfrm>
          <a:prstGeom prst="rect">
            <a:avLst/>
          </a:prstGeom>
          <a:ln>
            <a:solidFill>
              <a:schemeClr val="tx1"/>
            </a:solidFill>
          </a:ln>
        </p:spPr>
      </p:pic>
      <p:sp>
        <p:nvSpPr>
          <p:cNvPr id="15" name="TextBox 14">
            <a:extLst>
              <a:ext uri="{FF2B5EF4-FFF2-40B4-BE49-F238E27FC236}">
                <a16:creationId xmlns:a16="http://schemas.microsoft.com/office/drawing/2014/main" id="{EA083B3D-1AD1-42B7-ADCE-1EC3F2E8E23A}"/>
              </a:ext>
            </a:extLst>
          </p:cNvPr>
          <p:cNvSpPr txBox="1"/>
          <p:nvPr/>
        </p:nvSpPr>
        <p:spPr>
          <a:xfrm>
            <a:off x="518989" y="6261681"/>
            <a:ext cx="10755652" cy="279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attention analytics, time period: 1/1/16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 </a:t>
            </a:r>
            <a:endPar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7" name="TextBox 16">
            <a:extLst>
              <a:ext uri="{FF2B5EF4-FFF2-40B4-BE49-F238E27FC236}">
                <a16:creationId xmlns:a16="http://schemas.microsoft.com/office/drawing/2014/main" id="{ACECE296-5510-4419-9D27-0A9D25EC143F}"/>
              </a:ext>
            </a:extLst>
          </p:cNvPr>
          <p:cNvSpPr txBox="1"/>
          <p:nvPr/>
        </p:nvSpPr>
        <p:spPr>
          <a:xfrm>
            <a:off x="200026" y="1800324"/>
            <a:ext cx="11866485" cy="1708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Microsoft aired a :60 ad during Super Bowl LIII showcasing their latest Xbox Adaptive Controller. Entitled ‘We Will Win,’ the spot featured a handful of children with physical disabilities who talked about their love of video games and how these games allow them to bond with their friends.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The message was one of inclusion and empowerment for young people with disabilities and the ad ended with the inspirational line, ‘when everybody plays, we all win.’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sng" strike="noStrike" kern="1200" cap="none" spc="0" normalizeH="0" baseline="0" noProof="0">
                <a:ln>
                  <a:noFill/>
                </a:ln>
                <a:solidFill>
                  <a:srgbClr val="ED3C8D"/>
                </a:solidFill>
                <a:effectLst/>
                <a:uLnTx/>
                <a:uFillTx/>
                <a:latin typeface="Helvetica" panose="020B0403020202020204" pitchFamily="34" charset="0"/>
                <a:ea typeface="+mn-ea"/>
                <a:cs typeface="+mn-cs"/>
              </a:rPr>
              <a:t>Results</a:t>
            </a:r>
            <a:r>
              <a:rPr kumimoji="0" lang="en-US" sz="1600" i="0" u="none" strike="noStrike" kern="1200" cap="none" spc="0" normalizeH="0" baseline="0" noProof="0">
                <a:ln>
                  <a:noFill/>
                </a:ln>
                <a:solidFill>
                  <a:srgbClr val="ED3C8D"/>
                </a:solidFill>
                <a:effectLst/>
                <a:uLnTx/>
                <a:uFillTx/>
                <a:latin typeface="Helvetica" panose="020B0403020202020204" pitchFamily="34" charset="0"/>
                <a:ea typeface="+mn-ea"/>
                <a:cs typeface="+mn-cs"/>
              </a:rPr>
              <a:t>: Microsoft invested over $10 million to air this one-minute spot once during the Super Bowl and with such a large, captive audience its no surprise this garnered the highest viewer attention for an Xbox ad during our measurement period.</a:t>
            </a:r>
          </a:p>
        </p:txBody>
      </p:sp>
      <p:sp>
        <p:nvSpPr>
          <p:cNvPr id="21" name="Rectangle 20">
            <a:extLst>
              <a:ext uri="{FF2B5EF4-FFF2-40B4-BE49-F238E27FC236}">
                <a16:creationId xmlns:a16="http://schemas.microsoft.com/office/drawing/2014/main" id="{2F5C3631-9E99-480C-8AB1-800B0799A9C8}"/>
              </a:ext>
            </a:extLst>
          </p:cNvPr>
          <p:cNvSpPr/>
          <p:nvPr/>
        </p:nvSpPr>
        <p:spPr>
          <a:xfrm>
            <a:off x="7945371" y="3554586"/>
            <a:ext cx="4212761" cy="2697078"/>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 Attention Score: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98.8</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On average, the ad was viewed for 99% of its duration before interruption.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Brand Attention Index: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188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88% fewer interruptions than the average Xbox ad during the measured time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Attention Ranking: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Ad ranked #1 in viewer attention among 116 Xbox ads that aired between </a:t>
            </a:r>
            <a:r>
              <a:rPr kumimoji="0" lang="en-US" sz="12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1/1/16 – 6/30/20</a:t>
            </a: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sp>
        <p:nvSpPr>
          <p:cNvPr id="23" name="Rectangle 22">
            <a:hlinkClick r:id="rId4"/>
            <a:extLst>
              <a:ext uri="{FF2B5EF4-FFF2-40B4-BE49-F238E27FC236}">
                <a16:creationId xmlns:a16="http://schemas.microsoft.com/office/drawing/2014/main" id="{F7F96E12-01B5-4592-BD25-BCDCD5A7E166}"/>
              </a:ext>
            </a:extLst>
          </p:cNvPr>
          <p:cNvSpPr/>
          <p:nvPr/>
        </p:nvSpPr>
        <p:spPr>
          <a:xfrm>
            <a:off x="91621" y="3776316"/>
            <a:ext cx="7808899" cy="707886"/>
          </a:xfrm>
          <a:prstGeom prst="rect">
            <a:avLst/>
          </a:prstGeom>
          <a:solidFill>
            <a:srgbClr val="00BFF2"/>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‘We All Win’ TV spot - $10.4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 Airing (Super Bowl LIII): 2/3/19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95.5 MM HH IMPs</a:t>
            </a:r>
          </a:p>
        </p:txBody>
      </p:sp>
      <p:pic>
        <p:nvPicPr>
          <p:cNvPr id="1026" name="Picture 2" descr="Xbox Official Site: Consoles, Games, and Community | Xbox">
            <a:extLst>
              <a:ext uri="{FF2B5EF4-FFF2-40B4-BE49-F238E27FC236}">
                <a16:creationId xmlns:a16="http://schemas.microsoft.com/office/drawing/2014/main" id="{FA80F325-CFAE-4CBE-BDF3-DF1526F1DF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452" y="3943708"/>
            <a:ext cx="1271335" cy="3845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7879B6A-DFA7-4ADA-8561-AE71C4FB568C}"/>
              </a:ext>
            </a:extLst>
          </p:cNvPr>
          <p:cNvSpPr txBox="1"/>
          <p:nvPr/>
        </p:nvSpPr>
        <p:spPr>
          <a:xfrm>
            <a:off x="95984" y="6002364"/>
            <a:ext cx="236477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banner above images to watch spot</a:t>
            </a:r>
            <a:endPar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AB0A733B-4316-417B-83D3-8E3A80DACEFC}"/>
              </a:ext>
            </a:extLst>
          </p:cNvPr>
          <p:cNvPicPr>
            <a:picLocks noChangeAspect="1"/>
          </p:cNvPicPr>
          <p:nvPr/>
        </p:nvPicPr>
        <p:blipFill rotWithShape="1">
          <a:blip r:embed="rId6"/>
          <a:srcRect/>
          <a:stretch/>
        </p:blipFill>
        <p:spPr>
          <a:xfrm>
            <a:off x="2728718" y="4565945"/>
            <a:ext cx="2540291" cy="1429955"/>
          </a:xfrm>
          <a:prstGeom prst="rect">
            <a:avLst/>
          </a:prstGeom>
          <a:ln>
            <a:solidFill>
              <a:schemeClr val="tx1"/>
            </a:solidFill>
          </a:ln>
        </p:spPr>
      </p:pic>
      <p:pic>
        <p:nvPicPr>
          <p:cNvPr id="6" name="Picture 5">
            <a:extLst>
              <a:ext uri="{FF2B5EF4-FFF2-40B4-BE49-F238E27FC236}">
                <a16:creationId xmlns:a16="http://schemas.microsoft.com/office/drawing/2014/main" id="{022387CF-943C-4291-A9D9-0A121D72DD62}"/>
              </a:ext>
            </a:extLst>
          </p:cNvPr>
          <p:cNvPicPr>
            <a:picLocks noChangeAspect="1"/>
          </p:cNvPicPr>
          <p:nvPr/>
        </p:nvPicPr>
        <p:blipFill rotWithShape="1">
          <a:blip r:embed="rId7"/>
          <a:srcRect/>
          <a:stretch/>
        </p:blipFill>
        <p:spPr>
          <a:xfrm>
            <a:off x="5329881" y="4565945"/>
            <a:ext cx="2540291" cy="1428913"/>
          </a:xfrm>
          <a:prstGeom prst="rect">
            <a:avLst/>
          </a:prstGeom>
          <a:ln>
            <a:solidFill>
              <a:schemeClr val="tx1"/>
            </a:solidFill>
          </a:ln>
        </p:spPr>
      </p:pic>
      <p:pic>
        <p:nvPicPr>
          <p:cNvPr id="2" name="Picture 1">
            <a:hlinkClick r:id="rId8"/>
            <a:extLst>
              <a:ext uri="{FF2B5EF4-FFF2-40B4-BE49-F238E27FC236}">
                <a16:creationId xmlns:a16="http://schemas.microsoft.com/office/drawing/2014/main" id="{C7466BAC-9356-8838-0B01-F9EFD24F74C3}"/>
              </a:ext>
            </a:extLst>
          </p:cNvPr>
          <p:cNvPicPr>
            <a:picLocks noChangeAspect="1"/>
          </p:cNvPicPr>
          <p:nvPr/>
        </p:nvPicPr>
        <p:blipFill>
          <a:blip r:embed="rId9"/>
          <a:stretch>
            <a:fillRect/>
          </a:stretch>
        </p:blipFill>
        <p:spPr>
          <a:xfrm>
            <a:off x="10332980" y="159438"/>
            <a:ext cx="1708259" cy="960896"/>
          </a:xfrm>
          <a:prstGeom prst="rect">
            <a:avLst/>
          </a:prstGeom>
          <a:ln>
            <a:solidFill>
              <a:srgbClr val="1B1464"/>
            </a:solidFill>
          </a:ln>
        </p:spPr>
      </p:pic>
      <p:pic>
        <p:nvPicPr>
          <p:cNvPr id="4" name="Picture 3">
            <a:extLst>
              <a:ext uri="{FF2B5EF4-FFF2-40B4-BE49-F238E27FC236}">
                <a16:creationId xmlns:a16="http://schemas.microsoft.com/office/drawing/2014/main" id="{FE6FE35B-5DF5-FCB9-1EB1-550A92EB510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5FBADBE8-D96A-CB83-CE86-9A472D1FD43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EE0EFF80-B7EC-85AC-750E-A32F94A29A4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13" name="Straight Connector 12">
            <a:extLst>
              <a:ext uri="{FF2B5EF4-FFF2-40B4-BE49-F238E27FC236}">
                <a16:creationId xmlns:a16="http://schemas.microsoft.com/office/drawing/2014/main" id="{288C4095-BA6B-7DF7-6C91-E4881C2C506C}"/>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17AAD73-321B-41E0-B836-5B30D52F79C5}"/>
              </a:ext>
            </a:extLst>
          </p:cNvPr>
          <p:cNvSpPr/>
          <p:nvPr/>
        </p:nvSpPr>
        <p:spPr>
          <a:xfrm>
            <a:off x="619542" y="215532"/>
            <a:ext cx="97134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Empathize with consumers by providing relevant products </a:t>
            </a:r>
            <a:b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and services tailored to their specific needs</a:t>
            </a:r>
          </a:p>
        </p:txBody>
      </p:sp>
      <p:sp>
        <p:nvSpPr>
          <p:cNvPr id="19" name="TextBox 18">
            <a:extLst>
              <a:ext uri="{FF2B5EF4-FFF2-40B4-BE49-F238E27FC236}">
                <a16:creationId xmlns:a16="http://schemas.microsoft.com/office/drawing/2014/main" id="{B6B3A98A-F6DD-ECE4-26A1-D98C1CF8BDB8}"/>
              </a:ext>
            </a:extLst>
          </p:cNvPr>
          <p:cNvSpPr txBox="1"/>
          <p:nvPr/>
        </p:nvSpPr>
        <p:spPr>
          <a:xfrm>
            <a:off x="593785" y="1230044"/>
            <a:ext cx="9888978"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r>
              <a:rPr lang="en-US" sz="1400">
                <a:solidFill>
                  <a:srgbClr val="1B1464"/>
                </a:solidFill>
                <a:latin typeface="Helvetica" pitchFamily="2" charset="0"/>
              </a:rPr>
              <a:t>Delivering on the unique desires of a specific segment can result in deeper engagement across all audiences</a:t>
            </a:r>
            <a:endParaRPr kumimoji="0" lang="en-US" sz="1400" b="0"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20" name="TextBox 19">
            <a:extLst>
              <a:ext uri="{FF2B5EF4-FFF2-40B4-BE49-F238E27FC236}">
                <a16:creationId xmlns:a16="http://schemas.microsoft.com/office/drawing/2014/main" id="{9C07FFA7-2573-FA50-35C4-199835729F60}"/>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4</a:t>
            </a:r>
          </a:p>
        </p:txBody>
      </p:sp>
      <p:sp>
        <p:nvSpPr>
          <p:cNvPr id="22" name="TextBox 21">
            <a:hlinkClick r:id="rId8"/>
            <a:extLst>
              <a:ext uri="{FF2B5EF4-FFF2-40B4-BE49-F238E27FC236}">
                <a16:creationId xmlns:a16="http://schemas.microsoft.com/office/drawing/2014/main" id="{94A2F5CF-FDA0-FDAB-5846-697BD957854F}"/>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Tree>
    <p:extLst>
      <p:ext uri="{BB962C8B-B14F-4D97-AF65-F5344CB8AC3E}">
        <p14:creationId xmlns:p14="http://schemas.microsoft.com/office/powerpoint/2010/main" val="3542220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group of people embracing&#10;&#10;Description automatically generated with medium confidence">
            <a:extLst>
              <a:ext uri="{FF2B5EF4-FFF2-40B4-BE49-F238E27FC236}">
                <a16:creationId xmlns:a16="http://schemas.microsoft.com/office/drawing/2014/main" id="{A6612362-086A-23C1-F372-2F02794FD795}"/>
              </a:ext>
            </a:extLst>
          </p:cNvPr>
          <p:cNvPicPr>
            <a:picLocks noChangeAspect="1"/>
          </p:cNvPicPr>
          <p:nvPr/>
        </p:nvPicPr>
        <p:blipFill rotWithShape="1">
          <a:blip r:embed="rId3">
            <a:extLst>
              <a:ext uri="{28A0092B-C50C-407E-A947-70E740481C1C}">
                <a14:useLocalDpi xmlns:a14="http://schemas.microsoft.com/office/drawing/2010/main" val="0"/>
              </a:ext>
            </a:extLst>
          </a:blip>
          <a:srcRect l="8746" b="29921"/>
          <a:stretch/>
        </p:blipFill>
        <p:spPr>
          <a:xfrm>
            <a:off x="4432037" y="1790409"/>
            <a:ext cx="7758876" cy="3971939"/>
          </a:xfrm>
          <a:prstGeom prst="rect">
            <a:avLst/>
          </a:prstGeom>
        </p:spPr>
      </p:pic>
      <p:sp>
        <p:nvSpPr>
          <p:cNvPr id="7" name="Rectangle 6">
            <a:extLst>
              <a:ext uri="{FF2B5EF4-FFF2-40B4-BE49-F238E27FC236}">
                <a16:creationId xmlns:a16="http://schemas.microsoft.com/office/drawing/2014/main" id="{A0B111B6-A027-07D5-DD45-6CAB4ED98B39}"/>
              </a:ext>
            </a:extLst>
          </p:cNvPr>
          <p:cNvSpPr/>
          <p:nvPr/>
        </p:nvSpPr>
        <p:spPr>
          <a:xfrm>
            <a:off x="4432038" y="1790410"/>
            <a:ext cx="7758875" cy="3971940"/>
          </a:xfrm>
          <a:prstGeom prst="rect">
            <a:avLst/>
          </a:prstGeom>
          <a:solidFill>
            <a:srgbClr val="1B1464">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2DCC47-973E-19E5-96FC-88948C307911}"/>
              </a:ext>
            </a:extLst>
          </p:cNvPr>
          <p:cNvSpPr txBox="1"/>
          <p:nvPr/>
        </p:nvSpPr>
        <p:spPr>
          <a:xfrm>
            <a:off x="503714" y="6161357"/>
            <a:ext cx="11601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Source: VAB analysis of MRI-Simmons Winter 2022 Study. LGBTQ represents A18+ that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identify</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as LGBTQ. *MRI-Simmons, LGBTQ and Gender Identity Study, October 2021. Based on respondents who ‘strongly agree’ or ‘somewhat agree.’</a:t>
            </a:r>
            <a:endParaRPr kumimoji="0" lang="fr-FR"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4" name="Picture 3">
            <a:extLst>
              <a:ext uri="{FF2B5EF4-FFF2-40B4-BE49-F238E27FC236}">
                <a16:creationId xmlns:a16="http://schemas.microsoft.com/office/drawing/2014/main" id="{F2D6F94E-9B75-DA96-B1DF-612107BF33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CFE93BFD-6966-F4D0-7464-A95A636C3D2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C75A755E-02FA-26C3-668F-520D07EF54C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5" name="Straight Connector 24">
            <a:extLst>
              <a:ext uri="{FF2B5EF4-FFF2-40B4-BE49-F238E27FC236}">
                <a16:creationId xmlns:a16="http://schemas.microsoft.com/office/drawing/2014/main" id="{0543CB74-3094-8BB3-8216-A9ED54A59ABB}"/>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B798141-0F9D-2558-95E6-7C2C7831DB02}"/>
              </a:ext>
            </a:extLst>
          </p:cNvPr>
          <p:cNvSpPr/>
          <p:nvPr/>
        </p:nvSpPr>
        <p:spPr>
          <a:xfrm>
            <a:off x="619541" y="100122"/>
            <a:ext cx="1010159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Expand inclusivity messaging beyond individual segments </a:t>
            </a:r>
            <a:b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to create deeper connections across audiences by engaging ‘allies’</a:t>
            </a:r>
            <a:r>
              <a:rPr lang="en-US" sz="2600" b="1">
                <a:solidFill>
                  <a:srgbClr val="1F1A62"/>
                </a:solidFill>
                <a:latin typeface="Helvetica" pitchFamily="2" charset="0"/>
              </a:rPr>
              <a:t>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and ‘advocates’ as well</a:t>
            </a:r>
          </a:p>
        </p:txBody>
      </p:sp>
      <p:sp>
        <p:nvSpPr>
          <p:cNvPr id="29" name="TextBox 28">
            <a:extLst>
              <a:ext uri="{FF2B5EF4-FFF2-40B4-BE49-F238E27FC236}">
                <a16:creationId xmlns:a16="http://schemas.microsoft.com/office/drawing/2014/main" id="{99DA619B-89C1-9976-1505-0AF82DD805E8}"/>
              </a:ext>
            </a:extLst>
          </p:cNvPr>
          <p:cNvSpPr txBox="1"/>
          <p:nvPr/>
        </p:nvSpPr>
        <p:spPr>
          <a:xfrm>
            <a:off x="645014" y="1295227"/>
            <a:ext cx="9777134"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400">
                <a:solidFill>
                  <a:srgbClr val="1B1464"/>
                </a:solidFill>
                <a:latin typeface="Helvetica" pitchFamily="2" charset="0"/>
              </a:rPr>
              <a:t>Supporting a specific segment of the population can generate ripple effects well beyond </a:t>
            </a: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that one group and resonate with a wider circle of allies and advocates who want to see others acknowledged and celebrated</a:t>
            </a:r>
            <a:endParaRPr kumimoji="0" lang="en-US" sz="1600" b="0"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510EACF8-F1B4-B296-A19D-A79B4B9731B1}"/>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5</a:t>
            </a:r>
          </a:p>
        </p:txBody>
      </p:sp>
      <p:sp>
        <p:nvSpPr>
          <p:cNvPr id="36" name="TextBox 35">
            <a:hlinkClick r:id="rId6"/>
            <a:extLst>
              <a:ext uri="{FF2B5EF4-FFF2-40B4-BE49-F238E27FC236}">
                <a16:creationId xmlns:a16="http://schemas.microsoft.com/office/drawing/2014/main" id="{A7FD0855-879B-285C-2D47-2C4C4017E092}"/>
              </a:ext>
            </a:extLst>
          </p:cNvPr>
          <p:cNvSpPr txBox="1"/>
          <p:nvPr/>
        </p:nvSpPr>
        <p:spPr>
          <a:xfrm>
            <a:off x="10482763" y="1152898"/>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51" name="Picture 50">
            <a:hlinkClick r:id="rId6"/>
            <a:extLst>
              <a:ext uri="{FF2B5EF4-FFF2-40B4-BE49-F238E27FC236}">
                <a16:creationId xmlns:a16="http://schemas.microsoft.com/office/drawing/2014/main" id="{C276E7A9-4D96-C304-1A10-62E763DB9A80}"/>
              </a:ext>
            </a:extLst>
          </p:cNvPr>
          <p:cNvPicPr>
            <a:picLocks noChangeAspect="1"/>
          </p:cNvPicPr>
          <p:nvPr/>
        </p:nvPicPr>
        <p:blipFill>
          <a:blip r:embed="rId7"/>
          <a:stretch>
            <a:fillRect/>
          </a:stretch>
        </p:blipFill>
        <p:spPr>
          <a:xfrm>
            <a:off x="10325635" y="145787"/>
            <a:ext cx="1708260" cy="960896"/>
          </a:xfrm>
          <a:prstGeom prst="rect">
            <a:avLst/>
          </a:prstGeom>
          <a:ln>
            <a:solidFill>
              <a:srgbClr val="1B1464"/>
            </a:solidFill>
          </a:ln>
        </p:spPr>
      </p:pic>
      <p:sp>
        <p:nvSpPr>
          <p:cNvPr id="8" name="Rectangle 7">
            <a:extLst>
              <a:ext uri="{FF2B5EF4-FFF2-40B4-BE49-F238E27FC236}">
                <a16:creationId xmlns:a16="http://schemas.microsoft.com/office/drawing/2014/main" id="{A8A0EC9A-DD29-E89C-19C8-0D6DECCD8EBC}"/>
              </a:ext>
            </a:extLst>
          </p:cNvPr>
          <p:cNvSpPr/>
          <p:nvPr/>
        </p:nvSpPr>
        <p:spPr>
          <a:xfrm>
            <a:off x="2172" y="1790410"/>
            <a:ext cx="4436146" cy="3971939"/>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44FE891-C08F-A949-EB5B-F81F8CC28762}"/>
              </a:ext>
            </a:extLst>
          </p:cNvPr>
          <p:cNvSpPr txBox="1"/>
          <p:nvPr/>
        </p:nvSpPr>
        <p:spPr>
          <a:xfrm>
            <a:off x="388375" y="1876770"/>
            <a:ext cx="3663740" cy="1046440"/>
          </a:xfrm>
          <a:prstGeom prst="rect">
            <a:avLst/>
          </a:prstGeom>
          <a:solidFill>
            <a:srgbClr val="1B1464"/>
          </a:solidFill>
          <a:ln>
            <a:solidFill>
              <a:srgbClr val="1B1464"/>
            </a:solidFill>
          </a:ln>
        </p:spPr>
        <p:txBody>
          <a:bodyPr wrap="square" rtlCol="0" anchor="ctr">
            <a:spAutoFit/>
          </a:bodyPr>
          <a:lstStyle/>
          <a:p>
            <a:pPr algn="ctr"/>
            <a:endParaRPr lang="en-US" sz="300" b="1">
              <a:solidFill>
                <a:schemeClr val="bg1"/>
              </a:solidFill>
              <a:latin typeface="Helvetica" panose="020B0403020202020204" pitchFamily="34" charset="0"/>
            </a:endParaRPr>
          </a:p>
          <a:p>
            <a:pPr algn="ctr"/>
            <a:r>
              <a:rPr lang="en-US" sz="2400" b="1" u="sng">
                <a:solidFill>
                  <a:srgbClr val="FFE600"/>
                </a:solidFill>
                <a:latin typeface="Helvetica" panose="020B0604020202020204" pitchFamily="34" charset="0"/>
                <a:cs typeface="Helvetica" panose="020B0604020202020204" pitchFamily="34" charset="0"/>
              </a:rPr>
              <a:t>5.3</a:t>
            </a:r>
            <a:r>
              <a:rPr kumimoji="0" lang="en-US" sz="2400" b="1" i="0" u="sng"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a:t>
            </a:r>
          </a:p>
          <a:p>
            <a:pPr algn="ctr"/>
            <a:endParaRPr lang="en-US" sz="300" b="1">
              <a:solidFill>
                <a:srgbClr val="FFE600"/>
              </a:solidFill>
              <a:latin typeface="Helvetica" panose="020B0604020202020204" pitchFamily="34" charset="0"/>
              <a:cs typeface="Helvetica" panose="020B0604020202020204" pitchFamily="34" charset="0"/>
            </a:endParaRPr>
          </a:p>
          <a:p>
            <a:pPr algn="ctr"/>
            <a:r>
              <a:rPr lang="en-US" sz="1600" b="1">
                <a:solidFill>
                  <a:schemeClr val="bg1"/>
                </a:solidFill>
                <a:latin typeface="Helvetica" panose="020B0403020202020204" pitchFamily="34" charset="0"/>
              </a:rPr>
              <a:t>% of the U.S. A18+ population </a:t>
            </a:r>
            <a:br>
              <a:rPr lang="en-US" sz="1600" b="1">
                <a:solidFill>
                  <a:schemeClr val="bg1"/>
                </a:solidFill>
                <a:latin typeface="Helvetica" panose="020B0403020202020204" pitchFamily="34" charset="0"/>
              </a:rPr>
            </a:br>
            <a:r>
              <a:rPr lang="en-US" sz="1600" b="1">
                <a:solidFill>
                  <a:schemeClr val="bg1"/>
                </a:solidFill>
                <a:latin typeface="Helvetica" panose="020B0403020202020204" pitchFamily="34" charset="0"/>
              </a:rPr>
              <a:t>that identifies as LGBTQ+</a:t>
            </a:r>
          </a:p>
        </p:txBody>
      </p:sp>
      <p:sp>
        <p:nvSpPr>
          <p:cNvPr id="19" name="TextBox 18">
            <a:extLst>
              <a:ext uri="{FF2B5EF4-FFF2-40B4-BE49-F238E27FC236}">
                <a16:creationId xmlns:a16="http://schemas.microsoft.com/office/drawing/2014/main" id="{0773AB0A-A8E4-41AB-8483-7D78BA339168}"/>
              </a:ext>
            </a:extLst>
          </p:cNvPr>
          <p:cNvSpPr txBox="1"/>
          <p:nvPr/>
        </p:nvSpPr>
        <p:spPr>
          <a:xfrm>
            <a:off x="261930" y="3148060"/>
            <a:ext cx="3815649" cy="584775"/>
          </a:xfrm>
          <a:prstGeom prst="rect">
            <a:avLst/>
          </a:prstGeom>
          <a:noFill/>
        </p:spPr>
        <p:txBody>
          <a:bodyPr wrap="square">
            <a:spAutoFit/>
          </a:bodyPr>
          <a:lstStyle/>
          <a:p>
            <a:pPr algn="ctr"/>
            <a:r>
              <a:rPr lang="en-US" sz="1600" b="1">
                <a:solidFill>
                  <a:srgbClr val="1B1464"/>
                </a:solidFill>
                <a:effectLst/>
                <a:latin typeface="Helvetica" panose="020B0403020202020204" pitchFamily="34" charset="0"/>
              </a:rPr>
              <a:t>% of that are supportive of the LGBTQ community*</a:t>
            </a:r>
          </a:p>
        </p:txBody>
      </p:sp>
      <p:sp>
        <p:nvSpPr>
          <p:cNvPr id="17" name="Rectangle 16">
            <a:extLst>
              <a:ext uri="{FF2B5EF4-FFF2-40B4-BE49-F238E27FC236}">
                <a16:creationId xmlns:a16="http://schemas.microsoft.com/office/drawing/2014/main" id="{2321000B-AD09-E7FD-FFD1-B3FEFE5E8ADF}"/>
              </a:ext>
            </a:extLst>
          </p:cNvPr>
          <p:cNvSpPr/>
          <p:nvPr/>
        </p:nvSpPr>
        <p:spPr>
          <a:xfrm>
            <a:off x="376051" y="3864497"/>
            <a:ext cx="1043614" cy="7308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B1464"/>
                </a:solidFill>
                <a:latin typeface="Helvetica" panose="020B0403020202020204" pitchFamily="34" charset="0"/>
              </a:rPr>
              <a:t>68%</a:t>
            </a:r>
          </a:p>
          <a:p>
            <a:pPr algn="ctr"/>
            <a:r>
              <a:rPr lang="en-US" sz="1200">
                <a:solidFill>
                  <a:srgbClr val="1B1464"/>
                </a:solidFill>
                <a:latin typeface="Helvetica" panose="020B0403020202020204" pitchFamily="34" charset="0"/>
              </a:rPr>
              <a:t>(A18+)</a:t>
            </a:r>
          </a:p>
        </p:txBody>
      </p:sp>
      <p:sp>
        <p:nvSpPr>
          <p:cNvPr id="18" name="Rectangle 17">
            <a:extLst>
              <a:ext uri="{FF2B5EF4-FFF2-40B4-BE49-F238E27FC236}">
                <a16:creationId xmlns:a16="http://schemas.microsoft.com/office/drawing/2014/main" id="{8B868391-2551-813B-FE78-DB530D7BA316}"/>
              </a:ext>
            </a:extLst>
          </p:cNvPr>
          <p:cNvSpPr/>
          <p:nvPr/>
        </p:nvSpPr>
        <p:spPr>
          <a:xfrm>
            <a:off x="1739269" y="3864497"/>
            <a:ext cx="1043613" cy="730852"/>
          </a:xfrm>
          <a:prstGeom prst="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BFF2"/>
                </a:solidFill>
                <a:latin typeface="Helvetica" panose="020B0403020202020204" pitchFamily="34" charset="0"/>
              </a:rPr>
              <a:t>80%</a:t>
            </a:r>
          </a:p>
          <a:p>
            <a:pPr algn="ctr"/>
            <a:r>
              <a:rPr lang="en-US" sz="1200">
                <a:solidFill>
                  <a:srgbClr val="1B1464"/>
                </a:solidFill>
                <a:latin typeface="Helvetica" panose="020B0403020202020204" pitchFamily="34" charset="0"/>
              </a:rPr>
              <a:t>(A18-24)</a:t>
            </a:r>
          </a:p>
        </p:txBody>
      </p:sp>
      <p:sp>
        <p:nvSpPr>
          <p:cNvPr id="20" name="Rectangle 19">
            <a:extLst>
              <a:ext uri="{FF2B5EF4-FFF2-40B4-BE49-F238E27FC236}">
                <a16:creationId xmlns:a16="http://schemas.microsoft.com/office/drawing/2014/main" id="{B2736C0F-0236-1173-6328-46FD679F2279}"/>
              </a:ext>
            </a:extLst>
          </p:cNvPr>
          <p:cNvSpPr/>
          <p:nvPr/>
        </p:nvSpPr>
        <p:spPr>
          <a:xfrm>
            <a:off x="3116807" y="3864497"/>
            <a:ext cx="1043612" cy="730852"/>
          </a:xfrm>
          <a:prstGeom prst="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ED3C8D"/>
                </a:solidFill>
                <a:latin typeface="Helvetica" panose="020B0403020202020204" pitchFamily="34" charset="0"/>
              </a:rPr>
              <a:t>72%</a:t>
            </a:r>
          </a:p>
          <a:p>
            <a:pPr algn="ctr"/>
            <a:r>
              <a:rPr lang="en-US" sz="1200">
                <a:solidFill>
                  <a:srgbClr val="1B1464"/>
                </a:solidFill>
                <a:latin typeface="Helvetica" panose="020B0403020202020204" pitchFamily="34" charset="0"/>
              </a:rPr>
              <a:t>(A25-44)</a:t>
            </a:r>
          </a:p>
        </p:txBody>
      </p:sp>
      <p:sp>
        <p:nvSpPr>
          <p:cNvPr id="22" name="Rectangle 21">
            <a:extLst>
              <a:ext uri="{FF2B5EF4-FFF2-40B4-BE49-F238E27FC236}">
                <a16:creationId xmlns:a16="http://schemas.microsoft.com/office/drawing/2014/main" id="{EF30CA10-8FF8-39EA-8682-B77B603B3375}"/>
              </a:ext>
            </a:extLst>
          </p:cNvPr>
          <p:cNvSpPr/>
          <p:nvPr/>
        </p:nvSpPr>
        <p:spPr>
          <a:xfrm>
            <a:off x="1039687" y="4842463"/>
            <a:ext cx="1043614" cy="730852"/>
          </a:xfrm>
          <a:prstGeom prst="rect">
            <a:avLst/>
          </a:prstGeom>
          <a:solidFill>
            <a:schemeClr val="bg1"/>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4EBEA4"/>
                </a:solidFill>
                <a:latin typeface="Helvetica" panose="020B0403020202020204" pitchFamily="34" charset="0"/>
              </a:rPr>
              <a:t>64%</a:t>
            </a:r>
          </a:p>
          <a:p>
            <a:pPr algn="ctr"/>
            <a:r>
              <a:rPr lang="en-US" sz="1200">
                <a:solidFill>
                  <a:srgbClr val="1B1464"/>
                </a:solidFill>
                <a:latin typeface="Helvetica" panose="020B0403020202020204" pitchFamily="34" charset="0"/>
              </a:rPr>
              <a:t>(A45-64)</a:t>
            </a:r>
          </a:p>
        </p:txBody>
      </p:sp>
      <p:sp>
        <p:nvSpPr>
          <p:cNvPr id="23" name="Rectangle 22">
            <a:extLst>
              <a:ext uri="{FF2B5EF4-FFF2-40B4-BE49-F238E27FC236}">
                <a16:creationId xmlns:a16="http://schemas.microsoft.com/office/drawing/2014/main" id="{652742E6-5E87-2CEF-7491-D62449FC1F1C}"/>
              </a:ext>
            </a:extLst>
          </p:cNvPr>
          <p:cNvSpPr/>
          <p:nvPr/>
        </p:nvSpPr>
        <p:spPr>
          <a:xfrm>
            <a:off x="2423451" y="4846520"/>
            <a:ext cx="1043612" cy="742203"/>
          </a:xfrm>
          <a:prstGeom prst="rect">
            <a:avLst/>
          </a:prstGeom>
          <a:solidFill>
            <a:schemeClr val="bg1"/>
          </a:solidFill>
          <a:ln>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A343FF"/>
                </a:solidFill>
                <a:latin typeface="Helvetica" panose="020B0403020202020204" pitchFamily="34" charset="0"/>
              </a:rPr>
              <a:t>59%</a:t>
            </a:r>
          </a:p>
          <a:p>
            <a:pPr algn="ctr"/>
            <a:r>
              <a:rPr lang="en-US" sz="1200">
                <a:solidFill>
                  <a:srgbClr val="1B1464"/>
                </a:solidFill>
                <a:latin typeface="Helvetica" panose="020B0403020202020204" pitchFamily="34" charset="0"/>
              </a:rPr>
              <a:t>(A65+)</a:t>
            </a:r>
          </a:p>
        </p:txBody>
      </p:sp>
      <p:sp>
        <p:nvSpPr>
          <p:cNvPr id="24" name="TextBox 23">
            <a:extLst>
              <a:ext uri="{FF2B5EF4-FFF2-40B4-BE49-F238E27FC236}">
                <a16:creationId xmlns:a16="http://schemas.microsoft.com/office/drawing/2014/main" id="{F496DA1C-A77A-3909-54E7-B850CF26B72A}"/>
              </a:ext>
            </a:extLst>
          </p:cNvPr>
          <p:cNvSpPr txBox="1"/>
          <p:nvPr/>
        </p:nvSpPr>
        <p:spPr>
          <a:xfrm>
            <a:off x="5906552" y="2009348"/>
            <a:ext cx="4809846" cy="357367"/>
          </a:xfrm>
          <a:prstGeom prst="rect">
            <a:avLst/>
          </a:prstGeom>
          <a:noFill/>
        </p:spPr>
        <p:txBody>
          <a:bodyPr wrap="square">
            <a:spAutoFit/>
          </a:bodyPr>
          <a:lstStyle/>
          <a:p>
            <a:pPr algn="ctr"/>
            <a:r>
              <a:rPr lang="en-US" sz="1400" b="1">
                <a:solidFill>
                  <a:schemeClr val="bg1"/>
                </a:solidFill>
                <a:effectLst/>
                <a:latin typeface="Helvetica" panose="020B0403020202020204" pitchFamily="34" charset="0"/>
              </a:rPr>
              <a:t>% of A18+ who agree with the following statements*</a:t>
            </a:r>
          </a:p>
        </p:txBody>
      </p:sp>
      <p:sp>
        <p:nvSpPr>
          <p:cNvPr id="13" name="Speech Bubble: Rectangle with Corners Rounded 12">
            <a:extLst>
              <a:ext uri="{FF2B5EF4-FFF2-40B4-BE49-F238E27FC236}">
                <a16:creationId xmlns:a16="http://schemas.microsoft.com/office/drawing/2014/main" id="{1A884F27-4687-0A33-090E-9049DBECD9FA}"/>
              </a:ext>
            </a:extLst>
          </p:cNvPr>
          <p:cNvSpPr/>
          <p:nvPr/>
        </p:nvSpPr>
        <p:spPr>
          <a:xfrm>
            <a:off x="4626020" y="2549988"/>
            <a:ext cx="3423166" cy="1203749"/>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B1464"/>
                </a:solidFill>
                <a:latin typeface="Helvetica" panose="020B0403020202020204" pitchFamily="34" charset="0"/>
              </a:rPr>
              <a:t>61%</a:t>
            </a:r>
          </a:p>
          <a:p>
            <a:pPr algn="ctr"/>
            <a:r>
              <a:rPr lang="en-US" sz="1400">
                <a:solidFill>
                  <a:srgbClr val="1B1464"/>
                </a:solidFill>
                <a:latin typeface="Helvetica" panose="020B0403020202020204" pitchFamily="34" charset="0"/>
              </a:rPr>
              <a:t>‘</a:t>
            </a:r>
            <a:r>
              <a:rPr lang="en-US" sz="1400">
                <a:solidFill>
                  <a:srgbClr val="1B1464"/>
                </a:solidFill>
                <a:effectLst/>
                <a:latin typeface="Helvetica" panose="020B0403020202020204" pitchFamily="34" charset="0"/>
              </a:rPr>
              <a:t>I believe brands should </a:t>
            </a:r>
            <a:r>
              <a:rPr lang="en-US" sz="1400" b="1">
                <a:solidFill>
                  <a:srgbClr val="ED3C8D"/>
                </a:solidFill>
                <a:effectLst/>
                <a:latin typeface="Helvetica" panose="020B0403020202020204" pitchFamily="34" charset="0"/>
              </a:rPr>
              <a:t>support the LGBTQ community all year</a:t>
            </a:r>
            <a:r>
              <a:rPr lang="en-US" sz="1400">
                <a:solidFill>
                  <a:srgbClr val="1B1464"/>
                </a:solidFill>
                <a:effectLst/>
                <a:latin typeface="Helvetica" panose="020B0403020202020204" pitchFamily="34" charset="0"/>
              </a:rPr>
              <a:t>, not just during gay pride month’</a:t>
            </a:r>
            <a:endParaRPr lang="en-US" sz="1400">
              <a:solidFill>
                <a:srgbClr val="1B1464"/>
              </a:solidFill>
              <a:latin typeface="Helvetica" panose="020B0403020202020204" pitchFamily="34" charset="0"/>
            </a:endParaRPr>
          </a:p>
        </p:txBody>
      </p:sp>
      <p:sp>
        <p:nvSpPr>
          <p:cNvPr id="26" name="Speech Bubble: Rectangle with Corners Rounded 25">
            <a:extLst>
              <a:ext uri="{FF2B5EF4-FFF2-40B4-BE49-F238E27FC236}">
                <a16:creationId xmlns:a16="http://schemas.microsoft.com/office/drawing/2014/main" id="{A92A8143-133F-F862-C7C7-394D9475CF4C}"/>
              </a:ext>
            </a:extLst>
          </p:cNvPr>
          <p:cNvSpPr/>
          <p:nvPr/>
        </p:nvSpPr>
        <p:spPr>
          <a:xfrm>
            <a:off x="8481981" y="2735572"/>
            <a:ext cx="3623184" cy="996377"/>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B1464"/>
                </a:solidFill>
                <a:latin typeface="Helvetica" panose="020B0403020202020204" pitchFamily="34" charset="0"/>
              </a:rPr>
              <a:t>60%</a:t>
            </a:r>
          </a:p>
          <a:p>
            <a:pPr algn="ctr"/>
            <a:r>
              <a:rPr lang="en-US" sz="1400">
                <a:solidFill>
                  <a:srgbClr val="1B1464"/>
                </a:solidFill>
                <a:latin typeface="Helvetica" panose="020B0403020202020204" pitchFamily="34" charset="0"/>
              </a:rPr>
              <a:t>‘</a:t>
            </a:r>
            <a:r>
              <a:rPr lang="en-US" sz="1400">
                <a:solidFill>
                  <a:srgbClr val="1B1464"/>
                </a:solidFill>
                <a:effectLst/>
                <a:latin typeface="Helvetica" panose="020B0403020202020204" pitchFamily="34" charset="0"/>
              </a:rPr>
              <a:t>Today, I think </a:t>
            </a:r>
            <a:r>
              <a:rPr lang="en-US" sz="1400" b="1">
                <a:solidFill>
                  <a:srgbClr val="ED3C8D"/>
                </a:solidFill>
                <a:effectLst/>
                <a:latin typeface="Helvetica" panose="020B0403020202020204" pitchFamily="34" charset="0"/>
              </a:rPr>
              <a:t>most companies / brands should support </a:t>
            </a:r>
            <a:r>
              <a:rPr lang="en-US" sz="1400">
                <a:solidFill>
                  <a:srgbClr val="1B1464"/>
                </a:solidFill>
                <a:effectLst/>
                <a:latin typeface="Helvetica" panose="020B0403020202020204" pitchFamily="34" charset="0"/>
              </a:rPr>
              <a:t>the LGBTQ community’</a:t>
            </a:r>
            <a:endParaRPr lang="en-US" sz="1400">
              <a:solidFill>
                <a:srgbClr val="1B1464"/>
              </a:solidFill>
              <a:latin typeface="Helvetica" panose="020B0403020202020204" pitchFamily="34" charset="0"/>
            </a:endParaRPr>
          </a:p>
        </p:txBody>
      </p:sp>
      <p:sp>
        <p:nvSpPr>
          <p:cNvPr id="27" name="Speech Bubble: Rectangle with Corners Rounded 26">
            <a:extLst>
              <a:ext uri="{FF2B5EF4-FFF2-40B4-BE49-F238E27FC236}">
                <a16:creationId xmlns:a16="http://schemas.microsoft.com/office/drawing/2014/main" id="{B15A4755-BAB4-3578-31E1-0A9C3571FE4F}"/>
              </a:ext>
            </a:extLst>
          </p:cNvPr>
          <p:cNvSpPr/>
          <p:nvPr/>
        </p:nvSpPr>
        <p:spPr>
          <a:xfrm>
            <a:off x="5994401" y="4280217"/>
            <a:ext cx="3847776" cy="1203749"/>
          </a:xfrm>
          <a:prstGeom prst="wedgeRoundRectCallout">
            <a:avLst>
              <a:gd name="adj1" fmla="val -10031"/>
              <a:gd name="adj2" fmla="val 62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B1464"/>
                </a:solidFill>
                <a:latin typeface="Helvetica" panose="020B0403020202020204" pitchFamily="34" charset="0"/>
              </a:rPr>
              <a:t>46%</a:t>
            </a:r>
          </a:p>
          <a:p>
            <a:pPr algn="ctr"/>
            <a:r>
              <a:rPr lang="en-US" sz="1400">
                <a:solidFill>
                  <a:srgbClr val="1B1464"/>
                </a:solidFill>
                <a:latin typeface="Helvetica" panose="020B0403020202020204" pitchFamily="34" charset="0"/>
              </a:rPr>
              <a:t>‘</a:t>
            </a:r>
            <a:r>
              <a:rPr lang="en-US" sz="1400">
                <a:solidFill>
                  <a:srgbClr val="1B1464"/>
                </a:solidFill>
                <a:effectLst/>
                <a:latin typeface="Helvetica" panose="020B0403020202020204" pitchFamily="34" charset="0"/>
              </a:rPr>
              <a:t>I am </a:t>
            </a:r>
            <a:r>
              <a:rPr lang="en-US" sz="1400" b="1">
                <a:solidFill>
                  <a:srgbClr val="ED3C8D"/>
                </a:solidFill>
                <a:effectLst/>
                <a:latin typeface="Helvetica" panose="020B0403020202020204" pitchFamily="34" charset="0"/>
              </a:rPr>
              <a:t>more likely to purchase a product / service </a:t>
            </a:r>
            <a:r>
              <a:rPr lang="en-US" sz="1400">
                <a:solidFill>
                  <a:srgbClr val="1B1464"/>
                </a:solidFill>
                <a:effectLst/>
                <a:latin typeface="Helvetica" panose="020B0403020202020204" pitchFamily="34" charset="0"/>
              </a:rPr>
              <a:t>from a company / brand that supports the LGBTQ community’</a:t>
            </a:r>
            <a:endParaRPr lang="en-US" sz="1400">
              <a:solidFill>
                <a:srgbClr val="1B1464"/>
              </a:solidFill>
              <a:latin typeface="Helvetica" panose="020B0403020202020204" pitchFamily="34" charset="0"/>
            </a:endParaRPr>
          </a:p>
        </p:txBody>
      </p:sp>
    </p:spTree>
    <p:extLst>
      <p:ext uri="{BB962C8B-B14F-4D97-AF65-F5344CB8AC3E}">
        <p14:creationId xmlns:p14="http://schemas.microsoft.com/office/powerpoint/2010/main" val="1390646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SharedWithUsers xmlns="9f6166fe-9f5b-43aa-b8a9-b4d7ad530bda">
      <UserInfo>
        <DisplayName>Jason Wiese</DisplayName>
        <AccountId>13</AccountId>
        <AccountType/>
      </UserInfo>
      <UserInfo>
        <DisplayName>Leah Montner Dixon</DisplayName>
        <AccountId>10</AccountId>
        <AccountType/>
      </UserInfo>
      <UserInfo>
        <DisplayName>Danielle Delauro</DisplayName>
        <AccountId>38</AccountId>
        <AccountType/>
      </UserInfo>
      <UserInfo>
        <DisplayName>Marianne Vita</DisplayName>
        <AccountId>43</AccountId>
        <AccountType/>
      </UserInfo>
      <UserInfo>
        <DisplayName>Dylan Breger</DisplayName>
        <AccountId>93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980CBD-0B31-42AA-8C3E-E79C6CDBD2CB}">
  <ds:schemaRefs>
    <ds:schemaRef ds:uri="9f6166fe-9f5b-43aa-b8a9-b4d7ad530bda"/>
    <ds:schemaRef ds:uri="a86b28e8-29a6-4ab8-af18-2a7f61acfad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EF6E68A-332B-4402-9D32-ACAC156079A4}">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436138-55CB-4EFE-9ED9-5234D4835F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2434</Words>
  <Application>Microsoft Office PowerPoint</Application>
  <PresentationFormat>Widescreen</PresentationFormat>
  <Paragraphs>220</Paragraphs>
  <Slides>14</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Calibri Light</vt:lpstr>
      <vt:lpstr>Helvetica</vt:lpstr>
      <vt:lpstr>Helvetica Bold</vt:lpstr>
      <vt:lpstr>Helvetica Light</vt:lpstr>
      <vt:lpstr>Helvetica-Light</vt:lpstr>
      <vt:lpstr>Helvetica-Lightoblique</vt:lpstr>
      <vt:lpstr>Office Theme</vt:lpstr>
      <vt:lpstr>1_Office Theme</vt:lpstr>
      <vt:lpstr>6 Strategies for Developing Inclusive Campaigns That Drive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Strategies for Developing Inclusive Campaigns</dc:title>
  <dc:creator>Leah Montner Dixon</dc:creator>
  <cp:lastModifiedBy>Leah Montner Dixon</cp:lastModifiedBy>
  <cp:revision>1</cp:revision>
  <dcterms:created xsi:type="dcterms:W3CDTF">2022-11-03T14:20:07Z</dcterms:created>
  <dcterms:modified xsi:type="dcterms:W3CDTF">2022-11-28T20:53:16Z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