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06" r:id="rId6"/>
  </p:sldMasterIdLst>
  <p:notesMasterIdLst>
    <p:notesMasterId r:id="rId43"/>
  </p:notesMasterIdLst>
  <p:sldIdLst>
    <p:sldId id="2146846510" r:id="rId7"/>
    <p:sldId id="2146846493" r:id="rId8"/>
    <p:sldId id="2146846507" r:id="rId9"/>
    <p:sldId id="2146846483" r:id="rId10"/>
    <p:sldId id="2146846497" r:id="rId11"/>
    <p:sldId id="2146846476" r:id="rId12"/>
    <p:sldId id="2146846484" r:id="rId13"/>
    <p:sldId id="2146846424" r:id="rId14"/>
    <p:sldId id="2146846498" r:id="rId15"/>
    <p:sldId id="2146846499" r:id="rId16"/>
    <p:sldId id="2146846481" r:id="rId17"/>
    <p:sldId id="2146846479" r:id="rId18"/>
    <p:sldId id="2146846485" r:id="rId19"/>
    <p:sldId id="2146846500" r:id="rId20"/>
    <p:sldId id="2146846488" r:id="rId21"/>
    <p:sldId id="2146846501" r:id="rId22"/>
    <p:sldId id="2146846502" r:id="rId23"/>
    <p:sldId id="2146846434" r:id="rId24"/>
    <p:sldId id="2146846435" r:id="rId25"/>
    <p:sldId id="2146846503" r:id="rId26"/>
    <p:sldId id="2146846491" r:id="rId27"/>
    <p:sldId id="2146846504" r:id="rId28"/>
    <p:sldId id="2146846477" r:id="rId29"/>
    <p:sldId id="2146846492" r:id="rId30"/>
    <p:sldId id="2146846441" r:id="rId31"/>
    <p:sldId id="2146846448" r:id="rId32"/>
    <p:sldId id="2146846486" r:id="rId33"/>
    <p:sldId id="2146846443" r:id="rId34"/>
    <p:sldId id="2146846505" r:id="rId35"/>
    <p:sldId id="2146846487" r:id="rId36"/>
    <p:sldId id="2146846506" r:id="rId37"/>
    <p:sldId id="2146846508" r:id="rId38"/>
    <p:sldId id="2144328106" r:id="rId39"/>
    <p:sldId id="2146846447" r:id="rId40"/>
    <p:sldId id="2146846449" r:id="rId41"/>
    <p:sldId id="214684627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EBEA4"/>
    <a:srgbClr val="1B1464"/>
    <a:srgbClr val="A343FF"/>
    <a:srgbClr val="FF6E30"/>
    <a:srgbClr val="FFE600"/>
    <a:srgbClr val="ED3C8D"/>
    <a:srgbClr val="00BFF2"/>
    <a:srgbClr val="E2E8F0"/>
    <a:srgbClr val="55AD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BBC76F4A-6128-4364-9019-6375F677AA10}"/>
    <pc:docChg chg="custSel modSld">
      <pc:chgData name="Kaileen Cain" userId="21167d2d-fdf2-4320-ae3a-272888c89590" providerId="ADAL" clId="{BBC76F4A-6128-4364-9019-6375F677AA10}" dt="2024-03-13T16:34:09.983" v="16" actId="20577"/>
      <pc:docMkLst>
        <pc:docMk/>
      </pc:docMkLst>
      <pc:sldChg chg="modSp mod">
        <pc:chgData name="Kaileen Cain" userId="21167d2d-fdf2-4320-ae3a-272888c89590" providerId="ADAL" clId="{BBC76F4A-6128-4364-9019-6375F677AA10}" dt="2024-03-13T16:33:22.232" v="3" actId="313"/>
        <pc:sldMkLst>
          <pc:docMk/>
          <pc:sldMk cId="3767551015" sldId="2146846424"/>
        </pc:sldMkLst>
        <pc:spChg chg="mod">
          <ac:chgData name="Kaileen Cain" userId="21167d2d-fdf2-4320-ae3a-272888c89590" providerId="ADAL" clId="{BBC76F4A-6128-4364-9019-6375F677AA10}" dt="2024-03-13T16:33:22.232" v="3" actId="313"/>
          <ac:spMkLst>
            <pc:docMk/>
            <pc:sldMk cId="3767551015" sldId="2146846424"/>
            <ac:spMk id="33" creationId="{5FE60E74-0D41-548C-D7F5-6B6708C90A82}"/>
          </ac:spMkLst>
        </pc:spChg>
      </pc:sldChg>
      <pc:sldChg chg="modSp mod">
        <pc:chgData name="Kaileen Cain" userId="21167d2d-fdf2-4320-ae3a-272888c89590" providerId="ADAL" clId="{BBC76F4A-6128-4364-9019-6375F677AA10}" dt="2024-03-13T16:34:09.983" v="16" actId="20577"/>
        <pc:sldMkLst>
          <pc:docMk/>
          <pc:sldMk cId="1791679976" sldId="2146846436"/>
        </pc:sldMkLst>
        <pc:spChg chg="mod">
          <ac:chgData name="Kaileen Cain" userId="21167d2d-fdf2-4320-ae3a-272888c89590" providerId="ADAL" clId="{BBC76F4A-6128-4364-9019-6375F677AA10}" dt="2024-03-13T16:34:09.983" v="16" actId="20577"/>
          <ac:spMkLst>
            <pc:docMk/>
            <pc:sldMk cId="1791679976" sldId="2146846436"/>
            <ac:spMk id="19" creationId="{9ACDB835-1897-6D4D-65D5-342ACE75A5B7}"/>
          </ac:spMkLst>
        </pc:spChg>
      </pc:sldChg>
      <pc:sldChg chg="modSp mod">
        <pc:chgData name="Kaileen Cain" userId="21167d2d-fdf2-4320-ae3a-272888c89590" providerId="ADAL" clId="{BBC76F4A-6128-4364-9019-6375F677AA10}" dt="2024-03-13T16:33:41.149" v="6" actId="313"/>
        <pc:sldMkLst>
          <pc:docMk/>
          <pc:sldMk cId="3967041719" sldId="2146846479"/>
        </pc:sldMkLst>
        <pc:spChg chg="mod">
          <ac:chgData name="Kaileen Cain" userId="21167d2d-fdf2-4320-ae3a-272888c89590" providerId="ADAL" clId="{BBC76F4A-6128-4364-9019-6375F677AA10}" dt="2024-03-13T16:33:41.149" v="6" actId="313"/>
          <ac:spMkLst>
            <pc:docMk/>
            <pc:sldMk cId="3967041719" sldId="2146846479"/>
            <ac:spMk id="33" creationId="{8F0C377E-8C33-1565-B93C-C26DC48F8CAF}"/>
          </ac:spMkLst>
        </pc:spChg>
      </pc:sldChg>
      <pc:sldChg chg="addCm">
        <pc:chgData name="Kaileen Cain" userId="21167d2d-fdf2-4320-ae3a-272888c89590" providerId="ADAL" clId="{BBC76F4A-6128-4364-9019-6375F677AA10}" dt="2024-03-13T16:33:08.460" v="0"/>
        <pc:sldMkLst>
          <pc:docMk/>
          <pc:sldMk cId="3561418074" sldId="2146846483"/>
        </pc:sldMkLst>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BBC76F4A-6128-4364-9019-6375F677AA10}" dt="2024-03-13T16:33:08.460" v="0"/>
              <pc2:cmMkLst xmlns:pc2="http://schemas.microsoft.com/office/powerpoint/2019/9/main/command">
                <pc:docMk/>
                <pc:sldMk cId="3561418074" sldId="2146846483"/>
                <pc2:cmMk id="{1FEDB5A8-157E-462B-BA9E-BA2AB74EDD63}"/>
              </pc2:cmMkLst>
            </pc226:cmChg>
          </p:ext>
        </pc:extLst>
      </pc:sldChg>
    </pc:docChg>
  </pc:docChgLst>
  <pc:docChgLst>
    <pc:chgData name="Reed Kiely" userId="768be38e-2fb5-40ce-925d-bd8e9d9e3c31" providerId="ADAL" clId="{D1A3C44C-9112-451D-AA0A-A7D076114B97}"/>
    <pc:docChg chg="modSld">
      <pc:chgData name="Reed Kiely" userId="768be38e-2fb5-40ce-925d-bd8e9d9e3c31" providerId="ADAL" clId="{D1A3C44C-9112-451D-AA0A-A7D076114B97}" dt="2024-03-18T20:39:10.967" v="31"/>
      <pc:docMkLst>
        <pc:docMk/>
      </pc:docMkLst>
      <pc:sldChg chg="modSp mod delCm">
        <pc:chgData name="Reed Kiely" userId="768be38e-2fb5-40ce-925d-bd8e9d9e3c31" providerId="ADAL" clId="{D1A3C44C-9112-451D-AA0A-A7D076114B97}" dt="2024-03-18T20:39:10.967" v="31"/>
        <pc:sldMkLst>
          <pc:docMk/>
          <pc:sldMk cId="3394604861" sldId="2146846449"/>
        </pc:sldMkLst>
        <pc:spChg chg="mod">
          <ac:chgData name="Reed Kiely" userId="768be38e-2fb5-40ce-925d-bd8e9d9e3c31" providerId="ADAL" clId="{D1A3C44C-9112-451D-AA0A-A7D076114B97}" dt="2024-03-18T20:39:08.971" v="30"/>
          <ac:spMkLst>
            <pc:docMk/>
            <pc:sldMk cId="3394604861" sldId="2146846449"/>
            <ac:spMk id="27" creationId="{CFB2D900-132C-DD8C-A1E8-E04905078C90}"/>
          </ac:spMkLst>
        </pc:spChg>
        <pc:picChg chg="mod">
          <ac:chgData name="Reed Kiely" userId="768be38e-2fb5-40ce-925d-bd8e9d9e3c31" providerId="ADAL" clId="{D1A3C44C-9112-451D-AA0A-A7D076114B97}" dt="2024-03-18T20:39:05.114" v="29"/>
          <ac:picMkLst>
            <pc:docMk/>
            <pc:sldMk cId="3394604861" sldId="2146846449"/>
            <ac:picMk id="29" creationId="{8B2C3B44-7CD2-CD37-DE26-BF6DFF2A12CC}"/>
          </ac:picMkLst>
        </pc:pic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D1A3C44C-9112-451D-AA0A-A7D076114B97}" dt="2024-03-18T20:39:10.967" v="31"/>
              <pc2:cmMkLst xmlns:pc2="http://schemas.microsoft.com/office/powerpoint/2019/9/main/command">
                <pc:docMk/>
                <pc:sldMk cId="3394604861" sldId="2146846449"/>
                <pc2:cmMk id="{596FC7F5-F101-434C-936A-0E4A8E7E6390}"/>
              </pc2:cmMkLst>
            </pc226:cmChg>
          </p:ext>
        </pc:extLst>
      </pc:sldChg>
      <pc:sldChg chg="modSp mod delCm">
        <pc:chgData name="Reed Kiely" userId="768be38e-2fb5-40ce-925d-bd8e9d9e3c31" providerId="ADAL" clId="{D1A3C44C-9112-451D-AA0A-A7D076114B97}" dt="2024-03-13T17:09:38.288" v="26"/>
        <pc:sldMkLst>
          <pc:docMk/>
          <pc:sldMk cId="3561418074" sldId="2146846483"/>
        </pc:sldMkLst>
        <pc:spChg chg="mod">
          <ac:chgData name="Reed Kiely" userId="768be38e-2fb5-40ce-925d-bd8e9d9e3c31" providerId="ADAL" clId="{D1A3C44C-9112-451D-AA0A-A7D076114B97}" dt="2024-03-13T17:09:22.210" v="25" actId="20577"/>
          <ac:spMkLst>
            <pc:docMk/>
            <pc:sldMk cId="3561418074" sldId="2146846483"/>
            <ac:spMk id="45" creationId="{8B7BBD1A-D70E-EB78-A727-2D105A8BA084}"/>
          </ac:spMkLst>
        </pc:sp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D1A3C44C-9112-451D-AA0A-A7D076114B97}" dt="2024-03-13T17:09:38.288" v="26"/>
              <pc2:cmMkLst xmlns:pc2="http://schemas.microsoft.com/office/powerpoint/2019/9/main/command">
                <pc:docMk/>
                <pc:sldMk cId="3561418074" sldId="2146846483"/>
                <pc2:cmMk id="{1FEDB5A8-157E-462B-BA9E-BA2AB74EDD63}"/>
              </pc2:cmMkLst>
            </pc226:cmChg>
          </p:ext>
        </pc:extLst>
      </pc:sldChg>
    </pc:docChg>
  </pc:docChgLst>
  <pc:docChgLst>
    <pc:chgData name="Leah Montner Dixon" userId="d5b2ae9e-9213-4442-b7df-4db8cbe51e5d" providerId="ADAL" clId="{968D5DA0-1B43-4FDF-BF83-72AD8EC4F63B}"/>
    <pc:docChg chg="custSel modSld">
      <pc:chgData name="Leah Montner Dixon" userId="d5b2ae9e-9213-4442-b7df-4db8cbe51e5d" providerId="ADAL" clId="{968D5DA0-1B43-4FDF-BF83-72AD8EC4F63B}" dt="2024-03-13T19:44:12.002" v="273" actId="1036"/>
      <pc:docMkLst>
        <pc:docMk/>
      </pc:docMkLst>
      <pc:sldChg chg="modSp mod">
        <pc:chgData name="Leah Montner Dixon" userId="d5b2ae9e-9213-4442-b7df-4db8cbe51e5d" providerId="ADAL" clId="{968D5DA0-1B43-4FDF-BF83-72AD8EC4F63B}" dt="2024-03-13T18:39:21.245" v="3" actId="20577"/>
        <pc:sldMkLst>
          <pc:docMk/>
          <pc:sldMk cId="114100693" sldId="2146846434"/>
        </pc:sldMkLst>
        <pc:spChg chg="mod">
          <ac:chgData name="Leah Montner Dixon" userId="d5b2ae9e-9213-4442-b7df-4db8cbe51e5d" providerId="ADAL" clId="{968D5DA0-1B43-4FDF-BF83-72AD8EC4F63B}" dt="2024-03-13T18:39:21.245" v="3" actId="20577"/>
          <ac:spMkLst>
            <pc:docMk/>
            <pc:sldMk cId="114100693" sldId="2146846434"/>
            <ac:spMk id="28" creationId="{24295294-6303-1796-0046-8C0268752962}"/>
          </ac:spMkLst>
        </pc:spChg>
      </pc:sldChg>
      <pc:sldChg chg="mod">
        <pc:chgData name="Leah Montner Dixon" userId="d5b2ae9e-9213-4442-b7df-4db8cbe51e5d" providerId="ADAL" clId="{968D5DA0-1B43-4FDF-BF83-72AD8EC4F63B}" dt="2024-03-13T18:40:01.793" v="6" actId="27918"/>
        <pc:sldMkLst>
          <pc:docMk/>
          <pc:sldMk cId="1664592440" sldId="2146846435"/>
        </pc:sldMkLst>
      </pc:sldChg>
      <pc:sldChg chg="mod">
        <pc:chgData name="Leah Montner Dixon" userId="d5b2ae9e-9213-4442-b7df-4db8cbe51e5d" providerId="ADAL" clId="{968D5DA0-1B43-4FDF-BF83-72AD8EC4F63B}" dt="2024-03-13T19:37:48.935" v="149" actId="27918"/>
        <pc:sldMkLst>
          <pc:docMk/>
          <pc:sldMk cId="1791679976" sldId="2146846436"/>
        </pc:sldMkLst>
      </pc:sldChg>
      <pc:sldChg chg="modSp mod addCm delCm">
        <pc:chgData name="Leah Montner Dixon" userId="d5b2ae9e-9213-4442-b7df-4db8cbe51e5d" providerId="ADAL" clId="{968D5DA0-1B43-4FDF-BF83-72AD8EC4F63B}" dt="2024-03-13T19:44:12.002" v="273" actId="1036"/>
        <pc:sldMkLst>
          <pc:docMk/>
          <pc:sldMk cId="3369329444" sldId="2146846438"/>
        </pc:sldMkLst>
        <pc:spChg chg="mod">
          <ac:chgData name="Leah Montner Dixon" userId="d5b2ae9e-9213-4442-b7df-4db8cbe51e5d" providerId="ADAL" clId="{968D5DA0-1B43-4FDF-BF83-72AD8EC4F63B}" dt="2024-03-13T19:44:12.002" v="273" actId="1036"/>
          <ac:spMkLst>
            <pc:docMk/>
            <pc:sldMk cId="3369329444" sldId="2146846438"/>
            <ac:spMk id="10" creationId="{C3D02BF7-2BCE-779F-F56E-2D65A2657849}"/>
          </ac:spMkLst>
        </pc:spChg>
        <pc:spChg chg="mod">
          <ac:chgData name="Leah Montner Dixon" userId="d5b2ae9e-9213-4442-b7df-4db8cbe51e5d" providerId="ADAL" clId="{968D5DA0-1B43-4FDF-BF83-72AD8EC4F63B}" dt="2024-03-13T19:25:24.474" v="135" actId="1035"/>
          <ac:spMkLst>
            <pc:docMk/>
            <pc:sldMk cId="3369329444" sldId="2146846438"/>
            <ac:spMk id="13" creationId="{3061DA7C-DDBE-CDE9-7735-3907E540558D}"/>
          </ac:spMkLst>
        </pc:spChg>
        <pc:spChg chg="mod">
          <ac:chgData name="Leah Montner Dixon" userId="d5b2ae9e-9213-4442-b7df-4db8cbe51e5d" providerId="ADAL" clId="{968D5DA0-1B43-4FDF-BF83-72AD8EC4F63B}" dt="2024-03-13T19:44:03.739" v="267" actId="1036"/>
          <ac:spMkLst>
            <pc:docMk/>
            <pc:sldMk cId="3369329444" sldId="2146846438"/>
            <ac:spMk id="16" creationId="{C0E8C7BF-B279-A10A-CB30-55F0D78C06C2}"/>
          </ac:spMkLst>
        </pc:spChg>
        <pc:spChg chg="mod">
          <ac:chgData name="Leah Montner Dixon" userId="d5b2ae9e-9213-4442-b7df-4db8cbe51e5d" providerId="ADAL" clId="{968D5DA0-1B43-4FDF-BF83-72AD8EC4F63B}" dt="2024-03-13T19:43:58.008" v="264" actId="1036"/>
          <ac:spMkLst>
            <pc:docMk/>
            <pc:sldMk cId="3369329444" sldId="2146846438"/>
            <ac:spMk id="17" creationId="{D0CA2DCE-3C91-F5AB-E1C8-6D51698CF672}"/>
          </ac:spMkLst>
        </pc:spChg>
        <pc:spChg chg="mod">
          <ac:chgData name="Leah Montner Dixon" userId="d5b2ae9e-9213-4442-b7df-4db8cbe51e5d" providerId="ADAL" clId="{968D5DA0-1B43-4FDF-BF83-72AD8EC4F63B}" dt="2024-03-13T19:43:19.331" v="208" actId="553"/>
          <ac:spMkLst>
            <pc:docMk/>
            <pc:sldMk cId="3369329444" sldId="2146846438"/>
            <ac:spMk id="20" creationId="{658FB5E9-E201-DAB3-D030-B914BCF548DA}"/>
          </ac:spMkLst>
        </pc:spChg>
        <pc:spChg chg="mod">
          <ac:chgData name="Leah Montner Dixon" userId="d5b2ae9e-9213-4442-b7df-4db8cbe51e5d" providerId="ADAL" clId="{968D5DA0-1B43-4FDF-BF83-72AD8EC4F63B}" dt="2024-03-13T19:43:19.331" v="208" actId="553"/>
          <ac:spMkLst>
            <pc:docMk/>
            <pc:sldMk cId="3369329444" sldId="2146846438"/>
            <ac:spMk id="21" creationId="{9B7B4545-9B1E-5BDE-853F-E2EF9F660A99}"/>
          </ac:spMkLst>
        </pc:sp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968D5DA0-1B43-4FDF-BF83-72AD8EC4F63B}" dt="2024-03-13T19:24:52.341" v="21"/>
              <pc2:cmMkLst xmlns:pc2="http://schemas.microsoft.com/office/powerpoint/2019/9/main/command">
                <pc:docMk/>
                <pc:sldMk cId="3369329444" sldId="2146846438"/>
                <pc2:cmMk id="{366B9D0A-5E80-4F11-9845-91D14ED9D035}"/>
              </pc2:cmMkLst>
            </pc226:cmChg>
            <pc226:cmChg xmlns:pc226="http://schemas.microsoft.com/office/powerpoint/2022/06/main/command" chg="add del">
              <pc226:chgData name="Leah Montner Dixon" userId="d5b2ae9e-9213-4442-b7df-4db8cbe51e5d" providerId="ADAL" clId="{968D5DA0-1B43-4FDF-BF83-72AD8EC4F63B}" dt="2024-03-13T19:24:53.285" v="22"/>
              <pc2:cmMkLst xmlns:pc2="http://schemas.microsoft.com/office/powerpoint/2019/9/main/command">
                <pc:docMk/>
                <pc:sldMk cId="3369329444" sldId="2146846438"/>
                <pc2:cmMk id="{1D4FD159-2C4B-46C2-B4F2-480236E5F35D}"/>
              </pc2:cmMkLst>
            </pc226:cmChg>
            <pc226:cmChg xmlns:pc226="http://schemas.microsoft.com/office/powerpoint/2022/06/main/command" chg="add del">
              <pc226:chgData name="Leah Montner Dixon" userId="d5b2ae9e-9213-4442-b7df-4db8cbe51e5d" providerId="ADAL" clId="{968D5DA0-1B43-4FDF-BF83-72AD8EC4F63B}" dt="2024-03-13T19:24:51.293" v="20"/>
              <pc2:cmMkLst xmlns:pc2="http://schemas.microsoft.com/office/powerpoint/2019/9/main/command">
                <pc:docMk/>
                <pc:sldMk cId="3369329444" sldId="2146846438"/>
                <pc2:cmMk id="{A305CBD1-CDC7-4B45-A292-C97E9FFF4100}"/>
              </pc2:cmMkLst>
            </pc226:cmChg>
          </p:ext>
        </pc:extLst>
      </pc:sldChg>
      <pc:sldChg chg="mod">
        <pc:chgData name="Leah Montner Dixon" userId="d5b2ae9e-9213-4442-b7df-4db8cbe51e5d" providerId="ADAL" clId="{968D5DA0-1B43-4FDF-BF83-72AD8EC4F63B}" dt="2024-03-13T18:51:05.906" v="8" actId="27918"/>
        <pc:sldMkLst>
          <pc:docMk/>
          <pc:sldMk cId="2697182003" sldId="2146846443"/>
        </pc:sldMkLst>
      </pc:sldChg>
      <pc:sldChg chg="modSp mod">
        <pc:chgData name="Leah Montner Dixon" userId="d5b2ae9e-9213-4442-b7df-4db8cbe51e5d" providerId="ADAL" clId="{968D5DA0-1B43-4FDF-BF83-72AD8EC4F63B}" dt="2024-03-13T19:19:53.367" v="11" actId="20577"/>
        <pc:sldMkLst>
          <pc:docMk/>
          <pc:sldMk cId="619197428" sldId="2146846444"/>
        </pc:sldMkLst>
        <pc:spChg chg="mod">
          <ac:chgData name="Leah Montner Dixon" userId="d5b2ae9e-9213-4442-b7df-4db8cbe51e5d" providerId="ADAL" clId="{968D5DA0-1B43-4FDF-BF83-72AD8EC4F63B}" dt="2024-03-13T19:19:53.367" v="11" actId="20577"/>
          <ac:spMkLst>
            <pc:docMk/>
            <pc:sldMk cId="619197428" sldId="2146846444"/>
            <ac:spMk id="26" creationId="{A48DFB0B-C016-C511-2E02-DD8DE37C5E75}"/>
          </ac:spMkLst>
        </pc:spChg>
      </pc:sldChg>
      <pc:sldChg chg="modSp mod">
        <pc:chgData name="Leah Montner Dixon" userId="d5b2ae9e-9213-4442-b7df-4db8cbe51e5d" providerId="ADAL" clId="{968D5DA0-1B43-4FDF-BF83-72AD8EC4F63B}" dt="2024-03-13T18:52:51.366" v="9"/>
        <pc:sldMkLst>
          <pc:docMk/>
          <pc:sldMk cId="2088369480" sldId="2146846445"/>
        </pc:sldMkLst>
        <pc:spChg chg="mod">
          <ac:chgData name="Leah Montner Dixon" userId="d5b2ae9e-9213-4442-b7df-4db8cbe51e5d" providerId="ADAL" clId="{968D5DA0-1B43-4FDF-BF83-72AD8EC4F63B}" dt="2024-03-13T18:52:51.366" v="9"/>
          <ac:spMkLst>
            <pc:docMk/>
            <pc:sldMk cId="2088369480" sldId="2146846445"/>
            <ac:spMk id="37" creationId="{1B774465-D32C-1367-7229-0E6D71059A2F}"/>
          </ac:spMkLst>
        </pc:spChg>
      </pc:sldChg>
    </pc:docChg>
  </pc:docChgLst>
  <pc:docChgLst>
    <pc:chgData name="Marianne Vita" userId="S::mariannev@thevab.com::35b1102d-d340-4a85-a709-12ee727aa48b" providerId="AD" clId="Web-{92CFB2FF-84F5-246C-D651-9C81E69908C6}"/>
    <pc:docChg chg="modSld">
      <pc:chgData name="Marianne Vita" userId="S::mariannev@thevab.com::35b1102d-d340-4a85-a709-12ee727aa48b" providerId="AD" clId="Web-{92CFB2FF-84F5-246C-D651-9C81E69908C6}" dt="2024-03-15T16:25:08.796" v="0" actId="20577"/>
      <pc:docMkLst>
        <pc:docMk/>
      </pc:docMkLst>
      <pc:sldChg chg="modSp">
        <pc:chgData name="Marianne Vita" userId="S::mariannev@thevab.com::35b1102d-d340-4a85-a709-12ee727aa48b" providerId="AD" clId="Web-{92CFB2FF-84F5-246C-D651-9C81E69908C6}" dt="2024-03-15T16:25:08.796" v="0" actId="20577"/>
        <pc:sldMkLst>
          <pc:docMk/>
          <pc:sldMk cId="3912534087" sldId="2146846464"/>
        </pc:sldMkLst>
        <pc:spChg chg="mod">
          <ac:chgData name="Marianne Vita" userId="S::mariannev@thevab.com::35b1102d-d340-4a85-a709-12ee727aa48b" providerId="AD" clId="Web-{92CFB2FF-84F5-246C-D651-9C81E69908C6}" dt="2024-03-15T16:25:08.796" v="0" actId="20577"/>
          <ac:spMkLst>
            <pc:docMk/>
            <pc:sldMk cId="3912534087" sldId="2146846464"/>
            <ac:spMk id="45" creationId="{528349DF-5EE6-69F5-459B-E95EBDFD3B20}"/>
          </ac:spMkLst>
        </pc:spChg>
      </pc:sldChg>
    </pc:docChg>
  </pc:docChgLst>
  <pc:docChgLst>
    <pc:chgData name="Jason Wiese" userId="4bff8d5b-7de6-4655-b397-69b0afc81113" providerId="ADAL" clId="{CBB7C2CB-D5C1-43E8-ACAD-FD6E77EACC3C}"/>
    <pc:docChg chg="undo custSel modSld">
      <pc:chgData name="Jason Wiese" userId="4bff8d5b-7de6-4655-b397-69b0afc81113" providerId="ADAL" clId="{CBB7C2CB-D5C1-43E8-ACAD-FD6E77EACC3C}" dt="2024-03-14T03:33:24.342" v="166" actId="20577"/>
      <pc:docMkLst>
        <pc:docMk/>
      </pc:docMkLst>
      <pc:sldChg chg="addSp delSp modSp mod">
        <pc:chgData name="Jason Wiese" userId="4bff8d5b-7de6-4655-b397-69b0afc81113" providerId="ADAL" clId="{CBB7C2CB-D5C1-43E8-ACAD-FD6E77EACC3C}" dt="2024-03-14T03:33:24.342" v="166" actId="20577"/>
        <pc:sldMkLst>
          <pc:docMk/>
          <pc:sldMk cId="732019880" sldId="2144328106"/>
        </pc:sldMkLst>
        <pc:spChg chg="add del mod">
          <ac:chgData name="Jason Wiese" userId="4bff8d5b-7de6-4655-b397-69b0afc81113" providerId="ADAL" clId="{CBB7C2CB-D5C1-43E8-ACAD-FD6E77EACC3C}" dt="2024-03-14T03:30:40.359" v="100" actId="478"/>
          <ac:spMkLst>
            <pc:docMk/>
            <pc:sldMk cId="732019880" sldId="2144328106"/>
            <ac:spMk id="5" creationId="{6C03B5AE-41F7-2943-CB32-ED62B4F544B6}"/>
          </ac:spMkLst>
        </pc:spChg>
        <pc:spChg chg="mod">
          <ac:chgData name="Jason Wiese" userId="4bff8d5b-7de6-4655-b397-69b0afc81113" providerId="ADAL" clId="{CBB7C2CB-D5C1-43E8-ACAD-FD6E77EACC3C}" dt="2024-03-14T03:33:24.342" v="166" actId="20577"/>
          <ac:spMkLst>
            <pc:docMk/>
            <pc:sldMk cId="732019880" sldId="2144328106"/>
            <ac:spMk id="7" creationId="{F25B641F-1744-45AC-B343-CA9AA9737A1D}"/>
          </ac:spMkLst>
        </pc:spChg>
      </pc:sldChg>
      <pc:sldChg chg="modSp mod">
        <pc:chgData name="Jason Wiese" userId="4bff8d5b-7de6-4655-b397-69b0afc81113" providerId="ADAL" clId="{CBB7C2CB-D5C1-43E8-ACAD-FD6E77EACC3C}" dt="2024-03-13T19:44:57.829" v="9" actId="20577"/>
        <pc:sldMkLst>
          <pc:docMk/>
          <pc:sldMk cId="3369329444" sldId="2146846438"/>
        </pc:sldMkLst>
        <pc:spChg chg="mod">
          <ac:chgData name="Jason Wiese" userId="4bff8d5b-7de6-4655-b397-69b0afc81113" providerId="ADAL" clId="{CBB7C2CB-D5C1-43E8-ACAD-FD6E77EACC3C}" dt="2024-03-13T19:44:57.829" v="9" actId="20577"/>
          <ac:spMkLst>
            <pc:docMk/>
            <pc:sldMk cId="3369329444" sldId="2146846438"/>
            <ac:spMk id="17" creationId="{D0CA2DCE-3C91-F5AB-E1C8-6D51698CF672}"/>
          </ac:spMkLst>
        </pc:spChg>
      </pc:sldChg>
      <pc:sldChg chg="modSp mod">
        <pc:chgData name="Jason Wiese" userId="4bff8d5b-7de6-4655-b397-69b0afc81113" providerId="ADAL" clId="{CBB7C2CB-D5C1-43E8-ACAD-FD6E77EACC3C}" dt="2024-03-14T03:29:24.929" v="77" actId="20577"/>
        <pc:sldMkLst>
          <pc:docMk/>
          <pc:sldMk cId="3561418074" sldId="2146846483"/>
        </pc:sldMkLst>
        <pc:spChg chg="mod">
          <ac:chgData name="Jason Wiese" userId="4bff8d5b-7de6-4655-b397-69b0afc81113" providerId="ADAL" clId="{CBB7C2CB-D5C1-43E8-ACAD-FD6E77EACC3C}" dt="2024-03-14T03:29:24.929" v="77" actId="20577"/>
          <ac:spMkLst>
            <pc:docMk/>
            <pc:sldMk cId="3561418074" sldId="2146846483"/>
            <ac:spMk id="45" creationId="{8B7BBD1A-D70E-EB78-A727-2D105A8BA084}"/>
          </ac:spMkLst>
        </pc:spChg>
      </pc:sldChg>
    </pc:docChg>
  </pc:docChgLst>
  <pc:docChgLst>
    <pc:chgData name="Reed Kiely" userId="768be38e-2fb5-40ce-925d-bd8e9d9e3c31" providerId="ADAL" clId="{DA2D775B-0A16-47ED-BF47-B6DD8753A63C}"/>
    <pc:docChg chg="undo custSel delSld modSld">
      <pc:chgData name="Reed Kiely" userId="768be38e-2fb5-40ce-925d-bd8e9d9e3c31" providerId="ADAL" clId="{DA2D775B-0A16-47ED-BF47-B6DD8753A63C}" dt="2024-03-26T14:44:00.193" v="111" actId="1076"/>
      <pc:docMkLst>
        <pc:docMk/>
      </pc:docMkLst>
      <pc:sldChg chg="addSp delSp modSp mod">
        <pc:chgData name="Reed Kiely" userId="768be38e-2fb5-40ce-925d-bd8e9d9e3c31" providerId="ADAL" clId="{DA2D775B-0A16-47ED-BF47-B6DD8753A63C}" dt="2024-03-26T14:39:56.763" v="26"/>
        <pc:sldMkLst>
          <pc:docMk/>
          <pc:sldMk cId="3767551015" sldId="2146846424"/>
        </pc:sldMkLst>
        <pc:spChg chg="add del mod">
          <ac:chgData name="Reed Kiely" userId="768be38e-2fb5-40ce-925d-bd8e9d9e3c31" providerId="ADAL" clId="{DA2D775B-0A16-47ED-BF47-B6DD8753A63C}" dt="2024-03-26T14:39:48.003" v="25" actId="478"/>
          <ac:spMkLst>
            <pc:docMk/>
            <pc:sldMk cId="3767551015" sldId="2146846424"/>
            <ac:spMk id="2" creationId="{72906244-AA92-A17F-D349-AD770F6E3246}"/>
          </ac:spMkLst>
        </pc:spChg>
        <pc:spChg chg="add mod">
          <ac:chgData name="Reed Kiely" userId="768be38e-2fb5-40ce-925d-bd8e9d9e3c31" providerId="ADAL" clId="{DA2D775B-0A16-47ED-BF47-B6DD8753A63C}" dt="2024-03-26T14:39:56.763" v="26"/>
          <ac:spMkLst>
            <pc:docMk/>
            <pc:sldMk cId="3767551015" sldId="2146846424"/>
            <ac:spMk id="6" creationId="{13275B86-A1A9-01A6-7EE8-58813D19C5F3}"/>
          </ac:spMkLst>
        </pc:spChg>
        <pc:spChg chg="del">
          <ac:chgData name="Reed Kiely" userId="768be38e-2fb5-40ce-925d-bd8e9d9e3c31" providerId="ADAL" clId="{DA2D775B-0A16-47ED-BF47-B6DD8753A63C}" dt="2024-03-26T14:39:34.293" v="18" actId="478"/>
          <ac:spMkLst>
            <pc:docMk/>
            <pc:sldMk cId="3767551015" sldId="2146846424"/>
            <ac:spMk id="30" creationId="{1F313F73-935C-3BFC-5DA3-440E346401C8}"/>
          </ac:spMkLst>
        </pc:spChg>
        <pc:spChg chg="mod">
          <ac:chgData name="Reed Kiely" userId="768be38e-2fb5-40ce-925d-bd8e9d9e3c31" providerId="ADAL" clId="{DA2D775B-0A16-47ED-BF47-B6DD8753A63C}" dt="2024-03-26T14:39:46.523" v="24" actId="1076"/>
          <ac:spMkLst>
            <pc:docMk/>
            <pc:sldMk cId="3767551015" sldId="2146846424"/>
            <ac:spMk id="33" creationId="{5FE60E74-0D41-548C-D7F5-6B6708C90A82}"/>
          </ac:spMkLst>
        </pc:spChg>
        <pc:cxnChg chg="del">
          <ac:chgData name="Reed Kiely" userId="768be38e-2fb5-40ce-925d-bd8e9d9e3c31" providerId="ADAL" clId="{DA2D775B-0A16-47ED-BF47-B6DD8753A63C}" dt="2024-03-26T14:39:34.293" v="18" actId="478"/>
          <ac:cxnSpMkLst>
            <pc:docMk/>
            <pc:sldMk cId="3767551015" sldId="2146846424"/>
            <ac:cxnSpMk id="27" creationId="{60100D8F-A5AE-BF35-2430-E0134116C979}"/>
          </ac:cxnSpMkLst>
        </pc:cxnChg>
      </pc:sldChg>
      <pc:sldChg chg="addSp delSp modSp mod">
        <pc:chgData name="Reed Kiely" userId="768be38e-2fb5-40ce-925d-bd8e9d9e3c31" providerId="ADAL" clId="{DA2D775B-0A16-47ED-BF47-B6DD8753A63C}" dt="2024-03-26T14:41:01.513" v="62" actId="478"/>
        <pc:sldMkLst>
          <pc:docMk/>
          <pc:sldMk cId="114100693" sldId="2146846434"/>
        </pc:sldMkLst>
        <pc:spChg chg="add del mod">
          <ac:chgData name="Reed Kiely" userId="768be38e-2fb5-40ce-925d-bd8e9d9e3c31" providerId="ADAL" clId="{DA2D775B-0A16-47ED-BF47-B6DD8753A63C}" dt="2024-03-26T14:41:01.513" v="62" actId="478"/>
          <ac:spMkLst>
            <pc:docMk/>
            <pc:sldMk cId="114100693" sldId="2146846434"/>
            <ac:spMk id="2" creationId="{98F00F51-33F4-FB39-841A-1558ED8A8116}"/>
          </ac:spMkLst>
        </pc:spChg>
        <pc:spChg chg="del">
          <ac:chgData name="Reed Kiely" userId="768be38e-2fb5-40ce-925d-bd8e9d9e3c31" providerId="ADAL" clId="{DA2D775B-0A16-47ED-BF47-B6DD8753A63C}" dt="2024-03-26T14:40:53.743" v="59" actId="478"/>
          <ac:spMkLst>
            <pc:docMk/>
            <pc:sldMk cId="114100693" sldId="2146846434"/>
            <ac:spMk id="30" creationId="{683EEB54-9AE8-8398-98AC-E01315FB3E2D}"/>
          </ac:spMkLst>
        </pc:spChg>
        <pc:spChg chg="mod">
          <ac:chgData name="Reed Kiely" userId="768be38e-2fb5-40ce-925d-bd8e9d9e3c31" providerId="ADAL" clId="{DA2D775B-0A16-47ED-BF47-B6DD8753A63C}" dt="2024-03-26T14:40:56.983" v="61" actId="1076"/>
          <ac:spMkLst>
            <pc:docMk/>
            <pc:sldMk cId="114100693" sldId="2146846434"/>
            <ac:spMk id="33" creationId="{A504E797-A6F4-1A57-6B2C-E6335A8C150D}"/>
          </ac:spMkLst>
        </pc:spChg>
        <pc:cxnChg chg="del">
          <ac:chgData name="Reed Kiely" userId="768be38e-2fb5-40ce-925d-bd8e9d9e3c31" providerId="ADAL" clId="{DA2D775B-0A16-47ED-BF47-B6DD8753A63C}" dt="2024-03-26T14:40:53.743" v="59" actId="478"/>
          <ac:cxnSpMkLst>
            <pc:docMk/>
            <pc:sldMk cId="114100693" sldId="2146846434"/>
            <ac:cxnSpMk id="27" creationId="{FF9200AC-6A23-E715-E84A-0194A3C2279A}"/>
          </ac:cxnSpMkLst>
        </pc:cxnChg>
      </pc:sldChg>
      <pc:sldChg chg="addSp delSp modSp mod">
        <pc:chgData name="Reed Kiely" userId="768be38e-2fb5-40ce-925d-bd8e9d9e3c31" providerId="ADAL" clId="{DA2D775B-0A16-47ED-BF47-B6DD8753A63C}" dt="2024-03-26T14:41:10.313" v="66" actId="478"/>
        <pc:sldMkLst>
          <pc:docMk/>
          <pc:sldMk cId="1664592440" sldId="2146846435"/>
        </pc:sldMkLst>
        <pc:spChg chg="add del mod">
          <ac:chgData name="Reed Kiely" userId="768be38e-2fb5-40ce-925d-bd8e9d9e3c31" providerId="ADAL" clId="{DA2D775B-0A16-47ED-BF47-B6DD8753A63C}" dt="2024-03-26T14:41:10.313" v="66" actId="478"/>
          <ac:spMkLst>
            <pc:docMk/>
            <pc:sldMk cId="1664592440" sldId="2146846435"/>
            <ac:spMk id="2" creationId="{DDE0B145-25B6-60C4-14EB-B89A9C976B6C}"/>
          </ac:spMkLst>
        </pc:spChg>
        <pc:spChg chg="del">
          <ac:chgData name="Reed Kiely" userId="768be38e-2fb5-40ce-925d-bd8e9d9e3c31" providerId="ADAL" clId="{DA2D775B-0A16-47ED-BF47-B6DD8753A63C}" dt="2024-03-26T14:41:04.893" v="63" actId="478"/>
          <ac:spMkLst>
            <pc:docMk/>
            <pc:sldMk cId="1664592440" sldId="2146846435"/>
            <ac:spMk id="30" creationId="{DC97A23C-A965-5458-4D6F-BB6D0BE5B804}"/>
          </ac:spMkLst>
        </pc:spChg>
        <pc:spChg chg="mod">
          <ac:chgData name="Reed Kiely" userId="768be38e-2fb5-40ce-925d-bd8e9d9e3c31" providerId="ADAL" clId="{DA2D775B-0A16-47ED-BF47-B6DD8753A63C}" dt="2024-03-26T14:41:09.163" v="65" actId="1076"/>
          <ac:spMkLst>
            <pc:docMk/>
            <pc:sldMk cId="1664592440" sldId="2146846435"/>
            <ac:spMk id="33" creationId="{E439480C-01DE-E364-230D-CF3AB4B92CD8}"/>
          </ac:spMkLst>
        </pc:spChg>
        <pc:cxnChg chg="del">
          <ac:chgData name="Reed Kiely" userId="768be38e-2fb5-40ce-925d-bd8e9d9e3c31" providerId="ADAL" clId="{DA2D775B-0A16-47ED-BF47-B6DD8753A63C}" dt="2024-03-26T14:41:04.893" v="63" actId="478"/>
          <ac:cxnSpMkLst>
            <pc:docMk/>
            <pc:sldMk cId="1664592440" sldId="2146846435"/>
            <ac:cxnSpMk id="27" creationId="{EEA2711D-5C8B-A564-831B-C248E9996368}"/>
          </ac:cxnSpMkLst>
        </pc:cxnChg>
      </pc:sldChg>
      <pc:sldChg chg="addSp delSp modSp mod">
        <pc:chgData name="Reed Kiely" userId="768be38e-2fb5-40ce-925d-bd8e9d9e3c31" providerId="ADAL" clId="{DA2D775B-0A16-47ED-BF47-B6DD8753A63C}" dt="2024-03-26T14:41:40.233" v="82" actId="478"/>
        <pc:sldMkLst>
          <pc:docMk/>
          <pc:sldMk cId="1703312371" sldId="2146846441"/>
        </pc:sldMkLst>
        <pc:spChg chg="add del mod">
          <ac:chgData name="Reed Kiely" userId="768be38e-2fb5-40ce-925d-bd8e9d9e3c31" providerId="ADAL" clId="{DA2D775B-0A16-47ED-BF47-B6DD8753A63C}" dt="2024-03-26T14:41:40.233" v="82" actId="478"/>
          <ac:spMkLst>
            <pc:docMk/>
            <pc:sldMk cId="1703312371" sldId="2146846441"/>
            <ac:spMk id="2" creationId="{B967DC30-94F4-FEF6-834C-F3753EA67B81}"/>
          </ac:spMkLst>
        </pc:spChg>
        <pc:spChg chg="del">
          <ac:chgData name="Reed Kiely" userId="768be38e-2fb5-40ce-925d-bd8e9d9e3c31" providerId="ADAL" clId="{DA2D775B-0A16-47ED-BF47-B6DD8753A63C}" dt="2024-03-26T14:41:36.083" v="79" actId="478"/>
          <ac:spMkLst>
            <pc:docMk/>
            <pc:sldMk cId="1703312371" sldId="2146846441"/>
            <ac:spMk id="4" creationId="{733BE23C-7910-E3D6-1633-5A49F262C83B}"/>
          </ac:spMkLst>
        </pc:spChg>
        <pc:spChg chg="mod">
          <ac:chgData name="Reed Kiely" userId="768be38e-2fb5-40ce-925d-bd8e9d9e3c31" providerId="ADAL" clId="{DA2D775B-0A16-47ED-BF47-B6DD8753A63C}" dt="2024-03-26T14:41:38.513" v="81" actId="1076"/>
          <ac:spMkLst>
            <pc:docMk/>
            <pc:sldMk cId="1703312371" sldId="2146846441"/>
            <ac:spMk id="10" creationId="{C31CC895-1E12-A262-2EF7-303A13BEBFF2}"/>
          </ac:spMkLst>
        </pc:spChg>
        <pc:cxnChg chg="del">
          <ac:chgData name="Reed Kiely" userId="768be38e-2fb5-40ce-925d-bd8e9d9e3c31" providerId="ADAL" clId="{DA2D775B-0A16-47ED-BF47-B6DD8753A63C}" dt="2024-03-26T14:41:36.083" v="79" actId="478"/>
          <ac:cxnSpMkLst>
            <pc:docMk/>
            <pc:sldMk cId="1703312371" sldId="2146846441"/>
            <ac:cxnSpMk id="3" creationId="{6A753651-603F-B78C-1E89-2B425F6F010B}"/>
          </ac:cxnSpMkLst>
        </pc:cxnChg>
      </pc:sldChg>
      <pc:sldChg chg="addSp delSp modSp mod">
        <pc:chgData name="Reed Kiely" userId="768be38e-2fb5-40ce-925d-bd8e9d9e3c31" providerId="ADAL" clId="{DA2D775B-0A16-47ED-BF47-B6DD8753A63C}" dt="2024-03-26T14:41:57.773" v="90" actId="478"/>
        <pc:sldMkLst>
          <pc:docMk/>
          <pc:sldMk cId="2697182003" sldId="2146846443"/>
        </pc:sldMkLst>
        <pc:spChg chg="add del mod">
          <ac:chgData name="Reed Kiely" userId="768be38e-2fb5-40ce-925d-bd8e9d9e3c31" providerId="ADAL" clId="{DA2D775B-0A16-47ED-BF47-B6DD8753A63C}" dt="2024-03-26T14:41:57.773" v="90" actId="478"/>
          <ac:spMkLst>
            <pc:docMk/>
            <pc:sldMk cId="2697182003" sldId="2146846443"/>
            <ac:spMk id="2" creationId="{BE51C52E-3F10-CACC-8E4E-5FBCF037A6D6}"/>
          </ac:spMkLst>
        </pc:spChg>
        <pc:spChg chg="del">
          <ac:chgData name="Reed Kiely" userId="768be38e-2fb5-40ce-925d-bd8e9d9e3c31" providerId="ADAL" clId="{DA2D775B-0A16-47ED-BF47-B6DD8753A63C}" dt="2024-03-26T14:41:53.284" v="87" actId="478"/>
          <ac:spMkLst>
            <pc:docMk/>
            <pc:sldMk cId="2697182003" sldId="2146846443"/>
            <ac:spMk id="4" creationId="{0F06E64E-7807-1220-EE46-441526A5B2C9}"/>
          </ac:spMkLst>
        </pc:spChg>
        <pc:spChg chg="mod">
          <ac:chgData name="Reed Kiely" userId="768be38e-2fb5-40ce-925d-bd8e9d9e3c31" providerId="ADAL" clId="{DA2D775B-0A16-47ED-BF47-B6DD8753A63C}" dt="2024-03-26T14:41:56.613" v="89" actId="1076"/>
          <ac:spMkLst>
            <pc:docMk/>
            <pc:sldMk cId="2697182003" sldId="2146846443"/>
            <ac:spMk id="6" creationId="{95E88DAA-C082-C912-5205-96AFCE286C68}"/>
          </ac:spMkLst>
        </pc:spChg>
        <pc:cxnChg chg="del">
          <ac:chgData name="Reed Kiely" userId="768be38e-2fb5-40ce-925d-bd8e9d9e3c31" providerId="ADAL" clId="{DA2D775B-0A16-47ED-BF47-B6DD8753A63C}" dt="2024-03-26T14:41:53.284" v="87" actId="478"/>
          <ac:cxnSpMkLst>
            <pc:docMk/>
            <pc:sldMk cId="2697182003" sldId="2146846443"/>
            <ac:cxnSpMk id="3" creationId="{5784CDCC-0F3D-9C9F-5B91-5302825252E2}"/>
          </ac:cxnSpMkLst>
        </pc:cxnChg>
      </pc:sldChg>
      <pc:sldChg chg="addSp delSp modSp mod">
        <pc:chgData name="Reed Kiely" userId="768be38e-2fb5-40ce-925d-bd8e9d9e3c31" providerId="ADAL" clId="{DA2D775B-0A16-47ED-BF47-B6DD8753A63C}" dt="2024-03-26T14:41:47.863" v="86" actId="478"/>
        <pc:sldMkLst>
          <pc:docMk/>
          <pc:sldMk cId="3877600223" sldId="2146846448"/>
        </pc:sldMkLst>
        <pc:spChg chg="add del mod">
          <ac:chgData name="Reed Kiely" userId="768be38e-2fb5-40ce-925d-bd8e9d9e3c31" providerId="ADAL" clId="{DA2D775B-0A16-47ED-BF47-B6DD8753A63C}" dt="2024-03-26T14:41:47.863" v="86" actId="478"/>
          <ac:spMkLst>
            <pc:docMk/>
            <pc:sldMk cId="3877600223" sldId="2146846448"/>
            <ac:spMk id="2" creationId="{9E166026-C80A-CDB6-9041-79E7E852ACA8}"/>
          </ac:spMkLst>
        </pc:spChg>
        <pc:spChg chg="del">
          <ac:chgData name="Reed Kiely" userId="768be38e-2fb5-40ce-925d-bd8e9d9e3c31" providerId="ADAL" clId="{DA2D775B-0A16-47ED-BF47-B6DD8753A63C}" dt="2024-03-26T14:41:43.953" v="83" actId="478"/>
          <ac:spMkLst>
            <pc:docMk/>
            <pc:sldMk cId="3877600223" sldId="2146846448"/>
            <ac:spMk id="4" creationId="{8606A8B4-8375-EE3F-17CF-3FD4840544FD}"/>
          </ac:spMkLst>
        </pc:spChg>
        <pc:spChg chg="mod">
          <ac:chgData name="Reed Kiely" userId="768be38e-2fb5-40ce-925d-bd8e9d9e3c31" providerId="ADAL" clId="{DA2D775B-0A16-47ED-BF47-B6DD8753A63C}" dt="2024-03-26T14:41:46.773" v="85" actId="1076"/>
          <ac:spMkLst>
            <pc:docMk/>
            <pc:sldMk cId="3877600223" sldId="2146846448"/>
            <ac:spMk id="6" creationId="{FE6A7A59-45DF-F301-E6AD-2A44218B55DA}"/>
          </ac:spMkLst>
        </pc:spChg>
        <pc:cxnChg chg="del">
          <ac:chgData name="Reed Kiely" userId="768be38e-2fb5-40ce-925d-bd8e9d9e3c31" providerId="ADAL" clId="{DA2D775B-0A16-47ED-BF47-B6DD8753A63C}" dt="2024-03-26T14:41:43.953" v="83" actId="478"/>
          <ac:cxnSpMkLst>
            <pc:docMk/>
            <pc:sldMk cId="3877600223" sldId="2146846448"/>
            <ac:cxnSpMk id="3" creationId="{42BE1EE5-4D7A-6673-56FB-1EC6519812DC}"/>
          </ac:cxnSpMkLst>
        </pc:cxnChg>
      </pc:sldChg>
      <pc:sldChg chg="addSp delSp modSp mod">
        <pc:chgData name="Reed Kiely" userId="768be38e-2fb5-40ce-925d-bd8e9d9e3c31" providerId="ADAL" clId="{DA2D775B-0A16-47ED-BF47-B6DD8753A63C}" dt="2024-03-26T14:39:30.353" v="17" actId="478"/>
        <pc:sldMkLst>
          <pc:docMk/>
          <pc:sldMk cId="906466090" sldId="2146846476"/>
        </pc:sldMkLst>
        <pc:spChg chg="add del mod">
          <ac:chgData name="Reed Kiely" userId="768be38e-2fb5-40ce-925d-bd8e9d9e3c31" providerId="ADAL" clId="{DA2D775B-0A16-47ED-BF47-B6DD8753A63C}" dt="2024-03-26T14:39:30.353" v="17" actId="478"/>
          <ac:spMkLst>
            <pc:docMk/>
            <pc:sldMk cId="906466090" sldId="2146846476"/>
            <ac:spMk id="2" creationId="{C7463A65-CAAE-E9CD-667F-0E355FFA1ABD}"/>
          </ac:spMkLst>
        </pc:spChg>
        <pc:spChg chg="del">
          <ac:chgData name="Reed Kiely" userId="768be38e-2fb5-40ce-925d-bd8e9d9e3c31" providerId="ADAL" clId="{DA2D775B-0A16-47ED-BF47-B6DD8753A63C}" dt="2024-03-26T14:39:26.193" v="14" actId="478"/>
          <ac:spMkLst>
            <pc:docMk/>
            <pc:sldMk cId="906466090" sldId="2146846476"/>
            <ac:spMk id="30" creationId="{CB9348BF-E7CE-FBA9-E8F0-3B71A39A585E}"/>
          </ac:spMkLst>
        </pc:spChg>
        <pc:spChg chg="mod">
          <ac:chgData name="Reed Kiely" userId="768be38e-2fb5-40ce-925d-bd8e9d9e3c31" providerId="ADAL" clId="{DA2D775B-0A16-47ED-BF47-B6DD8753A63C}" dt="2024-03-26T14:39:28.843" v="16" actId="1076"/>
          <ac:spMkLst>
            <pc:docMk/>
            <pc:sldMk cId="906466090" sldId="2146846476"/>
            <ac:spMk id="33" creationId="{CC2E4150-21DE-CF24-77DB-37ECE0B57DD9}"/>
          </ac:spMkLst>
        </pc:spChg>
        <pc:cxnChg chg="del">
          <ac:chgData name="Reed Kiely" userId="768be38e-2fb5-40ce-925d-bd8e9d9e3c31" providerId="ADAL" clId="{DA2D775B-0A16-47ED-BF47-B6DD8753A63C}" dt="2024-03-26T14:39:26.193" v="14" actId="478"/>
          <ac:cxnSpMkLst>
            <pc:docMk/>
            <pc:sldMk cId="906466090" sldId="2146846476"/>
            <ac:cxnSpMk id="27" creationId="{CF882890-926C-89A7-49B8-896033AE252D}"/>
          </ac:cxnSpMkLst>
        </pc:cxnChg>
      </pc:sldChg>
      <pc:sldChg chg="addSp delSp modSp mod">
        <pc:chgData name="Reed Kiely" userId="768be38e-2fb5-40ce-925d-bd8e9d9e3c31" providerId="ADAL" clId="{DA2D775B-0A16-47ED-BF47-B6DD8753A63C}" dt="2024-03-26T14:41:32.043" v="78" actId="478"/>
        <pc:sldMkLst>
          <pc:docMk/>
          <pc:sldMk cId="258537799" sldId="2146846477"/>
        </pc:sldMkLst>
        <pc:spChg chg="add del mod">
          <ac:chgData name="Reed Kiely" userId="768be38e-2fb5-40ce-925d-bd8e9d9e3c31" providerId="ADAL" clId="{DA2D775B-0A16-47ED-BF47-B6DD8753A63C}" dt="2024-03-26T14:41:32.043" v="78" actId="478"/>
          <ac:spMkLst>
            <pc:docMk/>
            <pc:sldMk cId="258537799" sldId="2146846477"/>
            <ac:spMk id="2" creationId="{C4380EA8-B57D-3B15-4C0C-4035E9ED12AC}"/>
          </ac:spMkLst>
        </pc:spChg>
        <pc:spChg chg="del">
          <ac:chgData name="Reed Kiely" userId="768be38e-2fb5-40ce-925d-bd8e9d9e3c31" providerId="ADAL" clId="{DA2D775B-0A16-47ED-BF47-B6DD8753A63C}" dt="2024-03-26T14:41:28.683" v="75" actId="478"/>
          <ac:spMkLst>
            <pc:docMk/>
            <pc:sldMk cId="258537799" sldId="2146846477"/>
            <ac:spMk id="4" creationId="{24A05B39-2074-AF47-EFC0-4C27592FA4DD}"/>
          </ac:spMkLst>
        </pc:spChg>
        <pc:spChg chg="mod">
          <ac:chgData name="Reed Kiely" userId="768be38e-2fb5-40ce-925d-bd8e9d9e3c31" providerId="ADAL" clId="{DA2D775B-0A16-47ED-BF47-B6DD8753A63C}" dt="2024-03-26T14:41:30.853" v="77" actId="1076"/>
          <ac:spMkLst>
            <pc:docMk/>
            <pc:sldMk cId="258537799" sldId="2146846477"/>
            <ac:spMk id="6" creationId="{465987E1-416A-14D7-A1FB-4A7F8D92B11A}"/>
          </ac:spMkLst>
        </pc:spChg>
        <pc:cxnChg chg="del">
          <ac:chgData name="Reed Kiely" userId="768be38e-2fb5-40ce-925d-bd8e9d9e3c31" providerId="ADAL" clId="{DA2D775B-0A16-47ED-BF47-B6DD8753A63C}" dt="2024-03-26T14:41:28.683" v="75" actId="478"/>
          <ac:cxnSpMkLst>
            <pc:docMk/>
            <pc:sldMk cId="258537799" sldId="2146846477"/>
            <ac:cxnSpMk id="3" creationId="{83304438-F759-1490-5827-A155656A9AEA}"/>
          </ac:cxnSpMkLst>
        </pc:cxnChg>
      </pc:sldChg>
      <pc:sldChg chg="addSp delSp modSp mod">
        <pc:chgData name="Reed Kiely" userId="768be38e-2fb5-40ce-925d-bd8e9d9e3c31" providerId="ADAL" clId="{DA2D775B-0A16-47ED-BF47-B6DD8753A63C}" dt="2024-03-26T14:40:17.663" v="40" actId="478"/>
        <pc:sldMkLst>
          <pc:docMk/>
          <pc:sldMk cId="3967041719" sldId="2146846479"/>
        </pc:sldMkLst>
        <pc:spChg chg="add del mod">
          <ac:chgData name="Reed Kiely" userId="768be38e-2fb5-40ce-925d-bd8e9d9e3c31" providerId="ADAL" clId="{DA2D775B-0A16-47ED-BF47-B6DD8753A63C}" dt="2024-03-26T14:40:17.663" v="40" actId="478"/>
          <ac:spMkLst>
            <pc:docMk/>
            <pc:sldMk cId="3967041719" sldId="2146846479"/>
            <ac:spMk id="2" creationId="{2D98760F-E755-11AE-084E-75C0B8067E5C}"/>
          </ac:spMkLst>
        </pc:spChg>
        <pc:spChg chg="del">
          <ac:chgData name="Reed Kiely" userId="768be38e-2fb5-40ce-925d-bd8e9d9e3c31" providerId="ADAL" clId="{DA2D775B-0A16-47ED-BF47-B6DD8753A63C}" dt="2024-03-26T14:40:14.543" v="37" actId="478"/>
          <ac:spMkLst>
            <pc:docMk/>
            <pc:sldMk cId="3967041719" sldId="2146846479"/>
            <ac:spMk id="30" creationId="{E5C550DF-3A0C-0596-C0E3-43433FAE356E}"/>
          </ac:spMkLst>
        </pc:spChg>
        <pc:spChg chg="mod">
          <ac:chgData name="Reed Kiely" userId="768be38e-2fb5-40ce-925d-bd8e9d9e3c31" providerId="ADAL" clId="{DA2D775B-0A16-47ED-BF47-B6DD8753A63C}" dt="2024-03-26T14:40:16.543" v="39" actId="1076"/>
          <ac:spMkLst>
            <pc:docMk/>
            <pc:sldMk cId="3967041719" sldId="2146846479"/>
            <ac:spMk id="33" creationId="{8F0C377E-8C33-1565-B93C-C26DC48F8CAF}"/>
          </ac:spMkLst>
        </pc:spChg>
        <pc:cxnChg chg="del">
          <ac:chgData name="Reed Kiely" userId="768be38e-2fb5-40ce-925d-bd8e9d9e3c31" providerId="ADAL" clId="{DA2D775B-0A16-47ED-BF47-B6DD8753A63C}" dt="2024-03-26T14:40:14.543" v="37" actId="478"/>
          <ac:cxnSpMkLst>
            <pc:docMk/>
            <pc:sldMk cId="3967041719" sldId="2146846479"/>
            <ac:cxnSpMk id="27" creationId="{3FF8B02A-294F-60BF-228D-29C0341BCA4F}"/>
          </ac:cxnSpMkLst>
        </pc:cxnChg>
      </pc:sldChg>
      <pc:sldChg chg="addSp delSp modSp mod">
        <pc:chgData name="Reed Kiely" userId="768be38e-2fb5-40ce-925d-bd8e9d9e3c31" providerId="ADAL" clId="{DA2D775B-0A16-47ED-BF47-B6DD8753A63C}" dt="2024-03-26T14:40:12.073" v="36" actId="478"/>
        <pc:sldMkLst>
          <pc:docMk/>
          <pc:sldMk cId="3075647565" sldId="2146846481"/>
        </pc:sldMkLst>
        <pc:spChg chg="add del mod">
          <ac:chgData name="Reed Kiely" userId="768be38e-2fb5-40ce-925d-bd8e9d9e3c31" providerId="ADAL" clId="{DA2D775B-0A16-47ED-BF47-B6DD8753A63C}" dt="2024-03-26T14:40:12.073" v="36" actId="478"/>
          <ac:spMkLst>
            <pc:docMk/>
            <pc:sldMk cId="3075647565" sldId="2146846481"/>
            <ac:spMk id="2" creationId="{FF77EF06-86F7-955F-AF11-7E69939275A0}"/>
          </ac:spMkLst>
        </pc:spChg>
        <pc:spChg chg="del">
          <ac:chgData name="Reed Kiely" userId="768be38e-2fb5-40ce-925d-bd8e9d9e3c31" providerId="ADAL" clId="{DA2D775B-0A16-47ED-BF47-B6DD8753A63C}" dt="2024-03-26T14:40:08.189" v="33" actId="478"/>
          <ac:spMkLst>
            <pc:docMk/>
            <pc:sldMk cId="3075647565" sldId="2146846481"/>
            <ac:spMk id="30" creationId="{E5C550DF-3A0C-0596-C0E3-43433FAE356E}"/>
          </ac:spMkLst>
        </pc:spChg>
        <pc:spChg chg="mod">
          <ac:chgData name="Reed Kiely" userId="768be38e-2fb5-40ce-925d-bd8e9d9e3c31" providerId="ADAL" clId="{DA2D775B-0A16-47ED-BF47-B6DD8753A63C}" dt="2024-03-26T14:40:10.943" v="35" actId="1076"/>
          <ac:spMkLst>
            <pc:docMk/>
            <pc:sldMk cId="3075647565" sldId="2146846481"/>
            <ac:spMk id="33" creationId="{8F0C377E-8C33-1565-B93C-C26DC48F8CAF}"/>
          </ac:spMkLst>
        </pc:spChg>
        <pc:cxnChg chg="del">
          <ac:chgData name="Reed Kiely" userId="768be38e-2fb5-40ce-925d-bd8e9d9e3c31" providerId="ADAL" clId="{DA2D775B-0A16-47ED-BF47-B6DD8753A63C}" dt="2024-03-26T14:40:08.189" v="33" actId="478"/>
          <ac:cxnSpMkLst>
            <pc:docMk/>
            <pc:sldMk cId="3075647565" sldId="2146846481"/>
            <ac:cxnSpMk id="27" creationId="{3FF8B02A-294F-60BF-228D-29C0341BCA4F}"/>
          </ac:cxnSpMkLst>
        </pc:cxnChg>
      </pc:sldChg>
      <pc:sldChg chg="addSp delSp modSp mod">
        <pc:chgData name="Reed Kiely" userId="768be38e-2fb5-40ce-925d-bd8e9d9e3c31" providerId="ADAL" clId="{DA2D775B-0A16-47ED-BF47-B6DD8753A63C}" dt="2024-03-26T14:40:24.193" v="44" actId="478"/>
        <pc:sldMkLst>
          <pc:docMk/>
          <pc:sldMk cId="2731673786" sldId="2146846485"/>
        </pc:sldMkLst>
        <pc:spChg chg="add del mod">
          <ac:chgData name="Reed Kiely" userId="768be38e-2fb5-40ce-925d-bd8e9d9e3c31" providerId="ADAL" clId="{DA2D775B-0A16-47ED-BF47-B6DD8753A63C}" dt="2024-03-26T14:40:24.193" v="44" actId="478"/>
          <ac:spMkLst>
            <pc:docMk/>
            <pc:sldMk cId="2731673786" sldId="2146846485"/>
            <ac:spMk id="2" creationId="{3A8E54F3-3FAB-80D9-44CA-7470AEE45D95}"/>
          </ac:spMkLst>
        </pc:spChg>
        <pc:spChg chg="del">
          <ac:chgData name="Reed Kiely" userId="768be38e-2fb5-40ce-925d-bd8e9d9e3c31" providerId="ADAL" clId="{DA2D775B-0A16-47ED-BF47-B6DD8753A63C}" dt="2024-03-26T14:40:20.103" v="41" actId="478"/>
          <ac:spMkLst>
            <pc:docMk/>
            <pc:sldMk cId="2731673786" sldId="2146846485"/>
            <ac:spMk id="30" creationId="{EB523422-BAF2-73F3-B288-25E7F099C055}"/>
          </ac:spMkLst>
        </pc:spChg>
        <pc:spChg chg="mod">
          <ac:chgData name="Reed Kiely" userId="768be38e-2fb5-40ce-925d-bd8e9d9e3c31" providerId="ADAL" clId="{DA2D775B-0A16-47ED-BF47-B6DD8753A63C}" dt="2024-03-26T14:40:23.228" v="43" actId="1076"/>
          <ac:spMkLst>
            <pc:docMk/>
            <pc:sldMk cId="2731673786" sldId="2146846485"/>
            <ac:spMk id="33" creationId="{2C56D98B-718A-994F-899C-B063498FEF81}"/>
          </ac:spMkLst>
        </pc:spChg>
        <pc:cxnChg chg="del">
          <ac:chgData name="Reed Kiely" userId="768be38e-2fb5-40ce-925d-bd8e9d9e3c31" providerId="ADAL" clId="{DA2D775B-0A16-47ED-BF47-B6DD8753A63C}" dt="2024-03-26T14:40:20.103" v="41" actId="478"/>
          <ac:cxnSpMkLst>
            <pc:docMk/>
            <pc:sldMk cId="2731673786" sldId="2146846485"/>
            <ac:cxnSpMk id="27" creationId="{91FDD330-530C-E6C4-CEB0-3727ED60857A}"/>
          </ac:cxnSpMkLst>
        </pc:cxnChg>
      </pc:sldChg>
      <pc:sldChg chg="addSp delSp modSp mod">
        <pc:chgData name="Reed Kiely" userId="768be38e-2fb5-40ce-925d-bd8e9d9e3c31" providerId="ADAL" clId="{DA2D775B-0A16-47ED-BF47-B6DD8753A63C}" dt="2024-03-26T14:42:13.873" v="102" actId="478"/>
        <pc:sldMkLst>
          <pc:docMk/>
          <pc:sldMk cId="214919103" sldId="2146846487"/>
        </pc:sldMkLst>
        <pc:spChg chg="add del mod">
          <ac:chgData name="Reed Kiely" userId="768be38e-2fb5-40ce-925d-bd8e9d9e3c31" providerId="ADAL" clId="{DA2D775B-0A16-47ED-BF47-B6DD8753A63C}" dt="2024-03-26T14:42:13.873" v="102" actId="478"/>
          <ac:spMkLst>
            <pc:docMk/>
            <pc:sldMk cId="214919103" sldId="2146846487"/>
            <ac:spMk id="2" creationId="{B8F0F8A0-9310-E065-7E04-456DC8B34DAF}"/>
          </ac:spMkLst>
        </pc:spChg>
        <pc:spChg chg="del">
          <ac:chgData name="Reed Kiely" userId="768be38e-2fb5-40ce-925d-bd8e9d9e3c31" providerId="ADAL" clId="{DA2D775B-0A16-47ED-BF47-B6DD8753A63C}" dt="2024-03-26T14:42:07.723" v="95" actId="478"/>
          <ac:spMkLst>
            <pc:docMk/>
            <pc:sldMk cId="214919103" sldId="2146846487"/>
            <ac:spMk id="4" creationId="{025CBC0A-796F-8C3D-488F-09FD152367F5}"/>
          </ac:spMkLst>
        </pc:spChg>
        <pc:spChg chg="mod">
          <ac:chgData name="Reed Kiely" userId="768be38e-2fb5-40ce-925d-bd8e9d9e3c31" providerId="ADAL" clId="{DA2D775B-0A16-47ED-BF47-B6DD8753A63C}" dt="2024-03-26T14:42:12.293" v="101" actId="1037"/>
          <ac:spMkLst>
            <pc:docMk/>
            <pc:sldMk cId="214919103" sldId="2146846487"/>
            <ac:spMk id="6" creationId="{5839181A-D547-E9DB-FF6D-6236F34998AB}"/>
          </ac:spMkLst>
        </pc:spChg>
        <pc:cxnChg chg="del">
          <ac:chgData name="Reed Kiely" userId="768be38e-2fb5-40ce-925d-bd8e9d9e3c31" providerId="ADAL" clId="{DA2D775B-0A16-47ED-BF47-B6DD8753A63C}" dt="2024-03-26T14:42:07.723" v="95" actId="478"/>
          <ac:cxnSpMkLst>
            <pc:docMk/>
            <pc:sldMk cId="214919103" sldId="2146846487"/>
            <ac:cxnSpMk id="3" creationId="{0A12DA65-4180-3E11-66F1-82729044E77C}"/>
          </ac:cxnSpMkLst>
        </pc:cxnChg>
      </pc:sldChg>
      <pc:sldChg chg="addSp delSp modSp mod">
        <pc:chgData name="Reed Kiely" userId="768be38e-2fb5-40ce-925d-bd8e9d9e3c31" providerId="ADAL" clId="{DA2D775B-0A16-47ED-BF47-B6DD8753A63C}" dt="2024-03-26T14:44:00.193" v="111" actId="1076"/>
        <pc:sldMkLst>
          <pc:docMk/>
          <pc:sldMk cId="2340235917" sldId="2146846497"/>
        </pc:sldMkLst>
        <pc:spChg chg="add del mod">
          <ac:chgData name="Reed Kiely" userId="768be38e-2fb5-40ce-925d-bd8e9d9e3c31" providerId="ADAL" clId="{DA2D775B-0A16-47ED-BF47-B6DD8753A63C}" dt="2024-03-26T14:39:22.793" v="13" actId="478"/>
          <ac:spMkLst>
            <pc:docMk/>
            <pc:sldMk cId="2340235917" sldId="2146846497"/>
            <ac:spMk id="2" creationId="{16823B5B-5E94-6922-2E74-15168F88423C}"/>
          </ac:spMkLst>
        </pc:spChg>
        <pc:spChg chg="del">
          <ac:chgData name="Reed Kiely" userId="768be38e-2fb5-40ce-925d-bd8e9d9e3c31" providerId="ADAL" clId="{DA2D775B-0A16-47ED-BF47-B6DD8753A63C}" dt="2024-03-26T14:39:10.953" v="9" actId="478"/>
          <ac:spMkLst>
            <pc:docMk/>
            <pc:sldMk cId="2340235917" sldId="2146846497"/>
            <ac:spMk id="30" creationId="{FEB6D01C-E496-A0E3-F53D-42CA37618CB4}"/>
          </ac:spMkLst>
        </pc:spChg>
        <pc:spChg chg="mod">
          <ac:chgData name="Reed Kiely" userId="768be38e-2fb5-40ce-925d-bd8e9d9e3c31" providerId="ADAL" clId="{DA2D775B-0A16-47ED-BF47-B6DD8753A63C}" dt="2024-03-26T14:44:00.193" v="111" actId="1076"/>
          <ac:spMkLst>
            <pc:docMk/>
            <pc:sldMk cId="2340235917" sldId="2146846497"/>
            <ac:spMk id="33" creationId="{AE684495-F073-C0B2-1279-C15038D4B016}"/>
          </ac:spMkLst>
        </pc:spChg>
        <pc:cxnChg chg="del">
          <ac:chgData name="Reed Kiely" userId="768be38e-2fb5-40ce-925d-bd8e9d9e3c31" providerId="ADAL" clId="{DA2D775B-0A16-47ED-BF47-B6DD8753A63C}" dt="2024-03-26T14:39:10.953" v="9" actId="478"/>
          <ac:cxnSpMkLst>
            <pc:docMk/>
            <pc:sldMk cId="2340235917" sldId="2146846497"/>
            <ac:cxnSpMk id="27" creationId="{1E272036-69CE-E273-BFFC-D4A12F7622C0}"/>
          </ac:cxnSpMkLst>
        </pc:cxnChg>
      </pc:sldChg>
      <pc:sldChg chg="addSp delSp modSp mod">
        <pc:chgData name="Reed Kiely" userId="768be38e-2fb5-40ce-925d-bd8e9d9e3c31" providerId="ADAL" clId="{DA2D775B-0A16-47ED-BF47-B6DD8753A63C}" dt="2024-03-26T14:39:43.553" v="23" actId="478"/>
        <pc:sldMkLst>
          <pc:docMk/>
          <pc:sldMk cId="3911599089" sldId="2146846498"/>
        </pc:sldMkLst>
        <pc:spChg chg="add del mod">
          <ac:chgData name="Reed Kiely" userId="768be38e-2fb5-40ce-925d-bd8e9d9e3c31" providerId="ADAL" clId="{DA2D775B-0A16-47ED-BF47-B6DD8753A63C}" dt="2024-03-26T14:39:43.553" v="23" actId="478"/>
          <ac:spMkLst>
            <pc:docMk/>
            <pc:sldMk cId="3911599089" sldId="2146846498"/>
            <ac:spMk id="2" creationId="{42605BC7-DF72-14BB-2B22-DCCC5062B7FC}"/>
          </ac:spMkLst>
        </pc:spChg>
        <pc:spChg chg="del">
          <ac:chgData name="Reed Kiely" userId="768be38e-2fb5-40ce-925d-bd8e9d9e3c31" providerId="ADAL" clId="{DA2D775B-0A16-47ED-BF47-B6DD8753A63C}" dt="2024-03-26T14:39:37.243" v="20" actId="478"/>
          <ac:spMkLst>
            <pc:docMk/>
            <pc:sldMk cId="3911599089" sldId="2146846498"/>
            <ac:spMk id="30" creationId="{18EE6224-26EE-3EEA-108A-1E61B50A41E8}"/>
          </ac:spMkLst>
        </pc:spChg>
        <pc:spChg chg="mod">
          <ac:chgData name="Reed Kiely" userId="768be38e-2fb5-40ce-925d-bd8e9d9e3c31" providerId="ADAL" clId="{DA2D775B-0A16-47ED-BF47-B6DD8753A63C}" dt="2024-03-26T14:39:42.463" v="22" actId="1076"/>
          <ac:spMkLst>
            <pc:docMk/>
            <pc:sldMk cId="3911599089" sldId="2146846498"/>
            <ac:spMk id="33" creationId="{738266C6-97FB-3DC0-F7FB-1C53E307B66E}"/>
          </ac:spMkLst>
        </pc:spChg>
        <pc:cxnChg chg="del">
          <ac:chgData name="Reed Kiely" userId="768be38e-2fb5-40ce-925d-bd8e9d9e3c31" providerId="ADAL" clId="{DA2D775B-0A16-47ED-BF47-B6DD8753A63C}" dt="2024-03-26T14:39:37.243" v="20" actId="478"/>
          <ac:cxnSpMkLst>
            <pc:docMk/>
            <pc:sldMk cId="3911599089" sldId="2146846498"/>
            <ac:cxnSpMk id="27" creationId="{71B8D82F-072D-2EC1-9F15-785A2AFA2A87}"/>
          </ac:cxnSpMkLst>
        </pc:cxnChg>
      </pc:sldChg>
      <pc:sldChg chg="addSp delSp modSp mod">
        <pc:chgData name="Reed Kiely" userId="768be38e-2fb5-40ce-925d-bd8e9d9e3c31" providerId="ADAL" clId="{DA2D775B-0A16-47ED-BF47-B6DD8753A63C}" dt="2024-03-26T14:40:05.813" v="32" actId="478"/>
        <pc:sldMkLst>
          <pc:docMk/>
          <pc:sldMk cId="1402692066" sldId="2146846499"/>
        </pc:sldMkLst>
        <pc:spChg chg="add del mod">
          <ac:chgData name="Reed Kiely" userId="768be38e-2fb5-40ce-925d-bd8e9d9e3c31" providerId="ADAL" clId="{DA2D775B-0A16-47ED-BF47-B6DD8753A63C}" dt="2024-03-26T14:40:05.813" v="32" actId="478"/>
          <ac:spMkLst>
            <pc:docMk/>
            <pc:sldMk cId="1402692066" sldId="2146846499"/>
            <ac:spMk id="2" creationId="{5DAE92CE-6185-EDE3-DC43-F19AC92D00B8}"/>
          </ac:spMkLst>
        </pc:spChg>
        <pc:spChg chg="del">
          <ac:chgData name="Reed Kiely" userId="768be38e-2fb5-40ce-925d-bd8e9d9e3c31" providerId="ADAL" clId="{DA2D775B-0A16-47ED-BF47-B6DD8753A63C}" dt="2024-03-26T14:40:00.213" v="27" actId="478"/>
          <ac:spMkLst>
            <pc:docMk/>
            <pc:sldMk cId="1402692066" sldId="2146846499"/>
            <ac:spMk id="30" creationId="{750B6086-534F-EAD4-95E0-40A985D2D120}"/>
          </ac:spMkLst>
        </pc:spChg>
        <pc:spChg chg="mod">
          <ac:chgData name="Reed Kiely" userId="768be38e-2fb5-40ce-925d-bd8e9d9e3c31" providerId="ADAL" clId="{DA2D775B-0A16-47ED-BF47-B6DD8753A63C}" dt="2024-03-26T14:40:04.073" v="31" actId="1037"/>
          <ac:spMkLst>
            <pc:docMk/>
            <pc:sldMk cId="1402692066" sldId="2146846499"/>
            <ac:spMk id="33" creationId="{1C7673EE-7000-492B-2ECF-FA346E77029A}"/>
          </ac:spMkLst>
        </pc:spChg>
        <pc:cxnChg chg="del">
          <ac:chgData name="Reed Kiely" userId="768be38e-2fb5-40ce-925d-bd8e9d9e3c31" providerId="ADAL" clId="{DA2D775B-0A16-47ED-BF47-B6DD8753A63C}" dt="2024-03-26T14:40:00.213" v="27" actId="478"/>
          <ac:cxnSpMkLst>
            <pc:docMk/>
            <pc:sldMk cId="1402692066" sldId="2146846499"/>
            <ac:cxnSpMk id="27" creationId="{B0ED6AD9-C306-BCA4-6774-4FBF38F6FC2A}"/>
          </ac:cxnSpMkLst>
        </pc:cxnChg>
      </pc:sldChg>
      <pc:sldChg chg="addSp delSp modSp mod">
        <pc:chgData name="Reed Kiely" userId="768be38e-2fb5-40ce-925d-bd8e9d9e3c31" providerId="ADAL" clId="{DA2D775B-0A16-47ED-BF47-B6DD8753A63C}" dt="2024-03-26T14:40:33.063" v="49" actId="478"/>
        <pc:sldMkLst>
          <pc:docMk/>
          <pc:sldMk cId="3587712431" sldId="2146846500"/>
        </pc:sldMkLst>
        <pc:spChg chg="add del mod">
          <ac:chgData name="Reed Kiely" userId="768be38e-2fb5-40ce-925d-bd8e9d9e3c31" providerId="ADAL" clId="{DA2D775B-0A16-47ED-BF47-B6DD8753A63C}" dt="2024-03-26T14:40:33.063" v="49" actId="478"/>
          <ac:spMkLst>
            <pc:docMk/>
            <pc:sldMk cId="3587712431" sldId="2146846500"/>
            <ac:spMk id="2" creationId="{5A7B19E2-BC3E-BE7A-1165-B58C4F5E8441}"/>
          </ac:spMkLst>
        </pc:spChg>
        <pc:spChg chg="del">
          <ac:chgData name="Reed Kiely" userId="768be38e-2fb5-40ce-925d-bd8e9d9e3c31" providerId="ADAL" clId="{DA2D775B-0A16-47ED-BF47-B6DD8753A63C}" dt="2024-03-26T14:40:26.683" v="45" actId="478"/>
          <ac:spMkLst>
            <pc:docMk/>
            <pc:sldMk cId="3587712431" sldId="2146846500"/>
            <ac:spMk id="30" creationId="{51ED080B-CBEB-AA67-1A0F-44F9A4EC5BCB}"/>
          </ac:spMkLst>
        </pc:spChg>
        <pc:spChg chg="mod">
          <ac:chgData name="Reed Kiely" userId="768be38e-2fb5-40ce-925d-bd8e9d9e3c31" providerId="ADAL" clId="{DA2D775B-0A16-47ED-BF47-B6DD8753A63C}" dt="2024-03-26T14:40:31.183" v="48" actId="1076"/>
          <ac:spMkLst>
            <pc:docMk/>
            <pc:sldMk cId="3587712431" sldId="2146846500"/>
            <ac:spMk id="33" creationId="{E2BCA6B8-AB4D-3974-2D07-587F833E7158}"/>
          </ac:spMkLst>
        </pc:spChg>
        <pc:cxnChg chg="del">
          <ac:chgData name="Reed Kiely" userId="768be38e-2fb5-40ce-925d-bd8e9d9e3c31" providerId="ADAL" clId="{DA2D775B-0A16-47ED-BF47-B6DD8753A63C}" dt="2024-03-26T14:40:26.683" v="45" actId="478"/>
          <ac:cxnSpMkLst>
            <pc:docMk/>
            <pc:sldMk cId="3587712431" sldId="2146846500"/>
            <ac:cxnSpMk id="27" creationId="{222BDAEB-7183-F7CC-777A-4B518C3C0D1F}"/>
          </ac:cxnSpMkLst>
        </pc:cxnChg>
      </pc:sldChg>
      <pc:sldChg chg="addSp delSp modSp mod">
        <pc:chgData name="Reed Kiely" userId="768be38e-2fb5-40ce-925d-bd8e9d9e3c31" providerId="ADAL" clId="{DA2D775B-0A16-47ED-BF47-B6DD8753A63C}" dt="2024-03-26T14:40:41.793" v="53" actId="478"/>
        <pc:sldMkLst>
          <pc:docMk/>
          <pc:sldMk cId="1243989246" sldId="2146846501"/>
        </pc:sldMkLst>
        <pc:spChg chg="add del mod">
          <ac:chgData name="Reed Kiely" userId="768be38e-2fb5-40ce-925d-bd8e9d9e3c31" providerId="ADAL" clId="{DA2D775B-0A16-47ED-BF47-B6DD8753A63C}" dt="2024-03-26T14:40:41.793" v="53" actId="478"/>
          <ac:spMkLst>
            <pc:docMk/>
            <pc:sldMk cId="1243989246" sldId="2146846501"/>
            <ac:spMk id="2" creationId="{A2E5E6B1-0A64-3ACF-2C96-48419F08EB0E}"/>
          </ac:spMkLst>
        </pc:spChg>
        <pc:spChg chg="del">
          <ac:chgData name="Reed Kiely" userId="768be38e-2fb5-40ce-925d-bd8e9d9e3c31" providerId="ADAL" clId="{DA2D775B-0A16-47ED-BF47-B6DD8753A63C}" dt="2024-03-26T14:40:36.873" v="50" actId="478"/>
          <ac:spMkLst>
            <pc:docMk/>
            <pc:sldMk cId="1243989246" sldId="2146846501"/>
            <ac:spMk id="16" creationId="{DD136B68-8A18-D0F8-1C07-1B748CFEF314}"/>
          </ac:spMkLst>
        </pc:spChg>
        <pc:spChg chg="mod">
          <ac:chgData name="Reed Kiely" userId="768be38e-2fb5-40ce-925d-bd8e9d9e3c31" providerId="ADAL" clId="{DA2D775B-0A16-47ED-BF47-B6DD8753A63C}" dt="2024-03-26T14:40:40.353" v="52" actId="1076"/>
          <ac:spMkLst>
            <pc:docMk/>
            <pc:sldMk cId="1243989246" sldId="2146846501"/>
            <ac:spMk id="33" creationId="{BC890DF2-732E-A00E-A883-B48B98C89AC7}"/>
          </ac:spMkLst>
        </pc:spChg>
        <pc:cxnChg chg="del">
          <ac:chgData name="Reed Kiely" userId="768be38e-2fb5-40ce-925d-bd8e9d9e3c31" providerId="ADAL" clId="{DA2D775B-0A16-47ED-BF47-B6DD8753A63C}" dt="2024-03-26T14:40:36.873" v="50" actId="478"/>
          <ac:cxnSpMkLst>
            <pc:docMk/>
            <pc:sldMk cId="1243989246" sldId="2146846501"/>
            <ac:cxnSpMk id="10" creationId="{3F0B71A0-4EBE-0EB7-D503-7A35079F7E6A}"/>
          </ac:cxnSpMkLst>
        </pc:cxnChg>
      </pc:sldChg>
      <pc:sldChg chg="addSp delSp modSp mod">
        <pc:chgData name="Reed Kiely" userId="768be38e-2fb5-40ce-925d-bd8e9d9e3c31" providerId="ADAL" clId="{DA2D775B-0A16-47ED-BF47-B6DD8753A63C}" dt="2024-03-26T14:40:49.923" v="58" actId="478"/>
        <pc:sldMkLst>
          <pc:docMk/>
          <pc:sldMk cId="2244027149" sldId="2146846502"/>
        </pc:sldMkLst>
        <pc:spChg chg="add del mod">
          <ac:chgData name="Reed Kiely" userId="768be38e-2fb5-40ce-925d-bd8e9d9e3c31" providerId="ADAL" clId="{DA2D775B-0A16-47ED-BF47-B6DD8753A63C}" dt="2024-03-26T14:40:49.923" v="58" actId="478"/>
          <ac:spMkLst>
            <pc:docMk/>
            <pc:sldMk cId="2244027149" sldId="2146846502"/>
            <ac:spMk id="2" creationId="{AD141125-F5C9-B1C4-E653-1A2F7CB68BC3}"/>
          </ac:spMkLst>
        </pc:spChg>
        <pc:spChg chg="del">
          <ac:chgData name="Reed Kiely" userId="768be38e-2fb5-40ce-925d-bd8e9d9e3c31" providerId="ADAL" clId="{DA2D775B-0A16-47ED-BF47-B6DD8753A63C}" dt="2024-03-26T14:40:44.813" v="54" actId="478"/>
          <ac:spMkLst>
            <pc:docMk/>
            <pc:sldMk cId="2244027149" sldId="2146846502"/>
            <ac:spMk id="30" creationId="{52E2E48D-3FC8-51A4-EC86-27CECC6E2114}"/>
          </ac:spMkLst>
        </pc:spChg>
        <pc:spChg chg="mod">
          <ac:chgData name="Reed Kiely" userId="768be38e-2fb5-40ce-925d-bd8e9d9e3c31" providerId="ADAL" clId="{DA2D775B-0A16-47ED-BF47-B6DD8753A63C}" dt="2024-03-26T14:40:48.347" v="57" actId="1037"/>
          <ac:spMkLst>
            <pc:docMk/>
            <pc:sldMk cId="2244027149" sldId="2146846502"/>
            <ac:spMk id="33" creationId="{EAAC450B-6A4D-BEC1-837C-DD7DB3EAA593}"/>
          </ac:spMkLst>
        </pc:spChg>
        <pc:cxnChg chg="del">
          <ac:chgData name="Reed Kiely" userId="768be38e-2fb5-40ce-925d-bd8e9d9e3c31" providerId="ADAL" clId="{DA2D775B-0A16-47ED-BF47-B6DD8753A63C}" dt="2024-03-26T14:40:44.813" v="54" actId="478"/>
          <ac:cxnSpMkLst>
            <pc:docMk/>
            <pc:sldMk cId="2244027149" sldId="2146846502"/>
            <ac:cxnSpMk id="27" creationId="{2973B986-4535-E563-A014-392E308182BF}"/>
          </ac:cxnSpMkLst>
        </pc:cxnChg>
      </pc:sldChg>
      <pc:sldChg chg="addSp delSp modSp mod">
        <pc:chgData name="Reed Kiely" userId="768be38e-2fb5-40ce-925d-bd8e9d9e3c31" providerId="ADAL" clId="{DA2D775B-0A16-47ED-BF47-B6DD8753A63C}" dt="2024-03-26T14:41:16.873" v="70" actId="478"/>
        <pc:sldMkLst>
          <pc:docMk/>
          <pc:sldMk cId="2794344071" sldId="2146846503"/>
        </pc:sldMkLst>
        <pc:spChg chg="add del mod">
          <ac:chgData name="Reed Kiely" userId="768be38e-2fb5-40ce-925d-bd8e9d9e3c31" providerId="ADAL" clId="{DA2D775B-0A16-47ED-BF47-B6DD8753A63C}" dt="2024-03-26T14:41:16.873" v="70" actId="478"/>
          <ac:spMkLst>
            <pc:docMk/>
            <pc:sldMk cId="2794344071" sldId="2146846503"/>
            <ac:spMk id="2" creationId="{63BE2F24-93B4-4E1F-BA9B-27472B2BD830}"/>
          </ac:spMkLst>
        </pc:spChg>
        <pc:spChg chg="del">
          <ac:chgData name="Reed Kiely" userId="768be38e-2fb5-40ce-925d-bd8e9d9e3c31" providerId="ADAL" clId="{DA2D775B-0A16-47ED-BF47-B6DD8753A63C}" dt="2024-03-26T14:41:12.833" v="67" actId="478"/>
          <ac:spMkLst>
            <pc:docMk/>
            <pc:sldMk cId="2794344071" sldId="2146846503"/>
            <ac:spMk id="30" creationId="{2AB4A555-0B65-48B5-1FAA-6C81E91F9C50}"/>
          </ac:spMkLst>
        </pc:spChg>
        <pc:spChg chg="mod">
          <ac:chgData name="Reed Kiely" userId="768be38e-2fb5-40ce-925d-bd8e9d9e3c31" providerId="ADAL" clId="{DA2D775B-0A16-47ED-BF47-B6DD8753A63C}" dt="2024-03-26T14:41:15.673" v="69" actId="1076"/>
          <ac:spMkLst>
            <pc:docMk/>
            <pc:sldMk cId="2794344071" sldId="2146846503"/>
            <ac:spMk id="33" creationId="{2034B6EC-9F6B-88CD-4A0E-19DB2FD662BD}"/>
          </ac:spMkLst>
        </pc:spChg>
        <pc:cxnChg chg="del">
          <ac:chgData name="Reed Kiely" userId="768be38e-2fb5-40ce-925d-bd8e9d9e3c31" providerId="ADAL" clId="{DA2D775B-0A16-47ED-BF47-B6DD8753A63C}" dt="2024-03-26T14:41:12.833" v="67" actId="478"/>
          <ac:cxnSpMkLst>
            <pc:docMk/>
            <pc:sldMk cId="2794344071" sldId="2146846503"/>
            <ac:cxnSpMk id="27" creationId="{D3CF2683-4B06-F727-8122-6ABE2A0824DE}"/>
          </ac:cxnSpMkLst>
        </pc:cxnChg>
      </pc:sldChg>
      <pc:sldChg chg="addSp delSp modSp mod">
        <pc:chgData name="Reed Kiely" userId="768be38e-2fb5-40ce-925d-bd8e9d9e3c31" providerId="ADAL" clId="{DA2D775B-0A16-47ED-BF47-B6DD8753A63C}" dt="2024-03-26T14:41:25.183" v="74" actId="478"/>
        <pc:sldMkLst>
          <pc:docMk/>
          <pc:sldMk cId="3287000069" sldId="2146846504"/>
        </pc:sldMkLst>
        <pc:spChg chg="add del mod">
          <ac:chgData name="Reed Kiely" userId="768be38e-2fb5-40ce-925d-bd8e9d9e3c31" providerId="ADAL" clId="{DA2D775B-0A16-47ED-BF47-B6DD8753A63C}" dt="2024-03-26T14:41:25.183" v="74" actId="478"/>
          <ac:spMkLst>
            <pc:docMk/>
            <pc:sldMk cId="3287000069" sldId="2146846504"/>
            <ac:spMk id="2" creationId="{3814136D-C6B5-6BAE-B845-C313C75EEEC1}"/>
          </ac:spMkLst>
        </pc:spChg>
        <pc:spChg chg="del">
          <ac:chgData name="Reed Kiely" userId="768be38e-2fb5-40ce-925d-bd8e9d9e3c31" providerId="ADAL" clId="{DA2D775B-0A16-47ED-BF47-B6DD8753A63C}" dt="2024-03-26T14:41:21.063" v="71" actId="478"/>
          <ac:spMkLst>
            <pc:docMk/>
            <pc:sldMk cId="3287000069" sldId="2146846504"/>
            <ac:spMk id="4" creationId="{E0C64968-0CD0-B295-E3ED-4AC424E3F9D1}"/>
          </ac:spMkLst>
        </pc:spChg>
        <pc:spChg chg="mod">
          <ac:chgData name="Reed Kiely" userId="768be38e-2fb5-40ce-925d-bd8e9d9e3c31" providerId="ADAL" clId="{DA2D775B-0A16-47ED-BF47-B6DD8753A63C}" dt="2024-03-26T14:41:23.663" v="73" actId="1076"/>
          <ac:spMkLst>
            <pc:docMk/>
            <pc:sldMk cId="3287000069" sldId="2146846504"/>
            <ac:spMk id="6" creationId="{DE23C67E-A1D7-0DA1-0327-74929EB18932}"/>
          </ac:spMkLst>
        </pc:spChg>
        <pc:cxnChg chg="del">
          <ac:chgData name="Reed Kiely" userId="768be38e-2fb5-40ce-925d-bd8e9d9e3c31" providerId="ADAL" clId="{DA2D775B-0A16-47ED-BF47-B6DD8753A63C}" dt="2024-03-26T14:41:21.063" v="71" actId="478"/>
          <ac:cxnSpMkLst>
            <pc:docMk/>
            <pc:sldMk cId="3287000069" sldId="2146846504"/>
            <ac:cxnSpMk id="3" creationId="{5E179CA5-DABD-9966-E12E-2641D8213638}"/>
          </ac:cxnSpMkLst>
        </pc:cxnChg>
      </pc:sldChg>
      <pc:sldChg chg="addSp delSp modSp mod">
        <pc:chgData name="Reed Kiely" userId="768be38e-2fb5-40ce-925d-bd8e9d9e3c31" providerId="ADAL" clId="{DA2D775B-0A16-47ED-BF47-B6DD8753A63C}" dt="2024-03-26T14:42:05.193" v="94" actId="478"/>
        <pc:sldMkLst>
          <pc:docMk/>
          <pc:sldMk cId="1204072126" sldId="2146846505"/>
        </pc:sldMkLst>
        <pc:spChg chg="add del mod">
          <ac:chgData name="Reed Kiely" userId="768be38e-2fb5-40ce-925d-bd8e9d9e3c31" providerId="ADAL" clId="{DA2D775B-0A16-47ED-BF47-B6DD8753A63C}" dt="2024-03-26T14:42:05.193" v="94" actId="478"/>
          <ac:spMkLst>
            <pc:docMk/>
            <pc:sldMk cId="1204072126" sldId="2146846505"/>
            <ac:spMk id="2" creationId="{F7369BC1-F995-47C7-ADF7-4C3B0D334A54}"/>
          </ac:spMkLst>
        </pc:spChg>
        <pc:spChg chg="del">
          <ac:chgData name="Reed Kiely" userId="768be38e-2fb5-40ce-925d-bd8e9d9e3c31" providerId="ADAL" clId="{DA2D775B-0A16-47ED-BF47-B6DD8753A63C}" dt="2024-03-26T14:42:01.083" v="91" actId="478"/>
          <ac:spMkLst>
            <pc:docMk/>
            <pc:sldMk cId="1204072126" sldId="2146846505"/>
            <ac:spMk id="4" creationId="{FC7714A3-6840-4736-FB24-620608C4DE6B}"/>
          </ac:spMkLst>
        </pc:spChg>
        <pc:spChg chg="mod">
          <ac:chgData name="Reed Kiely" userId="768be38e-2fb5-40ce-925d-bd8e9d9e3c31" providerId="ADAL" clId="{DA2D775B-0A16-47ED-BF47-B6DD8753A63C}" dt="2024-03-26T14:42:04.143" v="93" actId="1076"/>
          <ac:spMkLst>
            <pc:docMk/>
            <pc:sldMk cId="1204072126" sldId="2146846505"/>
            <ac:spMk id="6" creationId="{B37BB5E2-F2A8-958E-C087-4354B804E9F5}"/>
          </ac:spMkLst>
        </pc:spChg>
        <pc:cxnChg chg="del">
          <ac:chgData name="Reed Kiely" userId="768be38e-2fb5-40ce-925d-bd8e9d9e3c31" providerId="ADAL" clId="{DA2D775B-0A16-47ED-BF47-B6DD8753A63C}" dt="2024-03-26T14:42:01.083" v="91" actId="478"/>
          <ac:cxnSpMkLst>
            <pc:docMk/>
            <pc:sldMk cId="1204072126" sldId="2146846505"/>
            <ac:cxnSpMk id="3" creationId="{4D979A68-4BD2-81E4-4C91-BB743CE42ECA}"/>
          </ac:cxnSpMkLst>
        </pc:cxnChg>
      </pc:sldChg>
      <pc:sldChg chg="addSp delSp modSp mod">
        <pc:chgData name="Reed Kiely" userId="768be38e-2fb5-40ce-925d-bd8e9d9e3c31" providerId="ADAL" clId="{DA2D775B-0A16-47ED-BF47-B6DD8753A63C}" dt="2024-03-26T14:42:22.583" v="106" actId="478"/>
        <pc:sldMkLst>
          <pc:docMk/>
          <pc:sldMk cId="110176624" sldId="2146846506"/>
        </pc:sldMkLst>
        <pc:spChg chg="add del mod">
          <ac:chgData name="Reed Kiely" userId="768be38e-2fb5-40ce-925d-bd8e9d9e3c31" providerId="ADAL" clId="{DA2D775B-0A16-47ED-BF47-B6DD8753A63C}" dt="2024-03-26T14:42:22.583" v="106" actId="478"/>
          <ac:spMkLst>
            <pc:docMk/>
            <pc:sldMk cId="110176624" sldId="2146846506"/>
            <ac:spMk id="2" creationId="{6BBC8D16-3B8D-553C-A363-0A6B8D2C5444}"/>
          </ac:spMkLst>
        </pc:spChg>
        <pc:spChg chg="del">
          <ac:chgData name="Reed Kiely" userId="768be38e-2fb5-40ce-925d-bd8e9d9e3c31" providerId="ADAL" clId="{DA2D775B-0A16-47ED-BF47-B6DD8753A63C}" dt="2024-03-26T14:42:18.183" v="103" actId="478"/>
          <ac:spMkLst>
            <pc:docMk/>
            <pc:sldMk cId="110176624" sldId="2146846506"/>
            <ac:spMk id="4" creationId="{E55764F5-9BCA-3FD2-C92F-831B0DF6ADE0}"/>
          </ac:spMkLst>
        </pc:spChg>
        <pc:spChg chg="mod">
          <ac:chgData name="Reed Kiely" userId="768be38e-2fb5-40ce-925d-bd8e9d9e3c31" providerId="ADAL" clId="{DA2D775B-0A16-47ED-BF47-B6DD8753A63C}" dt="2024-03-26T14:42:20.833" v="105" actId="1076"/>
          <ac:spMkLst>
            <pc:docMk/>
            <pc:sldMk cId="110176624" sldId="2146846506"/>
            <ac:spMk id="6" creationId="{B1BCD3F0-3F39-DEAB-607E-E5EE98F7B758}"/>
          </ac:spMkLst>
        </pc:spChg>
        <pc:cxnChg chg="del">
          <ac:chgData name="Reed Kiely" userId="768be38e-2fb5-40ce-925d-bd8e9d9e3c31" providerId="ADAL" clId="{DA2D775B-0A16-47ED-BF47-B6DD8753A63C}" dt="2024-03-26T14:42:18.183" v="103" actId="478"/>
          <ac:cxnSpMkLst>
            <pc:docMk/>
            <pc:sldMk cId="110176624" sldId="2146846506"/>
            <ac:cxnSpMk id="3" creationId="{09D87E74-B967-8DB7-2209-29D5E467C516}"/>
          </ac:cxnSpMkLst>
        </pc:cxnChg>
      </pc:sldChg>
      <pc:sldChg chg="addSp delSp modSp mod">
        <pc:chgData name="Reed Kiely" userId="768be38e-2fb5-40ce-925d-bd8e9d9e3c31" providerId="ADAL" clId="{DA2D775B-0A16-47ED-BF47-B6DD8753A63C}" dt="2024-03-26T14:43:53.743" v="110" actId="22"/>
        <pc:sldMkLst>
          <pc:docMk/>
          <pc:sldMk cId="3028462615" sldId="2146846507"/>
        </pc:sldMkLst>
        <pc:spChg chg="add del">
          <ac:chgData name="Reed Kiely" userId="768be38e-2fb5-40ce-925d-bd8e9d9e3c31" providerId="ADAL" clId="{DA2D775B-0A16-47ED-BF47-B6DD8753A63C}" dt="2024-03-26T14:43:53.743" v="110" actId="22"/>
          <ac:spMkLst>
            <pc:docMk/>
            <pc:sldMk cId="3028462615" sldId="2146846507"/>
            <ac:spMk id="4" creationId="{BED43D53-A67F-A46D-FBAA-972CFB7D7BB2}"/>
          </ac:spMkLst>
        </pc:spChg>
        <pc:spChg chg="mod">
          <ac:chgData name="Reed Kiely" userId="768be38e-2fb5-40ce-925d-bd8e9d9e3c31" providerId="ADAL" clId="{DA2D775B-0A16-47ED-BF47-B6DD8753A63C}" dt="2024-03-26T14:43:52.683" v="108" actId="1076"/>
          <ac:spMkLst>
            <pc:docMk/>
            <pc:sldMk cId="3028462615" sldId="2146846507"/>
            <ac:spMk id="7" creationId="{455202F5-6DE2-3388-ED93-560B47DC05B4}"/>
          </ac:spMkLst>
        </pc:spChg>
      </pc:sldChg>
      <pc:sldChg chg="del">
        <pc:chgData name="Reed Kiely" userId="768be38e-2fb5-40ce-925d-bd8e9d9e3c31" providerId="ADAL" clId="{DA2D775B-0A16-47ED-BF47-B6DD8753A63C}" dt="2024-03-26T14:39:05.703" v="8" actId="2696"/>
        <pc:sldMkLst>
          <pc:docMk/>
          <pc:sldMk cId="3175797358" sldId="2146846509"/>
        </pc:sldMkLst>
      </pc:sldChg>
      <pc:sldChg chg="addSp delSp modSp mod">
        <pc:chgData name="Reed Kiely" userId="768be38e-2fb5-40ce-925d-bd8e9d9e3c31" providerId="ADAL" clId="{DA2D775B-0A16-47ED-BF47-B6DD8753A63C}" dt="2024-03-26T14:43:47.903" v="107" actId="478"/>
        <pc:sldMkLst>
          <pc:docMk/>
          <pc:sldMk cId="2606347505" sldId="2146846510"/>
        </pc:sldMkLst>
        <pc:spChg chg="add del mod">
          <ac:chgData name="Reed Kiely" userId="768be38e-2fb5-40ce-925d-bd8e9d9e3c31" providerId="ADAL" clId="{DA2D775B-0A16-47ED-BF47-B6DD8753A63C}" dt="2024-03-26T14:43:47.903" v="107" actId="478"/>
          <ac:spMkLst>
            <pc:docMk/>
            <pc:sldMk cId="2606347505" sldId="2146846510"/>
            <ac:spMk id="2" creationId="{93E68136-CAE2-A34D-D137-50F04DD0ED2C}"/>
          </ac:spMkLst>
        </pc:spChg>
      </pc:sldChg>
    </pc:docChg>
  </pc:docChgLst>
  <pc:docChgLst>
    <pc:chgData name="Jason Wiese" userId="4bff8d5b-7de6-4655-b397-69b0afc81113" providerId="ADAL" clId="{CBB2FC24-D2F8-47EF-82FF-C68DA0B3882E}"/>
    <pc:docChg chg="undo custSel delSld modSld">
      <pc:chgData name="Jason Wiese" userId="4bff8d5b-7de6-4655-b397-69b0afc81113" providerId="ADAL" clId="{CBB2FC24-D2F8-47EF-82FF-C68DA0B3882E}" dt="2024-03-26T06:55:33.442" v="6986" actId="255"/>
      <pc:docMkLst>
        <pc:docMk/>
      </pc:docMkLst>
      <pc:sldChg chg="delSp modSp mod addCm delCm">
        <pc:chgData name="Jason Wiese" userId="4bff8d5b-7de6-4655-b397-69b0afc81113" providerId="ADAL" clId="{CBB2FC24-D2F8-47EF-82FF-C68DA0B3882E}" dt="2024-03-26T06:55:33.442" v="6986" actId="255"/>
        <pc:sldMkLst>
          <pc:docMk/>
          <pc:sldMk cId="732019880" sldId="2144328106"/>
        </pc:sldMkLst>
        <pc:spChg chg="mod">
          <ac:chgData name="Jason Wiese" userId="4bff8d5b-7de6-4655-b397-69b0afc81113" providerId="ADAL" clId="{CBB2FC24-D2F8-47EF-82FF-C68DA0B3882E}" dt="2024-03-26T06:55:33.442" v="6986" actId="255"/>
          <ac:spMkLst>
            <pc:docMk/>
            <pc:sldMk cId="732019880" sldId="2144328106"/>
            <ac:spMk id="6" creationId="{7422D7C5-A418-EEC6-0168-D0278E1B0534}"/>
          </ac:spMkLst>
        </pc:spChg>
        <pc:spChg chg="mod">
          <ac:chgData name="Jason Wiese" userId="4bff8d5b-7de6-4655-b397-69b0afc81113" providerId="ADAL" clId="{CBB2FC24-D2F8-47EF-82FF-C68DA0B3882E}" dt="2024-03-25T04:20:53.933" v="195" actId="1076"/>
          <ac:spMkLst>
            <pc:docMk/>
            <pc:sldMk cId="732019880" sldId="2144328106"/>
            <ac:spMk id="7" creationId="{F25B641F-1744-45AC-B343-CA9AA9737A1D}"/>
          </ac:spMkLst>
        </pc:spChg>
        <pc:spChg chg="del">
          <ac:chgData name="Jason Wiese" userId="4bff8d5b-7de6-4655-b397-69b0afc81113" providerId="ADAL" clId="{CBB2FC24-D2F8-47EF-82FF-C68DA0B3882E}" dt="2024-03-26T06:53:08.485" v="6974" actId="478"/>
          <ac:spMkLst>
            <pc:docMk/>
            <pc:sldMk cId="732019880" sldId="2144328106"/>
            <ac:spMk id="8" creationId="{A6E491F5-1F44-F397-725E-5E04B473FC43}"/>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6:53:23.021" v="6975"/>
              <pc2:cmMkLst xmlns:pc2="http://schemas.microsoft.com/office/powerpoint/2019/9/main/command">
                <pc:docMk/>
                <pc:sldMk cId="732019880" sldId="2144328106"/>
                <pc2:cmMk id="{119F987B-4EEB-4549-9357-4A94EF42A359}"/>
              </pc2:cmMkLst>
            </pc226:cmChg>
          </p:ext>
        </pc:extLst>
      </pc:sldChg>
      <pc:sldChg chg="modSp del mod addCm delCm modCm">
        <pc:chgData name="Jason Wiese" userId="4bff8d5b-7de6-4655-b397-69b0afc81113" providerId="ADAL" clId="{CBB2FC24-D2F8-47EF-82FF-C68DA0B3882E}" dt="2024-03-26T06:50:06.272" v="6968" actId="47"/>
        <pc:sldMkLst>
          <pc:docMk/>
          <pc:sldMk cId="973408800" sldId="2146845996"/>
        </pc:sldMkLst>
        <pc:spChg chg="mod">
          <ac:chgData name="Jason Wiese" userId="4bff8d5b-7de6-4655-b397-69b0afc81113" providerId="ADAL" clId="{CBB2FC24-D2F8-47EF-82FF-C68DA0B3882E}" dt="2024-03-26T06:25:21.026" v="6811" actId="1076"/>
          <ac:spMkLst>
            <pc:docMk/>
            <pc:sldMk cId="973408800" sldId="2146845996"/>
            <ac:spMk id="5" creationId="{5E6715E9-C0F5-AD37-521E-1212DC3BADF6}"/>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B2FC24-D2F8-47EF-82FF-C68DA0B3882E}" dt="2024-03-25T03:37:08.782" v="108"/>
              <pc2:cmMkLst xmlns:pc2="http://schemas.microsoft.com/office/powerpoint/2019/9/main/command">
                <pc:docMk/>
                <pc:sldMk cId="973408800" sldId="2146845996"/>
                <pc2:cmMk id="{27EA3290-EE3A-4E06-A76D-F2FE84491BD6}"/>
              </pc2:cmMkLst>
              <pc226:cmRplyChg chg="add">
                <pc226:chgData name="Jason Wiese" userId="4bff8d5b-7de6-4655-b397-69b0afc81113" providerId="ADAL" clId="{CBB2FC24-D2F8-47EF-82FF-C68DA0B3882E}" dt="2024-03-25T03:37:08.782" v="108"/>
                <pc2:cmRplyMkLst xmlns:pc2="http://schemas.microsoft.com/office/powerpoint/2019/9/main/command">
                  <pc:docMk/>
                  <pc:sldMk cId="973408800" sldId="2146845996"/>
                  <pc2:cmMk id="{27EA3290-EE3A-4E06-A76D-F2FE84491BD6}"/>
                  <pc2:cmRplyMk id="{F5BC7921-D501-4492-B3B4-04AF7CFCE502}"/>
                </pc2:cmRplyMkLst>
              </pc226:cmRplyChg>
            </pc226:cmChg>
            <pc226:cmChg xmlns:pc226="http://schemas.microsoft.com/office/powerpoint/2022/06/main/command" chg="del">
              <pc226:chgData name="Jason Wiese" userId="4bff8d5b-7de6-4655-b397-69b0afc81113" providerId="ADAL" clId="{CBB2FC24-D2F8-47EF-82FF-C68DA0B3882E}" dt="2024-03-26T06:35:38.863" v="6887"/>
              <pc2:cmMkLst xmlns:pc2="http://schemas.microsoft.com/office/powerpoint/2019/9/main/command">
                <pc:docMk/>
                <pc:sldMk cId="973408800" sldId="2146845996"/>
                <pc2:cmMk id="{DEA4B8E5-7400-4724-B8D5-B0D2B75CE85B}"/>
              </pc2:cmMkLst>
            </pc226:cmChg>
          </p:ext>
        </pc:extLst>
      </pc:sldChg>
      <pc:sldChg chg="del">
        <pc:chgData name="Jason Wiese" userId="4bff8d5b-7de6-4655-b397-69b0afc81113" providerId="ADAL" clId="{CBB2FC24-D2F8-47EF-82FF-C68DA0B3882E}" dt="2024-03-26T03:16:18.853" v="422" actId="47"/>
        <pc:sldMkLst>
          <pc:docMk/>
          <pc:sldMk cId="1406482425" sldId="2146846423"/>
        </pc:sldMkLst>
      </pc:sldChg>
      <pc:sldChg chg="addSp delSp modSp mod addCm delCm">
        <pc:chgData name="Jason Wiese" userId="4bff8d5b-7de6-4655-b397-69b0afc81113" providerId="ADAL" clId="{CBB2FC24-D2F8-47EF-82FF-C68DA0B3882E}" dt="2024-03-26T03:33:15.572" v="1373" actId="478"/>
        <pc:sldMkLst>
          <pc:docMk/>
          <pc:sldMk cId="3767551015" sldId="2146846424"/>
        </pc:sldMkLst>
        <pc:spChg chg="del mod">
          <ac:chgData name="Jason Wiese" userId="4bff8d5b-7de6-4655-b397-69b0afc81113" providerId="ADAL" clId="{CBB2FC24-D2F8-47EF-82FF-C68DA0B3882E}" dt="2024-03-26T03:33:15.572" v="1373" actId="478"/>
          <ac:spMkLst>
            <pc:docMk/>
            <pc:sldMk cId="3767551015" sldId="2146846424"/>
            <ac:spMk id="2" creationId="{C78FDCC6-1BD7-D55D-A779-AEBA184DEA53}"/>
          </ac:spMkLst>
        </pc:spChg>
        <pc:spChg chg="del">
          <ac:chgData name="Jason Wiese" userId="4bff8d5b-7de6-4655-b397-69b0afc81113" providerId="ADAL" clId="{CBB2FC24-D2F8-47EF-82FF-C68DA0B3882E}" dt="2024-03-26T03:33:15.572" v="1373" actId="478"/>
          <ac:spMkLst>
            <pc:docMk/>
            <pc:sldMk cId="3767551015" sldId="2146846424"/>
            <ac:spMk id="6" creationId="{5A32BC58-39F2-60C8-DB43-ADB831125B49}"/>
          </ac:spMkLst>
        </pc:spChg>
        <pc:spChg chg="add del mod">
          <ac:chgData name="Jason Wiese" userId="4bff8d5b-7de6-4655-b397-69b0afc81113" providerId="ADAL" clId="{CBB2FC24-D2F8-47EF-82FF-C68DA0B3882E}" dt="2024-03-26T03:33:15.572" v="1373" actId="478"/>
          <ac:spMkLst>
            <pc:docMk/>
            <pc:sldMk cId="3767551015" sldId="2146846424"/>
            <ac:spMk id="11" creationId="{4C1610A0-805A-1C98-8699-C9FC9265AA1F}"/>
          </ac:spMkLst>
        </pc:spChg>
        <pc:spChg chg="mod">
          <ac:chgData name="Jason Wiese" userId="4bff8d5b-7de6-4655-b397-69b0afc81113" providerId="ADAL" clId="{CBB2FC24-D2F8-47EF-82FF-C68DA0B3882E}" dt="2024-03-26T03:33:05.917" v="1372" actId="20577"/>
          <ac:spMkLst>
            <pc:docMk/>
            <pc:sldMk cId="3767551015" sldId="2146846424"/>
            <ac:spMk id="33" creationId="{5FE60E74-0D41-548C-D7F5-6B6708C90A82}"/>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3:23:37.847" v="971"/>
              <pc2:cmMkLst xmlns:pc2="http://schemas.microsoft.com/office/powerpoint/2019/9/main/command">
                <pc:docMk/>
                <pc:sldMk cId="3767551015" sldId="2146846424"/>
                <pc2:cmMk id="{AE35A28B-B751-4CF2-943F-CFB7B3F0A4BE}"/>
              </pc2:cmMkLst>
            </pc226:cmChg>
          </p:ext>
        </pc:extLst>
      </pc:sldChg>
      <pc:sldChg chg="delSp modSp del mod addCm delCm">
        <pc:chgData name="Jason Wiese" userId="4bff8d5b-7de6-4655-b397-69b0afc81113" providerId="ADAL" clId="{CBB2FC24-D2F8-47EF-82FF-C68DA0B3882E}" dt="2024-03-26T03:51:00.354" v="1941" actId="47"/>
        <pc:sldMkLst>
          <pc:docMk/>
          <pc:sldMk cId="2332459015" sldId="2146846426"/>
        </pc:sldMkLst>
        <pc:spChg chg="del mod">
          <ac:chgData name="Jason Wiese" userId="4bff8d5b-7de6-4655-b397-69b0afc81113" providerId="ADAL" clId="{CBB2FC24-D2F8-47EF-82FF-C68DA0B3882E}" dt="2024-03-26T03:41:53.748" v="1468" actId="478"/>
          <ac:spMkLst>
            <pc:docMk/>
            <pc:sldMk cId="2332459015" sldId="2146846426"/>
            <ac:spMk id="2" creationId="{15279621-F06C-FF37-295D-5A6D01E0C38A}"/>
          </ac:spMkLst>
        </pc:spChg>
        <pc:spChg chg="del mod">
          <ac:chgData name="Jason Wiese" userId="4bff8d5b-7de6-4655-b397-69b0afc81113" providerId="ADAL" clId="{CBB2FC24-D2F8-47EF-82FF-C68DA0B3882E}" dt="2024-03-26T03:41:53.748" v="1468" actId="478"/>
          <ac:spMkLst>
            <pc:docMk/>
            <pc:sldMk cId="2332459015" sldId="2146846426"/>
            <ac:spMk id="12" creationId="{17181CAB-08FB-90D0-EC84-7714E50ED6A7}"/>
          </ac:spMkLst>
        </pc:spChg>
        <pc:spChg chg="mod">
          <ac:chgData name="Jason Wiese" userId="4bff8d5b-7de6-4655-b397-69b0afc81113" providerId="ADAL" clId="{CBB2FC24-D2F8-47EF-82FF-C68DA0B3882E}" dt="2024-03-26T03:42:57.431" v="1490" actId="20577"/>
          <ac:spMkLst>
            <pc:docMk/>
            <pc:sldMk cId="2332459015" sldId="2146846426"/>
            <ac:spMk id="33" creationId="{738266C6-97FB-3DC0-F7FB-1C53E307B66E}"/>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3:33:29.536" v="1374"/>
              <pc2:cmMkLst xmlns:pc2="http://schemas.microsoft.com/office/powerpoint/2019/9/main/command">
                <pc:docMk/>
                <pc:sldMk cId="2332459015" sldId="2146846426"/>
                <pc2:cmMk id="{9B263A6D-B8DD-4B08-8729-83E5E5D4C4BC}"/>
              </pc2:cmMkLst>
            </pc226:cmChg>
          </p:ext>
        </pc:extLst>
      </pc:sldChg>
      <pc:sldChg chg="del addCm delCm">
        <pc:chgData name="Jason Wiese" userId="4bff8d5b-7de6-4655-b397-69b0afc81113" providerId="ADAL" clId="{CBB2FC24-D2F8-47EF-82FF-C68DA0B3882E}" dt="2024-03-26T04:23:48.439" v="3331" actId="47"/>
        <pc:sldMkLst>
          <pc:docMk/>
          <pc:sldMk cId="2564734653" sldId="2146846427"/>
        </pc:sldMkLst>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3:51:05.768" v="1942"/>
              <pc2:cmMkLst xmlns:pc2="http://schemas.microsoft.com/office/powerpoint/2019/9/main/command">
                <pc:docMk/>
                <pc:sldMk cId="2564734653" sldId="2146846427"/>
                <pc2:cmMk id="{1F904DB5-ACB3-4B4E-99A9-8F326C200926}"/>
              </pc2:cmMkLst>
            </pc226:cmChg>
          </p:ext>
        </pc:extLst>
      </pc:sldChg>
      <pc:sldChg chg="modSp del mod">
        <pc:chgData name="Jason Wiese" userId="4bff8d5b-7de6-4655-b397-69b0afc81113" providerId="ADAL" clId="{CBB2FC24-D2F8-47EF-82FF-C68DA0B3882E}" dt="2024-03-26T04:16:03.333" v="3086" actId="47"/>
        <pc:sldMkLst>
          <pc:docMk/>
          <pc:sldMk cId="3737134025" sldId="2146846430"/>
        </pc:sldMkLst>
        <pc:spChg chg="mod">
          <ac:chgData name="Jason Wiese" userId="4bff8d5b-7de6-4655-b397-69b0afc81113" providerId="ADAL" clId="{CBB2FC24-D2F8-47EF-82FF-C68DA0B3882E}" dt="2024-03-25T03:44:04.109" v="114" actId="20577"/>
          <ac:spMkLst>
            <pc:docMk/>
            <pc:sldMk cId="3737134025" sldId="2146846430"/>
            <ac:spMk id="2" creationId="{A53F7747-AD4A-52A6-D351-076D1C67E10E}"/>
          </ac:spMkLst>
        </pc:spChg>
      </pc:sldChg>
      <pc:sldChg chg="modSp del mod">
        <pc:chgData name="Jason Wiese" userId="4bff8d5b-7de6-4655-b397-69b0afc81113" providerId="ADAL" clId="{CBB2FC24-D2F8-47EF-82FF-C68DA0B3882E}" dt="2024-03-26T04:35:09.197" v="3939" actId="47"/>
        <pc:sldMkLst>
          <pc:docMk/>
          <pc:sldMk cId="1757574815" sldId="2146846432"/>
        </pc:sldMkLst>
        <pc:spChg chg="mod">
          <ac:chgData name="Jason Wiese" userId="4bff8d5b-7de6-4655-b397-69b0afc81113" providerId="ADAL" clId="{CBB2FC24-D2F8-47EF-82FF-C68DA0B3882E}" dt="2024-03-26T04:26:44.880" v="3355" actId="20577"/>
          <ac:spMkLst>
            <pc:docMk/>
            <pc:sldMk cId="1757574815" sldId="2146846432"/>
            <ac:spMk id="2" creationId="{D2AD0A5F-ABBC-DBDD-0BFA-7FE3D91F709B}"/>
          </ac:spMkLst>
        </pc:spChg>
        <pc:graphicFrameChg chg="mod">
          <ac:chgData name="Jason Wiese" userId="4bff8d5b-7de6-4655-b397-69b0afc81113" providerId="ADAL" clId="{CBB2FC24-D2F8-47EF-82FF-C68DA0B3882E}" dt="2024-03-26T04:33:40.909" v="3927" actId="207"/>
          <ac:graphicFrameMkLst>
            <pc:docMk/>
            <pc:sldMk cId="1757574815" sldId="2146846432"/>
            <ac:graphicFrameMk id="7" creationId="{0AC9C819-D62C-D68B-5FE2-64ECFBBB7544}"/>
          </ac:graphicFrameMkLst>
        </pc:graphicFrameChg>
      </pc:sldChg>
      <pc:sldChg chg="del addCm">
        <pc:chgData name="Jason Wiese" userId="4bff8d5b-7de6-4655-b397-69b0afc81113" providerId="ADAL" clId="{CBB2FC24-D2F8-47EF-82FF-C68DA0B3882E}" dt="2024-03-26T04:41:53.143" v="4161" actId="47"/>
        <pc:sldMkLst>
          <pc:docMk/>
          <pc:sldMk cId="2871337190" sldId="2146846433"/>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B2FC24-D2F8-47EF-82FF-C68DA0B3882E}" dt="2024-03-25T03:45:10.393" v="116"/>
              <pc2:cmMkLst xmlns:pc2="http://schemas.microsoft.com/office/powerpoint/2019/9/main/command">
                <pc:docMk/>
                <pc:sldMk cId="2871337190" sldId="2146846433"/>
                <pc2:cmMk id="{22212D8B-D2CA-4555-910A-D5F95329C8ED}"/>
              </pc2:cmMkLst>
            </pc226:cmChg>
          </p:ext>
        </pc:extLst>
      </pc:sldChg>
      <pc:sldChg chg="delSp modSp mod">
        <pc:chgData name="Jason Wiese" userId="4bff8d5b-7de6-4655-b397-69b0afc81113" providerId="ADAL" clId="{CBB2FC24-D2F8-47EF-82FF-C68DA0B3882E}" dt="2024-03-26T04:46:24.282" v="4297" actId="20577"/>
        <pc:sldMkLst>
          <pc:docMk/>
          <pc:sldMk cId="114100693" sldId="2146846434"/>
        </pc:sldMkLst>
        <pc:spChg chg="del mod">
          <ac:chgData name="Jason Wiese" userId="4bff8d5b-7de6-4655-b397-69b0afc81113" providerId="ADAL" clId="{CBB2FC24-D2F8-47EF-82FF-C68DA0B3882E}" dt="2024-03-26T04:45:48.280" v="4239" actId="478"/>
          <ac:spMkLst>
            <pc:docMk/>
            <pc:sldMk cId="114100693" sldId="2146846434"/>
            <ac:spMk id="2" creationId="{ABCED5EE-1D7E-28A1-1EEE-522ED7E2E4E4}"/>
          </ac:spMkLst>
        </pc:spChg>
        <pc:spChg chg="mod">
          <ac:chgData name="Jason Wiese" userId="4bff8d5b-7de6-4655-b397-69b0afc81113" providerId="ADAL" clId="{CBB2FC24-D2F8-47EF-82FF-C68DA0B3882E}" dt="2024-03-26T04:46:24.282" v="4297" actId="20577"/>
          <ac:spMkLst>
            <pc:docMk/>
            <pc:sldMk cId="114100693" sldId="2146846434"/>
            <ac:spMk id="33" creationId="{A504E797-A6F4-1A57-6B2C-E6335A8C150D}"/>
          </ac:spMkLst>
        </pc:spChg>
        <pc:graphicFrameChg chg="mod">
          <ac:chgData name="Jason Wiese" userId="4bff8d5b-7de6-4655-b397-69b0afc81113" providerId="ADAL" clId="{CBB2FC24-D2F8-47EF-82FF-C68DA0B3882E}" dt="2024-03-26T04:44:18.715" v="4237" actId="207"/>
          <ac:graphicFrameMkLst>
            <pc:docMk/>
            <pc:sldMk cId="114100693" sldId="2146846434"/>
            <ac:graphicFrameMk id="7" creationId="{E49DA1B2-D28C-6C34-BF90-31EF738DB3A6}"/>
          </ac:graphicFrameMkLst>
        </pc:graphicFrameChg>
      </pc:sldChg>
      <pc:sldChg chg="delSp modSp mod">
        <pc:chgData name="Jason Wiese" userId="4bff8d5b-7de6-4655-b397-69b0afc81113" providerId="ADAL" clId="{CBB2FC24-D2F8-47EF-82FF-C68DA0B3882E}" dt="2024-03-26T04:47:38.239" v="4496" actId="478"/>
        <pc:sldMkLst>
          <pc:docMk/>
          <pc:sldMk cId="1664592440" sldId="2146846435"/>
        </pc:sldMkLst>
        <pc:spChg chg="del mod">
          <ac:chgData name="Jason Wiese" userId="4bff8d5b-7de6-4655-b397-69b0afc81113" providerId="ADAL" clId="{CBB2FC24-D2F8-47EF-82FF-C68DA0B3882E}" dt="2024-03-26T04:47:38.239" v="4496" actId="478"/>
          <ac:spMkLst>
            <pc:docMk/>
            <pc:sldMk cId="1664592440" sldId="2146846435"/>
            <ac:spMk id="2" creationId="{D928AA30-0728-B9D5-60F1-D753C26FC667}"/>
          </ac:spMkLst>
        </pc:spChg>
        <pc:spChg chg="mod">
          <ac:chgData name="Jason Wiese" userId="4bff8d5b-7de6-4655-b397-69b0afc81113" providerId="ADAL" clId="{CBB2FC24-D2F8-47EF-82FF-C68DA0B3882E}" dt="2024-03-26T04:47:34.933" v="4495" actId="207"/>
          <ac:spMkLst>
            <pc:docMk/>
            <pc:sldMk cId="1664592440" sldId="2146846435"/>
            <ac:spMk id="33" creationId="{E439480C-01DE-E364-230D-CF3AB4B92CD8}"/>
          </ac:spMkLst>
        </pc:spChg>
        <pc:graphicFrameChg chg="mod">
          <ac:chgData name="Jason Wiese" userId="4bff8d5b-7de6-4655-b397-69b0afc81113" providerId="ADAL" clId="{CBB2FC24-D2F8-47EF-82FF-C68DA0B3882E}" dt="2024-03-26T04:34:05.233" v="3931" actId="207"/>
          <ac:graphicFrameMkLst>
            <pc:docMk/>
            <pc:sldMk cId="1664592440" sldId="2146846435"/>
            <ac:graphicFrameMk id="6" creationId="{87A9F2FA-EDA8-B5C5-B679-5E4DCD528403}"/>
          </ac:graphicFrameMkLst>
        </pc:graphicFrameChg>
      </pc:sldChg>
      <pc:sldChg chg="modSp del mod">
        <pc:chgData name="Jason Wiese" userId="4bff8d5b-7de6-4655-b397-69b0afc81113" providerId="ADAL" clId="{CBB2FC24-D2F8-47EF-82FF-C68DA0B3882E}" dt="2024-03-26T04:52:50.127" v="4884" actId="47"/>
        <pc:sldMkLst>
          <pc:docMk/>
          <pc:sldMk cId="1791679976" sldId="2146846436"/>
        </pc:sldMkLst>
        <pc:spChg chg="mod">
          <ac:chgData name="Jason Wiese" userId="4bff8d5b-7de6-4655-b397-69b0afc81113" providerId="ADAL" clId="{CBB2FC24-D2F8-47EF-82FF-C68DA0B3882E}" dt="2024-03-26T04:47:50.954" v="4497" actId="1076"/>
          <ac:spMkLst>
            <pc:docMk/>
            <pc:sldMk cId="1791679976" sldId="2146846436"/>
            <ac:spMk id="2" creationId="{76B5D0AF-0FAB-36FA-0452-68783DB0FBCA}"/>
          </ac:spMkLst>
        </pc:spChg>
        <pc:graphicFrameChg chg="mod">
          <ac:chgData name="Jason Wiese" userId="4bff8d5b-7de6-4655-b397-69b0afc81113" providerId="ADAL" clId="{CBB2FC24-D2F8-47EF-82FF-C68DA0B3882E}" dt="2024-03-26T04:34:24.713" v="3933" actId="207"/>
          <ac:graphicFrameMkLst>
            <pc:docMk/>
            <pc:sldMk cId="1791679976" sldId="2146846436"/>
            <ac:graphicFrameMk id="15" creationId="{54CA5F7B-40C3-1D28-BCB3-E7BA1501151A}"/>
          </ac:graphicFrameMkLst>
        </pc:graphicFrameChg>
      </pc:sldChg>
      <pc:sldChg chg="addSp modSp del mod addCm">
        <pc:chgData name="Jason Wiese" userId="4bff8d5b-7de6-4655-b397-69b0afc81113" providerId="ADAL" clId="{CBB2FC24-D2F8-47EF-82FF-C68DA0B3882E}" dt="2024-03-26T04:59:54.678" v="5283" actId="47"/>
        <pc:sldMkLst>
          <pc:docMk/>
          <pc:sldMk cId="3369329444" sldId="2146846438"/>
        </pc:sldMkLst>
        <pc:spChg chg="mod">
          <ac:chgData name="Jason Wiese" userId="4bff8d5b-7de6-4655-b397-69b0afc81113" providerId="ADAL" clId="{CBB2FC24-D2F8-47EF-82FF-C68DA0B3882E}" dt="2024-03-26T04:54:07.257" v="4895" actId="1076"/>
          <ac:spMkLst>
            <pc:docMk/>
            <pc:sldMk cId="3369329444" sldId="2146846438"/>
            <ac:spMk id="2" creationId="{6527C5DC-84AA-5CDF-CCB1-B3B0C8DC2DA4}"/>
          </ac:spMkLst>
        </pc:spChg>
        <pc:spChg chg="mod">
          <ac:chgData name="Jason Wiese" userId="4bff8d5b-7de6-4655-b397-69b0afc81113" providerId="ADAL" clId="{CBB2FC24-D2F8-47EF-82FF-C68DA0B3882E}" dt="2024-03-26T04:53:54.305" v="4892" actId="1076"/>
          <ac:spMkLst>
            <pc:docMk/>
            <pc:sldMk cId="3369329444" sldId="2146846438"/>
            <ac:spMk id="11" creationId="{934FAEF2-C688-58E8-3C03-DE3063D15464}"/>
          </ac:spMkLst>
        </pc:spChg>
        <pc:spChg chg="add mod">
          <ac:chgData name="Jason Wiese" userId="4bff8d5b-7de6-4655-b397-69b0afc81113" providerId="ADAL" clId="{CBB2FC24-D2F8-47EF-82FF-C68DA0B3882E}" dt="2024-03-26T04:54:01.573" v="4894" actId="1076"/>
          <ac:spMkLst>
            <pc:docMk/>
            <pc:sldMk cId="3369329444" sldId="2146846438"/>
            <ac:spMk id="18" creationId="{02D23F25-15DF-3B11-9233-2ABBF12FBC36}"/>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B2FC24-D2F8-47EF-82FF-C68DA0B3882E}" dt="2024-03-25T04:14:22.432" v="171"/>
              <pc2:cmMkLst xmlns:pc2="http://schemas.microsoft.com/office/powerpoint/2019/9/main/command">
                <pc:docMk/>
                <pc:sldMk cId="3369329444" sldId="2146846438"/>
                <pc2:cmMk id="{9027D469-B6B9-4323-BBDC-C4FEF57FC562}"/>
              </pc2:cmMkLst>
            </pc226:cmChg>
          </p:ext>
        </pc:extLst>
      </pc:sldChg>
      <pc:sldChg chg="addSp delSp modSp mod addCm delCm modCm">
        <pc:chgData name="Jason Wiese" userId="4bff8d5b-7de6-4655-b397-69b0afc81113" providerId="ADAL" clId="{CBB2FC24-D2F8-47EF-82FF-C68DA0B3882E}" dt="2024-03-26T05:34:22.781" v="6400" actId="20577"/>
        <pc:sldMkLst>
          <pc:docMk/>
          <pc:sldMk cId="1703312371" sldId="2146846441"/>
        </pc:sldMkLst>
        <pc:spChg chg="del mod">
          <ac:chgData name="Jason Wiese" userId="4bff8d5b-7de6-4655-b397-69b0afc81113" providerId="ADAL" clId="{CBB2FC24-D2F8-47EF-82FF-C68DA0B3882E}" dt="2024-03-26T05:07:26.652" v="5557" actId="478"/>
          <ac:spMkLst>
            <pc:docMk/>
            <pc:sldMk cId="1703312371" sldId="2146846441"/>
            <ac:spMk id="2" creationId="{ECB2B4F2-31C3-2908-6BC3-B7A2AD4AFE4F}"/>
          </ac:spMkLst>
        </pc:spChg>
        <pc:spChg chg="mod">
          <ac:chgData name="Jason Wiese" userId="4bff8d5b-7de6-4655-b397-69b0afc81113" providerId="ADAL" clId="{CBB2FC24-D2F8-47EF-82FF-C68DA0B3882E}" dt="2024-03-26T05:34:22.781" v="6400" actId="20577"/>
          <ac:spMkLst>
            <pc:docMk/>
            <pc:sldMk cId="1703312371" sldId="2146846441"/>
            <ac:spMk id="10" creationId="{C31CC895-1E12-A262-2EF7-303A13BEBFF2}"/>
          </ac:spMkLst>
        </pc:spChg>
        <pc:spChg chg="del">
          <ac:chgData name="Jason Wiese" userId="4bff8d5b-7de6-4655-b397-69b0afc81113" providerId="ADAL" clId="{CBB2FC24-D2F8-47EF-82FF-C68DA0B3882E}" dt="2024-03-26T05:06:38.386" v="5553" actId="478"/>
          <ac:spMkLst>
            <pc:docMk/>
            <pc:sldMk cId="1703312371" sldId="2146846441"/>
            <ac:spMk id="11" creationId="{0A9F6B8C-FE12-F8F8-1DEA-2F894209F5FB}"/>
          </ac:spMkLst>
        </pc:spChg>
        <pc:spChg chg="add del mod">
          <ac:chgData name="Jason Wiese" userId="4bff8d5b-7de6-4655-b397-69b0afc81113" providerId="ADAL" clId="{CBB2FC24-D2F8-47EF-82FF-C68DA0B3882E}" dt="2024-03-26T05:07:26.652" v="5557" actId="478"/>
          <ac:spMkLst>
            <pc:docMk/>
            <pc:sldMk cId="1703312371" sldId="2146846441"/>
            <ac:spMk id="13" creationId="{7393F981-7135-4D90-1CC3-B1FF4BE992CA}"/>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5:06:35.391" v="5552"/>
              <pc2:cmMkLst xmlns:pc2="http://schemas.microsoft.com/office/powerpoint/2019/9/main/command">
                <pc:docMk/>
                <pc:sldMk cId="1703312371" sldId="2146846441"/>
                <pc2:cmMk id="{37DADA57-35AD-4D54-8723-B831470CA9C8}"/>
              </pc2:cmMkLst>
            </pc226:cmChg>
            <pc226:cmChg xmlns:pc226="http://schemas.microsoft.com/office/powerpoint/2022/06/main/command" chg="add del mod">
              <pc226:chgData name="Jason Wiese" userId="4bff8d5b-7de6-4655-b397-69b0afc81113" providerId="ADAL" clId="{CBB2FC24-D2F8-47EF-82FF-C68DA0B3882E}" dt="2024-03-26T05:06:33.870" v="5551"/>
              <pc2:cmMkLst xmlns:pc2="http://schemas.microsoft.com/office/powerpoint/2019/9/main/command">
                <pc:docMk/>
                <pc:sldMk cId="1703312371" sldId="2146846441"/>
                <pc2:cmMk id="{7C72FAD3-D1FF-4DAE-BFAF-2BB1D8AA005E}"/>
              </pc2:cmMkLst>
            </pc226:cmChg>
          </p:ext>
        </pc:extLst>
      </pc:sldChg>
      <pc:sldChg chg="delSp modSp mod">
        <pc:chgData name="Jason Wiese" userId="4bff8d5b-7de6-4655-b397-69b0afc81113" providerId="ADAL" clId="{CBB2FC24-D2F8-47EF-82FF-C68DA0B3882E}" dt="2024-03-26T05:15:35.938" v="5985" actId="478"/>
        <pc:sldMkLst>
          <pc:docMk/>
          <pc:sldMk cId="2697182003" sldId="2146846443"/>
        </pc:sldMkLst>
        <pc:spChg chg="del">
          <ac:chgData name="Jason Wiese" userId="4bff8d5b-7de6-4655-b397-69b0afc81113" providerId="ADAL" clId="{CBB2FC24-D2F8-47EF-82FF-C68DA0B3882E}" dt="2024-03-26T05:15:35.938" v="5985" actId="478"/>
          <ac:spMkLst>
            <pc:docMk/>
            <pc:sldMk cId="2697182003" sldId="2146846443"/>
            <ac:spMk id="11" creationId="{F6E21DD4-128D-9B39-D2C0-611271752A2B}"/>
          </ac:spMkLst>
        </pc:spChg>
        <pc:graphicFrameChg chg="mod">
          <ac:chgData name="Jason Wiese" userId="4bff8d5b-7de6-4655-b397-69b0afc81113" providerId="ADAL" clId="{CBB2FC24-D2F8-47EF-82FF-C68DA0B3882E}" dt="2024-03-26T04:34:44.561" v="3938" actId="207"/>
          <ac:graphicFrameMkLst>
            <pc:docMk/>
            <pc:sldMk cId="2697182003" sldId="2146846443"/>
            <ac:graphicFrameMk id="12" creationId="{76CA0AAB-C0BA-A631-4145-D125ED1846C3}"/>
          </ac:graphicFrameMkLst>
        </pc:graphicFrameChg>
      </pc:sldChg>
      <pc:sldChg chg="del addCm delCm">
        <pc:chgData name="Jason Wiese" userId="4bff8d5b-7de6-4655-b397-69b0afc81113" providerId="ADAL" clId="{CBB2FC24-D2F8-47EF-82FF-C68DA0B3882E}" dt="2024-03-26T05:23:04.523" v="6353" actId="47"/>
        <pc:sldMkLst>
          <pc:docMk/>
          <pc:sldMk cId="619197428" sldId="2146846444"/>
        </pc:sldMkLst>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5:20:16.885" v="6286"/>
              <pc2:cmMkLst xmlns:pc2="http://schemas.microsoft.com/office/powerpoint/2019/9/main/command">
                <pc:docMk/>
                <pc:sldMk cId="619197428" sldId="2146846444"/>
                <pc2:cmMk id="{7EE01F86-78E1-4240-867D-A82E77252F44}"/>
              </pc2:cmMkLst>
            </pc226:cmChg>
          </p:ext>
        </pc:extLst>
      </pc:sldChg>
      <pc:sldChg chg="modSp del mod">
        <pc:chgData name="Jason Wiese" userId="4bff8d5b-7de6-4655-b397-69b0afc81113" providerId="ADAL" clId="{CBB2FC24-D2F8-47EF-82FF-C68DA0B3882E}" dt="2024-03-26T05:17:30.687" v="6138" actId="47"/>
        <pc:sldMkLst>
          <pc:docMk/>
          <pc:sldMk cId="2088369480" sldId="2146846445"/>
        </pc:sldMkLst>
        <pc:spChg chg="mod">
          <ac:chgData name="Jason Wiese" userId="4bff8d5b-7de6-4655-b397-69b0afc81113" providerId="ADAL" clId="{CBB2FC24-D2F8-47EF-82FF-C68DA0B3882E}" dt="2024-03-26T05:15:49.827" v="5986" actId="1076"/>
          <ac:spMkLst>
            <pc:docMk/>
            <pc:sldMk cId="2088369480" sldId="2146846445"/>
            <ac:spMk id="2" creationId="{D1962063-BB50-E111-377E-FCAED4517993}"/>
          </ac:spMkLst>
        </pc:spChg>
      </pc:sldChg>
      <pc:sldChg chg="modSp mod">
        <pc:chgData name="Jason Wiese" userId="4bff8d5b-7de6-4655-b397-69b0afc81113" providerId="ADAL" clId="{CBB2FC24-D2F8-47EF-82FF-C68DA0B3882E}" dt="2024-03-26T06:30:42.634" v="6885" actId="20577"/>
        <pc:sldMkLst>
          <pc:docMk/>
          <pc:sldMk cId="1694356227" sldId="2146846447"/>
        </pc:sldMkLst>
        <pc:spChg chg="mod">
          <ac:chgData name="Jason Wiese" userId="4bff8d5b-7de6-4655-b397-69b0afc81113" providerId="ADAL" clId="{CBB2FC24-D2F8-47EF-82FF-C68DA0B3882E}" dt="2024-03-25T04:21:14.222" v="199" actId="1076"/>
          <ac:spMkLst>
            <pc:docMk/>
            <pc:sldMk cId="1694356227" sldId="2146846447"/>
            <ac:spMk id="3" creationId="{55247149-D422-1EF1-2AA2-842984C19B71}"/>
          </ac:spMkLst>
        </pc:spChg>
        <pc:spChg chg="mod">
          <ac:chgData name="Jason Wiese" userId="4bff8d5b-7de6-4655-b397-69b0afc81113" providerId="ADAL" clId="{CBB2FC24-D2F8-47EF-82FF-C68DA0B3882E}" dt="2024-03-26T06:29:08.449" v="6861" actId="20577"/>
          <ac:spMkLst>
            <pc:docMk/>
            <pc:sldMk cId="1694356227" sldId="2146846447"/>
            <ac:spMk id="6" creationId="{E839D819-FD56-5938-3C78-9BEE0ED16B0B}"/>
          </ac:spMkLst>
        </pc:spChg>
        <pc:spChg chg="mod">
          <ac:chgData name="Jason Wiese" userId="4bff8d5b-7de6-4655-b397-69b0afc81113" providerId="ADAL" clId="{CBB2FC24-D2F8-47EF-82FF-C68DA0B3882E}" dt="2024-03-26T06:30:23.952" v="6879" actId="20577"/>
          <ac:spMkLst>
            <pc:docMk/>
            <pc:sldMk cId="1694356227" sldId="2146846447"/>
            <ac:spMk id="13" creationId="{BABAE4C0-DD76-C7DA-A9AB-A4B40934F260}"/>
          </ac:spMkLst>
        </pc:spChg>
        <pc:spChg chg="mod">
          <ac:chgData name="Jason Wiese" userId="4bff8d5b-7de6-4655-b397-69b0afc81113" providerId="ADAL" clId="{CBB2FC24-D2F8-47EF-82FF-C68DA0B3882E}" dt="2024-03-26T06:28:45.129" v="6845" actId="20577"/>
          <ac:spMkLst>
            <pc:docMk/>
            <pc:sldMk cId="1694356227" sldId="2146846447"/>
            <ac:spMk id="16" creationId="{DB9F5053-81B5-4F0D-00FD-AB42A7169E07}"/>
          </ac:spMkLst>
        </pc:spChg>
        <pc:spChg chg="mod">
          <ac:chgData name="Jason Wiese" userId="4bff8d5b-7de6-4655-b397-69b0afc81113" providerId="ADAL" clId="{CBB2FC24-D2F8-47EF-82FF-C68DA0B3882E}" dt="2024-03-26T06:30:42.634" v="6885" actId="20577"/>
          <ac:spMkLst>
            <pc:docMk/>
            <pc:sldMk cId="1694356227" sldId="2146846447"/>
            <ac:spMk id="24" creationId="{E10FD0EF-B9DE-9B9C-BD7A-AB784F6B94E3}"/>
          </ac:spMkLst>
        </pc:spChg>
      </pc:sldChg>
      <pc:sldChg chg="addSp delSp modSp mod addCm delCm">
        <pc:chgData name="Jason Wiese" userId="4bff8d5b-7de6-4655-b397-69b0afc81113" providerId="ADAL" clId="{CBB2FC24-D2F8-47EF-82FF-C68DA0B3882E}" dt="2024-03-26T05:35:54.385" v="6406" actId="478"/>
        <pc:sldMkLst>
          <pc:docMk/>
          <pc:sldMk cId="3877600223" sldId="2146846448"/>
        </pc:sldMkLst>
        <pc:spChg chg="del mod">
          <ac:chgData name="Jason Wiese" userId="4bff8d5b-7de6-4655-b397-69b0afc81113" providerId="ADAL" clId="{CBB2FC24-D2F8-47EF-82FF-C68DA0B3882E}" dt="2024-03-26T05:35:54.385" v="6406" actId="478"/>
          <ac:spMkLst>
            <pc:docMk/>
            <pc:sldMk cId="3877600223" sldId="2146846448"/>
            <ac:spMk id="2" creationId="{AEEE662F-B413-0AE1-3811-5A263E806014}"/>
          </ac:spMkLst>
        </pc:spChg>
        <pc:spChg chg="mod">
          <ac:chgData name="Jason Wiese" userId="4bff8d5b-7de6-4655-b397-69b0afc81113" providerId="ADAL" clId="{CBB2FC24-D2F8-47EF-82FF-C68DA0B3882E}" dt="2024-03-26T05:35:48.891" v="6405" actId="207"/>
          <ac:spMkLst>
            <pc:docMk/>
            <pc:sldMk cId="3877600223" sldId="2146846448"/>
            <ac:spMk id="6" creationId="{FE6A7A59-45DF-F301-E6AD-2A44218B55DA}"/>
          </ac:spMkLst>
        </pc:spChg>
        <pc:spChg chg="del mod">
          <ac:chgData name="Jason Wiese" userId="4bff8d5b-7de6-4655-b397-69b0afc81113" providerId="ADAL" clId="{CBB2FC24-D2F8-47EF-82FF-C68DA0B3882E}" dt="2024-03-26T05:35:54.385" v="6406" actId="478"/>
          <ac:spMkLst>
            <pc:docMk/>
            <pc:sldMk cId="3877600223" sldId="2146846448"/>
            <ac:spMk id="14" creationId="{D2FB38D0-1F53-C816-63FC-BEAEBF544A42}"/>
          </ac:spMkLst>
        </pc:spChg>
        <pc:spChg chg="add del mod">
          <ac:chgData name="Jason Wiese" userId="4bff8d5b-7de6-4655-b397-69b0afc81113" providerId="ADAL" clId="{CBB2FC24-D2F8-47EF-82FF-C68DA0B3882E}" dt="2024-03-26T05:35:54.385" v="6406" actId="478"/>
          <ac:spMkLst>
            <pc:docMk/>
            <pc:sldMk cId="3877600223" sldId="2146846448"/>
            <ac:spMk id="16" creationId="{F02137E6-90D0-5792-2621-AD5A6A1AE022}"/>
          </ac:spMkLst>
        </pc:spChg>
        <pc:spChg chg="add del mod">
          <ac:chgData name="Jason Wiese" userId="4bff8d5b-7de6-4655-b397-69b0afc81113" providerId="ADAL" clId="{CBB2FC24-D2F8-47EF-82FF-C68DA0B3882E}" dt="2024-03-26T05:27:11.299" v="6358" actId="478"/>
          <ac:spMkLst>
            <pc:docMk/>
            <pc:sldMk cId="3877600223" sldId="2146846448"/>
            <ac:spMk id="17" creationId="{CE892317-161A-BD53-3AAB-E42497A46A1C}"/>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5:10:48.920" v="5835"/>
              <pc2:cmMkLst xmlns:pc2="http://schemas.microsoft.com/office/powerpoint/2019/9/main/command">
                <pc:docMk/>
                <pc:sldMk cId="3877600223" sldId="2146846448"/>
                <pc2:cmMk id="{57F8DC05-D73C-4EAE-B9AA-03BFBE6DA68A}"/>
              </pc2:cmMkLst>
            </pc226:cmChg>
          </p:ext>
        </pc:extLst>
      </pc:sldChg>
      <pc:sldChg chg="delSp modSp del mod">
        <pc:chgData name="Jason Wiese" userId="4bff8d5b-7de6-4655-b397-69b0afc81113" providerId="ADAL" clId="{CBB2FC24-D2F8-47EF-82FF-C68DA0B3882E}" dt="2024-03-26T06:10:14.797" v="6640" actId="47"/>
        <pc:sldMkLst>
          <pc:docMk/>
          <pc:sldMk cId="3912534087" sldId="2146846464"/>
        </pc:sldMkLst>
        <pc:spChg chg="del mod">
          <ac:chgData name="Jason Wiese" userId="4bff8d5b-7de6-4655-b397-69b0afc81113" providerId="ADAL" clId="{CBB2FC24-D2F8-47EF-82FF-C68DA0B3882E}" dt="2024-03-26T06:09:09.906" v="6589" actId="478"/>
          <ac:spMkLst>
            <pc:docMk/>
            <pc:sldMk cId="3912534087" sldId="2146846464"/>
            <ac:spMk id="6" creationId="{D36B1B2C-A7EF-63AB-5F36-1DFF58802849}"/>
          </ac:spMkLst>
        </pc:spChg>
        <pc:spChg chg="del mod">
          <ac:chgData name="Jason Wiese" userId="4bff8d5b-7de6-4655-b397-69b0afc81113" providerId="ADAL" clId="{CBB2FC24-D2F8-47EF-82FF-C68DA0B3882E}" dt="2024-03-26T06:09:49.068" v="6638" actId="21"/>
          <ac:spMkLst>
            <pc:docMk/>
            <pc:sldMk cId="3912534087" sldId="2146846464"/>
            <ac:spMk id="7" creationId="{455202F5-6DE2-3388-ED93-560B47DC05B4}"/>
          </ac:spMkLst>
        </pc:spChg>
      </pc:sldChg>
      <pc:sldChg chg="addSp delSp modSp mod">
        <pc:chgData name="Jason Wiese" userId="4bff8d5b-7de6-4655-b397-69b0afc81113" providerId="ADAL" clId="{CBB2FC24-D2F8-47EF-82FF-C68DA0B3882E}" dt="2024-03-26T03:22:30.307" v="929" actId="20577"/>
        <pc:sldMkLst>
          <pc:docMk/>
          <pc:sldMk cId="906466090" sldId="2146846476"/>
        </pc:sldMkLst>
        <pc:spChg chg="del">
          <ac:chgData name="Jason Wiese" userId="4bff8d5b-7de6-4655-b397-69b0afc81113" providerId="ADAL" clId="{CBB2FC24-D2F8-47EF-82FF-C68DA0B3882E}" dt="2024-03-26T03:21:53.147" v="910" actId="478"/>
          <ac:spMkLst>
            <pc:docMk/>
            <pc:sldMk cId="906466090" sldId="2146846476"/>
            <ac:spMk id="2" creationId="{6E67A393-D5AB-8913-8CC5-DF1BAB4ED60B}"/>
          </ac:spMkLst>
        </pc:spChg>
        <pc:spChg chg="add del mod">
          <ac:chgData name="Jason Wiese" userId="4bff8d5b-7de6-4655-b397-69b0afc81113" providerId="ADAL" clId="{CBB2FC24-D2F8-47EF-82FF-C68DA0B3882E}" dt="2024-03-26T03:21:53.147" v="910" actId="478"/>
          <ac:spMkLst>
            <pc:docMk/>
            <pc:sldMk cId="906466090" sldId="2146846476"/>
            <ac:spMk id="8" creationId="{E5BAD43F-3F44-E797-668E-95D9E6DD7D29}"/>
          </ac:spMkLst>
        </pc:spChg>
        <pc:spChg chg="mod">
          <ac:chgData name="Jason Wiese" userId="4bff8d5b-7de6-4655-b397-69b0afc81113" providerId="ADAL" clId="{CBB2FC24-D2F8-47EF-82FF-C68DA0B3882E}" dt="2024-03-26T03:22:30.307" v="929" actId="20577"/>
          <ac:spMkLst>
            <pc:docMk/>
            <pc:sldMk cId="906466090" sldId="2146846476"/>
            <ac:spMk id="33" creationId="{CC2E4150-21DE-CF24-77DB-37ECE0B57DD9}"/>
          </ac:spMkLst>
        </pc:spChg>
      </pc:sldChg>
      <pc:sldChg chg="delSp modSp mod addCm delCm modCm">
        <pc:chgData name="Jason Wiese" userId="4bff8d5b-7de6-4655-b397-69b0afc81113" providerId="ADAL" clId="{CBB2FC24-D2F8-47EF-82FF-C68DA0B3882E}" dt="2024-03-26T05:01:48.393" v="5360"/>
        <pc:sldMkLst>
          <pc:docMk/>
          <pc:sldMk cId="258537799" sldId="2146846477"/>
        </pc:sldMkLst>
        <pc:spChg chg="del">
          <ac:chgData name="Jason Wiese" userId="4bff8d5b-7de6-4655-b397-69b0afc81113" providerId="ADAL" clId="{CBB2FC24-D2F8-47EF-82FF-C68DA0B3882E}" dt="2024-03-26T05:00:43.003" v="5285" actId="478"/>
          <ac:spMkLst>
            <pc:docMk/>
            <pc:sldMk cId="258537799" sldId="2146846477"/>
            <ac:spMk id="2" creationId="{E2C853DC-FA84-C729-EC7A-7C1AAA4B23D2}"/>
          </ac:spMkLst>
        </pc:spChg>
        <pc:spChg chg="mod">
          <ac:chgData name="Jason Wiese" userId="4bff8d5b-7de6-4655-b397-69b0afc81113" providerId="ADAL" clId="{CBB2FC24-D2F8-47EF-82FF-C68DA0B3882E}" dt="2024-03-26T05:01:28.432" v="5358" actId="20577"/>
          <ac:spMkLst>
            <pc:docMk/>
            <pc:sldMk cId="258537799" sldId="2146846477"/>
            <ac:spMk id="6" creationId="{465987E1-416A-14D7-A1FB-4A7F8D92B11A}"/>
          </ac:spMkLst>
        </pc:spChg>
        <pc:spChg chg="del">
          <ac:chgData name="Jason Wiese" userId="4bff8d5b-7de6-4655-b397-69b0afc81113" providerId="ADAL" clId="{CBB2FC24-D2F8-47EF-82FF-C68DA0B3882E}" dt="2024-03-26T05:00:43.003" v="5285" actId="478"/>
          <ac:spMkLst>
            <pc:docMk/>
            <pc:sldMk cId="258537799" sldId="2146846477"/>
            <ac:spMk id="12" creationId="{B43F8DFB-B398-4392-87D8-B5E2D9F7FE44}"/>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CBB2FC24-D2F8-47EF-82FF-C68DA0B3882E}" dt="2024-03-26T05:01:46.466" v="5359"/>
              <pc2:cmMkLst xmlns:pc2="http://schemas.microsoft.com/office/powerpoint/2019/9/main/command">
                <pc:docMk/>
                <pc:sldMk cId="258537799" sldId="2146846477"/>
                <pc2:cmMk id="{36EB9235-F1D1-4E54-B8D0-1CFFCC5F5E70}"/>
              </pc2:cmMkLst>
            </pc226:cmChg>
            <pc226:cmChg xmlns:pc226="http://schemas.microsoft.com/office/powerpoint/2022/06/main/command" chg="add del mod">
              <pc226:chgData name="Jason Wiese" userId="4bff8d5b-7de6-4655-b397-69b0afc81113" providerId="ADAL" clId="{CBB2FC24-D2F8-47EF-82FF-C68DA0B3882E}" dt="2024-03-26T05:01:48.393" v="5360"/>
              <pc2:cmMkLst xmlns:pc2="http://schemas.microsoft.com/office/powerpoint/2019/9/main/command">
                <pc:docMk/>
                <pc:sldMk cId="258537799" sldId="2146846477"/>
                <pc2:cmMk id="{E0908274-8AE2-4A6C-8CBA-2358D5EFF0F4}"/>
              </pc2:cmMkLst>
            </pc226:cmChg>
          </p:ext>
        </pc:extLst>
      </pc:sldChg>
      <pc:sldChg chg="delCm">
        <pc:chgData name="Jason Wiese" userId="4bff8d5b-7de6-4655-b397-69b0afc81113" providerId="ADAL" clId="{CBB2FC24-D2F8-47EF-82FF-C68DA0B3882E}" dt="2024-03-26T04:12:06.042" v="2879"/>
        <pc:sldMkLst>
          <pc:docMk/>
          <pc:sldMk cId="3967041719" sldId="2146846479"/>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BB2FC24-D2F8-47EF-82FF-C68DA0B3882E}" dt="2024-03-26T04:12:06.042" v="2879"/>
              <pc2:cmMkLst xmlns:pc2="http://schemas.microsoft.com/office/powerpoint/2019/9/main/command">
                <pc:docMk/>
                <pc:sldMk cId="3967041719" sldId="2146846479"/>
                <pc2:cmMk id="{A59090AB-3659-44C9-9821-55E7E07DD3D3}"/>
              </pc2:cmMkLst>
            </pc226:cmChg>
          </p:ext>
        </pc:extLst>
      </pc:sldChg>
      <pc:sldChg chg="modSp mod delCm">
        <pc:chgData name="Jason Wiese" userId="4bff8d5b-7de6-4655-b397-69b0afc81113" providerId="ADAL" clId="{CBB2FC24-D2F8-47EF-82FF-C68DA0B3882E}" dt="2024-03-26T04:11:42.788" v="2878" actId="20577"/>
        <pc:sldMkLst>
          <pc:docMk/>
          <pc:sldMk cId="3075647565" sldId="2146846481"/>
        </pc:sldMkLst>
        <pc:spChg chg="mod">
          <ac:chgData name="Jason Wiese" userId="4bff8d5b-7de6-4655-b397-69b0afc81113" providerId="ADAL" clId="{CBB2FC24-D2F8-47EF-82FF-C68DA0B3882E}" dt="2024-03-26T04:11:42.788" v="2878" actId="20577"/>
          <ac:spMkLst>
            <pc:docMk/>
            <pc:sldMk cId="3075647565" sldId="2146846481"/>
            <ac:spMk id="33" creationId="{8F0C377E-8C33-1565-B93C-C26DC48F8CAF}"/>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BB2FC24-D2F8-47EF-82FF-C68DA0B3882E}" dt="2024-03-26T04:11:20.747" v="2870"/>
              <pc2:cmMkLst xmlns:pc2="http://schemas.microsoft.com/office/powerpoint/2019/9/main/command">
                <pc:docMk/>
                <pc:sldMk cId="3075647565" sldId="2146846481"/>
                <pc2:cmMk id="{E0D627A9-CB06-4BE9-8EBB-FB0070722529}"/>
              </pc2:cmMkLst>
            </pc226:cmChg>
          </p:ext>
        </pc:extLst>
      </pc:sldChg>
      <pc:sldChg chg="modSp mod">
        <pc:chgData name="Jason Wiese" userId="4bff8d5b-7de6-4655-b397-69b0afc81113" providerId="ADAL" clId="{CBB2FC24-D2F8-47EF-82FF-C68DA0B3882E}" dt="2024-03-26T03:22:21.218" v="928" actId="20577"/>
        <pc:sldMkLst>
          <pc:docMk/>
          <pc:sldMk cId="3561418074" sldId="2146846483"/>
        </pc:sldMkLst>
        <pc:spChg chg="mod">
          <ac:chgData name="Jason Wiese" userId="4bff8d5b-7de6-4655-b397-69b0afc81113" providerId="ADAL" clId="{CBB2FC24-D2F8-47EF-82FF-C68DA0B3882E}" dt="2024-03-26T03:22:21.218" v="928" actId="20577"/>
          <ac:spMkLst>
            <pc:docMk/>
            <pc:sldMk cId="3561418074" sldId="2146846483"/>
            <ac:spMk id="5" creationId="{63C00A99-E685-6DD5-F50E-ADC7EECFC713}"/>
          </ac:spMkLst>
        </pc:spChg>
        <pc:spChg chg="mod">
          <ac:chgData name="Jason Wiese" userId="4bff8d5b-7de6-4655-b397-69b0afc81113" providerId="ADAL" clId="{CBB2FC24-D2F8-47EF-82FF-C68DA0B3882E}" dt="2024-03-25T03:27:55.365" v="2" actId="6549"/>
          <ac:spMkLst>
            <pc:docMk/>
            <pc:sldMk cId="3561418074" sldId="2146846483"/>
            <ac:spMk id="38" creationId="{ACFD942C-60E9-CEB1-3428-E03C2FA58544}"/>
          </ac:spMkLst>
        </pc:spChg>
      </pc:sldChg>
      <pc:sldChg chg="modSp mod">
        <pc:chgData name="Jason Wiese" userId="4bff8d5b-7de6-4655-b397-69b0afc81113" providerId="ADAL" clId="{CBB2FC24-D2F8-47EF-82FF-C68DA0B3882E}" dt="2024-03-26T03:51:34.522" v="1978" actId="6549"/>
        <pc:sldMkLst>
          <pc:docMk/>
          <pc:sldMk cId="429580805" sldId="2146846484"/>
        </pc:sldMkLst>
        <pc:spChg chg="mod">
          <ac:chgData name="Jason Wiese" userId="4bff8d5b-7de6-4655-b397-69b0afc81113" providerId="ADAL" clId="{CBB2FC24-D2F8-47EF-82FF-C68DA0B3882E}" dt="2024-03-26T03:51:34.522" v="1978" actId="6549"/>
          <ac:spMkLst>
            <pc:docMk/>
            <pc:sldMk cId="429580805" sldId="2146846484"/>
            <ac:spMk id="5" creationId="{5CF9FD49-DA36-B48D-4241-03AD2684572C}"/>
          </ac:spMkLst>
        </pc:spChg>
      </pc:sldChg>
      <pc:sldChg chg="modSp mod delCm">
        <pc:chgData name="Jason Wiese" userId="4bff8d5b-7de6-4655-b397-69b0afc81113" providerId="ADAL" clId="{CBB2FC24-D2F8-47EF-82FF-C68DA0B3882E}" dt="2024-03-26T06:23:19.313" v="6810" actId="20577"/>
        <pc:sldMkLst>
          <pc:docMk/>
          <pc:sldMk cId="2731673786" sldId="2146846485"/>
        </pc:sldMkLst>
        <pc:spChg chg="mod">
          <ac:chgData name="Jason Wiese" userId="4bff8d5b-7de6-4655-b397-69b0afc81113" providerId="ADAL" clId="{CBB2FC24-D2F8-47EF-82FF-C68DA0B3882E}" dt="2024-03-26T06:23:19.313" v="6810" actId="20577"/>
          <ac:spMkLst>
            <pc:docMk/>
            <pc:sldMk cId="2731673786" sldId="2146846485"/>
            <ac:spMk id="33" creationId="{2C56D98B-718A-994F-899C-B063498FEF81}"/>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BB2FC24-D2F8-47EF-82FF-C68DA0B3882E}" dt="2024-03-26T04:12:22.234" v="2880"/>
              <pc2:cmMkLst xmlns:pc2="http://schemas.microsoft.com/office/powerpoint/2019/9/main/command">
                <pc:docMk/>
                <pc:sldMk cId="2731673786" sldId="2146846485"/>
                <pc2:cmMk id="{199E7EF7-3300-4DFC-877D-F8C320ED4B1E}"/>
              </pc2:cmMkLst>
            </pc226:cmChg>
          </p:ext>
        </pc:extLst>
      </pc:sldChg>
      <pc:sldChg chg="modSp mod">
        <pc:chgData name="Jason Wiese" userId="4bff8d5b-7de6-4655-b397-69b0afc81113" providerId="ADAL" clId="{CBB2FC24-D2F8-47EF-82FF-C68DA0B3882E}" dt="2024-03-26T05:15:07.480" v="5984" actId="14100"/>
        <pc:sldMkLst>
          <pc:docMk/>
          <pc:sldMk cId="4143384574" sldId="2146846486"/>
        </pc:sldMkLst>
        <pc:spChg chg="mod">
          <ac:chgData name="Jason Wiese" userId="4bff8d5b-7de6-4655-b397-69b0afc81113" providerId="ADAL" clId="{CBB2FC24-D2F8-47EF-82FF-C68DA0B3882E}" dt="2024-03-26T05:15:07.480" v="5984" actId="14100"/>
          <ac:spMkLst>
            <pc:docMk/>
            <pc:sldMk cId="4143384574" sldId="2146846486"/>
            <ac:spMk id="11" creationId="{186BCAB0-6FB0-4F47-3508-EA43F7629628}"/>
          </ac:spMkLst>
        </pc:spChg>
      </pc:sldChg>
      <pc:sldChg chg="delSp modSp mod">
        <pc:chgData name="Jason Wiese" userId="4bff8d5b-7de6-4655-b397-69b0afc81113" providerId="ADAL" clId="{CBB2FC24-D2F8-47EF-82FF-C68DA0B3882E}" dt="2024-03-26T05:20:08.557" v="6285" actId="478"/>
        <pc:sldMkLst>
          <pc:docMk/>
          <pc:sldMk cId="214919103" sldId="2146846487"/>
        </pc:sldMkLst>
        <pc:spChg chg="del">
          <ac:chgData name="Jason Wiese" userId="4bff8d5b-7de6-4655-b397-69b0afc81113" providerId="ADAL" clId="{CBB2FC24-D2F8-47EF-82FF-C68DA0B3882E}" dt="2024-03-26T05:20:08.557" v="6285" actId="478"/>
          <ac:spMkLst>
            <pc:docMk/>
            <pc:sldMk cId="214919103" sldId="2146846487"/>
            <ac:spMk id="2" creationId="{619AA055-02C0-667C-0B7A-6B3CDC83ED0C}"/>
          </ac:spMkLst>
        </pc:spChg>
        <pc:spChg chg="mod">
          <ac:chgData name="Jason Wiese" userId="4bff8d5b-7de6-4655-b397-69b0afc81113" providerId="ADAL" clId="{CBB2FC24-D2F8-47EF-82FF-C68DA0B3882E}" dt="2024-03-26T05:20:03.988" v="6284" actId="207"/>
          <ac:spMkLst>
            <pc:docMk/>
            <pc:sldMk cId="214919103" sldId="2146846487"/>
            <ac:spMk id="6" creationId="{5839181A-D547-E9DB-FF6D-6236F34998AB}"/>
          </ac:spMkLst>
        </pc:spChg>
      </pc:sldChg>
      <pc:sldChg chg="addSp delSp modSp del mod addCm modCm">
        <pc:chgData name="Jason Wiese" userId="4bff8d5b-7de6-4655-b397-69b0afc81113" providerId="ADAL" clId="{CBB2FC24-D2F8-47EF-82FF-C68DA0B3882E}" dt="2024-03-26T06:25:41.902" v="6812" actId="47"/>
        <pc:sldMkLst>
          <pc:docMk/>
          <pc:sldMk cId="1728409808" sldId="2146846489"/>
        </pc:sldMkLst>
        <pc:spChg chg="add del mod">
          <ac:chgData name="Jason Wiese" userId="4bff8d5b-7de6-4655-b397-69b0afc81113" providerId="ADAL" clId="{CBB2FC24-D2F8-47EF-82FF-C68DA0B3882E}" dt="2024-03-26T05:23:43.856" v="6355" actId="478"/>
          <ac:spMkLst>
            <pc:docMk/>
            <pc:sldMk cId="1728409808" sldId="2146846489"/>
            <ac:spMk id="8" creationId="{5835828C-F666-2FD8-D134-ABB631141AB6}"/>
          </ac:spMkLst>
        </pc:spChg>
        <pc:spChg chg="add mod">
          <ac:chgData name="Jason Wiese" userId="4bff8d5b-7de6-4655-b397-69b0afc81113" providerId="ADAL" clId="{CBB2FC24-D2F8-47EF-82FF-C68DA0B3882E}" dt="2024-03-26T05:23:58.468" v="6356"/>
          <ac:spMkLst>
            <pc:docMk/>
            <pc:sldMk cId="1728409808" sldId="2146846489"/>
            <ac:spMk id="18" creationId="{2D450A9B-B321-64F9-509C-BA8515FB80CC}"/>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B2FC24-D2F8-47EF-82FF-C68DA0B3882E}" dt="2024-03-25T04:24:10.420" v="200"/>
              <pc2:cmMkLst xmlns:pc2="http://schemas.microsoft.com/office/powerpoint/2019/9/main/command">
                <pc:docMk/>
                <pc:sldMk cId="1728409808" sldId="2146846489"/>
                <pc2:cmMk id="{F5712990-8E0C-43A7-A98B-D1E398FC2296}"/>
              </pc2:cmMkLst>
            </pc226:cmChg>
            <pc226:cmChg xmlns:pc226="http://schemas.microsoft.com/office/powerpoint/2022/06/main/command" chg="add">
              <pc226:chgData name="Jason Wiese" userId="4bff8d5b-7de6-4655-b397-69b0afc81113" providerId="ADAL" clId="{CBB2FC24-D2F8-47EF-82FF-C68DA0B3882E}" dt="2024-03-25T05:13:09.776" v="209"/>
              <pc2:cmMkLst xmlns:pc2="http://schemas.microsoft.com/office/powerpoint/2019/9/main/command">
                <pc:docMk/>
                <pc:sldMk cId="1728409808" sldId="2146846489"/>
                <pc2:cmMk id="{DCD823AF-452C-4045-A9D1-55C18FC75E30}"/>
              </pc2:cmMkLst>
              <pc226:cmRplyChg chg="add">
                <pc226:chgData name="Jason Wiese" userId="4bff8d5b-7de6-4655-b397-69b0afc81113" providerId="ADAL" clId="{CBB2FC24-D2F8-47EF-82FF-C68DA0B3882E}" dt="2024-03-25T05:13:09.776" v="209"/>
                <pc2:cmRplyMkLst xmlns:pc2="http://schemas.microsoft.com/office/powerpoint/2019/9/main/command">
                  <pc:docMk/>
                  <pc:sldMk cId="1728409808" sldId="2146846489"/>
                  <pc2:cmMk id="{DCD823AF-452C-4045-A9D1-55C18FC75E30}"/>
                  <pc2:cmRplyMk id="{CB8B667E-A77B-41EC-B776-EC118D45D9CF}"/>
                </pc2:cmRplyMkLst>
              </pc226:cmRplyChg>
            </pc226:cmChg>
          </p:ext>
        </pc:extLst>
      </pc:sldChg>
      <pc:sldChg chg="delSp modSp mod">
        <pc:chgData name="Jason Wiese" userId="4bff8d5b-7de6-4655-b397-69b0afc81113" providerId="ADAL" clId="{CBB2FC24-D2F8-47EF-82FF-C68DA0B3882E}" dt="2024-03-26T06:07:13.985" v="6466" actId="1037"/>
        <pc:sldMkLst>
          <pc:docMk/>
          <pc:sldMk cId="1529087481" sldId="2146846493"/>
        </pc:sldMkLst>
        <pc:spChg chg="mod">
          <ac:chgData name="Jason Wiese" userId="4bff8d5b-7de6-4655-b397-69b0afc81113" providerId="ADAL" clId="{CBB2FC24-D2F8-47EF-82FF-C68DA0B3882E}" dt="2024-03-26T06:07:13.985" v="6466" actId="1037"/>
          <ac:spMkLst>
            <pc:docMk/>
            <pc:sldMk cId="1529087481" sldId="2146846493"/>
            <ac:spMk id="3" creationId="{E4A6C0E9-94F7-ED78-8BBA-69026053F219}"/>
          </ac:spMkLst>
        </pc:spChg>
        <pc:spChg chg="del">
          <ac:chgData name="Jason Wiese" userId="4bff8d5b-7de6-4655-b397-69b0afc81113" providerId="ADAL" clId="{CBB2FC24-D2F8-47EF-82FF-C68DA0B3882E}" dt="2024-03-26T06:00:59.029" v="6431" actId="478"/>
          <ac:spMkLst>
            <pc:docMk/>
            <pc:sldMk cId="1529087481" sldId="2146846493"/>
            <ac:spMk id="5" creationId="{7EC7B4D6-2B6D-3DD1-A6B4-352E45280453}"/>
          </ac:spMkLst>
        </pc:spChg>
        <pc:spChg chg="mod">
          <ac:chgData name="Jason Wiese" userId="4bff8d5b-7de6-4655-b397-69b0afc81113" providerId="ADAL" clId="{CBB2FC24-D2F8-47EF-82FF-C68DA0B3882E}" dt="2024-03-26T06:04:42.771" v="6442" actId="20577"/>
          <ac:spMkLst>
            <pc:docMk/>
            <pc:sldMk cId="1529087481" sldId="2146846493"/>
            <ac:spMk id="16" creationId="{1868744D-2248-1114-B1CD-A557A6C5319F}"/>
          </ac:spMkLst>
        </pc:spChg>
      </pc:sldChg>
      <pc:sldChg chg="addSp modSp del mod addCm">
        <pc:chgData name="Jason Wiese" userId="4bff8d5b-7de6-4655-b397-69b0afc81113" providerId="ADAL" clId="{CBB2FC24-D2F8-47EF-82FF-C68DA0B3882E}" dt="2024-03-26T06:10:22.236" v="6641" actId="47"/>
        <pc:sldMkLst>
          <pc:docMk/>
          <pc:sldMk cId="1406751600" sldId="2146846494"/>
        </pc:sldMkLst>
        <pc:spChg chg="add mod">
          <ac:chgData name="Jason Wiese" userId="4bff8d5b-7de6-4655-b397-69b0afc81113" providerId="ADAL" clId="{CBB2FC24-D2F8-47EF-82FF-C68DA0B3882E}" dt="2024-03-25T03:29:37.137" v="78" actId="20577"/>
          <ac:spMkLst>
            <pc:docMk/>
            <pc:sldMk cId="1406751600" sldId="2146846494"/>
            <ac:spMk id="3" creationId="{A15BEE9A-7258-D4EB-0B9B-4246780BA277}"/>
          </ac:spMkLst>
        </pc:spChg>
        <pc:spChg chg="mod">
          <ac:chgData name="Jason Wiese" userId="4bff8d5b-7de6-4655-b397-69b0afc81113" providerId="ADAL" clId="{CBB2FC24-D2F8-47EF-82FF-C68DA0B3882E}" dt="2024-03-25T03:27:34.622" v="0" actId="20577"/>
          <ac:spMkLst>
            <pc:docMk/>
            <pc:sldMk cId="1406751600" sldId="2146846494"/>
            <ac:spMk id="32" creationId="{6B251770-5148-36E1-4F2A-49B9FF221E9B}"/>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B2FC24-D2F8-47EF-82FF-C68DA0B3882E}" dt="2024-03-25T04:24:38.380" v="202"/>
              <pc2:cmMkLst xmlns:pc2="http://schemas.microsoft.com/office/powerpoint/2019/9/main/command">
                <pc:docMk/>
                <pc:sldMk cId="1406751600" sldId="2146846494"/>
                <pc2:cmMk id="{4EA67343-512C-4A5A-9FCD-54E1A18F7E16}"/>
              </pc2:cmMkLst>
            </pc226:cmChg>
            <pc226:cmChg xmlns:pc226="http://schemas.microsoft.com/office/powerpoint/2022/06/main/command" chg="add">
              <pc226:chgData name="Jason Wiese" userId="4bff8d5b-7de6-4655-b397-69b0afc81113" providerId="ADAL" clId="{CBB2FC24-D2F8-47EF-82FF-C68DA0B3882E}" dt="2024-03-25T05:12:22.112" v="208"/>
              <pc2:cmMkLst xmlns:pc2="http://schemas.microsoft.com/office/powerpoint/2019/9/main/command">
                <pc:docMk/>
                <pc:sldMk cId="1406751600" sldId="2146846494"/>
                <pc2:cmMk id="{C71156FA-F9E1-49D0-8471-507B5A58495B}"/>
              </pc2:cmMkLst>
            </pc226:cmChg>
          </p:ext>
        </pc:extLst>
      </pc:sldChg>
      <pc:sldChg chg="del">
        <pc:chgData name="Jason Wiese" userId="4bff8d5b-7de6-4655-b397-69b0afc81113" providerId="ADAL" clId="{CBB2FC24-D2F8-47EF-82FF-C68DA0B3882E}" dt="2024-03-26T06:01:08.478" v="6433" actId="47"/>
        <pc:sldMkLst>
          <pc:docMk/>
          <pc:sldMk cId="2688425599" sldId="2146846495"/>
        </pc:sldMkLst>
      </pc:sldChg>
      <pc:sldChg chg="modSp del mod">
        <pc:chgData name="Jason Wiese" userId="4bff8d5b-7de6-4655-b397-69b0afc81113" providerId="ADAL" clId="{CBB2FC24-D2F8-47EF-82FF-C68DA0B3882E}" dt="2024-03-26T06:01:05.609" v="6432" actId="47"/>
        <pc:sldMkLst>
          <pc:docMk/>
          <pc:sldMk cId="2596784257" sldId="2146846496"/>
        </pc:sldMkLst>
        <pc:spChg chg="mod">
          <ac:chgData name="Jason Wiese" userId="4bff8d5b-7de6-4655-b397-69b0afc81113" providerId="ADAL" clId="{CBB2FC24-D2F8-47EF-82FF-C68DA0B3882E}" dt="2024-03-26T03:10:49.223" v="320" actId="14100"/>
          <ac:spMkLst>
            <pc:docMk/>
            <pc:sldMk cId="2596784257" sldId="2146846496"/>
            <ac:spMk id="17" creationId="{32C0698C-E2B5-B67A-5F13-8D82014B69BE}"/>
          </ac:spMkLst>
        </pc:spChg>
      </pc:sldChg>
      <pc:sldChg chg="delSp modSp mod">
        <pc:chgData name="Jason Wiese" userId="4bff8d5b-7de6-4655-b397-69b0afc81113" providerId="ADAL" clId="{CBB2FC24-D2F8-47EF-82FF-C68DA0B3882E}" dt="2024-03-26T03:16:10.103" v="421" actId="478"/>
        <pc:sldMkLst>
          <pc:docMk/>
          <pc:sldMk cId="2340235917" sldId="2146846497"/>
        </pc:sldMkLst>
        <pc:spChg chg="del">
          <ac:chgData name="Jason Wiese" userId="4bff8d5b-7de6-4655-b397-69b0afc81113" providerId="ADAL" clId="{CBB2FC24-D2F8-47EF-82FF-C68DA0B3882E}" dt="2024-03-26T03:16:10.103" v="421" actId="478"/>
          <ac:spMkLst>
            <pc:docMk/>
            <pc:sldMk cId="2340235917" sldId="2146846497"/>
            <ac:spMk id="2" creationId="{7D990B75-8DB5-2D94-81F4-6811E12B74EB}"/>
          </ac:spMkLst>
        </pc:spChg>
        <pc:spChg chg="del">
          <ac:chgData name="Jason Wiese" userId="4bff8d5b-7de6-4655-b397-69b0afc81113" providerId="ADAL" clId="{CBB2FC24-D2F8-47EF-82FF-C68DA0B3882E}" dt="2024-03-26T03:16:10.103" v="421" actId="478"/>
          <ac:spMkLst>
            <pc:docMk/>
            <pc:sldMk cId="2340235917" sldId="2146846497"/>
            <ac:spMk id="4" creationId="{76F9F985-5082-04A2-BF68-BC893A4AEB9C}"/>
          </ac:spMkLst>
        </pc:spChg>
        <pc:spChg chg="mod">
          <ac:chgData name="Jason Wiese" userId="4bff8d5b-7de6-4655-b397-69b0afc81113" providerId="ADAL" clId="{CBB2FC24-D2F8-47EF-82FF-C68DA0B3882E}" dt="2024-03-26T03:15:41.334" v="420" actId="20577"/>
          <ac:spMkLst>
            <pc:docMk/>
            <pc:sldMk cId="2340235917" sldId="2146846497"/>
            <ac:spMk id="33" creationId="{AE684495-F073-C0B2-1279-C15038D4B016}"/>
          </ac:spMkLst>
        </pc:spChg>
      </pc:sldChg>
      <pc:sldChg chg="modSp mod">
        <pc:chgData name="Jason Wiese" userId="4bff8d5b-7de6-4655-b397-69b0afc81113" providerId="ADAL" clId="{CBB2FC24-D2F8-47EF-82FF-C68DA0B3882E}" dt="2024-03-26T04:03:29.950" v="2393" actId="20577"/>
        <pc:sldMkLst>
          <pc:docMk/>
          <pc:sldMk cId="3911599089" sldId="2146846498"/>
        </pc:sldMkLst>
        <pc:spChg chg="mod">
          <ac:chgData name="Jason Wiese" userId="4bff8d5b-7de6-4655-b397-69b0afc81113" providerId="ADAL" clId="{CBB2FC24-D2F8-47EF-82FF-C68DA0B3882E}" dt="2024-03-26T04:03:29.950" v="2393" actId="20577"/>
          <ac:spMkLst>
            <pc:docMk/>
            <pc:sldMk cId="3911599089" sldId="2146846498"/>
            <ac:spMk id="33" creationId="{738266C6-97FB-3DC0-F7FB-1C53E307B66E}"/>
          </ac:spMkLst>
        </pc:spChg>
      </pc:sldChg>
      <pc:sldChg chg="addSp delSp modSp mod">
        <pc:chgData name="Jason Wiese" userId="4bff8d5b-7de6-4655-b397-69b0afc81113" providerId="ADAL" clId="{CBB2FC24-D2F8-47EF-82FF-C68DA0B3882E}" dt="2024-03-26T04:24:59.424" v="3345" actId="20577"/>
        <pc:sldMkLst>
          <pc:docMk/>
          <pc:sldMk cId="1402692066" sldId="2146846499"/>
        </pc:sldMkLst>
        <pc:spChg chg="del mod">
          <ac:chgData name="Jason Wiese" userId="4bff8d5b-7de6-4655-b397-69b0afc81113" providerId="ADAL" clId="{CBB2FC24-D2F8-47EF-82FF-C68DA0B3882E}" dt="2024-03-26T03:55:11.231" v="2319" actId="478"/>
          <ac:spMkLst>
            <pc:docMk/>
            <pc:sldMk cId="1402692066" sldId="2146846499"/>
            <ac:spMk id="2" creationId="{81CC743E-6B1D-753F-F2D6-402AB261F196}"/>
          </ac:spMkLst>
        </pc:spChg>
        <pc:spChg chg="del">
          <ac:chgData name="Jason Wiese" userId="4bff8d5b-7de6-4655-b397-69b0afc81113" providerId="ADAL" clId="{CBB2FC24-D2F8-47EF-82FF-C68DA0B3882E}" dt="2024-03-26T03:55:37.389" v="2324" actId="478"/>
          <ac:spMkLst>
            <pc:docMk/>
            <pc:sldMk cId="1402692066" sldId="2146846499"/>
            <ac:spMk id="7" creationId="{6B370988-6CC9-3451-E2CB-8726D9982604}"/>
          </ac:spMkLst>
        </pc:spChg>
        <pc:spChg chg="add del mod">
          <ac:chgData name="Jason Wiese" userId="4bff8d5b-7de6-4655-b397-69b0afc81113" providerId="ADAL" clId="{CBB2FC24-D2F8-47EF-82FF-C68DA0B3882E}" dt="2024-03-26T03:55:42.521" v="2325" actId="478"/>
          <ac:spMkLst>
            <pc:docMk/>
            <pc:sldMk cId="1402692066" sldId="2146846499"/>
            <ac:spMk id="8" creationId="{67B2C5E7-6E2E-87D2-2C3D-DF1447487722}"/>
          </ac:spMkLst>
        </pc:spChg>
        <pc:spChg chg="add del mod">
          <ac:chgData name="Jason Wiese" userId="4bff8d5b-7de6-4655-b397-69b0afc81113" providerId="ADAL" clId="{CBB2FC24-D2F8-47EF-82FF-C68DA0B3882E}" dt="2024-03-26T04:21:17.247" v="3251" actId="478"/>
          <ac:spMkLst>
            <pc:docMk/>
            <pc:sldMk cId="1402692066" sldId="2146846499"/>
            <ac:spMk id="10" creationId="{A27E5D29-932B-50EA-F1D8-31B7BF60A7F9}"/>
          </ac:spMkLst>
        </pc:spChg>
        <pc:spChg chg="mod">
          <ac:chgData name="Jason Wiese" userId="4bff8d5b-7de6-4655-b397-69b0afc81113" providerId="ADAL" clId="{CBB2FC24-D2F8-47EF-82FF-C68DA0B3882E}" dt="2024-03-26T04:24:59.424" v="3345" actId="20577"/>
          <ac:spMkLst>
            <pc:docMk/>
            <pc:sldMk cId="1402692066" sldId="2146846499"/>
            <ac:spMk id="33" creationId="{1C7673EE-7000-492B-2ECF-FA346E77029A}"/>
          </ac:spMkLst>
        </pc:spChg>
      </pc:sldChg>
      <pc:sldChg chg="delSp modSp mod">
        <pc:chgData name="Jason Wiese" userId="4bff8d5b-7de6-4655-b397-69b0afc81113" providerId="ADAL" clId="{CBB2FC24-D2F8-47EF-82FF-C68DA0B3882E}" dt="2024-03-26T04:15:54.721" v="3085" actId="207"/>
        <pc:sldMkLst>
          <pc:docMk/>
          <pc:sldMk cId="3587712431" sldId="2146846500"/>
        </pc:sldMkLst>
        <pc:spChg chg="del mod">
          <ac:chgData name="Jason Wiese" userId="4bff8d5b-7de6-4655-b397-69b0afc81113" providerId="ADAL" clId="{CBB2FC24-D2F8-47EF-82FF-C68DA0B3882E}" dt="2024-03-26T04:15:21.877" v="3082" actId="478"/>
          <ac:spMkLst>
            <pc:docMk/>
            <pc:sldMk cId="3587712431" sldId="2146846500"/>
            <ac:spMk id="2" creationId="{A53F7747-AD4A-52A6-D351-076D1C67E10E}"/>
          </ac:spMkLst>
        </pc:spChg>
        <pc:spChg chg="mod">
          <ac:chgData name="Jason Wiese" userId="4bff8d5b-7de6-4655-b397-69b0afc81113" providerId="ADAL" clId="{CBB2FC24-D2F8-47EF-82FF-C68DA0B3882E}" dt="2024-03-26T04:15:54.721" v="3085" actId="207"/>
          <ac:spMkLst>
            <pc:docMk/>
            <pc:sldMk cId="3587712431" sldId="2146846500"/>
            <ac:spMk id="33" creationId="{E2BCA6B8-AB4D-3974-2D07-587F833E7158}"/>
          </ac:spMkLst>
        </pc:spChg>
      </pc:sldChg>
      <pc:sldChg chg="delSp modSp mod">
        <pc:chgData name="Jason Wiese" userId="4bff8d5b-7de6-4655-b397-69b0afc81113" providerId="ADAL" clId="{CBB2FC24-D2F8-47EF-82FF-C68DA0B3882E}" dt="2024-03-26T04:33:36.628" v="3926" actId="207"/>
        <pc:sldMkLst>
          <pc:docMk/>
          <pc:sldMk cId="1243989246" sldId="2146846501"/>
        </pc:sldMkLst>
        <pc:spChg chg="del mod">
          <ac:chgData name="Jason Wiese" userId="4bff8d5b-7de6-4655-b397-69b0afc81113" providerId="ADAL" clId="{CBB2FC24-D2F8-47EF-82FF-C68DA0B3882E}" dt="2024-03-26T04:33:05.678" v="3924" actId="478"/>
          <ac:spMkLst>
            <pc:docMk/>
            <pc:sldMk cId="1243989246" sldId="2146846501"/>
            <ac:spMk id="2" creationId="{D2AD0A5F-ABBC-DBDD-0BFA-7FE3D91F709B}"/>
          </ac:spMkLst>
        </pc:spChg>
        <pc:spChg chg="mod">
          <ac:chgData name="Jason Wiese" userId="4bff8d5b-7de6-4655-b397-69b0afc81113" providerId="ADAL" clId="{CBB2FC24-D2F8-47EF-82FF-C68DA0B3882E}" dt="2024-03-26T04:33:20.422" v="3925" actId="207"/>
          <ac:spMkLst>
            <pc:docMk/>
            <pc:sldMk cId="1243989246" sldId="2146846501"/>
            <ac:spMk id="33" creationId="{BC890DF2-732E-A00E-A883-B48B98C89AC7}"/>
          </ac:spMkLst>
        </pc:spChg>
        <pc:graphicFrameChg chg="mod">
          <ac:chgData name="Jason Wiese" userId="4bff8d5b-7de6-4655-b397-69b0afc81113" providerId="ADAL" clId="{CBB2FC24-D2F8-47EF-82FF-C68DA0B3882E}" dt="2024-03-26T04:33:36.628" v="3926" actId="207"/>
          <ac:graphicFrameMkLst>
            <pc:docMk/>
            <pc:sldMk cId="1243989246" sldId="2146846501"/>
            <ac:graphicFrameMk id="7" creationId="{0AC9C819-D62C-D68B-5FE2-64ECFBBB7544}"/>
          </ac:graphicFrameMkLst>
        </pc:graphicFrameChg>
      </pc:sldChg>
      <pc:sldChg chg="delSp modSp mod delCm">
        <pc:chgData name="Jason Wiese" userId="4bff8d5b-7de6-4655-b397-69b0afc81113" providerId="ADAL" clId="{CBB2FC24-D2F8-47EF-82FF-C68DA0B3882E}" dt="2024-03-26T04:41:49.741" v="4160" actId="478"/>
        <pc:sldMkLst>
          <pc:docMk/>
          <pc:sldMk cId="2244027149" sldId="2146846502"/>
        </pc:sldMkLst>
        <pc:spChg chg="del">
          <ac:chgData name="Jason Wiese" userId="4bff8d5b-7de6-4655-b397-69b0afc81113" providerId="ADAL" clId="{CBB2FC24-D2F8-47EF-82FF-C68DA0B3882E}" dt="2024-03-26T04:40:50.788" v="4159" actId="478"/>
          <ac:spMkLst>
            <pc:docMk/>
            <pc:sldMk cId="2244027149" sldId="2146846502"/>
            <ac:spMk id="2" creationId="{91628766-4BC5-88AE-FCB0-F24ADD178A1F}"/>
          </ac:spMkLst>
        </pc:spChg>
        <pc:spChg chg="del mod">
          <ac:chgData name="Jason Wiese" userId="4bff8d5b-7de6-4655-b397-69b0afc81113" providerId="ADAL" clId="{CBB2FC24-D2F8-47EF-82FF-C68DA0B3882E}" dt="2024-03-26T04:41:49.741" v="4160" actId="478"/>
          <ac:spMkLst>
            <pc:docMk/>
            <pc:sldMk cId="2244027149" sldId="2146846502"/>
            <ac:spMk id="6" creationId="{52586D60-3A0D-38B7-20D1-5C130DBEB3CA}"/>
          </ac:spMkLst>
        </pc:spChg>
        <pc:spChg chg="mod">
          <ac:chgData name="Jason Wiese" userId="4bff8d5b-7de6-4655-b397-69b0afc81113" providerId="ADAL" clId="{CBB2FC24-D2F8-47EF-82FF-C68DA0B3882E}" dt="2024-03-26T04:40:39.449" v="4158" actId="313"/>
          <ac:spMkLst>
            <pc:docMk/>
            <pc:sldMk cId="2244027149" sldId="2146846502"/>
            <ac:spMk id="33" creationId="{EAAC450B-6A4D-BEC1-837C-DD7DB3EAA593}"/>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BB2FC24-D2F8-47EF-82FF-C68DA0B3882E}" dt="2024-03-26T04:40:15.335" v="4153"/>
              <pc2:cmMkLst xmlns:pc2="http://schemas.microsoft.com/office/powerpoint/2019/9/main/command">
                <pc:docMk/>
                <pc:sldMk cId="2244027149" sldId="2146846502"/>
                <pc2:cmMk id="{15464831-35EA-48F6-8F3E-06979FCB20ED}"/>
              </pc2:cmMkLst>
            </pc226:cmChg>
          </p:ext>
        </pc:extLst>
      </pc:sldChg>
      <pc:sldChg chg="delSp modSp mod">
        <pc:chgData name="Jason Wiese" userId="4bff8d5b-7de6-4655-b397-69b0afc81113" providerId="ADAL" clId="{CBB2FC24-D2F8-47EF-82FF-C68DA0B3882E}" dt="2024-03-26T04:52:38.325" v="4883" actId="20577"/>
        <pc:sldMkLst>
          <pc:docMk/>
          <pc:sldMk cId="2794344071" sldId="2146846503"/>
        </pc:sldMkLst>
        <pc:spChg chg="del">
          <ac:chgData name="Jason Wiese" userId="4bff8d5b-7de6-4655-b397-69b0afc81113" providerId="ADAL" clId="{CBB2FC24-D2F8-47EF-82FF-C68DA0B3882E}" dt="2024-03-26T04:50:21.536" v="4674" actId="478"/>
          <ac:spMkLst>
            <pc:docMk/>
            <pc:sldMk cId="2794344071" sldId="2146846503"/>
            <ac:spMk id="2" creationId="{76B5D0AF-0FAB-36FA-0452-68783DB0FBCA}"/>
          </ac:spMkLst>
        </pc:spChg>
        <pc:spChg chg="mod">
          <ac:chgData name="Jason Wiese" userId="4bff8d5b-7de6-4655-b397-69b0afc81113" providerId="ADAL" clId="{CBB2FC24-D2F8-47EF-82FF-C68DA0B3882E}" dt="2024-03-26T04:52:38.325" v="4883" actId="20577"/>
          <ac:spMkLst>
            <pc:docMk/>
            <pc:sldMk cId="2794344071" sldId="2146846503"/>
            <ac:spMk id="33" creationId="{2034B6EC-9F6B-88CD-4A0E-19DB2FD662BD}"/>
          </ac:spMkLst>
        </pc:spChg>
      </pc:sldChg>
      <pc:sldChg chg="delSp modSp mod delCm modCm">
        <pc:chgData name="Jason Wiese" userId="4bff8d5b-7de6-4655-b397-69b0afc81113" providerId="ADAL" clId="{CBB2FC24-D2F8-47EF-82FF-C68DA0B3882E}" dt="2024-03-26T04:59:59.208" v="5284" actId="313"/>
        <pc:sldMkLst>
          <pc:docMk/>
          <pc:sldMk cId="3287000069" sldId="2146846504"/>
        </pc:sldMkLst>
        <pc:spChg chg="del mod">
          <ac:chgData name="Jason Wiese" userId="4bff8d5b-7de6-4655-b397-69b0afc81113" providerId="ADAL" clId="{CBB2FC24-D2F8-47EF-82FF-C68DA0B3882E}" dt="2024-03-26T04:56:10.246" v="5008" actId="478"/>
          <ac:spMkLst>
            <pc:docMk/>
            <pc:sldMk cId="3287000069" sldId="2146846504"/>
            <ac:spMk id="2" creationId="{6527C5DC-84AA-5CDF-CCB1-B3B0C8DC2DA4}"/>
          </ac:spMkLst>
        </pc:spChg>
        <pc:spChg chg="mod">
          <ac:chgData name="Jason Wiese" userId="4bff8d5b-7de6-4655-b397-69b0afc81113" providerId="ADAL" clId="{CBB2FC24-D2F8-47EF-82FF-C68DA0B3882E}" dt="2024-03-26T04:59:59.208" v="5284" actId="313"/>
          <ac:spMkLst>
            <pc:docMk/>
            <pc:sldMk cId="3287000069" sldId="2146846504"/>
            <ac:spMk id="6" creationId="{DE23C67E-A1D7-0DA1-0327-74929EB18932}"/>
          </ac:spMkLst>
        </pc:spChg>
        <pc:spChg chg="del mod">
          <ac:chgData name="Jason Wiese" userId="4bff8d5b-7de6-4655-b397-69b0afc81113" providerId="ADAL" clId="{CBB2FC24-D2F8-47EF-82FF-C68DA0B3882E}" dt="2024-03-26T04:56:13.455" v="5010" actId="478"/>
          <ac:spMkLst>
            <pc:docMk/>
            <pc:sldMk cId="3287000069" sldId="2146846504"/>
            <ac:spMk id="11" creationId="{934FAEF2-C688-58E8-3C03-DE3063D15464}"/>
          </ac:spMkLst>
        </pc:spChg>
        <pc:spChg chg="del">
          <ac:chgData name="Jason Wiese" userId="4bff8d5b-7de6-4655-b397-69b0afc81113" providerId="ADAL" clId="{CBB2FC24-D2F8-47EF-82FF-C68DA0B3882E}" dt="2024-03-26T04:56:15.471" v="5011" actId="478"/>
          <ac:spMkLst>
            <pc:docMk/>
            <pc:sldMk cId="3287000069" sldId="2146846504"/>
            <ac:spMk id="18" creationId="{02D23F25-15DF-3B11-9233-2ABBF12FBC36}"/>
          </ac:spMkLst>
        </pc:spChg>
        <pc:graphicFrameChg chg="mod">
          <ac:chgData name="Jason Wiese" userId="4bff8d5b-7de6-4655-b397-69b0afc81113" providerId="ADAL" clId="{CBB2FC24-D2F8-47EF-82FF-C68DA0B3882E}" dt="2024-03-26T04:54:54.638" v="4899" actId="1076"/>
          <ac:graphicFrameMkLst>
            <pc:docMk/>
            <pc:sldMk cId="3287000069" sldId="2146846504"/>
            <ac:graphicFrameMk id="12" creationId="{BE8A2035-39C9-E91D-6C31-1D54D0E81BB2}"/>
          </ac:graphicFrameMkLst>
        </pc:graphicFrameChg>
        <pc:extLst>
          <p:ext xmlns:p="http://schemas.openxmlformats.org/presentationml/2006/main" uri="{D6D511B9-2390-475A-947B-AFAB55BFBCF1}">
            <pc226:cmChg xmlns:pc226="http://schemas.microsoft.com/office/powerpoint/2022/06/main/command" chg="del mod">
              <pc226:chgData name="Jason Wiese" userId="4bff8d5b-7de6-4655-b397-69b0afc81113" providerId="ADAL" clId="{CBB2FC24-D2F8-47EF-82FF-C68DA0B3882E}" dt="2024-03-26T04:57:05.627" v="5038"/>
              <pc2:cmMkLst xmlns:pc2="http://schemas.microsoft.com/office/powerpoint/2019/9/main/command">
                <pc:docMk/>
                <pc:sldMk cId="3287000069" sldId="2146846504"/>
                <pc2:cmMk id="{336EE0E3-396E-4DE3-865E-3366A4CD644C}"/>
              </pc2:cmMkLst>
            </pc226:cmChg>
          </p:ext>
        </pc:extLst>
      </pc:sldChg>
      <pc:sldChg chg="delSp modSp mod">
        <pc:chgData name="Jason Wiese" userId="4bff8d5b-7de6-4655-b397-69b0afc81113" providerId="ADAL" clId="{CBB2FC24-D2F8-47EF-82FF-C68DA0B3882E}" dt="2024-03-26T05:17:18.846" v="6137" actId="478"/>
        <pc:sldMkLst>
          <pc:docMk/>
          <pc:sldMk cId="1204072126" sldId="2146846505"/>
        </pc:sldMkLst>
        <pc:spChg chg="del mod">
          <ac:chgData name="Jason Wiese" userId="4bff8d5b-7de6-4655-b397-69b0afc81113" providerId="ADAL" clId="{CBB2FC24-D2F8-47EF-82FF-C68DA0B3882E}" dt="2024-03-26T05:17:18.846" v="6137" actId="478"/>
          <ac:spMkLst>
            <pc:docMk/>
            <pc:sldMk cId="1204072126" sldId="2146846505"/>
            <ac:spMk id="2" creationId="{D1962063-BB50-E111-377E-FCAED4517993}"/>
          </ac:spMkLst>
        </pc:spChg>
        <pc:spChg chg="mod">
          <ac:chgData name="Jason Wiese" userId="4bff8d5b-7de6-4655-b397-69b0afc81113" providerId="ADAL" clId="{CBB2FC24-D2F8-47EF-82FF-C68DA0B3882E}" dt="2024-03-26T05:17:11.170" v="6136" actId="207"/>
          <ac:spMkLst>
            <pc:docMk/>
            <pc:sldMk cId="1204072126" sldId="2146846505"/>
            <ac:spMk id="6" creationId="{B37BB5E2-F2A8-958E-C087-4354B804E9F5}"/>
          </ac:spMkLst>
        </pc:spChg>
      </pc:sldChg>
      <pc:sldChg chg="delSp modSp mod">
        <pc:chgData name="Jason Wiese" userId="4bff8d5b-7de6-4655-b397-69b0afc81113" providerId="ADAL" clId="{CBB2FC24-D2F8-47EF-82FF-C68DA0B3882E}" dt="2024-03-26T05:24:15.646" v="6357" actId="207"/>
        <pc:sldMkLst>
          <pc:docMk/>
          <pc:sldMk cId="110176624" sldId="2146846506"/>
        </pc:sldMkLst>
        <pc:spChg chg="del mod">
          <ac:chgData name="Jason Wiese" userId="4bff8d5b-7de6-4655-b397-69b0afc81113" providerId="ADAL" clId="{CBB2FC24-D2F8-47EF-82FF-C68DA0B3882E}" dt="2024-03-26T05:22:42.264" v="6350" actId="478"/>
          <ac:spMkLst>
            <pc:docMk/>
            <pc:sldMk cId="110176624" sldId="2146846506"/>
            <ac:spMk id="2" creationId="{BA255330-2EC7-6464-E4BA-E04ADC26EF07}"/>
          </ac:spMkLst>
        </pc:spChg>
        <pc:spChg chg="mod">
          <ac:chgData name="Jason Wiese" userId="4bff8d5b-7de6-4655-b397-69b0afc81113" providerId="ADAL" clId="{CBB2FC24-D2F8-47EF-82FF-C68DA0B3882E}" dt="2024-03-26T05:22:58.286" v="6352" actId="14100"/>
          <ac:spMkLst>
            <pc:docMk/>
            <pc:sldMk cId="110176624" sldId="2146846506"/>
            <ac:spMk id="6" creationId="{B1BCD3F0-3F39-DEAB-607E-E5EE98F7B758}"/>
          </ac:spMkLst>
        </pc:spChg>
        <pc:spChg chg="del mod">
          <ac:chgData name="Jason Wiese" userId="4bff8d5b-7de6-4655-b397-69b0afc81113" providerId="ADAL" clId="{CBB2FC24-D2F8-47EF-82FF-C68DA0B3882E}" dt="2024-03-26T05:22:42.264" v="6350" actId="478"/>
          <ac:spMkLst>
            <pc:docMk/>
            <pc:sldMk cId="110176624" sldId="2146846506"/>
            <ac:spMk id="12" creationId="{F1AC08E4-AB4A-98F0-15F9-2ACD0CF32F08}"/>
          </ac:spMkLst>
        </pc:spChg>
        <pc:spChg chg="del mod">
          <ac:chgData name="Jason Wiese" userId="4bff8d5b-7de6-4655-b397-69b0afc81113" providerId="ADAL" clId="{CBB2FC24-D2F8-47EF-82FF-C68DA0B3882E}" dt="2024-03-26T05:22:42.264" v="6350" actId="478"/>
          <ac:spMkLst>
            <pc:docMk/>
            <pc:sldMk cId="110176624" sldId="2146846506"/>
            <ac:spMk id="15" creationId="{4B61EE7B-87E2-4D91-1745-6B5AE8346EBE}"/>
          </ac:spMkLst>
        </pc:spChg>
        <pc:graphicFrameChg chg="mod">
          <ac:chgData name="Jason Wiese" userId="4bff8d5b-7de6-4655-b397-69b0afc81113" providerId="ADAL" clId="{CBB2FC24-D2F8-47EF-82FF-C68DA0B3882E}" dt="2024-03-26T05:24:15.646" v="6357" actId="207"/>
          <ac:graphicFrameMkLst>
            <pc:docMk/>
            <pc:sldMk cId="110176624" sldId="2146846506"/>
            <ac:graphicFrameMk id="13" creationId="{A76083E3-0CC8-7510-8C5C-44A2157E6C37}"/>
          </ac:graphicFrameMkLst>
        </pc:graphicFrameChg>
      </pc:sldChg>
      <pc:sldChg chg="addSp delSp modSp mod delCm modCm">
        <pc:chgData name="Jason Wiese" userId="4bff8d5b-7de6-4655-b397-69b0afc81113" providerId="ADAL" clId="{CBB2FC24-D2F8-47EF-82FF-C68DA0B3882E}" dt="2024-03-26T06:22:48.273" v="6790"/>
        <pc:sldMkLst>
          <pc:docMk/>
          <pc:sldMk cId="3028462615" sldId="2146846507"/>
        </pc:sldMkLst>
        <pc:spChg chg="add del mod">
          <ac:chgData name="Jason Wiese" userId="4bff8d5b-7de6-4655-b397-69b0afc81113" providerId="ADAL" clId="{CBB2FC24-D2F8-47EF-82FF-C68DA0B3882E}" dt="2024-03-26T06:18:19.275" v="6739" actId="478"/>
          <ac:spMkLst>
            <pc:docMk/>
            <pc:sldMk cId="3028462615" sldId="2146846507"/>
            <ac:spMk id="3" creationId="{A15BEE9A-7258-D4EB-0B9B-4246780BA277}"/>
          </ac:spMkLst>
        </pc:spChg>
        <pc:spChg chg="del">
          <ac:chgData name="Jason Wiese" userId="4bff8d5b-7de6-4655-b397-69b0afc81113" providerId="ADAL" clId="{CBB2FC24-D2F8-47EF-82FF-C68DA0B3882E}" dt="2024-03-26T06:09:34.108" v="6632" actId="478"/>
          <ac:spMkLst>
            <pc:docMk/>
            <pc:sldMk cId="3028462615" sldId="2146846507"/>
            <ac:spMk id="4" creationId="{0AD65415-34FA-E287-16F6-981E056A16F4}"/>
          </ac:spMkLst>
        </pc:spChg>
        <pc:spChg chg="add mod">
          <ac:chgData name="Jason Wiese" userId="4bff8d5b-7de6-4655-b397-69b0afc81113" providerId="ADAL" clId="{CBB2FC24-D2F8-47EF-82FF-C68DA0B3882E}" dt="2024-03-26T06:20:46.744" v="6783" actId="20577"/>
          <ac:spMkLst>
            <pc:docMk/>
            <pc:sldMk cId="3028462615" sldId="2146846507"/>
            <ac:spMk id="7" creationId="{455202F5-6DE2-3388-ED93-560B47DC05B4}"/>
          </ac:spMkLst>
        </pc:spChg>
        <pc:spChg chg="add mod">
          <ac:chgData name="Jason Wiese" userId="4bff8d5b-7de6-4655-b397-69b0afc81113" providerId="ADAL" clId="{CBB2FC24-D2F8-47EF-82FF-C68DA0B3882E}" dt="2024-03-26T06:21:44.894" v="6785"/>
          <ac:spMkLst>
            <pc:docMk/>
            <pc:sldMk cId="3028462615" sldId="2146846507"/>
            <ac:spMk id="8" creationId="{4EE132E7-FAFC-8E81-B77E-737033BF46A5}"/>
          </ac:spMkLst>
        </pc:spChg>
        <pc:spChg chg="add mod">
          <ac:chgData name="Jason Wiese" userId="4bff8d5b-7de6-4655-b397-69b0afc81113" providerId="ADAL" clId="{CBB2FC24-D2F8-47EF-82FF-C68DA0B3882E}" dt="2024-03-26T06:18:25.789" v="6740" actId="1076"/>
          <ac:spMkLst>
            <pc:docMk/>
            <pc:sldMk cId="3028462615" sldId="2146846507"/>
            <ac:spMk id="9" creationId="{7DEF5402-9A5F-AF2B-31EE-A27BD941EA94}"/>
          </ac:spMkLst>
        </pc:spChg>
        <pc:spChg chg="add mod">
          <ac:chgData name="Jason Wiese" userId="4bff8d5b-7de6-4655-b397-69b0afc81113" providerId="ADAL" clId="{CBB2FC24-D2F8-47EF-82FF-C68DA0B3882E}" dt="2024-03-26T06:22:28.945" v="6788"/>
          <ac:spMkLst>
            <pc:docMk/>
            <pc:sldMk cId="3028462615" sldId="2146846507"/>
            <ac:spMk id="10" creationId="{048CB54F-7771-E4B7-0A32-9688088FF478}"/>
          </ac:spMkLst>
        </pc:spChg>
        <pc:spChg chg="add mod">
          <ac:chgData name="Jason Wiese" userId="4bff8d5b-7de6-4655-b397-69b0afc81113" providerId="ADAL" clId="{CBB2FC24-D2F8-47EF-82FF-C68DA0B3882E}" dt="2024-03-26T06:22:38.137" v="6789"/>
          <ac:spMkLst>
            <pc:docMk/>
            <pc:sldMk cId="3028462615" sldId="2146846507"/>
            <ac:spMk id="11" creationId="{2AEAD64A-461F-BAEE-FC3C-5FE46583506B}"/>
          </ac:spMkLst>
        </pc:spChg>
        <pc:spChg chg="add mod">
          <ac:chgData name="Jason Wiese" userId="4bff8d5b-7de6-4655-b397-69b0afc81113" providerId="ADAL" clId="{CBB2FC24-D2F8-47EF-82FF-C68DA0B3882E}" dt="2024-03-26T06:21:59.654" v="6786"/>
          <ac:spMkLst>
            <pc:docMk/>
            <pc:sldMk cId="3028462615" sldId="2146846507"/>
            <ac:spMk id="12" creationId="{EF78885B-3E97-F389-ED44-ECEF84399BAB}"/>
          </ac:spMkLst>
        </pc:spChg>
        <pc:spChg chg="add mod">
          <ac:chgData name="Jason Wiese" userId="4bff8d5b-7de6-4655-b397-69b0afc81113" providerId="ADAL" clId="{CBB2FC24-D2F8-47EF-82FF-C68DA0B3882E}" dt="2024-03-26T06:22:17.078" v="6787"/>
          <ac:spMkLst>
            <pc:docMk/>
            <pc:sldMk cId="3028462615" sldId="2146846507"/>
            <ac:spMk id="13" creationId="{0DED74FE-03EE-B4A2-4776-826191940C77}"/>
          </ac:spMkLst>
        </pc:spChg>
        <pc:spChg chg="add mod">
          <ac:chgData name="Jason Wiese" userId="4bff8d5b-7de6-4655-b397-69b0afc81113" providerId="ADAL" clId="{CBB2FC24-D2F8-47EF-82FF-C68DA0B3882E}" dt="2024-03-26T06:22:48.273" v="6790"/>
          <ac:spMkLst>
            <pc:docMk/>
            <pc:sldMk cId="3028462615" sldId="2146846507"/>
            <ac:spMk id="14" creationId="{A6C3B7CD-80B5-1CB9-8565-9247B2053ABA}"/>
          </ac:spMkLst>
        </pc:spChg>
        <pc:spChg chg="add mod">
          <ac:chgData name="Jason Wiese" userId="4bff8d5b-7de6-4655-b397-69b0afc81113" providerId="ADAL" clId="{CBB2FC24-D2F8-47EF-82FF-C68DA0B3882E}" dt="2024-03-26T06:18:44.938" v="6742" actId="1076"/>
          <ac:spMkLst>
            <pc:docMk/>
            <pc:sldMk cId="3028462615" sldId="2146846507"/>
            <ac:spMk id="15" creationId="{2A8540DC-7C9C-E529-0D2A-8118264C2962}"/>
          </ac:spMkLst>
        </pc:spChg>
        <pc:spChg chg="add mod">
          <ac:chgData name="Jason Wiese" userId="4bff8d5b-7de6-4655-b397-69b0afc81113" providerId="ADAL" clId="{CBB2FC24-D2F8-47EF-82FF-C68DA0B3882E}" dt="2024-03-26T06:18:44.938" v="6742" actId="1076"/>
          <ac:spMkLst>
            <pc:docMk/>
            <pc:sldMk cId="3028462615" sldId="2146846507"/>
            <ac:spMk id="16" creationId="{E0818250-3F44-EF84-BF1C-CC57A77D06A7}"/>
          </ac:spMkLst>
        </pc:spChg>
        <pc:spChg chg="del">
          <ac:chgData name="Jason Wiese" userId="4bff8d5b-7de6-4655-b397-69b0afc81113" providerId="ADAL" clId="{CBB2FC24-D2F8-47EF-82FF-C68DA0B3882E}" dt="2024-03-26T05:38:54.409" v="6407" actId="478"/>
          <ac:spMkLst>
            <pc:docMk/>
            <pc:sldMk cId="3028462615" sldId="2146846507"/>
            <ac:spMk id="17" creationId="{854BD5C2-6CDD-71E9-3128-5DD0FC11167A}"/>
          </ac:spMkLst>
        </pc:spChg>
        <pc:spChg chg="add mod">
          <ac:chgData name="Jason Wiese" userId="4bff8d5b-7de6-4655-b397-69b0afc81113" providerId="ADAL" clId="{CBB2FC24-D2F8-47EF-82FF-C68DA0B3882E}" dt="2024-03-26T06:19:43.086" v="6757" actId="207"/>
          <ac:spMkLst>
            <pc:docMk/>
            <pc:sldMk cId="3028462615" sldId="2146846507"/>
            <ac:spMk id="18" creationId="{90AE044B-AEA2-F5B4-06CA-031650D06002}"/>
          </ac:spMkLst>
        </pc:spChg>
        <pc:spChg chg="add mod">
          <ac:chgData name="Jason Wiese" userId="4bff8d5b-7de6-4655-b397-69b0afc81113" providerId="ADAL" clId="{CBB2FC24-D2F8-47EF-82FF-C68DA0B3882E}" dt="2024-03-26T06:18:44.938" v="6742" actId="1076"/>
          <ac:spMkLst>
            <pc:docMk/>
            <pc:sldMk cId="3028462615" sldId="2146846507"/>
            <ac:spMk id="19" creationId="{0C41DB25-6C1A-F0D2-EDF1-4C1E546B7B3F}"/>
          </ac:spMkLst>
        </pc:spChg>
        <pc:spChg chg="add del mod">
          <ac:chgData name="Jason Wiese" userId="4bff8d5b-7de6-4655-b397-69b0afc81113" providerId="ADAL" clId="{CBB2FC24-D2F8-47EF-82FF-C68DA0B3882E}" dt="2024-03-26T06:18:19.275" v="6739" actId="478"/>
          <ac:spMkLst>
            <pc:docMk/>
            <pc:sldMk cId="3028462615" sldId="2146846507"/>
            <ac:spMk id="20" creationId="{039FEBE9-11DE-821A-3F84-A72D6EC94F19}"/>
          </ac:spMkLst>
        </pc:spChg>
        <pc:spChg chg="add del mod">
          <ac:chgData name="Jason Wiese" userId="4bff8d5b-7de6-4655-b397-69b0afc81113" providerId="ADAL" clId="{CBB2FC24-D2F8-47EF-82FF-C68DA0B3882E}" dt="2024-03-26T06:18:19.275" v="6739" actId="478"/>
          <ac:spMkLst>
            <pc:docMk/>
            <pc:sldMk cId="3028462615" sldId="2146846507"/>
            <ac:spMk id="21" creationId="{A733714B-A445-5417-5DD2-6E194E267272}"/>
          </ac:spMkLst>
        </pc:spChg>
        <pc:spChg chg="add mod">
          <ac:chgData name="Jason Wiese" userId="4bff8d5b-7de6-4655-b397-69b0afc81113" providerId="ADAL" clId="{CBB2FC24-D2F8-47EF-82FF-C68DA0B3882E}" dt="2024-03-26T06:18:44.938" v="6742" actId="1076"/>
          <ac:spMkLst>
            <pc:docMk/>
            <pc:sldMk cId="3028462615" sldId="2146846507"/>
            <ac:spMk id="22" creationId="{3F59DAF4-8409-2D62-E516-E16E64E28BAE}"/>
          </ac:spMkLst>
        </pc:spChg>
        <pc:spChg chg="add del mod">
          <ac:chgData name="Jason Wiese" userId="4bff8d5b-7de6-4655-b397-69b0afc81113" providerId="ADAL" clId="{CBB2FC24-D2F8-47EF-82FF-C68DA0B3882E}" dt="2024-03-26T06:18:19.275" v="6739" actId="478"/>
          <ac:spMkLst>
            <pc:docMk/>
            <pc:sldMk cId="3028462615" sldId="2146846507"/>
            <ac:spMk id="25" creationId="{D7839B54-3AD9-1794-C569-05BB49E2605C}"/>
          </ac:spMkLst>
        </pc:spChg>
        <pc:spChg chg="add del mod">
          <ac:chgData name="Jason Wiese" userId="4bff8d5b-7de6-4655-b397-69b0afc81113" providerId="ADAL" clId="{CBB2FC24-D2F8-47EF-82FF-C68DA0B3882E}" dt="2024-03-26T06:18:19.275" v="6739" actId="478"/>
          <ac:spMkLst>
            <pc:docMk/>
            <pc:sldMk cId="3028462615" sldId="2146846507"/>
            <ac:spMk id="29" creationId="{47822DD8-EAC2-CF0A-B2F6-08C83A94AEEA}"/>
          </ac:spMkLst>
        </pc:spChg>
        <pc:spChg chg="add del mod">
          <ac:chgData name="Jason Wiese" userId="4bff8d5b-7de6-4655-b397-69b0afc81113" providerId="ADAL" clId="{CBB2FC24-D2F8-47EF-82FF-C68DA0B3882E}" dt="2024-03-26T06:18:19.275" v="6739" actId="478"/>
          <ac:spMkLst>
            <pc:docMk/>
            <pc:sldMk cId="3028462615" sldId="2146846507"/>
            <ac:spMk id="30" creationId="{BB218AD4-D547-2E79-0052-B048C14DCFB6}"/>
          </ac:spMkLst>
        </pc:spChg>
        <pc:spChg chg="add del mod">
          <ac:chgData name="Jason Wiese" userId="4bff8d5b-7de6-4655-b397-69b0afc81113" providerId="ADAL" clId="{CBB2FC24-D2F8-47EF-82FF-C68DA0B3882E}" dt="2024-03-26T06:18:19.275" v="6739" actId="478"/>
          <ac:spMkLst>
            <pc:docMk/>
            <pc:sldMk cId="3028462615" sldId="2146846507"/>
            <ac:spMk id="32" creationId="{6B251770-5148-36E1-4F2A-49B9FF221E9B}"/>
          </ac:spMkLst>
        </pc:spChg>
        <pc:spChg chg="add del mod">
          <ac:chgData name="Jason Wiese" userId="4bff8d5b-7de6-4655-b397-69b0afc81113" providerId="ADAL" clId="{CBB2FC24-D2F8-47EF-82FF-C68DA0B3882E}" dt="2024-03-26T06:18:19.275" v="6739" actId="478"/>
          <ac:spMkLst>
            <pc:docMk/>
            <pc:sldMk cId="3028462615" sldId="2146846507"/>
            <ac:spMk id="34" creationId="{47614084-D2E6-B63D-7E6F-73D060AF8737}"/>
          </ac:spMkLst>
        </pc:spChg>
        <pc:spChg chg="add del mod">
          <ac:chgData name="Jason Wiese" userId="4bff8d5b-7de6-4655-b397-69b0afc81113" providerId="ADAL" clId="{CBB2FC24-D2F8-47EF-82FF-C68DA0B3882E}" dt="2024-03-26T06:18:19.275" v="6739" actId="478"/>
          <ac:spMkLst>
            <pc:docMk/>
            <pc:sldMk cId="3028462615" sldId="2146846507"/>
            <ac:spMk id="35" creationId="{9C1A483D-7667-84E8-E6DB-C08790AB8B06}"/>
          </ac:spMkLst>
        </pc:spChg>
        <pc:spChg chg="add del mod">
          <ac:chgData name="Jason Wiese" userId="4bff8d5b-7de6-4655-b397-69b0afc81113" providerId="ADAL" clId="{CBB2FC24-D2F8-47EF-82FF-C68DA0B3882E}" dt="2024-03-26T06:18:19.275" v="6739" actId="478"/>
          <ac:spMkLst>
            <pc:docMk/>
            <pc:sldMk cId="3028462615" sldId="2146846507"/>
            <ac:spMk id="36" creationId="{DA23A4AD-C287-5D6B-4EE8-D3812E919EC2}"/>
          </ac:spMkLst>
        </pc:spChg>
        <pc:spChg chg="add del mod">
          <ac:chgData name="Jason Wiese" userId="4bff8d5b-7de6-4655-b397-69b0afc81113" providerId="ADAL" clId="{CBB2FC24-D2F8-47EF-82FF-C68DA0B3882E}" dt="2024-03-26T06:18:19.275" v="6739" actId="478"/>
          <ac:spMkLst>
            <pc:docMk/>
            <pc:sldMk cId="3028462615" sldId="2146846507"/>
            <ac:spMk id="37" creationId="{D07E620C-BA83-CE37-C971-56FC569E953D}"/>
          </ac:spMkLst>
        </pc:spChg>
        <pc:spChg chg="add del mod">
          <ac:chgData name="Jason Wiese" userId="4bff8d5b-7de6-4655-b397-69b0afc81113" providerId="ADAL" clId="{CBB2FC24-D2F8-47EF-82FF-C68DA0B3882E}" dt="2024-03-26T06:18:19.275" v="6739" actId="478"/>
          <ac:spMkLst>
            <pc:docMk/>
            <pc:sldMk cId="3028462615" sldId="2146846507"/>
            <ac:spMk id="38" creationId="{76CC2A7F-66AA-9CC8-0948-6FE1B676108C}"/>
          </ac:spMkLst>
        </pc:spChg>
        <pc:spChg chg="add del mod">
          <ac:chgData name="Jason Wiese" userId="4bff8d5b-7de6-4655-b397-69b0afc81113" providerId="ADAL" clId="{CBB2FC24-D2F8-47EF-82FF-C68DA0B3882E}" dt="2024-03-26T06:18:19.275" v="6739" actId="478"/>
          <ac:spMkLst>
            <pc:docMk/>
            <pc:sldMk cId="3028462615" sldId="2146846507"/>
            <ac:spMk id="42" creationId="{AD7A2CB7-C64A-C41D-226D-4DBAC73F6965}"/>
          </ac:spMkLst>
        </pc:spChg>
        <pc:spChg chg="add del mod">
          <ac:chgData name="Jason Wiese" userId="4bff8d5b-7de6-4655-b397-69b0afc81113" providerId="ADAL" clId="{CBB2FC24-D2F8-47EF-82FF-C68DA0B3882E}" dt="2024-03-26T06:18:19.275" v="6739" actId="478"/>
          <ac:spMkLst>
            <pc:docMk/>
            <pc:sldMk cId="3028462615" sldId="2146846507"/>
            <ac:spMk id="64" creationId="{59EDC636-10BF-59D9-69DB-B29454FBE803}"/>
          </ac:spMkLst>
        </pc:spChg>
        <pc:cxnChg chg="add mod">
          <ac:chgData name="Jason Wiese" userId="4bff8d5b-7de6-4655-b397-69b0afc81113" providerId="ADAL" clId="{CBB2FC24-D2F8-47EF-82FF-C68DA0B3882E}" dt="2024-03-26T05:40:13.811" v="6430" actId="693"/>
          <ac:cxnSpMkLst>
            <pc:docMk/>
            <pc:sldMk cId="3028462615" sldId="2146846507"/>
            <ac:cxnSpMk id="6" creationId="{4B21458C-0386-DF83-D47E-4B687DEEC64B}"/>
          </ac:cxnSpMkLst>
        </pc:cxn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BB2FC24-D2F8-47EF-82FF-C68DA0B3882E}" dt="2024-03-26T06:09:38.109" v="6634"/>
              <pc2:cmMkLst xmlns:pc2="http://schemas.microsoft.com/office/powerpoint/2019/9/main/command">
                <pc:docMk/>
                <pc:sldMk cId="3028462615" sldId="2146846507"/>
                <pc2:cmMk id="{8DBE3986-DDE5-42F6-90EC-7A7AEFBB22F9}"/>
              </pc2:cmMkLst>
            </pc226:cmChg>
            <pc226:cmChg xmlns:pc226="http://schemas.microsoft.com/office/powerpoint/2022/06/main/command" chg="del mod">
              <pc226:chgData name="Jason Wiese" userId="4bff8d5b-7de6-4655-b397-69b0afc81113" providerId="ADAL" clId="{CBB2FC24-D2F8-47EF-82FF-C68DA0B3882E}" dt="2024-03-26T06:09:40.126" v="6635"/>
              <pc2:cmMkLst xmlns:pc2="http://schemas.microsoft.com/office/powerpoint/2019/9/main/command">
                <pc:docMk/>
                <pc:sldMk cId="3028462615" sldId="2146846507"/>
                <pc2:cmMk id="{477B25AE-F769-47C3-B4AB-BD65425380E7}"/>
              </pc2:cmMkLst>
            </pc226:cmChg>
            <pc226:cmChg xmlns:pc226="http://schemas.microsoft.com/office/powerpoint/2022/06/main/command" chg="del mod">
              <pc226:chgData name="Jason Wiese" userId="4bff8d5b-7de6-4655-b397-69b0afc81113" providerId="ADAL" clId="{CBB2FC24-D2F8-47EF-82FF-C68DA0B3882E}" dt="2024-03-26T06:09:42.799" v="6636"/>
              <pc2:cmMkLst xmlns:pc2="http://schemas.microsoft.com/office/powerpoint/2019/9/main/command">
                <pc:docMk/>
                <pc:sldMk cId="3028462615" sldId="2146846507"/>
                <pc2:cmMk id="{2536C0BD-AE33-4DD5-8C6D-8EB92C9749EB}"/>
              </pc2:cmMkLst>
            </pc226:cmChg>
            <pc226:cmChg xmlns:pc226="http://schemas.microsoft.com/office/powerpoint/2022/06/main/command" chg="del">
              <pc226:chgData name="Jason Wiese" userId="4bff8d5b-7de6-4655-b397-69b0afc81113" providerId="ADAL" clId="{CBB2FC24-D2F8-47EF-82FF-C68DA0B3882E}" dt="2024-03-26T06:09:44.782" v="6637"/>
              <pc2:cmMkLst xmlns:pc2="http://schemas.microsoft.com/office/powerpoint/2019/9/main/command">
                <pc:docMk/>
                <pc:sldMk cId="3028462615" sldId="2146846507"/>
                <pc2:cmMk id="{2D50C2D8-0DF2-4536-B4C4-039247BD9F50}"/>
              </pc2:cmMkLst>
            </pc226:cmChg>
          </p:ext>
        </pc:extLst>
      </pc:sldChg>
      <pc:sldChg chg="modSp mod">
        <pc:chgData name="Jason Wiese" userId="4bff8d5b-7de6-4655-b397-69b0afc81113" providerId="ADAL" clId="{CBB2FC24-D2F8-47EF-82FF-C68DA0B3882E}" dt="2024-03-26T06:26:04.888" v="6818" actId="3626"/>
        <pc:sldMkLst>
          <pc:docMk/>
          <pc:sldMk cId="2875375701" sldId="2146846508"/>
        </pc:sldMkLst>
        <pc:spChg chg="mod">
          <ac:chgData name="Jason Wiese" userId="4bff8d5b-7de6-4655-b397-69b0afc81113" providerId="ADAL" clId="{CBB2FC24-D2F8-47EF-82FF-C68DA0B3882E}" dt="2024-03-26T06:25:52.995" v="6813" actId="3626"/>
          <ac:spMkLst>
            <pc:docMk/>
            <pc:sldMk cId="2875375701" sldId="2146846508"/>
            <ac:spMk id="8" creationId="{4EE132E7-FAFC-8E81-B77E-737033BF46A5}"/>
          </ac:spMkLst>
        </pc:spChg>
        <pc:spChg chg="mod">
          <ac:chgData name="Jason Wiese" userId="4bff8d5b-7de6-4655-b397-69b0afc81113" providerId="ADAL" clId="{CBB2FC24-D2F8-47EF-82FF-C68DA0B3882E}" dt="2024-03-26T06:25:59.770" v="6816" actId="3626"/>
          <ac:spMkLst>
            <pc:docMk/>
            <pc:sldMk cId="2875375701" sldId="2146846508"/>
            <ac:spMk id="10" creationId="{048CB54F-7771-E4B7-0A32-9688088FF478}"/>
          </ac:spMkLst>
        </pc:spChg>
        <pc:spChg chg="mod">
          <ac:chgData name="Jason Wiese" userId="4bff8d5b-7de6-4655-b397-69b0afc81113" providerId="ADAL" clId="{CBB2FC24-D2F8-47EF-82FF-C68DA0B3882E}" dt="2024-03-26T06:26:02.175" v="6817" actId="3626"/>
          <ac:spMkLst>
            <pc:docMk/>
            <pc:sldMk cId="2875375701" sldId="2146846508"/>
            <ac:spMk id="11" creationId="{2AEAD64A-461F-BAEE-FC3C-5FE46583506B}"/>
          </ac:spMkLst>
        </pc:spChg>
        <pc:spChg chg="mod">
          <ac:chgData name="Jason Wiese" userId="4bff8d5b-7de6-4655-b397-69b0afc81113" providerId="ADAL" clId="{CBB2FC24-D2F8-47EF-82FF-C68DA0B3882E}" dt="2024-03-26T06:25:55.033" v="6814" actId="3626"/>
          <ac:spMkLst>
            <pc:docMk/>
            <pc:sldMk cId="2875375701" sldId="2146846508"/>
            <ac:spMk id="12" creationId="{EF78885B-3E97-F389-ED44-ECEF84399BAB}"/>
          </ac:spMkLst>
        </pc:spChg>
        <pc:spChg chg="mod">
          <ac:chgData name="Jason Wiese" userId="4bff8d5b-7de6-4655-b397-69b0afc81113" providerId="ADAL" clId="{CBB2FC24-D2F8-47EF-82FF-C68DA0B3882E}" dt="2024-03-26T06:25:57.364" v="6815" actId="3626"/>
          <ac:spMkLst>
            <pc:docMk/>
            <pc:sldMk cId="2875375701" sldId="2146846508"/>
            <ac:spMk id="13" creationId="{0DED74FE-03EE-B4A2-4776-826191940C77}"/>
          </ac:spMkLst>
        </pc:spChg>
        <pc:spChg chg="mod">
          <ac:chgData name="Jason Wiese" userId="4bff8d5b-7de6-4655-b397-69b0afc81113" providerId="ADAL" clId="{CBB2FC24-D2F8-47EF-82FF-C68DA0B3882E}" dt="2024-03-26T06:26:04.888" v="6818" actId="3626"/>
          <ac:spMkLst>
            <pc:docMk/>
            <pc:sldMk cId="2875375701" sldId="2146846508"/>
            <ac:spMk id="14" creationId="{A6C3B7CD-80B5-1CB9-8565-9247B2053ABA}"/>
          </ac:spMkLst>
        </pc:spChg>
      </pc:sldChg>
      <pc:sldChg chg="addSp delSp modSp del mod">
        <pc:chgData name="Jason Wiese" userId="4bff8d5b-7de6-4655-b397-69b0afc81113" providerId="ADAL" clId="{CBB2FC24-D2F8-47EF-82FF-C68DA0B3882E}" dt="2024-03-26T06:21:06.310" v="6784" actId="47"/>
        <pc:sldMkLst>
          <pc:docMk/>
          <pc:sldMk cId="2933685276" sldId="2146846508"/>
        </pc:sldMkLst>
        <pc:spChg chg="add del mod">
          <ac:chgData name="Jason Wiese" userId="4bff8d5b-7de6-4655-b397-69b0afc81113" providerId="ADAL" clId="{CBB2FC24-D2F8-47EF-82FF-C68DA0B3882E}" dt="2024-03-26T06:14:40.480" v="6675" actId="478"/>
          <ac:spMkLst>
            <pc:docMk/>
            <pc:sldMk cId="2933685276" sldId="2146846508"/>
            <ac:spMk id="7" creationId="{FF741AE7-5B8D-8804-AFE9-7A717A04864F}"/>
          </ac:spMkLst>
        </pc:spChg>
        <pc:spChg chg="mod">
          <ac:chgData name="Jason Wiese" userId="4bff8d5b-7de6-4655-b397-69b0afc81113" providerId="ADAL" clId="{CBB2FC24-D2F8-47EF-82FF-C68DA0B3882E}" dt="2024-03-26T06:14:30.361" v="6673" actId="1076"/>
          <ac:spMkLst>
            <pc:docMk/>
            <pc:sldMk cId="2933685276" sldId="2146846508"/>
            <ac:spMk id="8" creationId="{75955A4B-2FA7-78FC-D996-00C696FA9796}"/>
          </ac:spMkLst>
        </pc:spChg>
        <pc:spChg chg="mod">
          <ac:chgData name="Jason Wiese" userId="4bff8d5b-7de6-4655-b397-69b0afc81113" providerId="ADAL" clId="{CBB2FC24-D2F8-47EF-82FF-C68DA0B3882E}" dt="2024-03-26T06:14:54.933" v="6679" actId="6549"/>
          <ac:spMkLst>
            <pc:docMk/>
            <pc:sldMk cId="2933685276" sldId="2146846508"/>
            <ac:spMk id="9" creationId="{FDB6E4E6-40E8-52F9-9A5F-C70B93A3D309}"/>
          </ac:spMkLst>
        </pc:spChg>
        <pc:spChg chg="add mod">
          <ac:chgData name="Jason Wiese" userId="4bff8d5b-7de6-4655-b397-69b0afc81113" providerId="ADAL" clId="{CBB2FC24-D2F8-47EF-82FF-C68DA0B3882E}" dt="2024-03-26T06:15:20.210" v="6684" actId="1076"/>
          <ac:spMkLst>
            <pc:docMk/>
            <pc:sldMk cId="2933685276" sldId="2146846508"/>
            <ac:spMk id="10" creationId="{FB592871-06F7-27D7-3A52-6EBCAB618F00}"/>
          </ac:spMkLst>
        </pc:spChg>
        <pc:spChg chg="add mod">
          <ac:chgData name="Jason Wiese" userId="4bff8d5b-7de6-4655-b397-69b0afc81113" providerId="ADAL" clId="{CBB2FC24-D2F8-47EF-82FF-C68DA0B3882E}" dt="2024-03-26T06:15:40.482" v="6689" actId="1035"/>
          <ac:spMkLst>
            <pc:docMk/>
            <pc:sldMk cId="2933685276" sldId="2146846508"/>
            <ac:spMk id="11" creationId="{DF84679A-4ABB-4664-2B5B-593560F2C385}"/>
          </ac:spMkLst>
        </pc:spChg>
        <pc:spChg chg="add mod">
          <ac:chgData name="Jason Wiese" userId="4bff8d5b-7de6-4655-b397-69b0afc81113" providerId="ADAL" clId="{CBB2FC24-D2F8-47EF-82FF-C68DA0B3882E}" dt="2024-03-26T06:16:20.517" v="6718" actId="20577"/>
          <ac:spMkLst>
            <pc:docMk/>
            <pc:sldMk cId="2933685276" sldId="2146846508"/>
            <ac:spMk id="12" creationId="{5D57C13A-42A4-30A6-5AC2-17039E5D8B67}"/>
          </ac:spMkLst>
        </pc:spChg>
        <pc:spChg chg="add mod">
          <ac:chgData name="Jason Wiese" userId="4bff8d5b-7de6-4655-b397-69b0afc81113" providerId="ADAL" clId="{CBB2FC24-D2F8-47EF-82FF-C68DA0B3882E}" dt="2024-03-26T06:16:22.430" v="6719" actId="20577"/>
          <ac:spMkLst>
            <pc:docMk/>
            <pc:sldMk cId="2933685276" sldId="2146846508"/>
            <ac:spMk id="13" creationId="{A9152A02-3A79-7373-3A1D-53E793C4EE9D}"/>
          </ac:spMkLst>
        </pc:spChg>
        <pc:spChg chg="add mod">
          <ac:chgData name="Jason Wiese" userId="4bff8d5b-7de6-4655-b397-69b0afc81113" providerId="ADAL" clId="{CBB2FC24-D2F8-47EF-82FF-C68DA0B3882E}" dt="2024-03-26T06:16:24.932" v="6720" actId="20577"/>
          <ac:spMkLst>
            <pc:docMk/>
            <pc:sldMk cId="2933685276" sldId="2146846508"/>
            <ac:spMk id="14" creationId="{3BA3B7C6-E6EB-8FAA-0BF2-756B8F6D5FAE}"/>
          </ac:spMkLst>
        </pc:spChg>
        <pc:spChg chg="add mod">
          <ac:chgData name="Jason Wiese" userId="4bff8d5b-7de6-4655-b397-69b0afc81113" providerId="ADAL" clId="{CBB2FC24-D2F8-47EF-82FF-C68DA0B3882E}" dt="2024-03-26T06:16:26.765" v="6721" actId="20577"/>
          <ac:spMkLst>
            <pc:docMk/>
            <pc:sldMk cId="2933685276" sldId="2146846508"/>
            <ac:spMk id="15" creationId="{82AD0E11-8B15-A32A-B1FF-987F0C82A564}"/>
          </ac:spMkLst>
        </pc:spChg>
        <pc:spChg chg="mod">
          <ac:chgData name="Jason Wiese" userId="4bff8d5b-7de6-4655-b397-69b0afc81113" providerId="ADAL" clId="{CBB2FC24-D2F8-47EF-82FF-C68DA0B3882E}" dt="2024-03-26T06:14:50.567" v="6677" actId="6549"/>
          <ac:spMkLst>
            <pc:docMk/>
            <pc:sldMk cId="2933685276" sldId="2146846508"/>
            <ac:spMk id="20" creationId="{74FD7562-E0FE-C965-6425-28DF8FCA77D2}"/>
          </ac:spMkLst>
        </pc:spChg>
        <pc:spChg chg="mod">
          <ac:chgData name="Jason Wiese" userId="4bff8d5b-7de6-4655-b397-69b0afc81113" providerId="ADAL" clId="{CBB2FC24-D2F8-47EF-82FF-C68DA0B3882E}" dt="2024-03-26T06:14:59.770" v="6681" actId="6549"/>
          <ac:spMkLst>
            <pc:docMk/>
            <pc:sldMk cId="2933685276" sldId="2146846508"/>
            <ac:spMk id="25" creationId="{1340C2B0-0A5E-6424-7C31-4E35AC15E35B}"/>
          </ac:spMkLst>
        </pc:spChg>
        <pc:spChg chg="mod">
          <ac:chgData name="Jason Wiese" userId="4bff8d5b-7de6-4655-b397-69b0afc81113" providerId="ADAL" clId="{CBB2FC24-D2F8-47EF-82FF-C68DA0B3882E}" dt="2024-03-26T06:16:50.044" v="6723" actId="1582"/>
          <ac:spMkLst>
            <pc:docMk/>
            <pc:sldMk cId="2933685276" sldId="2146846508"/>
            <ac:spMk id="28" creationId="{94AA3B6C-F950-B35C-63DC-F38234E4A0C2}"/>
          </ac:spMkLst>
        </pc:spChg>
        <pc:spChg chg="mod">
          <ac:chgData name="Jason Wiese" userId="4bff8d5b-7de6-4655-b397-69b0afc81113" providerId="ADAL" clId="{CBB2FC24-D2F8-47EF-82FF-C68DA0B3882E}" dt="2024-03-26T06:14:57.277" v="6680" actId="6549"/>
          <ac:spMkLst>
            <pc:docMk/>
            <pc:sldMk cId="2933685276" sldId="2146846508"/>
            <ac:spMk id="31" creationId="{E9220CB9-E7B3-CEB4-208D-8B7A7152845B}"/>
          </ac:spMkLst>
        </pc:spChg>
        <pc:spChg chg="mod">
          <ac:chgData name="Jason Wiese" userId="4bff8d5b-7de6-4655-b397-69b0afc81113" providerId="ADAL" clId="{CBB2FC24-D2F8-47EF-82FF-C68DA0B3882E}" dt="2024-03-26T06:14:52.762" v="6678" actId="6549"/>
          <ac:spMkLst>
            <pc:docMk/>
            <pc:sldMk cId="2933685276" sldId="2146846508"/>
            <ac:spMk id="38" creationId="{ACFD942C-60E9-CEB1-3428-E03C2FA58544}"/>
          </ac:spMkLst>
        </pc:spChg>
        <pc:spChg chg="del">
          <ac:chgData name="Jason Wiese" userId="4bff8d5b-7de6-4655-b397-69b0afc81113" providerId="ADAL" clId="{CBB2FC24-D2F8-47EF-82FF-C68DA0B3882E}" dt="2024-03-26T06:14:47.639" v="6676" actId="478"/>
          <ac:spMkLst>
            <pc:docMk/>
            <pc:sldMk cId="2933685276" sldId="2146846508"/>
            <ac:spMk id="39" creationId="{9BAF571E-D2BF-822D-D7F4-B303D253FD8F}"/>
          </ac:spMkLst>
        </pc:spChg>
        <pc:spChg chg="del">
          <ac:chgData name="Jason Wiese" userId="4bff8d5b-7de6-4655-b397-69b0afc81113" providerId="ADAL" clId="{CBB2FC24-D2F8-47EF-82FF-C68DA0B3882E}" dt="2024-03-26T06:14:47.639" v="6676" actId="478"/>
          <ac:spMkLst>
            <pc:docMk/>
            <pc:sldMk cId="2933685276" sldId="2146846508"/>
            <ac:spMk id="40" creationId="{F1F0FD85-F4F3-8C12-2144-9233408D7CF8}"/>
          </ac:spMkLst>
        </pc:spChg>
        <pc:spChg chg="del">
          <ac:chgData name="Jason Wiese" userId="4bff8d5b-7de6-4655-b397-69b0afc81113" providerId="ADAL" clId="{CBB2FC24-D2F8-47EF-82FF-C68DA0B3882E}" dt="2024-03-26T06:14:47.639" v="6676" actId="478"/>
          <ac:spMkLst>
            <pc:docMk/>
            <pc:sldMk cId="2933685276" sldId="2146846508"/>
            <ac:spMk id="41" creationId="{E0E73BD7-8181-194C-3EA4-8B30C045DB89}"/>
          </ac:spMkLst>
        </pc:spChg>
        <pc:spChg chg="del">
          <ac:chgData name="Jason Wiese" userId="4bff8d5b-7de6-4655-b397-69b0afc81113" providerId="ADAL" clId="{CBB2FC24-D2F8-47EF-82FF-C68DA0B3882E}" dt="2024-03-26T06:14:47.639" v="6676" actId="478"/>
          <ac:spMkLst>
            <pc:docMk/>
            <pc:sldMk cId="2933685276" sldId="2146846508"/>
            <ac:spMk id="42" creationId="{373D3ABD-D801-C7BB-38B9-391A447913B2}"/>
          </ac:spMkLst>
        </pc:spChg>
        <pc:spChg chg="del">
          <ac:chgData name="Jason Wiese" userId="4bff8d5b-7de6-4655-b397-69b0afc81113" providerId="ADAL" clId="{CBB2FC24-D2F8-47EF-82FF-C68DA0B3882E}" dt="2024-03-26T06:14:47.639" v="6676" actId="478"/>
          <ac:spMkLst>
            <pc:docMk/>
            <pc:sldMk cId="2933685276" sldId="2146846508"/>
            <ac:spMk id="43" creationId="{01902284-FCF8-B0F1-78F2-1D6144E39A8B}"/>
          </ac:spMkLst>
        </pc:spChg>
        <pc:spChg chg="del">
          <ac:chgData name="Jason Wiese" userId="4bff8d5b-7de6-4655-b397-69b0afc81113" providerId="ADAL" clId="{CBB2FC24-D2F8-47EF-82FF-C68DA0B3882E}" dt="2024-03-26T06:14:47.639" v="6676" actId="478"/>
          <ac:spMkLst>
            <pc:docMk/>
            <pc:sldMk cId="2933685276" sldId="2146846508"/>
            <ac:spMk id="44" creationId="{7D3227FA-8FED-B158-DA02-5E1D3041535D}"/>
          </ac:spMkLst>
        </pc:spChg>
      </pc:sldChg>
      <pc:sldChg chg="delSp modSp mod addCm delCm modCm">
        <pc:chgData name="Jason Wiese" userId="4bff8d5b-7de6-4655-b397-69b0afc81113" providerId="ADAL" clId="{CBB2FC24-D2F8-47EF-82FF-C68DA0B3882E}" dt="2024-03-26T06:52:54.851" v="6973"/>
        <pc:sldMkLst>
          <pc:docMk/>
          <pc:sldMk cId="3175797358" sldId="2146846509"/>
        </pc:sldMkLst>
        <pc:spChg chg="del">
          <ac:chgData name="Jason Wiese" userId="4bff8d5b-7de6-4655-b397-69b0afc81113" providerId="ADAL" clId="{CBB2FC24-D2F8-47EF-82FF-C68DA0B3882E}" dt="2024-03-26T06:50:03.536" v="6967" actId="478"/>
          <ac:spMkLst>
            <pc:docMk/>
            <pc:sldMk cId="3175797358" sldId="2146846509"/>
            <ac:spMk id="2" creationId="{43F40C77-089E-73D0-CA5A-578550788338}"/>
          </ac:spMkLst>
        </pc:spChg>
        <pc:spChg chg="del">
          <ac:chgData name="Jason Wiese" userId="4bff8d5b-7de6-4655-b397-69b0afc81113" providerId="ADAL" clId="{CBB2FC24-D2F8-47EF-82FF-C68DA0B3882E}" dt="2024-03-26T06:49:55.178" v="6964" actId="478"/>
          <ac:spMkLst>
            <pc:docMk/>
            <pc:sldMk cId="3175797358" sldId="2146846509"/>
            <ac:spMk id="3" creationId="{C0DE7E8C-B3A2-672A-86DC-EA25916FE0D3}"/>
          </ac:spMkLst>
        </pc:spChg>
        <pc:spChg chg="mod">
          <ac:chgData name="Jason Wiese" userId="4bff8d5b-7de6-4655-b397-69b0afc81113" providerId="ADAL" clId="{CBB2FC24-D2F8-47EF-82FF-C68DA0B3882E}" dt="2024-03-26T06:49:02.802" v="6963" actId="20577"/>
          <ac:spMkLst>
            <pc:docMk/>
            <pc:sldMk cId="3175797358" sldId="2146846509"/>
            <ac:spMk id="4" creationId="{CEA5B2F1-ED1C-1C44-E43D-A4DCB36FF3A0}"/>
          </ac:spMkLst>
        </pc:spChg>
        <pc:spChg chg="del">
          <ac:chgData name="Jason Wiese" userId="4bff8d5b-7de6-4655-b397-69b0afc81113" providerId="ADAL" clId="{CBB2FC24-D2F8-47EF-82FF-C68DA0B3882E}" dt="2024-03-26T06:49:59.502" v="6965" actId="478"/>
          <ac:spMkLst>
            <pc:docMk/>
            <pc:sldMk cId="3175797358" sldId="2146846509"/>
            <ac:spMk id="5" creationId="{5E6715E9-C0F5-AD37-521E-1212DC3BADF6}"/>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B2FC24-D2F8-47EF-82FF-C68DA0B3882E}" dt="2024-03-26T06:52:54.851" v="6973"/>
              <pc2:cmMkLst xmlns:pc2="http://schemas.microsoft.com/office/powerpoint/2019/9/main/command">
                <pc:docMk/>
                <pc:sldMk cId="3175797358" sldId="2146846509"/>
                <pc2:cmMk id="{A5591A1C-AD20-436A-A851-28CD7AB8C711}"/>
              </pc2:cmMkLst>
            </pc226:cmChg>
            <pc226:cmChg xmlns:pc226="http://schemas.microsoft.com/office/powerpoint/2022/06/main/command" chg="add">
              <pc226:chgData name="Jason Wiese" userId="4bff8d5b-7de6-4655-b397-69b0afc81113" providerId="ADAL" clId="{CBB2FC24-D2F8-47EF-82FF-C68DA0B3882E}" dt="2024-03-26T06:50:35.624" v="6972"/>
              <pc2:cmMkLst xmlns:pc2="http://schemas.microsoft.com/office/powerpoint/2019/9/main/command">
                <pc:docMk/>
                <pc:sldMk cId="3175797358" sldId="2146846509"/>
                <pc2:cmMk id="{BC8F7E67-7976-4348-9C18-142AC9D1D0AA}"/>
              </pc2:cmMkLst>
            </pc226:cmChg>
            <pc226:cmChg xmlns:pc226="http://schemas.microsoft.com/office/powerpoint/2022/06/main/command" chg="del">
              <pc226:chgData name="Jason Wiese" userId="4bff8d5b-7de6-4655-b397-69b0afc81113" providerId="ADAL" clId="{CBB2FC24-D2F8-47EF-82FF-C68DA0B3882E}" dt="2024-03-26T06:50:09.217" v="6969"/>
              <pc2:cmMkLst xmlns:pc2="http://schemas.microsoft.com/office/powerpoint/2019/9/main/command">
                <pc:docMk/>
                <pc:sldMk cId="3175797358" sldId="2146846509"/>
                <pc2:cmMk id="{87BCA48A-E8FE-4F67-985B-CF540AB4E5CD}"/>
              </pc2:cmMkLst>
            </pc226:cmChg>
            <pc226:cmChg xmlns:pc226="http://schemas.microsoft.com/office/powerpoint/2022/06/main/command" chg="del mod">
              <pc226:chgData name="Jason Wiese" userId="4bff8d5b-7de6-4655-b397-69b0afc81113" providerId="ADAL" clId="{CBB2FC24-D2F8-47EF-82FF-C68DA0B3882E}" dt="2024-03-26T06:50:14.411" v="6971"/>
              <pc2:cmMkLst xmlns:pc2="http://schemas.microsoft.com/office/powerpoint/2019/9/main/command">
                <pc:docMk/>
                <pc:sldMk cId="3175797358" sldId="2146846509"/>
                <pc2:cmMk id="{79161D8C-8A1B-4414-9004-83E57C77BD51}"/>
              </pc2:cmMkLst>
            </pc226:cmChg>
            <pc226:cmChg xmlns:pc226="http://schemas.microsoft.com/office/powerpoint/2022/06/main/command" chg="del">
              <pc226:chgData name="Jason Wiese" userId="4bff8d5b-7de6-4655-b397-69b0afc81113" providerId="ADAL" clId="{CBB2FC24-D2F8-47EF-82FF-C68DA0B3882E}" dt="2024-03-26T06:50:12.930" v="6970"/>
              <pc2:cmMkLst xmlns:pc2="http://schemas.microsoft.com/office/powerpoint/2019/9/main/command">
                <pc:docMk/>
                <pc:sldMk cId="3175797358" sldId="2146846509"/>
                <pc2:cmMk id="{6681A7C4-E4A4-45A9-9275-5C1EE075788D}"/>
              </pc2:cmMkLst>
            </pc226:cmChg>
          </p:ext>
        </pc:extLst>
      </pc:sldChg>
    </pc:docChg>
  </pc:docChgLst>
  <pc:docChgLst>
    <pc:chgData name="Reed Kiely" userId="768be38e-2fb5-40ce-925d-bd8e9d9e3c31" providerId="ADAL" clId="{AB2E3260-E74D-410C-86C9-600504AAA637}"/>
    <pc:docChg chg="undo redo custSel addSld delSld modSld sldOrd">
      <pc:chgData name="Reed Kiely" userId="768be38e-2fb5-40ce-925d-bd8e9d9e3c31" providerId="ADAL" clId="{AB2E3260-E74D-410C-86C9-600504AAA637}" dt="2024-03-26T14:19:59.039" v="8628" actId="20577"/>
      <pc:docMkLst>
        <pc:docMk/>
      </pc:docMkLst>
      <pc:sldChg chg="addSp delSp modSp mod">
        <pc:chgData name="Reed Kiely" userId="768be38e-2fb5-40ce-925d-bd8e9d9e3c31" providerId="ADAL" clId="{AB2E3260-E74D-410C-86C9-600504AAA637}" dt="2024-03-26T14:19:59.039" v="8628" actId="20577"/>
        <pc:sldMkLst>
          <pc:docMk/>
          <pc:sldMk cId="732019880" sldId="2144328106"/>
        </pc:sldMkLst>
        <pc:spChg chg="add del">
          <ac:chgData name="Reed Kiely" userId="768be38e-2fb5-40ce-925d-bd8e9d9e3c31" providerId="ADAL" clId="{AB2E3260-E74D-410C-86C9-600504AAA637}" dt="2024-03-25T21:49:53.706" v="8184" actId="478"/>
          <ac:spMkLst>
            <pc:docMk/>
            <pc:sldMk cId="732019880" sldId="2144328106"/>
            <ac:spMk id="5" creationId="{43326F1C-250C-5E33-123F-F2DCF360F1DC}"/>
          </ac:spMkLst>
        </pc:spChg>
        <pc:spChg chg="add mod">
          <ac:chgData name="Reed Kiely" userId="768be38e-2fb5-40ce-925d-bd8e9d9e3c31" providerId="ADAL" clId="{AB2E3260-E74D-410C-86C9-600504AAA637}" dt="2024-03-25T23:04:16.002" v="8534" actId="313"/>
          <ac:spMkLst>
            <pc:docMk/>
            <pc:sldMk cId="732019880" sldId="2144328106"/>
            <ac:spMk id="6" creationId="{7422D7C5-A418-EEC6-0168-D0278E1B0534}"/>
          </ac:spMkLst>
        </pc:spChg>
        <pc:spChg chg="mod">
          <ac:chgData name="Reed Kiely" userId="768be38e-2fb5-40ce-925d-bd8e9d9e3c31" providerId="ADAL" clId="{AB2E3260-E74D-410C-86C9-600504AAA637}" dt="2024-03-26T14:19:59.039" v="8628" actId="20577"/>
          <ac:spMkLst>
            <pc:docMk/>
            <pc:sldMk cId="732019880" sldId="2144328106"/>
            <ac:spMk id="7" creationId="{F25B641F-1744-45AC-B343-CA9AA9737A1D}"/>
          </ac:spMkLst>
        </pc:spChg>
        <pc:spChg chg="add mod">
          <ac:chgData name="Reed Kiely" userId="768be38e-2fb5-40ce-925d-bd8e9d9e3c31" providerId="ADAL" clId="{AB2E3260-E74D-410C-86C9-600504AAA637}" dt="2024-03-25T21:50:00.096" v="8188" actId="1076"/>
          <ac:spMkLst>
            <pc:docMk/>
            <pc:sldMk cId="732019880" sldId="2144328106"/>
            <ac:spMk id="8" creationId="{A6E491F5-1F44-F397-725E-5E04B473FC43}"/>
          </ac:spMkLst>
        </pc:spChg>
      </pc:sldChg>
      <pc:sldChg chg="addSp delSp modSp mod addCm modCm">
        <pc:chgData name="Reed Kiely" userId="768be38e-2fb5-40ce-925d-bd8e9d9e3c31" providerId="ADAL" clId="{AB2E3260-E74D-410C-86C9-600504AAA637}" dt="2024-03-25T22:04:27.939" v="8410" actId="1076"/>
        <pc:sldMkLst>
          <pc:docMk/>
          <pc:sldMk cId="973408800" sldId="2146845996"/>
        </pc:sldMkLst>
        <pc:spChg chg="mod">
          <ac:chgData name="Reed Kiely" userId="768be38e-2fb5-40ce-925d-bd8e9d9e3c31" providerId="ADAL" clId="{AB2E3260-E74D-410C-86C9-600504AAA637}" dt="2024-03-25T21:28:02.190" v="7873" actId="1076"/>
          <ac:spMkLst>
            <pc:docMk/>
            <pc:sldMk cId="973408800" sldId="2146845996"/>
            <ac:spMk id="2" creationId="{43F40C77-089E-73D0-CA5A-578550788338}"/>
          </ac:spMkLst>
        </pc:spChg>
        <pc:spChg chg="add del mod">
          <ac:chgData name="Reed Kiely" userId="768be38e-2fb5-40ce-925d-bd8e9d9e3c31" providerId="ADAL" clId="{AB2E3260-E74D-410C-86C9-600504AAA637}" dt="2024-03-25T22:02:47.309" v="8380" actId="14100"/>
          <ac:spMkLst>
            <pc:docMk/>
            <pc:sldMk cId="973408800" sldId="2146845996"/>
            <ac:spMk id="3" creationId="{C0DE7E8C-B3A2-672A-86DC-EA25916FE0D3}"/>
          </ac:spMkLst>
        </pc:spChg>
        <pc:spChg chg="mod">
          <ac:chgData name="Reed Kiely" userId="768be38e-2fb5-40ce-925d-bd8e9d9e3c31" providerId="ADAL" clId="{AB2E3260-E74D-410C-86C9-600504AAA637}" dt="2024-03-25T22:04:03.787" v="8389" actId="20577"/>
          <ac:spMkLst>
            <pc:docMk/>
            <pc:sldMk cId="973408800" sldId="2146845996"/>
            <ac:spMk id="4" creationId="{CEA5B2F1-ED1C-1C44-E43D-A4DCB36FF3A0}"/>
          </ac:spMkLst>
        </pc:spChg>
        <pc:spChg chg="add mod">
          <ac:chgData name="Reed Kiely" userId="768be38e-2fb5-40ce-925d-bd8e9d9e3c31" providerId="ADAL" clId="{AB2E3260-E74D-410C-86C9-600504AAA637}" dt="2024-03-25T22:04:27.939" v="8410" actId="1076"/>
          <ac:spMkLst>
            <pc:docMk/>
            <pc:sldMk cId="973408800" sldId="2146845996"/>
            <ac:spMk id="5" creationId="{5E6715E9-C0F5-AD37-521E-1212DC3BADF6}"/>
          </ac:spMkLst>
        </pc:spChg>
        <pc:extLst>
          <p:ext xmlns:p="http://schemas.openxmlformats.org/presentationml/2006/main" uri="{D6D511B9-2390-475A-947B-AFAB55BFBCF1}">
            <pc226:cmChg xmlns:pc226="http://schemas.microsoft.com/office/powerpoint/2022/06/main/command" chg="add mod">
              <pc226:chgData name="Reed Kiely" userId="768be38e-2fb5-40ce-925d-bd8e9d9e3c31" providerId="ADAL" clId="{AB2E3260-E74D-410C-86C9-600504AAA637}" dt="2024-03-25T22:04:24.132" v="8409"/>
              <pc2:cmMkLst xmlns:pc2="http://schemas.microsoft.com/office/powerpoint/2019/9/main/command">
                <pc:docMk/>
                <pc:sldMk cId="973408800" sldId="2146845996"/>
                <pc2:cmMk id="{3E8A2B86-814F-4303-9DB4-4733F7A49A10}"/>
              </pc2:cmMkLst>
            </pc226:cmChg>
            <pc226:cmChg xmlns:pc226="http://schemas.microsoft.com/office/powerpoint/2022/06/main/command" chg="add">
              <pc226:chgData name="Reed Kiely" userId="768be38e-2fb5-40ce-925d-bd8e9d9e3c31" providerId="ADAL" clId="{AB2E3260-E74D-410C-86C9-600504AAA637}" dt="2024-03-25T21:52:29.746" v="8206"/>
              <pc2:cmMkLst xmlns:pc2="http://schemas.microsoft.com/office/powerpoint/2019/9/main/command">
                <pc:docMk/>
                <pc:sldMk cId="973408800" sldId="2146845996"/>
                <pc2:cmMk id="{DEA4B8E5-7400-4724-B8D5-B0D2B75CE85B}"/>
              </pc2:cmMkLst>
            </pc226:cmChg>
          </p:ext>
        </pc:extLst>
      </pc:sldChg>
      <pc:sldChg chg="addSp modSp mod">
        <pc:chgData name="Reed Kiely" userId="768be38e-2fb5-40ce-925d-bd8e9d9e3c31" providerId="ADAL" clId="{AB2E3260-E74D-410C-86C9-600504AAA637}" dt="2024-03-25T19:49:38.326" v="7516" actId="20577"/>
        <pc:sldMkLst>
          <pc:docMk/>
          <pc:sldMk cId="1406482425" sldId="2146846423"/>
        </pc:sldMkLst>
        <pc:spChg chg="add mod">
          <ac:chgData name="Reed Kiely" userId="768be38e-2fb5-40ce-925d-bd8e9d9e3c31" providerId="ADAL" clId="{AB2E3260-E74D-410C-86C9-600504AAA637}" dt="2024-03-22T19:35:05.268" v="1539" actId="208"/>
          <ac:spMkLst>
            <pc:docMk/>
            <pc:sldMk cId="1406482425" sldId="2146846423"/>
            <ac:spMk id="2" creationId="{7D990B75-8DB5-2D94-81F4-6811E12B74EB}"/>
          </ac:spMkLst>
        </pc:spChg>
        <pc:spChg chg="add mod">
          <ac:chgData name="Reed Kiely" userId="768be38e-2fb5-40ce-925d-bd8e9d9e3c31" providerId="ADAL" clId="{AB2E3260-E74D-410C-86C9-600504AAA637}" dt="2024-03-25T19:49:38.326" v="7516" actId="20577"/>
          <ac:spMkLst>
            <pc:docMk/>
            <pc:sldMk cId="1406482425" sldId="2146846423"/>
            <ac:spMk id="4" creationId="{76F9F985-5082-04A2-BF68-BC893A4AEB9C}"/>
          </ac:spMkLst>
        </pc:spChg>
      </pc:sldChg>
      <pc:sldChg chg="addSp modSp mod">
        <pc:chgData name="Reed Kiely" userId="768be38e-2fb5-40ce-925d-bd8e9d9e3c31" providerId="ADAL" clId="{AB2E3260-E74D-410C-86C9-600504AAA637}" dt="2024-03-25T17:28:23.451" v="6155" actId="208"/>
        <pc:sldMkLst>
          <pc:docMk/>
          <pc:sldMk cId="3767551015" sldId="2146846424"/>
        </pc:sldMkLst>
        <pc:spChg chg="add mod">
          <ac:chgData name="Reed Kiely" userId="768be38e-2fb5-40ce-925d-bd8e9d9e3c31" providerId="ADAL" clId="{AB2E3260-E74D-410C-86C9-600504AAA637}" dt="2024-03-22T19:35:12.759" v="1541" actId="208"/>
          <ac:spMkLst>
            <pc:docMk/>
            <pc:sldMk cId="3767551015" sldId="2146846424"/>
            <ac:spMk id="2" creationId="{C78FDCC6-1BD7-D55D-A779-AEBA184DEA53}"/>
          </ac:spMkLst>
        </pc:spChg>
        <pc:spChg chg="add mod">
          <ac:chgData name="Reed Kiely" userId="768be38e-2fb5-40ce-925d-bd8e9d9e3c31" providerId="ADAL" clId="{AB2E3260-E74D-410C-86C9-600504AAA637}" dt="2024-03-25T17:28:23.451" v="6155" actId="208"/>
          <ac:spMkLst>
            <pc:docMk/>
            <pc:sldMk cId="3767551015" sldId="2146846424"/>
            <ac:spMk id="6" creationId="{5A32BC58-39F2-60C8-DB43-ADB831125B49}"/>
          </ac:spMkLst>
        </pc:spChg>
      </pc:sldChg>
      <pc:sldChg chg="addSp modSp mod">
        <pc:chgData name="Reed Kiely" userId="768be38e-2fb5-40ce-925d-bd8e9d9e3c31" providerId="ADAL" clId="{AB2E3260-E74D-410C-86C9-600504AAA637}" dt="2024-03-25T21:45:26.755" v="8170" actId="20577"/>
        <pc:sldMkLst>
          <pc:docMk/>
          <pc:sldMk cId="2332459015" sldId="2146846426"/>
        </pc:sldMkLst>
        <pc:spChg chg="add mod">
          <ac:chgData name="Reed Kiely" userId="768be38e-2fb5-40ce-925d-bd8e9d9e3c31" providerId="ADAL" clId="{AB2E3260-E74D-410C-86C9-600504AAA637}" dt="2024-03-22T19:35:15.025" v="1542" actId="208"/>
          <ac:spMkLst>
            <pc:docMk/>
            <pc:sldMk cId="2332459015" sldId="2146846426"/>
            <ac:spMk id="2" creationId="{15279621-F06C-FF37-295D-5A6D01E0C38A}"/>
          </ac:spMkLst>
        </pc:spChg>
        <pc:spChg chg="add mod">
          <ac:chgData name="Reed Kiely" userId="768be38e-2fb5-40ce-925d-bd8e9d9e3c31" providerId="ADAL" clId="{AB2E3260-E74D-410C-86C9-600504AAA637}" dt="2024-03-25T21:45:26.755" v="8170" actId="20577"/>
          <ac:spMkLst>
            <pc:docMk/>
            <pc:sldMk cId="2332459015" sldId="2146846426"/>
            <ac:spMk id="12" creationId="{17181CAB-08FB-90D0-EC84-7714E50ED6A7}"/>
          </ac:spMkLst>
        </pc:spChg>
        <pc:spChg chg="add mod">
          <ac:chgData name="Reed Kiely" userId="768be38e-2fb5-40ce-925d-bd8e9d9e3c31" providerId="ADAL" clId="{AB2E3260-E74D-410C-86C9-600504AAA637}" dt="2024-03-22T19:17:24.397" v="1323"/>
          <ac:spMkLst>
            <pc:docMk/>
            <pc:sldMk cId="2332459015" sldId="2146846426"/>
            <ac:spMk id="12" creationId="{3A7D7EBD-9212-D862-8D89-94691E3EE499}"/>
          </ac:spMkLst>
        </pc:spChg>
      </pc:sldChg>
      <pc:sldChg chg="addSp modSp mod">
        <pc:chgData name="Reed Kiely" userId="768be38e-2fb5-40ce-925d-bd8e9d9e3c31" providerId="ADAL" clId="{AB2E3260-E74D-410C-86C9-600504AAA637}" dt="2024-03-25T19:50:45.306" v="7533" actId="20577"/>
        <pc:sldMkLst>
          <pc:docMk/>
          <pc:sldMk cId="2564734653" sldId="2146846427"/>
        </pc:sldMkLst>
        <pc:spChg chg="add mod">
          <ac:chgData name="Reed Kiely" userId="768be38e-2fb5-40ce-925d-bd8e9d9e3c31" providerId="ADAL" clId="{AB2E3260-E74D-410C-86C9-600504AAA637}" dt="2024-03-22T19:37:03.553" v="1785" actId="207"/>
          <ac:spMkLst>
            <pc:docMk/>
            <pc:sldMk cId="2564734653" sldId="2146846427"/>
            <ac:spMk id="2" creationId="{81CC743E-6B1D-753F-F2D6-402AB261F196}"/>
          </ac:spMkLst>
        </pc:spChg>
        <pc:spChg chg="add mod">
          <ac:chgData name="Reed Kiely" userId="768be38e-2fb5-40ce-925d-bd8e9d9e3c31" providerId="ADAL" clId="{AB2E3260-E74D-410C-86C9-600504AAA637}" dt="2024-03-25T19:50:45.306" v="7533" actId="20577"/>
          <ac:spMkLst>
            <pc:docMk/>
            <pc:sldMk cId="2564734653" sldId="2146846427"/>
            <ac:spMk id="7" creationId="{6B370988-6CC9-3451-E2CB-8726D9982604}"/>
          </ac:spMkLst>
        </pc:spChg>
      </pc:sldChg>
      <pc:sldChg chg="addSp modSp mod">
        <pc:chgData name="Reed Kiely" userId="768be38e-2fb5-40ce-925d-bd8e9d9e3c31" providerId="ADAL" clId="{AB2E3260-E74D-410C-86C9-600504AAA637}" dt="2024-03-22T19:40:05.432" v="2108" actId="313"/>
        <pc:sldMkLst>
          <pc:docMk/>
          <pc:sldMk cId="3737134025" sldId="2146846430"/>
        </pc:sldMkLst>
        <pc:spChg chg="add mod">
          <ac:chgData name="Reed Kiely" userId="768be38e-2fb5-40ce-925d-bd8e9d9e3c31" providerId="ADAL" clId="{AB2E3260-E74D-410C-86C9-600504AAA637}" dt="2024-03-22T19:40:05.432" v="2108" actId="313"/>
          <ac:spMkLst>
            <pc:docMk/>
            <pc:sldMk cId="3737134025" sldId="2146846430"/>
            <ac:spMk id="2" creationId="{A53F7747-AD4A-52A6-D351-076D1C67E10E}"/>
          </ac:spMkLst>
        </pc:spChg>
      </pc:sldChg>
      <pc:sldChg chg="addSp modSp mod">
        <pc:chgData name="Reed Kiely" userId="768be38e-2fb5-40ce-925d-bd8e9d9e3c31" providerId="ADAL" clId="{AB2E3260-E74D-410C-86C9-600504AAA637}" dt="2024-03-22T19:44:34.557" v="2587" actId="14100"/>
        <pc:sldMkLst>
          <pc:docMk/>
          <pc:sldMk cId="1757574815" sldId="2146846432"/>
        </pc:sldMkLst>
        <pc:spChg chg="add mod">
          <ac:chgData name="Reed Kiely" userId="768be38e-2fb5-40ce-925d-bd8e9d9e3c31" providerId="ADAL" clId="{AB2E3260-E74D-410C-86C9-600504AAA637}" dt="2024-03-22T19:44:34.557" v="2587" actId="14100"/>
          <ac:spMkLst>
            <pc:docMk/>
            <pc:sldMk cId="1757574815" sldId="2146846432"/>
            <ac:spMk id="2" creationId="{D2AD0A5F-ABBC-DBDD-0BFA-7FE3D91F709B}"/>
          </ac:spMkLst>
        </pc:spChg>
      </pc:sldChg>
      <pc:sldChg chg="addSp delSp modSp mod">
        <pc:chgData name="Reed Kiely" userId="768be38e-2fb5-40ce-925d-bd8e9d9e3c31" providerId="ADAL" clId="{AB2E3260-E74D-410C-86C9-600504AAA637}" dt="2024-03-25T19:51:47.184" v="7577" actId="20577"/>
        <pc:sldMkLst>
          <pc:docMk/>
          <pc:sldMk cId="2871337190" sldId="2146846433"/>
        </pc:sldMkLst>
        <pc:spChg chg="add mod">
          <ac:chgData name="Reed Kiely" userId="768be38e-2fb5-40ce-925d-bd8e9d9e3c31" providerId="ADAL" clId="{AB2E3260-E74D-410C-86C9-600504AAA637}" dt="2024-03-25T19:51:47.184" v="7577" actId="20577"/>
          <ac:spMkLst>
            <pc:docMk/>
            <pc:sldMk cId="2871337190" sldId="2146846433"/>
            <ac:spMk id="2" creationId="{91628766-4BC5-88AE-FCB0-F24ADD178A1F}"/>
          </ac:spMkLst>
        </pc:spChg>
        <pc:spChg chg="add del mod">
          <ac:chgData name="Reed Kiely" userId="768be38e-2fb5-40ce-925d-bd8e9d9e3c31" providerId="ADAL" clId="{AB2E3260-E74D-410C-86C9-600504AAA637}" dt="2024-03-22T19:44:37.995" v="2588" actId="478"/>
          <ac:spMkLst>
            <pc:docMk/>
            <pc:sldMk cId="2871337190" sldId="2146846433"/>
            <ac:spMk id="2" creationId="{ACC5AC42-6466-4CBB-77BA-1A1AC1C766A3}"/>
          </ac:spMkLst>
        </pc:spChg>
        <pc:spChg chg="add mod">
          <ac:chgData name="Reed Kiely" userId="768be38e-2fb5-40ce-925d-bd8e9d9e3c31" providerId="ADAL" clId="{AB2E3260-E74D-410C-86C9-600504AAA637}" dt="2024-03-22T19:46:06.191" v="2782" actId="207"/>
          <ac:spMkLst>
            <pc:docMk/>
            <pc:sldMk cId="2871337190" sldId="2146846433"/>
            <ac:spMk id="6" creationId="{52586D60-3A0D-38B7-20D1-5C130DBEB3CA}"/>
          </ac:spMkLst>
        </pc:spChg>
      </pc:sldChg>
      <pc:sldChg chg="addSp delSp modSp mod">
        <pc:chgData name="Reed Kiely" userId="768be38e-2fb5-40ce-925d-bd8e9d9e3c31" providerId="ADAL" clId="{AB2E3260-E74D-410C-86C9-600504AAA637}" dt="2024-03-25T19:52:26.327" v="7608" actId="478"/>
        <pc:sldMkLst>
          <pc:docMk/>
          <pc:sldMk cId="114100693" sldId="2146846434"/>
        </pc:sldMkLst>
        <pc:spChg chg="add mod">
          <ac:chgData name="Reed Kiely" userId="768be38e-2fb5-40ce-925d-bd8e9d9e3c31" providerId="ADAL" clId="{AB2E3260-E74D-410C-86C9-600504AAA637}" dt="2024-03-22T19:47:21.964" v="2959" actId="20577"/>
          <ac:spMkLst>
            <pc:docMk/>
            <pc:sldMk cId="114100693" sldId="2146846434"/>
            <ac:spMk id="2" creationId="{ABCED5EE-1D7E-28A1-1EEE-522ED7E2E4E4}"/>
          </ac:spMkLst>
        </pc:spChg>
        <pc:spChg chg="add del mod">
          <ac:chgData name="Reed Kiely" userId="768be38e-2fb5-40ce-925d-bd8e9d9e3c31" providerId="ADAL" clId="{AB2E3260-E74D-410C-86C9-600504AAA637}" dt="2024-03-25T19:52:26.327" v="7608" actId="478"/>
          <ac:spMkLst>
            <pc:docMk/>
            <pc:sldMk cId="114100693" sldId="2146846434"/>
            <ac:spMk id="10" creationId="{435C6EE2-436D-BA65-FB9C-40482D0F77BD}"/>
          </ac:spMkLst>
        </pc:spChg>
      </pc:sldChg>
      <pc:sldChg chg="addSp modSp mod">
        <pc:chgData name="Reed Kiely" userId="768be38e-2fb5-40ce-925d-bd8e9d9e3c31" providerId="ADAL" clId="{AB2E3260-E74D-410C-86C9-600504AAA637}" dt="2024-03-22T19:48:44.065" v="3124" actId="207"/>
        <pc:sldMkLst>
          <pc:docMk/>
          <pc:sldMk cId="1664592440" sldId="2146846435"/>
        </pc:sldMkLst>
        <pc:spChg chg="add mod">
          <ac:chgData name="Reed Kiely" userId="768be38e-2fb5-40ce-925d-bd8e9d9e3c31" providerId="ADAL" clId="{AB2E3260-E74D-410C-86C9-600504AAA637}" dt="2024-03-22T19:48:44.065" v="3124" actId="207"/>
          <ac:spMkLst>
            <pc:docMk/>
            <pc:sldMk cId="1664592440" sldId="2146846435"/>
            <ac:spMk id="2" creationId="{D928AA30-0728-B9D5-60F1-D753C26FC667}"/>
          </ac:spMkLst>
        </pc:spChg>
      </pc:sldChg>
      <pc:sldChg chg="addSp modSp mod">
        <pc:chgData name="Reed Kiely" userId="768be38e-2fb5-40ce-925d-bd8e9d9e3c31" providerId="ADAL" clId="{AB2E3260-E74D-410C-86C9-600504AAA637}" dt="2024-03-22T19:51:30.472" v="3490" actId="20577"/>
        <pc:sldMkLst>
          <pc:docMk/>
          <pc:sldMk cId="1791679976" sldId="2146846436"/>
        </pc:sldMkLst>
        <pc:spChg chg="add mod">
          <ac:chgData name="Reed Kiely" userId="768be38e-2fb5-40ce-925d-bd8e9d9e3c31" providerId="ADAL" clId="{AB2E3260-E74D-410C-86C9-600504AAA637}" dt="2024-03-22T19:51:30.472" v="3490" actId="20577"/>
          <ac:spMkLst>
            <pc:docMk/>
            <pc:sldMk cId="1791679976" sldId="2146846436"/>
            <ac:spMk id="2" creationId="{76B5D0AF-0FAB-36FA-0452-68783DB0FBCA}"/>
          </ac:spMkLst>
        </pc:spChg>
      </pc:sldChg>
      <pc:sldChg chg="addSp modSp mod">
        <pc:chgData name="Reed Kiely" userId="768be38e-2fb5-40ce-925d-bd8e9d9e3c31" providerId="ADAL" clId="{AB2E3260-E74D-410C-86C9-600504AAA637}" dt="2024-03-25T19:53:10.856" v="7651" actId="20577"/>
        <pc:sldMkLst>
          <pc:docMk/>
          <pc:sldMk cId="3369329444" sldId="2146846438"/>
        </pc:sldMkLst>
        <pc:spChg chg="add mod">
          <ac:chgData name="Reed Kiely" userId="768be38e-2fb5-40ce-925d-bd8e9d9e3c31" providerId="ADAL" clId="{AB2E3260-E74D-410C-86C9-600504AAA637}" dt="2024-03-22T19:54:24.538" v="3932" actId="208"/>
          <ac:spMkLst>
            <pc:docMk/>
            <pc:sldMk cId="3369329444" sldId="2146846438"/>
            <ac:spMk id="2" creationId="{6527C5DC-84AA-5CDF-CCB1-B3B0C8DC2DA4}"/>
          </ac:spMkLst>
        </pc:spChg>
        <pc:spChg chg="add mod">
          <ac:chgData name="Reed Kiely" userId="768be38e-2fb5-40ce-925d-bd8e9d9e3c31" providerId="ADAL" clId="{AB2E3260-E74D-410C-86C9-600504AAA637}" dt="2024-03-25T19:53:10.856" v="7651" actId="20577"/>
          <ac:spMkLst>
            <pc:docMk/>
            <pc:sldMk cId="3369329444" sldId="2146846438"/>
            <ac:spMk id="11" creationId="{934FAEF2-C688-58E8-3C03-DE3063D15464}"/>
          </ac:spMkLst>
        </pc:spChg>
      </pc:sldChg>
      <pc:sldChg chg="addSp modSp mod">
        <pc:chgData name="Reed Kiely" userId="768be38e-2fb5-40ce-925d-bd8e9d9e3c31" providerId="ADAL" clId="{AB2E3260-E74D-410C-86C9-600504AAA637}" dt="2024-03-25T19:54:35.135" v="7731" actId="20577"/>
        <pc:sldMkLst>
          <pc:docMk/>
          <pc:sldMk cId="1703312371" sldId="2146846441"/>
        </pc:sldMkLst>
        <pc:spChg chg="add mod">
          <ac:chgData name="Reed Kiely" userId="768be38e-2fb5-40ce-925d-bd8e9d9e3c31" providerId="ADAL" clId="{AB2E3260-E74D-410C-86C9-600504AAA637}" dt="2024-03-22T21:12:47.422" v="4716" actId="207"/>
          <ac:spMkLst>
            <pc:docMk/>
            <pc:sldMk cId="1703312371" sldId="2146846441"/>
            <ac:spMk id="2" creationId="{ECB2B4F2-31C3-2908-6BC3-B7A2AD4AFE4F}"/>
          </ac:spMkLst>
        </pc:spChg>
        <pc:spChg chg="add mod">
          <ac:chgData name="Reed Kiely" userId="768be38e-2fb5-40ce-925d-bd8e9d9e3c31" providerId="ADAL" clId="{AB2E3260-E74D-410C-86C9-600504AAA637}" dt="2024-03-25T19:54:35.135" v="7731" actId="20577"/>
          <ac:spMkLst>
            <pc:docMk/>
            <pc:sldMk cId="1703312371" sldId="2146846441"/>
            <ac:spMk id="11" creationId="{0A9F6B8C-FE12-F8F8-1DEA-2F894209F5FB}"/>
          </ac:spMkLst>
        </pc:spChg>
      </pc:sldChg>
      <pc:sldChg chg="addSp modSp mod">
        <pc:chgData name="Reed Kiely" userId="768be38e-2fb5-40ce-925d-bd8e9d9e3c31" providerId="ADAL" clId="{AB2E3260-E74D-410C-86C9-600504AAA637}" dt="2024-03-25T19:56:05.829" v="7732" actId="1076"/>
        <pc:sldMkLst>
          <pc:docMk/>
          <pc:sldMk cId="2697182003" sldId="2146846443"/>
        </pc:sldMkLst>
        <pc:spChg chg="add mod">
          <ac:chgData name="Reed Kiely" userId="768be38e-2fb5-40ce-925d-bd8e9d9e3c31" providerId="ADAL" clId="{AB2E3260-E74D-410C-86C9-600504AAA637}" dt="2024-03-22T21:14:51.654" v="4942"/>
          <ac:spMkLst>
            <pc:docMk/>
            <pc:sldMk cId="2697182003" sldId="2146846443"/>
            <ac:spMk id="2" creationId="{4F979569-8505-CD06-1572-2A67DD1E3148}"/>
          </ac:spMkLst>
        </pc:spChg>
        <pc:spChg chg="add mod">
          <ac:chgData name="Reed Kiely" userId="768be38e-2fb5-40ce-925d-bd8e9d9e3c31" providerId="ADAL" clId="{AB2E3260-E74D-410C-86C9-600504AAA637}" dt="2024-03-25T19:56:05.829" v="7732" actId="1076"/>
          <ac:spMkLst>
            <pc:docMk/>
            <pc:sldMk cId="2697182003" sldId="2146846443"/>
            <ac:spMk id="11" creationId="{F6E21DD4-128D-9B39-D2C0-611271752A2B}"/>
          </ac:spMkLst>
        </pc:spChg>
      </pc:sldChg>
      <pc:sldChg chg="addSp modSp mod">
        <pc:chgData name="Reed Kiely" userId="768be38e-2fb5-40ce-925d-bd8e9d9e3c31" providerId="ADAL" clId="{AB2E3260-E74D-410C-86C9-600504AAA637}" dt="2024-03-25T20:34:40.614" v="7868" actId="13926"/>
        <pc:sldMkLst>
          <pc:docMk/>
          <pc:sldMk cId="619197428" sldId="2146846444"/>
        </pc:sldMkLst>
        <pc:spChg chg="add mod">
          <ac:chgData name="Reed Kiely" userId="768be38e-2fb5-40ce-925d-bd8e9d9e3c31" providerId="ADAL" clId="{AB2E3260-E74D-410C-86C9-600504AAA637}" dt="2024-03-22T21:25:21.529" v="5973" actId="207"/>
          <ac:spMkLst>
            <pc:docMk/>
            <pc:sldMk cId="619197428" sldId="2146846444"/>
            <ac:spMk id="2" creationId="{BA255330-2EC7-6464-E4BA-E04ADC26EF07}"/>
          </ac:spMkLst>
        </pc:spChg>
        <pc:spChg chg="add mod">
          <ac:chgData name="Reed Kiely" userId="768be38e-2fb5-40ce-925d-bd8e9d9e3c31" providerId="ADAL" clId="{AB2E3260-E74D-410C-86C9-600504AAA637}" dt="2024-03-25T20:34:36.337" v="7867" actId="13926"/>
          <ac:spMkLst>
            <pc:docMk/>
            <pc:sldMk cId="619197428" sldId="2146846444"/>
            <ac:spMk id="12" creationId="{F1AC08E4-AB4A-98F0-15F9-2ACD0CF32F08}"/>
          </ac:spMkLst>
        </pc:spChg>
        <pc:spChg chg="add mod">
          <ac:chgData name="Reed Kiely" userId="768be38e-2fb5-40ce-925d-bd8e9d9e3c31" providerId="ADAL" clId="{AB2E3260-E74D-410C-86C9-600504AAA637}" dt="2024-03-25T20:34:40.614" v="7868" actId="13926"/>
          <ac:spMkLst>
            <pc:docMk/>
            <pc:sldMk cId="619197428" sldId="2146846444"/>
            <ac:spMk id="15" creationId="{4B61EE7B-87E2-4D91-1745-6B5AE8346EBE}"/>
          </ac:spMkLst>
        </pc:spChg>
      </pc:sldChg>
      <pc:sldChg chg="addSp modSp mod">
        <pc:chgData name="Reed Kiely" userId="768be38e-2fb5-40ce-925d-bd8e9d9e3c31" providerId="ADAL" clId="{AB2E3260-E74D-410C-86C9-600504AAA637}" dt="2024-03-22T21:17:56.063" v="5509" actId="207"/>
        <pc:sldMkLst>
          <pc:docMk/>
          <pc:sldMk cId="2088369480" sldId="2146846445"/>
        </pc:sldMkLst>
        <pc:spChg chg="add mod">
          <ac:chgData name="Reed Kiely" userId="768be38e-2fb5-40ce-925d-bd8e9d9e3c31" providerId="ADAL" clId="{AB2E3260-E74D-410C-86C9-600504AAA637}" dt="2024-03-22T21:17:56.063" v="5509" actId="207"/>
          <ac:spMkLst>
            <pc:docMk/>
            <pc:sldMk cId="2088369480" sldId="2146846445"/>
            <ac:spMk id="2" creationId="{D1962063-BB50-E111-377E-FCAED4517993}"/>
          </ac:spMkLst>
        </pc:spChg>
        <pc:spChg chg="mod">
          <ac:chgData name="Reed Kiely" userId="768be38e-2fb5-40ce-925d-bd8e9d9e3c31" providerId="ADAL" clId="{AB2E3260-E74D-410C-86C9-600504AAA637}" dt="2024-03-22T21:17:45.264" v="5507" actId="1076"/>
          <ac:spMkLst>
            <pc:docMk/>
            <pc:sldMk cId="2088369480" sldId="2146846445"/>
            <ac:spMk id="7" creationId="{B02E9AA6-F0C1-2FC7-42AF-3BEE2C89140E}"/>
          </ac:spMkLst>
        </pc:spChg>
      </pc:sldChg>
      <pc:sldChg chg="addSp modSp mod">
        <pc:chgData name="Reed Kiely" userId="768be38e-2fb5-40ce-925d-bd8e9d9e3c31" providerId="ADAL" clId="{AB2E3260-E74D-410C-86C9-600504AAA637}" dt="2024-03-25T21:48:59.260" v="8182" actId="14100"/>
        <pc:sldMkLst>
          <pc:docMk/>
          <pc:sldMk cId="3877600223" sldId="2146846448"/>
        </pc:sldMkLst>
        <pc:spChg chg="add mod">
          <ac:chgData name="Reed Kiely" userId="768be38e-2fb5-40ce-925d-bd8e9d9e3c31" providerId="ADAL" clId="{AB2E3260-E74D-410C-86C9-600504AAA637}" dt="2024-03-22T21:25:32.846" v="5975" actId="1076"/>
          <ac:spMkLst>
            <pc:docMk/>
            <pc:sldMk cId="3877600223" sldId="2146846448"/>
            <ac:spMk id="2" creationId="{AEEE662F-B413-0AE1-3811-5A263E806014}"/>
          </ac:spMkLst>
        </pc:spChg>
        <pc:spChg chg="add mod">
          <ac:chgData name="Reed Kiely" userId="768be38e-2fb5-40ce-925d-bd8e9d9e3c31" providerId="ADAL" clId="{AB2E3260-E74D-410C-86C9-600504AAA637}" dt="2024-03-25T21:48:59.260" v="8182" actId="14100"/>
          <ac:spMkLst>
            <pc:docMk/>
            <pc:sldMk cId="3877600223" sldId="2146846448"/>
            <ac:spMk id="14" creationId="{D2FB38D0-1F53-C816-63FC-BEAEBF544A42}"/>
          </ac:spMkLst>
        </pc:spChg>
      </pc:sldChg>
      <pc:sldChg chg="addSp delSp modSp del mod">
        <pc:chgData name="Reed Kiely" userId="768be38e-2fb5-40ce-925d-bd8e9d9e3c31" providerId="ADAL" clId="{AB2E3260-E74D-410C-86C9-600504AAA637}" dt="2024-03-25T22:08:26.967" v="8487" actId="20577"/>
        <pc:sldMkLst>
          <pc:docMk/>
          <pc:sldMk cId="3912534087" sldId="2146846464"/>
        </pc:sldMkLst>
        <pc:spChg chg="add del mod">
          <ac:chgData name="Reed Kiely" userId="768be38e-2fb5-40ce-925d-bd8e9d9e3c31" providerId="ADAL" clId="{AB2E3260-E74D-410C-86C9-600504AAA637}" dt="2024-03-25T19:35:43.534" v="7127" actId="478"/>
          <ac:spMkLst>
            <pc:docMk/>
            <pc:sldMk cId="3912534087" sldId="2146846464"/>
            <ac:spMk id="2" creationId="{308919D2-F2DC-39C5-827C-CC049FDA814E}"/>
          </ac:spMkLst>
        </pc:spChg>
        <pc:spChg chg="mod">
          <ac:chgData name="Reed Kiely" userId="768be38e-2fb5-40ce-925d-bd8e9d9e3c31" providerId="ADAL" clId="{AB2E3260-E74D-410C-86C9-600504AAA637}" dt="2024-03-22T13:22:32.407" v="1" actId="207"/>
          <ac:spMkLst>
            <pc:docMk/>
            <pc:sldMk cId="3912534087" sldId="2146846464"/>
            <ac:spMk id="2" creationId="{551E05A6-0A70-F7BD-CD00-049CA7383B72}"/>
          </ac:spMkLst>
        </pc:spChg>
        <pc:spChg chg="add del mod">
          <ac:chgData name="Reed Kiely" userId="768be38e-2fb5-40ce-925d-bd8e9d9e3c31" providerId="ADAL" clId="{AB2E3260-E74D-410C-86C9-600504AAA637}" dt="2024-03-25T19:35:44.614" v="7128" actId="478"/>
          <ac:spMkLst>
            <pc:docMk/>
            <pc:sldMk cId="3912534087" sldId="2146846464"/>
            <ac:spMk id="4" creationId="{6B91C480-F5AB-3BEF-E65D-FCAA67121A19}"/>
          </ac:spMkLst>
        </pc:spChg>
        <pc:spChg chg="add mod">
          <ac:chgData name="Reed Kiely" userId="768be38e-2fb5-40ce-925d-bd8e9d9e3c31" providerId="ADAL" clId="{AB2E3260-E74D-410C-86C9-600504AAA637}" dt="2024-03-25T19:36:11.865" v="7184" actId="207"/>
          <ac:spMkLst>
            <pc:docMk/>
            <pc:sldMk cId="3912534087" sldId="2146846464"/>
            <ac:spMk id="6" creationId="{D36B1B2C-A7EF-63AB-5F36-1DFF58802849}"/>
          </ac:spMkLst>
        </pc:spChg>
        <pc:spChg chg="mod">
          <ac:chgData name="Reed Kiely" userId="768be38e-2fb5-40ce-925d-bd8e9d9e3c31" providerId="ADAL" clId="{AB2E3260-E74D-410C-86C9-600504AAA637}" dt="2024-03-25T22:08:26.967" v="8487" actId="20577"/>
          <ac:spMkLst>
            <pc:docMk/>
            <pc:sldMk cId="3912534087" sldId="2146846464"/>
            <ac:spMk id="7" creationId="{455202F5-6DE2-3388-ED93-560B47DC05B4}"/>
          </ac:spMkLst>
        </pc:spChg>
        <pc:spChg chg="mod">
          <ac:chgData name="Reed Kiely" userId="768be38e-2fb5-40ce-925d-bd8e9d9e3c31" providerId="ADAL" clId="{AB2E3260-E74D-410C-86C9-600504AAA637}" dt="2024-03-25T19:35:50.301" v="7129" actId="207"/>
          <ac:spMkLst>
            <pc:docMk/>
            <pc:sldMk cId="3912534087" sldId="2146846464"/>
            <ac:spMk id="45" creationId="{528349DF-5EE6-69F5-459B-E95EBDFD3B20}"/>
          </ac:spMkLst>
        </pc:spChg>
        <pc:spChg chg="mod">
          <ac:chgData name="Reed Kiely" userId="768be38e-2fb5-40ce-925d-bd8e9d9e3c31" providerId="ADAL" clId="{AB2E3260-E74D-410C-86C9-600504AAA637}" dt="2024-03-25T21:39:20.533" v="8122" actId="1076"/>
          <ac:spMkLst>
            <pc:docMk/>
            <pc:sldMk cId="3912534087" sldId="2146846464"/>
            <ac:spMk id="47" creationId="{69DFE216-3984-90D4-E141-C111128FA561}"/>
          </ac:spMkLst>
        </pc:spChg>
      </pc:sldChg>
      <pc:sldChg chg="addSp modSp mod">
        <pc:chgData name="Reed Kiely" userId="768be38e-2fb5-40ce-925d-bd8e9d9e3c31" providerId="ADAL" clId="{AB2E3260-E74D-410C-86C9-600504AAA637}" dt="2024-03-22T19:35:08.598" v="1540" actId="208"/>
        <pc:sldMkLst>
          <pc:docMk/>
          <pc:sldMk cId="906466090" sldId="2146846476"/>
        </pc:sldMkLst>
        <pc:spChg chg="add mod">
          <ac:chgData name="Reed Kiely" userId="768be38e-2fb5-40ce-925d-bd8e9d9e3c31" providerId="ADAL" clId="{AB2E3260-E74D-410C-86C9-600504AAA637}" dt="2024-03-22T19:35:08.598" v="1540" actId="208"/>
          <ac:spMkLst>
            <pc:docMk/>
            <pc:sldMk cId="906466090" sldId="2146846476"/>
            <ac:spMk id="2" creationId="{6E67A393-D5AB-8913-8CC5-DF1BAB4ED60B}"/>
          </ac:spMkLst>
        </pc:spChg>
      </pc:sldChg>
      <pc:sldChg chg="addSp modSp mod">
        <pc:chgData name="Reed Kiely" userId="768be38e-2fb5-40ce-925d-bd8e9d9e3c31" providerId="ADAL" clId="{AB2E3260-E74D-410C-86C9-600504AAA637}" dt="2024-03-25T19:53:39.511" v="7664" actId="20577"/>
        <pc:sldMkLst>
          <pc:docMk/>
          <pc:sldMk cId="258537799" sldId="2146846477"/>
        </pc:sldMkLst>
        <pc:spChg chg="add mod">
          <ac:chgData name="Reed Kiely" userId="768be38e-2fb5-40ce-925d-bd8e9d9e3c31" providerId="ADAL" clId="{AB2E3260-E74D-410C-86C9-600504AAA637}" dt="2024-03-25T19:53:39.511" v="7664" actId="20577"/>
          <ac:spMkLst>
            <pc:docMk/>
            <pc:sldMk cId="258537799" sldId="2146846477"/>
            <ac:spMk id="2" creationId="{E2C853DC-FA84-C729-EC7A-7C1AAA4B23D2}"/>
          </ac:spMkLst>
        </pc:spChg>
        <pc:spChg chg="add mod">
          <ac:chgData name="Reed Kiely" userId="768be38e-2fb5-40ce-925d-bd8e9d9e3c31" providerId="ADAL" clId="{AB2E3260-E74D-410C-86C9-600504AAA637}" dt="2024-03-22T21:06:58.243" v="3939"/>
          <ac:spMkLst>
            <pc:docMk/>
            <pc:sldMk cId="258537799" sldId="2146846477"/>
            <ac:spMk id="2" creationId="{F1F1B07E-F553-DD41-B038-D10D3C05C69D}"/>
          </ac:spMkLst>
        </pc:spChg>
        <pc:spChg chg="add mod">
          <ac:chgData name="Reed Kiely" userId="768be38e-2fb5-40ce-925d-bd8e9d9e3c31" providerId="ADAL" clId="{AB2E3260-E74D-410C-86C9-600504AAA637}" dt="2024-03-22T21:10:32.776" v="4430" actId="313"/>
          <ac:spMkLst>
            <pc:docMk/>
            <pc:sldMk cId="258537799" sldId="2146846477"/>
            <ac:spMk id="12" creationId="{B43F8DFB-B398-4392-87D8-B5E2D9F7FE44}"/>
          </ac:spMkLst>
        </pc:spChg>
      </pc:sldChg>
      <pc:sldChg chg="addSp delSp modSp mod addCm">
        <pc:chgData name="Reed Kiely" userId="768be38e-2fb5-40ce-925d-bd8e9d9e3c31" providerId="ADAL" clId="{AB2E3260-E74D-410C-86C9-600504AAA637}" dt="2024-03-22T19:38:33.250" v="1918"/>
        <pc:sldMkLst>
          <pc:docMk/>
          <pc:sldMk cId="3967041719" sldId="2146846479"/>
        </pc:sldMkLst>
        <pc:spChg chg="add mod">
          <ac:chgData name="Reed Kiely" userId="768be38e-2fb5-40ce-925d-bd8e9d9e3c31" providerId="ADAL" clId="{AB2E3260-E74D-410C-86C9-600504AAA637}" dt="2024-03-22T19:37:26.196" v="1788"/>
          <ac:spMkLst>
            <pc:docMk/>
            <pc:sldMk cId="3967041719" sldId="2146846479"/>
            <ac:spMk id="2" creationId="{784F29C7-9EA9-6B11-C3C9-8F990D28B5A1}"/>
          </ac:spMkLst>
        </pc:spChg>
        <pc:spChg chg="add del mod">
          <ac:chgData name="Reed Kiely" userId="768be38e-2fb5-40ce-925d-bd8e9d9e3c31" providerId="ADAL" clId="{AB2E3260-E74D-410C-86C9-600504AAA637}" dt="2024-03-22T19:38:07.281" v="1916" actId="478"/>
          <ac:spMkLst>
            <pc:docMk/>
            <pc:sldMk cId="3967041719" sldId="2146846479"/>
            <ac:spMk id="8" creationId="{ECE84DDA-6D90-9DB5-5083-CDE82C5E1476}"/>
          </ac:spMkLst>
        </pc:sp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AB2E3260-E74D-410C-86C9-600504AAA637}" dt="2024-03-22T19:38:33.250" v="1918"/>
              <pc2:cmMkLst xmlns:pc2="http://schemas.microsoft.com/office/powerpoint/2019/9/main/command">
                <pc:docMk/>
                <pc:sldMk cId="3967041719" sldId="2146846479"/>
                <pc2:cmMk id="{A59090AB-3659-44C9-9821-55E7E07DD3D3}"/>
              </pc2:cmMkLst>
            </pc226:cmChg>
          </p:ext>
        </pc:extLst>
      </pc:sldChg>
      <pc:sldChg chg="addSp delSp modSp mod addCm">
        <pc:chgData name="Reed Kiely" userId="768be38e-2fb5-40ce-925d-bd8e9d9e3c31" providerId="ADAL" clId="{AB2E3260-E74D-410C-86C9-600504AAA637}" dt="2024-03-22T19:38:30.332" v="1917"/>
        <pc:sldMkLst>
          <pc:docMk/>
          <pc:sldMk cId="3075647565" sldId="2146846481"/>
        </pc:sldMkLst>
        <pc:spChg chg="add del mod">
          <ac:chgData name="Reed Kiely" userId="768be38e-2fb5-40ce-925d-bd8e9d9e3c31" providerId="ADAL" clId="{AB2E3260-E74D-410C-86C9-600504AAA637}" dt="2024-03-22T19:37:23.660" v="1787" actId="478"/>
          <ac:spMkLst>
            <pc:docMk/>
            <pc:sldMk cId="3075647565" sldId="2146846481"/>
            <ac:spMk id="2" creationId="{3A731B68-B5AC-7040-4F28-31ED31A94F9E}"/>
          </ac:spMkLst>
        </pc:sp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AB2E3260-E74D-410C-86C9-600504AAA637}" dt="2024-03-22T19:38:30.332" v="1917"/>
              <pc2:cmMkLst xmlns:pc2="http://schemas.microsoft.com/office/powerpoint/2019/9/main/command">
                <pc:docMk/>
                <pc:sldMk cId="3075647565" sldId="2146846481"/>
                <pc2:cmMk id="{E0D627A9-CB06-4BE9-8EBB-FB0070722529}"/>
              </pc2:cmMkLst>
            </pc226:cmChg>
          </p:ext>
        </pc:extLst>
      </pc:sldChg>
      <pc:sldChg chg="modSp mod">
        <pc:chgData name="Reed Kiely" userId="768be38e-2fb5-40ce-925d-bd8e9d9e3c31" providerId="ADAL" clId="{AB2E3260-E74D-410C-86C9-600504AAA637}" dt="2024-03-22T16:36:06.536" v="166" actId="20577"/>
        <pc:sldMkLst>
          <pc:docMk/>
          <pc:sldMk cId="3561418074" sldId="2146846483"/>
        </pc:sldMkLst>
        <pc:spChg chg="mod">
          <ac:chgData name="Reed Kiely" userId="768be38e-2fb5-40ce-925d-bd8e9d9e3c31" providerId="ADAL" clId="{AB2E3260-E74D-410C-86C9-600504AAA637}" dt="2024-03-22T16:36:06.536" v="166" actId="20577"/>
          <ac:spMkLst>
            <pc:docMk/>
            <pc:sldMk cId="3561418074" sldId="2146846483"/>
            <ac:spMk id="5" creationId="{63C00A99-E685-6DD5-F50E-ADC7EECFC713}"/>
          </ac:spMkLst>
        </pc:spChg>
      </pc:sldChg>
      <pc:sldChg chg="addCm">
        <pc:chgData name="Reed Kiely" userId="768be38e-2fb5-40ce-925d-bd8e9d9e3c31" providerId="ADAL" clId="{AB2E3260-E74D-410C-86C9-600504AAA637}" dt="2024-03-22T19:38:36.331" v="1919"/>
        <pc:sldMkLst>
          <pc:docMk/>
          <pc:sldMk cId="2731673786" sldId="2146846485"/>
        </pc:sldMkLst>
        <pc:extLst>
          <p:ext xmlns:p="http://schemas.openxmlformats.org/presentationml/2006/main" uri="{D6D511B9-2390-475A-947B-AFAB55BFBCF1}">
            <pc226:cmChg xmlns:pc226="http://schemas.microsoft.com/office/powerpoint/2022/06/main/command" chg="add">
              <pc226:chgData name="Reed Kiely" userId="768be38e-2fb5-40ce-925d-bd8e9d9e3c31" providerId="ADAL" clId="{AB2E3260-E74D-410C-86C9-600504AAA637}" dt="2024-03-22T19:38:36.331" v="1919"/>
              <pc2:cmMkLst xmlns:pc2="http://schemas.microsoft.com/office/powerpoint/2019/9/main/command">
                <pc:docMk/>
                <pc:sldMk cId="2731673786" sldId="2146846485"/>
                <pc2:cmMk id="{199E7EF7-3300-4DFC-877D-F8C320ED4B1E}"/>
              </pc2:cmMkLst>
            </pc226:cmChg>
          </p:ext>
        </pc:extLst>
      </pc:sldChg>
      <pc:sldChg chg="addSp modSp mod">
        <pc:chgData name="Reed Kiely" userId="768be38e-2fb5-40ce-925d-bd8e9d9e3c31" providerId="ADAL" clId="{AB2E3260-E74D-410C-86C9-600504AAA637}" dt="2024-03-22T21:19:38.866" v="5690" actId="20577"/>
        <pc:sldMkLst>
          <pc:docMk/>
          <pc:sldMk cId="214919103" sldId="2146846487"/>
        </pc:sldMkLst>
        <pc:spChg chg="add mod">
          <ac:chgData name="Reed Kiely" userId="768be38e-2fb5-40ce-925d-bd8e9d9e3c31" providerId="ADAL" clId="{AB2E3260-E74D-410C-86C9-600504AAA637}" dt="2024-03-22T21:19:38.866" v="5690" actId="20577"/>
          <ac:spMkLst>
            <pc:docMk/>
            <pc:sldMk cId="214919103" sldId="2146846487"/>
            <ac:spMk id="2" creationId="{619AA055-02C0-667C-0B7A-6B3CDC83ED0C}"/>
          </ac:spMkLst>
        </pc:spChg>
      </pc:sldChg>
      <pc:sldChg chg="addSp delSp modSp mod modCm">
        <pc:chgData name="Reed Kiely" userId="768be38e-2fb5-40ce-925d-bd8e9d9e3c31" providerId="ADAL" clId="{AB2E3260-E74D-410C-86C9-600504AAA637}" dt="2024-03-25T23:05:42.216" v="8561"/>
        <pc:sldMkLst>
          <pc:docMk/>
          <pc:sldMk cId="1728409808" sldId="2146846489"/>
        </pc:sldMkLst>
        <pc:spChg chg="mod">
          <ac:chgData name="Reed Kiely" userId="768be38e-2fb5-40ce-925d-bd8e9d9e3c31" providerId="ADAL" clId="{AB2E3260-E74D-410C-86C9-600504AAA637}" dt="2024-03-22T16:38:08.987" v="222" actId="1035"/>
          <ac:spMkLst>
            <pc:docMk/>
            <pc:sldMk cId="1728409808" sldId="2146846489"/>
            <ac:spMk id="3" creationId="{BA3DC01F-F3E4-492D-8258-1CC93780B586}"/>
          </ac:spMkLst>
        </pc:spChg>
        <pc:spChg chg="add mod">
          <ac:chgData name="Reed Kiely" userId="768be38e-2fb5-40ce-925d-bd8e9d9e3c31" providerId="ADAL" clId="{AB2E3260-E74D-410C-86C9-600504AAA637}" dt="2024-03-22T16:37:59.993" v="208" actId="1036"/>
          <ac:spMkLst>
            <pc:docMk/>
            <pc:sldMk cId="1728409808" sldId="2146846489"/>
            <ac:spMk id="4" creationId="{6194FB00-7F29-5413-75F9-DD021B8738EE}"/>
          </ac:spMkLst>
        </pc:spChg>
        <pc:spChg chg="mod">
          <ac:chgData name="Reed Kiely" userId="768be38e-2fb5-40ce-925d-bd8e9d9e3c31" providerId="ADAL" clId="{AB2E3260-E74D-410C-86C9-600504AAA637}" dt="2024-03-22T16:38:08.987" v="222" actId="1035"/>
          <ac:spMkLst>
            <pc:docMk/>
            <pc:sldMk cId="1728409808" sldId="2146846489"/>
            <ac:spMk id="5" creationId="{C28B425A-E48E-91E2-D111-59BBF3FC46FE}"/>
          </ac:spMkLst>
        </pc:spChg>
        <pc:spChg chg="mod">
          <ac:chgData name="Reed Kiely" userId="768be38e-2fb5-40ce-925d-bd8e9d9e3c31" providerId="ADAL" clId="{AB2E3260-E74D-410C-86C9-600504AAA637}" dt="2024-03-22T16:38:08.987" v="222" actId="1035"/>
          <ac:spMkLst>
            <pc:docMk/>
            <pc:sldMk cId="1728409808" sldId="2146846489"/>
            <ac:spMk id="6" creationId="{63DF5AD2-A135-ACAA-2353-C9FB330C853F}"/>
          </ac:spMkLst>
        </pc:spChg>
        <pc:spChg chg="mod">
          <ac:chgData name="Reed Kiely" userId="768be38e-2fb5-40ce-925d-bd8e9d9e3c31" providerId="ADAL" clId="{AB2E3260-E74D-410C-86C9-600504AAA637}" dt="2024-03-22T16:38:08.987" v="222" actId="1035"/>
          <ac:spMkLst>
            <pc:docMk/>
            <pc:sldMk cId="1728409808" sldId="2146846489"/>
            <ac:spMk id="7" creationId="{EA870193-10DE-1F36-AD3F-2CA16225AEBB}"/>
          </ac:spMkLst>
        </pc:spChg>
        <pc:spChg chg="del mod">
          <ac:chgData name="Reed Kiely" userId="768be38e-2fb5-40ce-925d-bd8e9d9e3c31" providerId="ADAL" clId="{AB2E3260-E74D-410C-86C9-600504AAA637}" dt="2024-03-22T16:38:15.409" v="223" actId="478"/>
          <ac:spMkLst>
            <pc:docMk/>
            <pc:sldMk cId="1728409808" sldId="2146846489"/>
            <ac:spMk id="8" creationId="{ACB13654-2C1C-8295-FAF6-D5C45C23D51B}"/>
          </ac:spMkLst>
        </pc:spChg>
        <pc:spChg chg="mod">
          <ac:chgData name="Reed Kiely" userId="768be38e-2fb5-40ce-925d-bd8e9d9e3c31" providerId="ADAL" clId="{AB2E3260-E74D-410C-86C9-600504AAA637}" dt="2024-03-22T16:38:08.987" v="222" actId="1035"/>
          <ac:spMkLst>
            <pc:docMk/>
            <pc:sldMk cId="1728409808" sldId="2146846489"/>
            <ac:spMk id="9" creationId="{8E133828-F8AC-A932-D843-DA3CCA05F32E}"/>
          </ac:spMkLst>
        </pc:spChg>
        <pc:spChg chg="mod">
          <ac:chgData name="Reed Kiely" userId="768be38e-2fb5-40ce-925d-bd8e9d9e3c31" providerId="ADAL" clId="{AB2E3260-E74D-410C-86C9-600504AAA637}" dt="2024-03-22T16:38:08.987" v="222" actId="1035"/>
          <ac:spMkLst>
            <pc:docMk/>
            <pc:sldMk cId="1728409808" sldId="2146846489"/>
            <ac:spMk id="10" creationId="{34493FCB-0A2C-FD9B-546C-5C7B52947388}"/>
          </ac:spMkLst>
        </pc:spChg>
        <pc:spChg chg="mod">
          <ac:chgData name="Reed Kiely" userId="768be38e-2fb5-40ce-925d-bd8e9d9e3c31" providerId="ADAL" clId="{AB2E3260-E74D-410C-86C9-600504AAA637}" dt="2024-03-22T16:38:08.987" v="222" actId="1035"/>
          <ac:spMkLst>
            <pc:docMk/>
            <pc:sldMk cId="1728409808" sldId="2146846489"/>
            <ac:spMk id="11" creationId="{9047E41C-1DA3-3B48-58DE-446EC82C76DA}"/>
          </ac:spMkLst>
        </pc:spChg>
        <pc:spChg chg="mod">
          <ac:chgData name="Reed Kiely" userId="768be38e-2fb5-40ce-925d-bd8e9d9e3c31" providerId="ADAL" clId="{AB2E3260-E74D-410C-86C9-600504AAA637}" dt="2024-03-22T16:38:08.987" v="222" actId="1035"/>
          <ac:spMkLst>
            <pc:docMk/>
            <pc:sldMk cId="1728409808" sldId="2146846489"/>
            <ac:spMk id="12" creationId="{78933FED-D0C4-B3B0-CA98-09A6EE6B51AC}"/>
          </ac:spMkLst>
        </pc:spChg>
        <pc:spChg chg="mod">
          <ac:chgData name="Reed Kiely" userId="768be38e-2fb5-40ce-925d-bd8e9d9e3c31" providerId="ADAL" clId="{AB2E3260-E74D-410C-86C9-600504AAA637}" dt="2024-03-22T16:38:08.987" v="222" actId="1035"/>
          <ac:spMkLst>
            <pc:docMk/>
            <pc:sldMk cId="1728409808" sldId="2146846489"/>
            <ac:spMk id="13" creationId="{AF2E8048-2E0C-193C-566D-55ACAF2B8EF5}"/>
          </ac:spMkLst>
        </pc:spChg>
        <pc:spChg chg="mod">
          <ac:chgData name="Reed Kiely" userId="768be38e-2fb5-40ce-925d-bd8e9d9e3c31" providerId="ADAL" clId="{AB2E3260-E74D-410C-86C9-600504AAA637}" dt="2024-03-22T16:38:08.987" v="222" actId="1035"/>
          <ac:spMkLst>
            <pc:docMk/>
            <pc:sldMk cId="1728409808" sldId="2146846489"/>
            <ac:spMk id="14" creationId="{2C2FB3E8-6DA2-DFBB-D1D3-08DA3EEBD4E8}"/>
          </ac:spMkLst>
        </pc:spChg>
        <pc:spChg chg="mod">
          <ac:chgData name="Reed Kiely" userId="768be38e-2fb5-40ce-925d-bd8e9d9e3c31" providerId="ADAL" clId="{AB2E3260-E74D-410C-86C9-600504AAA637}" dt="2024-03-22T16:38:08.987" v="222" actId="1035"/>
          <ac:spMkLst>
            <pc:docMk/>
            <pc:sldMk cId="1728409808" sldId="2146846489"/>
            <ac:spMk id="15" creationId="{F3BA12C2-9BFC-F9AD-2D49-18FE2DF40D85}"/>
          </ac:spMkLst>
        </pc:spChg>
        <pc:spChg chg="mod">
          <ac:chgData name="Reed Kiely" userId="768be38e-2fb5-40ce-925d-bd8e9d9e3c31" providerId="ADAL" clId="{AB2E3260-E74D-410C-86C9-600504AAA637}" dt="2024-03-22T16:38:08.987" v="222" actId="1035"/>
          <ac:spMkLst>
            <pc:docMk/>
            <pc:sldMk cId="1728409808" sldId="2146846489"/>
            <ac:spMk id="16" creationId="{5BEA71A5-7011-E56F-E7E6-8646F71B72EA}"/>
          </ac:spMkLst>
        </pc:spChg>
        <pc:spChg chg="add mod">
          <ac:chgData name="Reed Kiely" userId="768be38e-2fb5-40ce-925d-bd8e9d9e3c31" providerId="ADAL" clId="{AB2E3260-E74D-410C-86C9-600504AAA637}" dt="2024-03-25T23:05:33.926" v="8559" actId="207"/>
          <ac:spMkLst>
            <pc:docMk/>
            <pc:sldMk cId="1728409808" sldId="2146846489"/>
            <ac:spMk id="17" creationId="{FE16A899-BAF0-02F2-A448-9A37C5D2F119}"/>
          </ac:spMkLst>
        </pc:spChg>
        <pc:spChg chg="mod">
          <ac:chgData name="Reed Kiely" userId="768be38e-2fb5-40ce-925d-bd8e9d9e3c31" providerId="ADAL" clId="{AB2E3260-E74D-410C-86C9-600504AAA637}" dt="2024-03-22T16:38:23.897" v="224" actId="12789"/>
          <ac:spMkLst>
            <pc:docMk/>
            <pc:sldMk cId="1728409808" sldId="2146846489"/>
            <ac:spMk id="22" creationId="{68DDED8C-3EAE-E5FE-A095-5345774AB9E6}"/>
          </ac:spMkLst>
        </pc:spChg>
        <pc:spChg chg="mod">
          <ac:chgData name="Reed Kiely" userId="768be38e-2fb5-40ce-925d-bd8e9d9e3c31" providerId="ADAL" clId="{AB2E3260-E74D-410C-86C9-600504AAA637}" dt="2024-03-22T16:38:34.463" v="226" actId="12789"/>
          <ac:spMkLst>
            <pc:docMk/>
            <pc:sldMk cId="1728409808" sldId="2146846489"/>
            <ac:spMk id="23" creationId="{9B6D4600-3F9D-362E-D6F2-672BB06AFD3F}"/>
          </ac:spMkLst>
        </pc:spChg>
        <pc:spChg chg="mod">
          <ac:chgData name="Reed Kiely" userId="768be38e-2fb5-40ce-925d-bd8e9d9e3c31" providerId="ADAL" clId="{AB2E3260-E74D-410C-86C9-600504AAA637}" dt="2024-03-22T16:38:29.229" v="225" actId="12789"/>
          <ac:spMkLst>
            <pc:docMk/>
            <pc:sldMk cId="1728409808" sldId="2146846489"/>
            <ac:spMk id="24" creationId="{7580B612-5983-9E93-BCF6-1D3310C1F2EE}"/>
          </ac:spMkLst>
        </pc:spChg>
        <pc:spChg chg="mod">
          <ac:chgData name="Reed Kiely" userId="768be38e-2fb5-40ce-925d-bd8e9d9e3c31" providerId="ADAL" clId="{AB2E3260-E74D-410C-86C9-600504AAA637}" dt="2024-03-22T16:38:41.625" v="227" actId="1076"/>
          <ac:spMkLst>
            <pc:docMk/>
            <pc:sldMk cId="1728409808" sldId="2146846489"/>
            <ac:spMk id="26" creationId="{71C6E6BF-892C-0FBE-BB9D-29CE22578969}"/>
          </ac:spMkLst>
        </pc:spChg>
        <pc:spChg chg="mod">
          <ac:chgData name="Reed Kiely" userId="768be38e-2fb5-40ce-925d-bd8e9d9e3c31" providerId="ADAL" clId="{AB2E3260-E74D-410C-86C9-600504AAA637}" dt="2024-03-22T16:38:44.924" v="228" actId="1076"/>
          <ac:spMkLst>
            <pc:docMk/>
            <pc:sldMk cId="1728409808" sldId="2146846489"/>
            <ac:spMk id="27" creationId="{6315D988-0F43-344D-08F5-E765DE3B44D9}"/>
          </ac:spMkLst>
        </pc:spChg>
        <pc:spChg chg="mod">
          <ac:chgData name="Reed Kiely" userId="768be38e-2fb5-40ce-925d-bd8e9d9e3c31" providerId="ADAL" clId="{AB2E3260-E74D-410C-86C9-600504AAA637}" dt="2024-03-22T16:38:48.284" v="229" actId="1076"/>
          <ac:spMkLst>
            <pc:docMk/>
            <pc:sldMk cId="1728409808" sldId="2146846489"/>
            <ac:spMk id="28" creationId="{FED09A64-0264-4401-1CF0-979E2C0433AB}"/>
          </ac:spMkLst>
        </pc:spChg>
        <pc:spChg chg="mod">
          <ac:chgData name="Reed Kiely" userId="768be38e-2fb5-40ce-925d-bd8e9d9e3c31" providerId="ADAL" clId="{AB2E3260-E74D-410C-86C9-600504AAA637}" dt="2024-03-22T16:38:23.897" v="224" actId="12789"/>
          <ac:spMkLst>
            <pc:docMk/>
            <pc:sldMk cId="1728409808" sldId="2146846489"/>
            <ac:spMk id="31" creationId="{D1D9B6E1-493E-29B3-4195-CF3BC89551F9}"/>
          </ac:spMkLst>
        </pc:spChg>
        <pc:spChg chg="mod">
          <ac:chgData name="Reed Kiely" userId="768be38e-2fb5-40ce-925d-bd8e9d9e3c31" providerId="ADAL" clId="{AB2E3260-E74D-410C-86C9-600504AAA637}" dt="2024-03-22T16:38:29.229" v="225" actId="12789"/>
          <ac:spMkLst>
            <pc:docMk/>
            <pc:sldMk cId="1728409808" sldId="2146846489"/>
            <ac:spMk id="33" creationId="{4B3F4876-448B-1E4D-339D-1B09DC98478C}"/>
          </ac:spMkLst>
        </pc:spChg>
        <pc:spChg chg="mod">
          <ac:chgData name="Reed Kiely" userId="768be38e-2fb5-40ce-925d-bd8e9d9e3c31" providerId="ADAL" clId="{AB2E3260-E74D-410C-86C9-600504AAA637}" dt="2024-03-22T16:38:23.897" v="224" actId="12789"/>
          <ac:spMkLst>
            <pc:docMk/>
            <pc:sldMk cId="1728409808" sldId="2146846489"/>
            <ac:spMk id="39" creationId="{B172A1B9-9429-62AC-D2E8-56D9F2ABF6BD}"/>
          </ac:spMkLst>
        </pc:spChg>
        <pc:spChg chg="mod">
          <ac:chgData name="Reed Kiely" userId="768be38e-2fb5-40ce-925d-bd8e9d9e3c31" providerId="ADAL" clId="{AB2E3260-E74D-410C-86C9-600504AAA637}" dt="2024-03-22T16:38:34.463" v="226" actId="12789"/>
          <ac:spMkLst>
            <pc:docMk/>
            <pc:sldMk cId="1728409808" sldId="2146846489"/>
            <ac:spMk id="40" creationId="{2645E78B-3E52-CA1A-FACB-3E873B09F659}"/>
          </ac:spMkLst>
        </pc:spChg>
        <pc:spChg chg="mod">
          <ac:chgData name="Reed Kiely" userId="768be38e-2fb5-40ce-925d-bd8e9d9e3c31" providerId="ADAL" clId="{AB2E3260-E74D-410C-86C9-600504AAA637}" dt="2024-03-22T16:38:29.229" v="225" actId="12789"/>
          <ac:spMkLst>
            <pc:docMk/>
            <pc:sldMk cId="1728409808" sldId="2146846489"/>
            <ac:spMk id="41" creationId="{0BADCC34-9637-7578-43C0-E5CB87A9C452}"/>
          </ac:spMkLst>
        </pc:spChg>
        <pc:spChg chg="mod">
          <ac:chgData name="Reed Kiely" userId="768be38e-2fb5-40ce-925d-bd8e9d9e3c31" providerId="ADAL" clId="{AB2E3260-E74D-410C-86C9-600504AAA637}" dt="2024-03-22T16:38:23.897" v="224" actId="12789"/>
          <ac:spMkLst>
            <pc:docMk/>
            <pc:sldMk cId="1728409808" sldId="2146846489"/>
            <ac:spMk id="47" creationId="{AA4A6392-9977-F3F1-526B-1FCD9E776D3D}"/>
          </ac:spMkLst>
        </pc:spChg>
        <pc:spChg chg="mod">
          <ac:chgData name="Reed Kiely" userId="768be38e-2fb5-40ce-925d-bd8e9d9e3c31" providerId="ADAL" clId="{AB2E3260-E74D-410C-86C9-600504AAA637}" dt="2024-03-22T16:38:29.229" v="225" actId="12789"/>
          <ac:spMkLst>
            <pc:docMk/>
            <pc:sldMk cId="1728409808" sldId="2146846489"/>
            <ac:spMk id="49" creationId="{F31E19B8-3D6C-EA39-4A81-3F4E38AC4611}"/>
          </ac:spMkLst>
        </pc:spChg>
        <pc:spChg chg="mod">
          <ac:chgData name="Reed Kiely" userId="768be38e-2fb5-40ce-925d-bd8e9d9e3c31" providerId="ADAL" clId="{AB2E3260-E74D-410C-86C9-600504AAA637}" dt="2024-03-22T16:38:23.897" v="224" actId="12789"/>
          <ac:spMkLst>
            <pc:docMk/>
            <pc:sldMk cId="1728409808" sldId="2146846489"/>
            <ac:spMk id="55" creationId="{23C75EAD-6B92-664D-B4C8-8A2BED1E2D57}"/>
          </ac:spMkLst>
        </pc:spChg>
        <pc:spChg chg="mod">
          <ac:chgData name="Reed Kiely" userId="768be38e-2fb5-40ce-925d-bd8e9d9e3c31" providerId="ADAL" clId="{AB2E3260-E74D-410C-86C9-600504AAA637}" dt="2024-03-22T16:38:23.897" v="224" actId="12789"/>
          <ac:spMkLst>
            <pc:docMk/>
            <pc:sldMk cId="1728409808" sldId="2146846489"/>
            <ac:spMk id="63" creationId="{62AD86BE-4587-BDEB-9DEE-73DD0A967F74}"/>
          </ac:spMkLst>
        </pc:spChg>
        <pc:spChg chg="mod">
          <ac:chgData name="Reed Kiely" userId="768be38e-2fb5-40ce-925d-bd8e9d9e3c31" providerId="ADAL" clId="{AB2E3260-E74D-410C-86C9-600504AAA637}" dt="2024-03-22T16:38:29.229" v="225" actId="12789"/>
          <ac:spMkLst>
            <pc:docMk/>
            <pc:sldMk cId="1728409808" sldId="2146846489"/>
            <ac:spMk id="65" creationId="{375FFC93-4A4E-69F1-1264-8147FCC495D7}"/>
          </ac:spMkLst>
        </pc:spChg>
        <pc:spChg chg="mod">
          <ac:chgData name="Reed Kiely" userId="768be38e-2fb5-40ce-925d-bd8e9d9e3c31" providerId="ADAL" clId="{AB2E3260-E74D-410C-86C9-600504AAA637}" dt="2024-03-22T16:38:34.463" v="226" actId="12789"/>
          <ac:spMkLst>
            <pc:docMk/>
            <pc:sldMk cId="1728409808" sldId="2146846489"/>
            <ac:spMk id="67" creationId="{507A3883-8D80-387D-C582-64A7CB5357E3}"/>
          </ac:spMkLst>
        </pc:spChg>
        <pc:spChg chg="mod">
          <ac:chgData name="Reed Kiely" userId="768be38e-2fb5-40ce-925d-bd8e9d9e3c31" providerId="ADAL" clId="{AB2E3260-E74D-410C-86C9-600504AAA637}" dt="2024-03-22T16:38:54.009" v="231" actId="2085"/>
          <ac:spMkLst>
            <pc:docMk/>
            <pc:sldMk cId="1728409808" sldId="2146846489"/>
            <ac:spMk id="70" creationId="{7A3A122B-FC99-EF2D-848D-6884B413D3F9}"/>
          </ac:spMkLst>
        </pc:spChg>
        <pc:spChg chg="mod">
          <ac:chgData name="Reed Kiely" userId="768be38e-2fb5-40ce-925d-bd8e9d9e3c31" providerId="ADAL" clId="{AB2E3260-E74D-410C-86C9-600504AAA637}" dt="2024-03-25T23:05:01.942" v="8537"/>
          <ac:spMkLst>
            <pc:docMk/>
            <pc:sldMk cId="1728409808" sldId="2146846489"/>
            <ac:spMk id="74" creationId="{536DAFEF-5746-7FEE-2BEF-36CAF807795F}"/>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AB2E3260-E74D-410C-86C9-600504AAA637}" dt="2024-03-25T23:05:39.255" v="8560"/>
              <pc2:cmMkLst xmlns:pc2="http://schemas.microsoft.com/office/powerpoint/2019/9/main/command">
                <pc:docMk/>
                <pc:sldMk cId="1728409808" sldId="2146846489"/>
                <pc2:cmMk id="{F5712990-8E0C-43A7-A98B-D1E398FC2296}"/>
              </pc2:cmMkLst>
              <pc226:cmRplyChg chg="add">
                <pc226:chgData name="Reed Kiely" userId="768be38e-2fb5-40ce-925d-bd8e9d9e3c31" providerId="ADAL" clId="{AB2E3260-E74D-410C-86C9-600504AAA637}" dt="2024-03-25T23:05:39.255" v="8560"/>
                <pc2:cmRplyMkLst xmlns:pc2="http://schemas.microsoft.com/office/powerpoint/2019/9/main/command">
                  <pc:docMk/>
                  <pc:sldMk cId="1728409808" sldId="2146846489"/>
                  <pc2:cmMk id="{F5712990-8E0C-43A7-A98B-D1E398FC2296}"/>
                  <pc2:cmRplyMk id="{F6578CF5-1B48-44C9-9D41-8C5CAA623027}"/>
                </pc2:cmRplyMkLst>
              </pc226:cmRplyChg>
            </pc226:cmChg>
            <pc226:cmChg xmlns:pc226="http://schemas.microsoft.com/office/powerpoint/2022/06/main/command" chg="">
              <pc226:chgData name="Reed Kiely" userId="768be38e-2fb5-40ce-925d-bd8e9d9e3c31" providerId="ADAL" clId="{AB2E3260-E74D-410C-86C9-600504AAA637}" dt="2024-03-25T23:05:42.216" v="8561"/>
              <pc2:cmMkLst xmlns:pc2="http://schemas.microsoft.com/office/powerpoint/2019/9/main/command">
                <pc:docMk/>
                <pc:sldMk cId="1728409808" sldId="2146846489"/>
                <pc2:cmMk id="{DCD823AF-452C-4045-A9D1-55C18FC75E30}"/>
              </pc2:cmMkLst>
              <pc226:cmRplyChg chg="add">
                <pc226:chgData name="Reed Kiely" userId="768be38e-2fb5-40ce-925d-bd8e9d9e3c31" providerId="ADAL" clId="{AB2E3260-E74D-410C-86C9-600504AAA637}" dt="2024-03-25T23:05:42.216" v="8561"/>
                <pc2:cmRplyMkLst xmlns:pc2="http://schemas.microsoft.com/office/powerpoint/2019/9/main/command">
                  <pc:docMk/>
                  <pc:sldMk cId="1728409808" sldId="2146846489"/>
                  <pc2:cmMk id="{DCD823AF-452C-4045-A9D1-55C18FC75E30}"/>
                  <pc2:cmRplyMk id="{8614EFFC-DDBC-4338-9304-D6926C35C7C2}"/>
                </pc2:cmRplyMkLst>
              </pc226:cmRplyChg>
            </pc226:cmChg>
          </p:ext>
        </pc:extLst>
      </pc:sldChg>
      <pc:sldChg chg="addSp delSp modSp mod">
        <pc:chgData name="Reed Kiely" userId="768be38e-2fb5-40ce-925d-bd8e9d9e3c31" providerId="ADAL" clId="{AB2E3260-E74D-410C-86C9-600504AAA637}" dt="2024-03-26T14:16:28.624" v="8598" actId="20577"/>
        <pc:sldMkLst>
          <pc:docMk/>
          <pc:sldMk cId="1529087481" sldId="2146846493"/>
        </pc:sldMkLst>
        <pc:spChg chg="mod">
          <ac:chgData name="Reed Kiely" userId="768be38e-2fb5-40ce-925d-bd8e9d9e3c31" providerId="ADAL" clId="{AB2E3260-E74D-410C-86C9-600504AAA637}" dt="2024-03-26T14:16:28.624" v="8598" actId="20577"/>
          <ac:spMkLst>
            <pc:docMk/>
            <pc:sldMk cId="1529087481" sldId="2146846493"/>
            <ac:spMk id="3" creationId="{E4A6C0E9-94F7-ED78-8BBA-69026053F219}"/>
          </ac:spMkLst>
        </pc:spChg>
        <pc:spChg chg="del">
          <ac:chgData name="Reed Kiely" userId="768be38e-2fb5-40ce-925d-bd8e9d9e3c31" providerId="ADAL" clId="{AB2E3260-E74D-410C-86C9-600504AAA637}" dt="2024-03-22T16:34:59.432" v="139" actId="478"/>
          <ac:spMkLst>
            <pc:docMk/>
            <pc:sldMk cId="1529087481" sldId="2146846493"/>
            <ac:spMk id="4" creationId="{5D4E4F9B-63FC-8384-69F4-F7F02ADBE8C5}"/>
          </ac:spMkLst>
        </pc:spChg>
        <pc:spChg chg="add del mod">
          <ac:chgData name="Reed Kiely" userId="768be38e-2fb5-40ce-925d-bd8e9d9e3c31" providerId="ADAL" clId="{AB2E3260-E74D-410C-86C9-600504AAA637}" dt="2024-03-25T22:08:02.764" v="8470" actId="478"/>
          <ac:spMkLst>
            <pc:docMk/>
            <pc:sldMk cId="1529087481" sldId="2146846493"/>
            <ac:spMk id="4" creationId="{6357D0E5-5B36-A015-D1C9-6CAF0539D762}"/>
          </ac:spMkLst>
        </pc:spChg>
        <pc:spChg chg="add mod">
          <ac:chgData name="Reed Kiely" userId="768be38e-2fb5-40ce-925d-bd8e9d9e3c31" providerId="ADAL" clId="{AB2E3260-E74D-410C-86C9-600504AAA637}" dt="2024-03-25T22:07:57.046" v="8469" actId="20577"/>
          <ac:spMkLst>
            <pc:docMk/>
            <pc:sldMk cId="1529087481" sldId="2146846493"/>
            <ac:spMk id="5" creationId="{7EC7B4D6-2B6D-3DD1-A6B4-352E45280453}"/>
          </ac:spMkLst>
        </pc:spChg>
        <pc:spChg chg="mod">
          <ac:chgData name="Reed Kiely" userId="768be38e-2fb5-40ce-925d-bd8e9d9e3c31" providerId="ADAL" clId="{AB2E3260-E74D-410C-86C9-600504AAA637}" dt="2024-03-22T16:34:55.499" v="138" actId="20577"/>
          <ac:spMkLst>
            <pc:docMk/>
            <pc:sldMk cId="1529087481" sldId="2146846493"/>
            <ac:spMk id="16" creationId="{1868744D-2248-1114-B1CD-A557A6C5319F}"/>
          </ac:spMkLst>
        </pc:spChg>
      </pc:sldChg>
      <pc:sldChg chg="addSp delSp modSp mod ord addCm modCm">
        <pc:chgData name="Reed Kiely" userId="768be38e-2fb5-40ce-925d-bd8e9d9e3c31" providerId="ADAL" clId="{AB2E3260-E74D-410C-86C9-600504AAA637}" dt="2024-03-25T22:08:50.537" v="8492" actId="20577"/>
        <pc:sldMkLst>
          <pc:docMk/>
          <pc:sldMk cId="1406751600" sldId="2146846494"/>
        </pc:sldMkLst>
        <pc:spChg chg="del">
          <ac:chgData name="Reed Kiely" userId="768be38e-2fb5-40ce-925d-bd8e9d9e3c31" providerId="ADAL" clId="{AB2E3260-E74D-410C-86C9-600504AAA637}" dt="2024-03-22T16:38:59.017" v="232" actId="478"/>
          <ac:spMkLst>
            <pc:docMk/>
            <pc:sldMk cId="1406751600" sldId="2146846494"/>
            <ac:spMk id="3" creationId="{BA3DC01F-F3E4-492D-8258-1CC93780B586}"/>
          </ac:spMkLst>
        </pc:spChg>
        <pc:spChg chg="mod">
          <ac:chgData name="Reed Kiely" userId="768be38e-2fb5-40ce-925d-bd8e9d9e3c31" providerId="ADAL" clId="{AB2E3260-E74D-410C-86C9-600504AAA637}" dt="2024-03-25T19:44:48.550" v="7316" actId="20577"/>
          <ac:spMkLst>
            <pc:docMk/>
            <pc:sldMk cId="1406751600" sldId="2146846494"/>
            <ac:spMk id="4" creationId="{0AD65415-34FA-E287-16F6-981E056A16F4}"/>
          </ac:spMkLst>
        </pc:spChg>
        <pc:spChg chg="del">
          <ac:chgData name="Reed Kiely" userId="768be38e-2fb5-40ce-925d-bd8e9d9e3c31" providerId="ADAL" clId="{AB2E3260-E74D-410C-86C9-600504AAA637}" dt="2024-03-22T16:38:59.017" v="232" actId="478"/>
          <ac:spMkLst>
            <pc:docMk/>
            <pc:sldMk cId="1406751600" sldId="2146846494"/>
            <ac:spMk id="5" creationId="{C28B425A-E48E-91E2-D111-59BBF3FC46FE}"/>
          </ac:spMkLst>
        </pc:spChg>
        <pc:spChg chg="add del mod">
          <ac:chgData name="Reed Kiely" userId="768be38e-2fb5-40ce-925d-bd8e9d9e3c31" providerId="ADAL" clId="{AB2E3260-E74D-410C-86C9-600504AAA637}" dt="2024-03-25T19:46:18.808" v="7474" actId="478"/>
          <ac:spMkLst>
            <pc:docMk/>
            <pc:sldMk cId="1406751600" sldId="2146846494"/>
            <ac:spMk id="5" creationId="{CF082945-B7A5-C470-AEB3-256C33B7D80B}"/>
          </ac:spMkLst>
        </pc:spChg>
        <pc:spChg chg="del">
          <ac:chgData name="Reed Kiely" userId="768be38e-2fb5-40ce-925d-bd8e9d9e3c31" providerId="ADAL" clId="{AB2E3260-E74D-410C-86C9-600504AAA637}" dt="2024-03-22T16:38:59.017" v="232" actId="478"/>
          <ac:spMkLst>
            <pc:docMk/>
            <pc:sldMk cId="1406751600" sldId="2146846494"/>
            <ac:spMk id="6" creationId="{63DF5AD2-A135-ACAA-2353-C9FB330C853F}"/>
          </ac:spMkLst>
        </pc:spChg>
        <pc:spChg chg="add del mod">
          <ac:chgData name="Reed Kiely" userId="768be38e-2fb5-40ce-925d-bd8e9d9e3c31" providerId="ADAL" clId="{AB2E3260-E74D-410C-86C9-600504AAA637}" dt="2024-03-25T19:44:22.601" v="7286" actId="478"/>
          <ac:spMkLst>
            <pc:docMk/>
            <pc:sldMk cId="1406751600" sldId="2146846494"/>
            <ac:spMk id="6" creationId="{8129F7B2-34DB-6CD5-DEBD-F215BB4DEB54}"/>
          </ac:spMkLst>
        </pc:spChg>
        <pc:spChg chg="add del">
          <ac:chgData name="Reed Kiely" userId="768be38e-2fb5-40ce-925d-bd8e9d9e3c31" providerId="ADAL" clId="{AB2E3260-E74D-410C-86C9-600504AAA637}" dt="2024-03-25T19:29:55.757" v="7121" actId="478"/>
          <ac:spMkLst>
            <pc:docMk/>
            <pc:sldMk cId="1406751600" sldId="2146846494"/>
            <ac:spMk id="7" creationId="{A541FCD2-E0AB-7FE0-3000-4BCD1670924E}"/>
          </ac:spMkLst>
        </pc:spChg>
        <pc:spChg chg="del">
          <ac:chgData name="Reed Kiely" userId="768be38e-2fb5-40ce-925d-bd8e9d9e3c31" providerId="ADAL" clId="{AB2E3260-E74D-410C-86C9-600504AAA637}" dt="2024-03-22T16:38:59.017" v="232" actId="478"/>
          <ac:spMkLst>
            <pc:docMk/>
            <pc:sldMk cId="1406751600" sldId="2146846494"/>
            <ac:spMk id="7" creationId="{EA870193-10DE-1F36-AD3F-2CA16225AEBB}"/>
          </ac:spMkLst>
        </pc:spChg>
        <pc:spChg chg="del">
          <ac:chgData name="Reed Kiely" userId="768be38e-2fb5-40ce-925d-bd8e9d9e3c31" providerId="ADAL" clId="{AB2E3260-E74D-410C-86C9-600504AAA637}" dt="2024-03-22T16:38:59.017" v="232" actId="478"/>
          <ac:spMkLst>
            <pc:docMk/>
            <pc:sldMk cId="1406751600" sldId="2146846494"/>
            <ac:spMk id="8" creationId="{ACB13654-2C1C-8295-FAF6-D5C45C23D51B}"/>
          </ac:spMkLst>
        </pc:spChg>
        <pc:spChg chg="del">
          <ac:chgData name="Reed Kiely" userId="768be38e-2fb5-40ce-925d-bd8e9d9e3c31" providerId="ADAL" clId="{AB2E3260-E74D-410C-86C9-600504AAA637}" dt="2024-03-22T16:38:59.017" v="232" actId="478"/>
          <ac:spMkLst>
            <pc:docMk/>
            <pc:sldMk cId="1406751600" sldId="2146846494"/>
            <ac:spMk id="9" creationId="{8E133828-F8AC-A932-D843-DA3CCA05F32E}"/>
          </ac:spMkLst>
        </pc:spChg>
        <pc:spChg chg="del">
          <ac:chgData name="Reed Kiely" userId="768be38e-2fb5-40ce-925d-bd8e9d9e3c31" providerId="ADAL" clId="{AB2E3260-E74D-410C-86C9-600504AAA637}" dt="2024-03-22T16:38:59.017" v="232" actId="478"/>
          <ac:spMkLst>
            <pc:docMk/>
            <pc:sldMk cId="1406751600" sldId="2146846494"/>
            <ac:spMk id="10" creationId="{34493FCB-0A2C-FD9B-546C-5C7B52947388}"/>
          </ac:spMkLst>
        </pc:spChg>
        <pc:spChg chg="del">
          <ac:chgData name="Reed Kiely" userId="768be38e-2fb5-40ce-925d-bd8e9d9e3c31" providerId="ADAL" clId="{AB2E3260-E74D-410C-86C9-600504AAA637}" dt="2024-03-22T16:38:59.017" v="232" actId="478"/>
          <ac:spMkLst>
            <pc:docMk/>
            <pc:sldMk cId="1406751600" sldId="2146846494"/>
            <ac:spMk id="11" creationId="{9047E41C-1DA3-3B48-58DE-446EC82C76DA}"/>
          </ac:spMkLst>
        </pc:spChg>
        <pc:spChg chg="del">
          <ac:chgData name="Reed Kiely" userId="768be38e-2fb5-40ce-925d-bd8e9d9e3c31" providerId="ADAL" clId="{AB2E3260-E74D-410C-86C9-600504AAA637}" dt="2024-03-22T16:38:59.017" v="232" actId="478"/>
          <ac:spMkLst>
            <pc:docMk/>
            <pc:sldMk cId="1406751600" sldId="2146846494"/>
            <ac:spMk id="12" creationId="{78933FED-D0C4-B3B0-CA98-09A6EE6B51AC}"/>
          </ac:spMkLst>
        </pc:spChg>
        <pc:spChg chg="del">
          <ac:chgData name="Reed Kiely" userId="768be38e-2fb5-40ce-925d-bd8e9d9e3c31" providerId="ADAL" clId="{AB2E3260-E74D-410C-86C9-600504AAA637}" dt="2024-03-22T16:38:59.017" v="232" actId="478"/>
          <ac:spMkLst>
            <pc:docMk/>
            <pc:sldMk cId="1406751600" sldId="2146846494"/>
            <ac:spMk id="13" creationId="{AF2E8048-2E0C-193C-566D-55ACAF2B8EF5}"/>
          </ac:spMkLst>
        </pc:spChg>
        <pc:spChg chg="del">
          <ac:chgData name="Reed Kiely" userId="768be38e-2fb5-40ce-925d-bd8e9d9e3c31" providerId="ADAL" clId="{AB2E3260-E74D-410C-86C9-600504AAA637}" dt="2024-03-22T16:38:59.017" v="232" actId="478"/>
          <ac:spMkLst>
            <pc:docMk/>
            <pc:sldMk cId="1406751600" sldId="2146846494"/>
            <ac:spMk id="14" creationId="{2C2FB3E8-6DA2-DFBB-D1D3-08DA3EEBD4E8}"/>
          </ac:spMkLst>
        </pc:spChg>
        <pc:spChg chg="del">
          <ac:chgData name="Reed Kiely" userId="768be38e-2fb5-40ce-925d-bd8e9d9e3c31" providerId="ADAL" clId="{AB2E3260-E74D-410C-86C9-600504AAA637}" dt="2024-03-22T16:38:59.017" v="232" actId="478"/>
          <ac:spMkLst>
            <pc:docMk/>
            <pc:sldMk cId="1406751600" sldId="2146846494"/>
            <ac:spMk id="15" creationId="{F3BA12C2-9BFC-F9AD-2D49-18FE2DF40D85}"/>
          </ac:spMkLst>
        </pc:spChg>
        <pc:spChg chg="del">
          <ac:chgData name="Reed Kiely" userId="768be38e-2fb5-40ce-925d-bd8e9d9e3c31" providerId="ADAL" clId="{AB2E3260-E74D-410C-86C9-600504AAA637}" dt="2024-03-22T16:38:59.017" v="232" actId="478"/>
          <ac:spMkLst>
            <pc:docMk/>
            <pc:sldMk cId="1406751600" sldId="2146846494"/>
            <ac:spMk id="16" creationId="{5BEA71A5-7011-E56F-E7E6-8646F71B72EA}"/>
          </ac:spMkLst>
        </pc:spChg>
        <pc:spChg chg="mod">
          <ac:chgData name="Reed Kiely" userId="768be38e-2fb5-40ce-925d-bd8e9d9e3c31" providerId="ADAL" clId="{AB2E3260-E74D-410C-86C9-600504AAA637}" dt="2024-03-25T22:08:50.537" v="8492" actId="20577"/>
          <ac:spMkLst>
            <pc:docMk/>
            <pc:sldMk cId="1406751600" sldId="2146846494"/>
            <ac:spMk id="17" creationId="{854BD5C2-6CDD-71E9-3128-5DD0FC11167A}"/>
          </ac:spMkLst>
        </pc:spChg>
        <pc:spChg chg="del">
          <ac:chgData name="Reed Kiely" userId="768be38e-2fb5-40ce-925d-bd8e9d9e3c31" providerId="ADAL" clId="{AB2E3260-E74D-410C-86C9-600504AAA637}" dt="2024-03-22T16:36:00.927" v="151" actId="478"/>
          <ac:spMkLst>
            <pc:docMk/>
            <pc:sldMk cId="1406751600" sldId="2146846494"/>
            <ac:spMk id="18" creationId="{76A7CC31-9241-FCD8-C7C5-E557B8E71BC7}"/>
          </ac:spMkLst>
        </pc:spChg>
        <pc:spChg chg="add del mod">
          <ac:chgData name="Reed Kiely" userId="768be38e-2fb5-40ce-925d-bd8e9d9e3c31" providerId="ADAL" clId="{AB2E3260-E74D-410C-86C9-600504AAA637}" dt="2024-03-22T16:35:58.984" v="150" actId="478"/>
          <ac:spMkLst>
            <pc:docMk/>
            <pc:sldMk cId="1406751600" sldId="2146846494"/>
            <ac:spMk id="19" creationId="{C11D6761-2BA8-CC69-EAFC-7CED4E3175C9}"/>
          </ac:spMkLst>
        </pc:spChg>
        <pc:spChg chg="add mod">
          <ac:chgData name="Reed Kiely" userId="768be38e-2fb5-40ce-925d-bd8e9d9e3c31" providerId="ADAL" clId="{AB2E3260-E74D-410C-86C9-600504AAA637}" dt="2024-03-22T16:38:59.249" v="233"/>
          <ac:spMkLst>
            <pc:docMk/>
            <pc:sldMk cId="1406751600" sldId="2146846494"/>
            <ac:spMk id="20" creationId="{039FEBE9-11DE-821A-3F84-A72D6EC94F19}"/>
          </ac:spMkLst>
        </pc:spChg>
        <pc:spChg chg="add mod">
          <ac:chgData name="Reed Kiely" userId="768be38e-2fb5-40ce-925d-bd8e9d9e3c31" providerId="ADAL" clId="{AB2E3260-E74D-410C-86C9-600504AAA637}" dt="2024-03-22T16:38:59.249" v="233"/>
          <ac:spMkLst>
            <pc:docMk/>
            <pc:sldMk cId="1406751600" sldId="2146846494"/>
            <ac:spMk id="21" creationId="{A733714B-A445-5417-5DD2-6E194E267272}"/>
          </ac:spMkLst>
        </pc:spChg>
        <pc:spChg chg="del">
          <ac:chgData name="Reed Kiely" userId="768be38e-2fb5-40ce-925d-bd8e9d9e3c31" providerId="ADAL" clId="{AB2E3260-E74D-410C-86C9-600504AAA637}" dt="2024-03-22T16:38:59.017" v="232" actId="478"/>
          <ac:spMkLst>
            <pc:docMk/>
            <pc:sldMk cId="1406751600" sldId="2146846494"/>
            <ac:spMk id="22" creationId="{68DDED8C-3EAE-E5FE-A095-5345774AB9E6}"/>
          </ac:spMkLst>
        </pc:spChg>
        <pc:spChg chg="del">
          <ac:chgData name="Reed Kiely" userId="768be38e-2fb5-40ce-925d-bd8e9d9e3c31" providerId="ADAL" clId="{AB2E3260-E74D-410C-86C9-600504AAA637}" dt="2024-03-22T16:38:59.017" v="232" actId="478"/>
          <ac:spMkLst>
            <pc:docMk/>
            <pc:sldMk cId="1406751600" sldId="2146846494"/>
            <ac:spMk id="23" creationId="{9B6D4600-3F9D-362E-D6F2-672BB06AFD3F}"/>
          </ac:spMkLst>
        </pc:spChg>
        <pc:spChg chg="del">
          <ac:chgData name="Reed Kiely" userId="768be38e-2fb5-40ce-925d-bd8e9d9e3c31" providerId="ADAL" clId="{AB2E3260-E74D-410C-86C9-600504AAA637}" dt="2024-03-22T16:38:59.017" v="232" actId="478"/>
          <ac:spMkLst>
            <pc:docMk/>
            <pc:sldMk cId="1406751600" sldId="2146846494"/>
            <ac:spMk id="24" creationId="{7580B612-5983-9E93-BCF6-1D3310C1F2EE}"/>
          </ac:spMkLst>
        </pc:spChg>
        <pc:spChg chg="add mod">
          <ac:chgData name="Reed Kiely" userId="768be38e-2fb5-40ce-925d-bd8e9d9e3c31" providerId="ADAL" clId="{AB2E3260-E74D-410C-86C9-600504AAA637}" dt="2024-03-22T16:38:59.249" v="233"/>
          <ac:spMkLst>
            <pc:docMk/>
            <pc:sldMk cId="1406751600" sldId="2146846494"/>
            <ac:spMk id="25" creationId="{D7839B54-3AD9-1794-C569-05BB49E2605C}"/>
          </ac:spMkLst>
        </pc:spChg>
        <pc:spChg chg="del">
          <ac:chgData name="Reed Kiely" userId="768be38e-2fb5-40ce-925d-bd8e9d9e3c31" providerId="ADAL" clId="{AB2E3260-E74D-410C-86C9-600504AAA637}" dt="2024-03-22T16:38:59.017" v="232" actId="478"/>
          <ac:spMkLst>
            <pc:docMk/>
            <pc:sldMk cId="1406751600" sldId="2146846494"/>
            <ac:spMk id="26" creationId="{71C6E6BF-892C-0FBE-BB9D-29CE22578969}"/>
          </ac:spMkLst>
        </pc:spChg>
        <pc:spChg chg="del">
          <ac:chgData name="Reed Kiely" userId="768be38e-2fb5-40ce-925d-bd8e9d9e3c31" providerId="ADAL" clId="{AB2E3260-E74D-410C-86C9-600504AAA637}" dt="2024-03-22T16:38:59.017" v="232" actId="478"/>
          <ac:spMkLst>
            <pc:docMk/>
            <pc:sldMk cId="1406751600" sldId="2146846494"/>
            <ac:spMk id="27" creationId="{6315D988-0F43-344D-08F5-E765DE3B44D9}"/>
          </ac:spMkLst>
        </pc:spChg>
        <pc:spChg chg="del">
          <ac:chgData name="Reed Kiely" userId="768be38e-2fb5-40ce-925d-bd8e9d9e3c31" providerId="ADAL" clId="{AB2E3260-E74D-410C-86C9-600504AAA637}" dt="2024-03-22T16:38:59.017" v="232" actId="478"/>
          <ac:spMkLst>
            <pc:docMk/>
            <pc:sldMk cId="1406751600" sldId="2146846494"/>
            <ac:spMk id="28" creationId="{FED09A64-0264-4401-1CF0-979E2C0433AB}"/>
          </ac:spMkLst>
        </pc:spChg>
        <pc:spChg chg="add mod">
          <ac:chgData name="Reed Kiely" userId="768be38e-2fb5-40ce-925d-bd8e9d9e3c31" providerId="ADAL" clId="{AB2E3260-E74D-410C-86C9-600504AAA637}" dt="2024-03-22T16:38:59.249" v="233"/>
          <ac:spMkLst>
            <pc:docMk/>
            <pc:sldMk cId="1406751600" sldId="2146846494"/>
            <ac:spMk id="29" creationId="{47822DD8-EAC2-CF0A-B2F6-08C83A94AEEA}"/>
          </ac:spMkLst>
        </pc:spChg>
        <pc:spChg chg="add mod">
          <ac:chgData name="Reed Kiely" userId="768be38e-2fb5-40ce-925d-bd8e9d9e3c31" providerId="ADAL" clId="{AB2E3260-E74D-410C-86C9-600504AAA637}" dt="2024-03-22T16:38:59.249" v="233"/>
          <ac:spMkLst>
            <pc:docMk/>
            <pc:sldMk cId="1406751600" sldId="2146846494"/>
            <ac:spMk id="30" creationId="{BB218AD4-D547-2E79-0052-B048C14DCFB6}"/>
          </ac:spMkLst>
        </pc:spChg>
        <pc:spChg chg="del">
          <ac:chgData name="Reed Kiely" userId="768be38e-2fb5-40ce-925d-bd8e9d9e3c31" providerId="ADAL" clId="{AB2E3260-E74D-410C-86C9-600504AAA637}" dt="2024-03-22T16:38:59.017" v="232" actId="478"/>
          <ac:spMkLst>
            <pc:docMk/>
            <pc:sldMk cId="1406751600" sldId="2146846494"/>
            <ac:spMk id="31" creationId="{D1D9B6E1-493E-29B3-4195-CF3BC89551F9}"/>
          </ac:spMkLst>
        </pc:spChg>
        <pc:spChg chg="add mod">
          <ac:chgData name="Reed Kiely" userId="768be38e-2fb5-40ce-925d-bd8e9d9e3c31" providerId="ADAL" clId="{AB2E3260-E74D-410C-86C9-600504AAA637}" dt="2024-03-22T16:38:59.249" v="233"/>
          <ac:spMkLst>
            <pc:docMk/>
            <pc:sldMk cId="1406751600" sldId="2146846494"/>
            <ac:spMk id="32" creationId="{6B251770-5148-36E1-4F2A-49B9FF221E9B}"/>
          </ac:spMkLst>
        </pc:spChg>
        <pc:spChg chg="del">
          <ac:chgData name="Reed Kiely" userId="768be38e-2fb5-40ce-925d-bd8e9d9e3c31" providerId="ADAL" clId="{AB2E3260-E74D-410C-86C9-600504AAA637}" dt="2024-03-22T16:38:59.017" v="232" actId="478"/>
          <ac:spMkLst>
            <pc:docMk/>
            <pc:sldMk cId="1406751600" sldId="2146846494"/>
            <ac:spMk id="33" creationId="{4B3F4876-448B-1E4D-339D-1B09DC98478C}"/>
          </ac:spMkLst>
        </pc:spChg>
        <pc:spChg chg="add mod">
          <ac:chgData name="Reed Kiely" userId="768be38e-2fb5-40ce-925d-bd8e9d9e3c31" providerId="ADAL" clId="{AB2E3260-E74D-410C-86C9-600504AAA637}" dt="2024-03-22T16:38:59.249" v="233"/>
          <ac:spMkLst>
            <pc:docMk/>
            <pc:sldMk cId="1406751600" sldId="2146846494"/>
            <ac:spMk id="34" creationId="{47614084-D2E6-B63D-7E6F-73D060AF8737}"/>
          </ac:spMkLst>
        </pc:spChg>
        <pc:spChg chg="add mod">
          <ac:chgData name="Reed Kiely" userId="768be38e-2fb5-40ce-925d-bd8e9d9e3c31" providerId="ADAL" clId="{AB2E3260-E74D-410C-86C9-600504AAA637}" dt="2024-03-22T16:38:59.249" v="233"/>
          <ac:spMkLst>
            <pc:docMk/>
            <pc:sldMk cId="1406751600" sldId="2146846494"/>
            <ac:spMk id="35" creationId="{9C1A483D-7667-84E8-E6DB-C08790AB8B06}"/>
          </ac:spMkLst>
        </pc:spChg>
        <pc:spChg chg="add mod">
          <ac:chgData name="Reed Kiely" userId="768be38e-2fb5-40ce-925d-bd8e9d9e3c31" providerId="ADAL" clId="{AB2E3260-E74D-410C-86C9-600504AAA637}" dt="2024-03-22T16:38:59.249" v="233"/>
          <ac:spMkLst>
            <pc:docMk/>
            <pc:sldMk cId="1406751600" sldId="2146846494"/>
            <ac:spMk id="36" creationId="{DA23A4AD-C287-5D6B-4EE8-D3812E919EC2}"/>
          </ac:spMkLst>
        </pc:spChg>
        <pc:spChg chg="add mod">
          <ac:chgData name="Reed Kiely" userId="768be38e-2fb5-40ce-925d-bd8e9d9e3c31" providerId="ADAL" clId="{AB2E3260-E74D-410C-86C9-600504AAA637}" dt="2024-03-22T16:38:59.249" v="233"/>
          <ac:spMkLst>
            <pc:docMk/>
            <pc:sldMk cId="1406751600" sldId="2146846494"/>
            <ac:spMk id="37" creationId="{D07E620C-BA83-CE37-C971-56FC569E953D}"/>
          </ac:spMkLst>
        </pc:spChg>
        <pc:spChg chg="add mod">
          <ac:chgData name="Reed Kiely" userId="768be38e-2fb5-40ce-925d-bd8e9d9e3c31" providerId="ADAL" clId="{AB2E3260-E74D-410C-86C9-600504AAA637}" dt="2024-03-22T16:38:59.249" v="233"/>
          <ac:spMkLst>
            <pc:docMk/>
            <pc:sldMk cId="1406751600" sldId="2146846494"/>
            <ac:spMk id="38" creationId="{76CC2A7F-66AA-9CC8-0948-6FE1B676108C}"/>
          </ac:spMkLst>
        </pc:spChg>
        <pc:spChg chg="del">
          <ac:chgData name="Reed Kiely" userId="768be38e-2fb5-40ce-925d-bd8e9d9e3c31" providerId="ADAL" clId="{AB2E3260-E74D-410C-86C9-600504AAA637}" dt="2024-03-22T16:38:59.017" v="232" actId="478"/>
          <ac:spMkLst>
            <pc:docMk/>
            <pc:sldMk cId="1406751600" sldId="2146846494"/>
            <ac:spMk id="39" creationId="{B172A1B9-9429-62AC-D2E8-56D9F2ABF6BD}"/>
          </ac:spMkLst>
        </pc:spChg>
        <pc:spChg chg="del">
          <ac:chgData name="Reed Kiely" userId="768be38e-2fb5-40ce-925d-bd8e9d9e3c31" providerId="ADAL" clId="{AB2E3260-E74D-410C-86C9-600504AAA637}" dt="2024-03-22T16:38:59.017" v="232" actId="478"/>
          <ac:spMkLst>
            <pc:docMk/>
            <pc:sldMk cId="1406751600" sldId="2146846494"/>
            <ac:spMk id="40" creationId="{2645E78B-3E52-CA1A-FACB-3E873B09F659}"/>
          </ac:spMkLst>
        </pc:spChg>
        <pc:spChg chg="del">
          <ac:chgData name="Reed Kiely" userId="768be38e-2fb5-40ce-925d-bd8e9d9e3c31" providerId="ADAL" clId="{AB2E3260-E74D-410C-86C9-600504AAA637}" dt="2024-03-22T16:38:59.017" v="232" actId="478"/>
          <ac:spMkLst>
            <pc:docMk/>
            <pc:sldMk cId="1406751600" sldId="2146846494"/>
            <ac:spMk id="41" creationId="{0BADCC34-9637-7578-43C0-E5CB87A9C452}"/>
          </ac:spMkLst>
        </pc:spChg>
        <pc:spChg chg="add mod">
          <ac:chgData name="Reed Kiely" userId="768be38e-2fb5-40ce-925d-bd8e9d9e3c31" providerId="ADAL" clId="{AB2E3260-E74D-410C-86C9-600504AAA637}" dt="2024-03-22T16:38:59.249" v="233"/>
          <ac:spMkLst>
            <pc:docMk/>
            <pc:sldMk cId="1406751600" sldId="2146846494"/>
            <ac:spMk id="42" creationId="{AD7A2CB7-C64A-C41D-226D-4DBAC73F6965}"/>
          </ac:spMkLst>
        </pc:spChg>
        <pc:spChg chg="add mod">
          <ac:chgData name="Reed Kiely" userId="768be38e-2fb5-40ce-925d-bd8e9d9e3c31" providerId="ADAL" clId="{AB2E3260-E74D-410C-86C9-600504AAA637}" dt="2024-03-22T16:38:59.249" v="233"/>
          <ac:spMkLst>
            <pc:docMk/>
            <pc:sldMk cId="1406751600" sldId="2146846494"/>
            <ac:spMk id="43" creationId="{B9A3B4B7-C4D7-78F7-C01D-EE1069D54154}"/>
          </ac:spMkLst>
        </pc:spChg>
        <pc:spChg chg="add mod">
          <ac:chgData name="Reed Kiely" userId="768be38e-2fb5-40ce-925d-bd8e9d9e3c31" providerId="ADAL" clId="{AB2E3260-E74D-410C-86C9-600504AAA637}" dt="2024-03-22T16:38:59.249" v="233"/>
          <ac:spMkLst>
            <pc:docMk/>
            <pc:sldMk cId="1406751600" sldId="2146846494"/>
            <ac:spMk id="44" creationId="{799AB9E6-4DEB-142F-80D2-E39F589D0DD7}"/>
          </ac:spMkLst>
        </pc:spChg>
        <pc:spChg chg="add mod">
          <ac:chgData name="Reed Kiely" userId="768be38e-2fb5-40ce-925d-bd8e9d9e3c31" providerId="ADAL" clId="{AB2E3260-E74D-410C-86C9-600504AAA637}" dt="2024-03-22T16:38:59.249" v="233"/>
          <ac:spMkLst>
            <pc:docMk/>
            <pc:sldMk cId="1406751600" sldId="2146846494"/>
            <ac:spMk id="45" creationId="{1563BD99-0CC6-AE64-87C4-F4725557C36D}"/>
          </ac:spMkLst>
        </pc:spChg>
        <pc:spChg chg="add mod">
          <ac:chgData name="Reed Kiely" userId="768be38e-2fb5-40ce-925d-bd8e9d9e3c31" providerId="ADAL" clId="{AB2E3260-E74D-410C-86C9-600504AAA637}" dt="2024-03-22T16:38:59.249" v="233"/>
          <ac:spMkLst>
            <pc:docMk/>
            <pc:sldMk cId="1406751600" sldId="2146846494"/>
            <ac:spMk id="46" creationId="{3AEEEDF1-1AC6-0730-5F31-F923C7481F01}"/>
          </ac:spMkLst>
        </pc:spChg>
        <pc:spChg chg="del">
          <ac:chgData name="Reed Kiely" userId="768be38e-2fb5-40ce-925d-bd8e9d9e3c31" providerId="ADAL" clId="{AB2E3260-E74D-410C-86C9-600504AAA637}" dt="2024-03-22T16:38:59.017" v="232" actId="478"/>
          <ac:spMkLst>
            <pc:docMk/>
            <pc:sldMk cId="1406751600" sldId="2146846494"/>
            <ac:spMk id="47" creationId="{AA4A6392-9977-F3F1-526B-1FCD9E776D3D}"/>
          </ac:spMkLst>
        </pc:spChg>
        <pc:spChg chg="add mod">
          <ac:chgData name="Reed Kiely" userId="768be38e-2fb5-40ce-925d-bd8e9d9e3c31" providerId="ADAL" clId="{AB2E3260-E74D-410C-86C9-600504AAA637}" dt="2024-03-22T16:38:59.249" v="233"/>
          <ac:spMkLst>
            <pc:docMk/>
            <pc:sldMk cId="1406751600" sldId="2146846494"/>
            <ac:spMk id="48" creationId="{CAD3F2F7-A89F-433B-91C8-494324D0AAC9}"/>
          </ac:spMkLst>
        </pc:spChg>
        <pc:spChg chg="del">
          <ac:chgData name="Reed Kiely" userId="768be38e-2fb5-40ce-925d-bd8e9d9e3c31" providerId="ADAL" clId="{AB2E3260-E74D-410C-86C9-600504AAA637}" dt="2024-03-22T16:38:59.017" v="232" actId="478"/>
          <ac:spMkLst>
            <pc:docMk/>
            <pc:sldMk cId="1406751600" sldId="2146846494"/>
            <ac:spMk id="49" creationId="{F31E19B8-3D6C-EA39-4A81-3F4E38AC4611}"/>
          </ac:spMkLst>
        </pc:spChg>
        <pc:spChg chg="add mod">
          <ac:chgData name="Reed Kiely" userId="768be38e-2fb5-40ce-925d-bd8e9d9e3c31" providerId="ADAL" clId="{AB2E3260-E74D-410C-86C9-600504AAA637}" dt="2024-03-22T16:38:59.249" v="233"/>
          <ac:spMkLst>
            <pc:docMk/>
            <pc:sldMk cId="1406751600" sldId="2146846494"/>
            <ac:spMk id="50" creationId="{C9158E33-77CB-E5DA-70E5-7C452889E9DE}"/>
          </ac:spMkLst>
        </pc:spChg>
        <pc:spChg chg="add mod">
          <ac:chgData name="Reed Kiely" userId="768be38e-2fb5-40ce-925d-bd8e9d9e3c31" providerId="ADAL" clId="{AB2E3260-E74D-410C-86C9-600504AAA637}" dt="2024-03-22T16:38:59.249" v="233"/>
          <ac:spMkLst>
            <pc:docMk/>
            <pc:sldMk cId="1406751600" sldId="2146846494"/>
            <ac:spMk id="51" creationId="{F66616C4-B2CC-B124-84E4-0DD997265429}"/>
          </ac:spMkLst>
        </pc:spChg>
        <pc:spChg chg="add mod">
          <ac:chgData name="Reed Kiely" userId="768be38e-2fb5-40ce-925d-bd8e9d9e3c31" providerId="ADAL" clId="{AB2E3260-E74D-410C-86C9-600504AAA637}" dt="2024-03-22T16:38:59.249" v="233"/>
          <ac:spMkLst>
            <pc:docMk/>
            <pc:sldMk cId="1406751600" sldId="2146846494"/>
            <ac:spMk id="52" creationId="{78656245-AF9A-FE68-1FD6-D1CAD1847522}"/>
          </ac:spMkLst>
        </pc:spChg>
        <pc:spChg chg="add mod">
          <ac:chgData name="Reed Kiely" userId="768be38e-2fb5-40ce-925d-bd8e9d9e3c31" providerId="ADAL" clId="{AB2E3260-E74D-410C-86C9-600504AAA637}" dt="2024-03-22T16:38:59.249" v="233"/>
          <ac:spMkLst>
            <pc:docMk/>
            <pc:sldMk cId="1406751600" sldId="2146846494"/>
            <ac:spMk id="53" creationId="{FE93EB61-5E00-A9AD-7A24-7E534D93FDCD}"/>
          </ac:spMkLst>
        </pc:spChg>
        <pc:spChg chg="add mod">
          <ac:chgData name="Reed Kiely" userId="768be38e-2fb5-40ce-925d-bd8e9d9e3c31" providerId="ADAL" clId="{AB2E3260-E74D-410C-86C9-600504AAA637}" dt="2024-03-22T16:38:59.249" v="233"/>
          <ac:spMkLst>
            <pc:docMk/>
            <pc:sldMk cId="1406751600" sldId="2146846494"/>
            <ac:spMk id="54" creationId="{D02FEF8C-1D0A-74DA-8572-4243568AA13D}"/>
          </ac:spMkLst>
        </pc:spChg>
        <pc:spChg chg="del">
          <ac:chgData name="Reed Kiely" userId="768be38e-2fb5-40ce-925d-bd8e9d9e3c31" providerId="ADAL" clId="{AB2E3260-E74D-410C-86C9-600504AAA637}" dt="2024-03-22T16:38:59.017" v="232" actId="478"/>
          <ac:spMkLst>
            <pc:docMk/>
            <pc:sldMk cId="1406751600" sldId="2146846494"/>
            <ac:spMk id="55" creationId="{23C75EAD-6B92-664D-B4C8-8A2BED1E2D57}"/>
          </ac:spMkLst>
        </pc:spChg>
        <pc:spChg chg="add mod">
          <ac:chgData name="Reed Kiely" userId="768be38e-2fb5-40ce-925d-bd8e9d9e3c31" providerId="ADAL" clId="{AB2E3260-E74D-410C-86C9-600504AAA637}" dt="2024-03-22T16:38:59.249" v="233"/>
          <ac:spMkLst>
            <pc:docMk/>
            <pc:sldMk cId="1406751600" sldId="2146846494"/>
            <ac:spMk id="56" creationId="{D4BA6038-0187-3EEA-68ED-6C5F160AABD1}"/>
          </ac:spMkLst>
        </pc:spChg>
        <pc:spChg chg="add mod">
          <ac:chgData name="Reed Kiely" userId="768be38e-2fb5-40ce-925d-bd8e9d9e3c31" providerId="ADAL" clId="{AB2E3260-E74D-410C-86C9-600504AAA637}" dt="2024-03-22T16:38:59.249" v="233"/>
          <ac:spMkLst>
            <pc:docMk/>
            <pc:sldMk cId="1406751600" sldId="2146846494"/>
            <ac:spMk id="57" creationId="{EDB57E24-857D-3ED8-D1F0-460D9772C3CC}"/>
          </ac:spMkLst>
        </pc:spChg>
        <pc:spChg chg="add mod">
          <ac:chgData name="Reed Kiely" userId="768be38e-2fb5-40ce-925d-bd8e9d9e3c31" providerId="ADAL" clId="{AB2E3260-E74D-410C-86C9-600504AAA637}" dt="2024-03-22T16:38:59.249" v="233"/>
          <ac:spMkLst>
            <pc:docMk/>
            <pc:sldMk cId="1406751600" sldId="2146846494"/>
            <ac:spMk id="58" creationId="{BB73DFD8-4DA5-F1A4-9189-18155C336898}"/>
          </ac:spMkLst>
        </pc:spChg>
        <pc:spChg chg="add mod">
          <ac:chgData name="Reed Kiely" userId="768be38e-2fb5-40ce-925d-bd8e9d9e3c31" providerId="ADAL" clId="{AB2E3260-E74D-410C-86C9-600504AAA637}" dt="2024-03-22T16:38:59.249" v="233"/>
          <ac:spMkLst>
            <pc:docMk/>
            <pc:sldMk cId="1406751600" sldId="2146846494"/>
            <ac:spMk id="59" creationId="{0CADCEC8-A85F-5A26-084C-C29B4BD042D7}"/>
          </ac:spMkLst>
        </pc:spChg>
        <pc:spChg chg="add mod">
          <ac:chgData name="Reed Kiely" userId="768be38e-2fb5-40ce-925d-bd8e9d9e3c31" providerId="ADAL" clId="{AB2E3260-E74D-410C-86C9-600504AAA637}" dt="2024-03-22T16:38:59.249" v="233"/>
          <ac:spMkLst>
            <pc:docMk/>
            <pc:sldMk cId="1406751600" sldId="2146846494"/>
            <ac:spMk id="60" creationId="{C1B7E2AE-827D-1681-B21E-2E78DD64B643}"/>
          </ac:spMkLst>
        </pc:spChg>
        <pc:spChg chg="add mod">
          <ac:chgData name="Reed Kiely" userId="768be38e-2fb5-40ce-925d-bd8e9d9e3c31" providerId="ADAL" clId="{AB2E3260-E74D-410C-86C9-600504AAA637}" dt="2024-03-22T16:38:59.249" v="233"/>
          <ac:spMkLst>
            <pc:docMk/>
            <pc:sldMk cId="1406751600" sldId="2146846494"/>
            <ac:spMk id="61" creationId="{7D772374-7D2A-CA20-B47B-77074BA24D48}"/>
          </ac:spMkLst>
        </pc:spChg>
        <pc:spChg chg="add mod">
          <ac:chgData name="Reed Kiely" userId="768be38e-2fb5-40ce-925d-bd8e9d9e3c31" providerId="ADAL" clId="{AB2E3260-E74D-410C-86C9-600504AAA637}" dt="2024-03-22T16:38:59.249" v="233"/>
          <ac:spMkLst>
            <pc:docMk/>
            <pc:sldMk cId="1406751600" sldId="2146846494"/>
            <ac:spMk id="62" creationId="{57C47769-5AF1-AC03-2A77-1853D8F0D7E8}"/>
          </ac:spMkLst>
        </pc:spChg>
        <pc:spChg chg="del">
          <ac:chgData name="Reed Kiely" userId="768be38e-2fb5-40ce-925d-bd8e9d9e3c31" providerId="ADAL" clId="{AB2E3260-E74D-410C-86C9-600504AAA637}" dt="2024-03-22T16:38:59.017" v="232" actId="478"/>
          <ac:spMkLst>
            <pc:docMk/>
            <pc:sldMk cId="1406751600" sldId="2146846494"/>
            <ac:spMk id="63" creationId="{62AD86BE-4587-BDEB-9DEE-73DD0A967F74}"/>
          </ac:spMkLst>
        </pc:spChg>
        <pc:spChg chg="add mod">
          <ac:chgData name="Reed Kiely" userId="768be38e-2fb5-40ce-925d-bd8e9d9e3c31" providerId="ADAL" clId="{AB2E3260-E74D-410C-86C9-600504AAA637}" dt="2024-03-22T16:38:59.249" v="233"/>
          <ac:spMkLst>
            <pc:docMk/>
            <pc:sldMk cId="1406751600" sldId="2146846494"/>
            <ac:spMk id="64" creationId="{59EDC636-10BF-59D9-69DB-B29454FBE803}"/>
          </ac:spMkLst>
        </pc:spChg>
        <pc:spChg chg="del">
          <ac:chgData name="Reed Kiely" userId="768be38e-2fb5-40ce-925d-bd8e9d9e3c31" providerId="ADAL" clId="{AB2E3260-E74D-410C-86C9-600504AAA637}" dt="2024-03-22T16:38:59.017" v="232" actId="478"/>
          <ac:spMkLst>
            <pc:docMk/>
            <pc:sldMk cId="1406751600" sldId="2146846494"/>
            <ac:spMk id="65" creationId="{375FFC93-4A4E-69F1-1264-8147FCC495D7}"/>
          </ac:spMkLst>
        </pc:spChg>
        <pc:spChg chg="del">
          <ac:chgData name="Reed Kiely" userId="768be38e-2fb5-40ce-925d-bd8e9d9e3c31" providerId="ADAL" clId="{AB2E3260-E74D-410C-86C9-600504AAA637}" dt="2024-03-22T16:38:59.017" v="232" actId="478"/>
          <ac:spMkLst>
            <pc:docMk/>
            <pc:sldMk cId="1406751600" sldId="2146846494"/>
            <ac:spMk id="67" creationId="{507A3883-8D80-387D-C582-64A7CB5357E3}"/>
          </ac:spMkLst>
        </pc:spChg>
        <pc:spChg chg="add del mod">
          <ac:chgData name="Reed Kiely" userId="768be38e-2fb5-40ce-925d-bd8e9d9e3c31" providerId="ADAL" clId="{AB2E3260-E74D-410C-86C9-600504AAA637}" dt="2024-03-25T21:43:19.280" v="8155" actId="478"/>
          <ac:spMkLst>
            <pc:docMk/>
            <pc:sldMk cId="1406751600" sldId="2146846494"/>
            <ac:spMk id="70" creationId="{7A3A122B-FC99-EF2D-848D-6884B413D3F9}"/>
          </ac:spMkLst>
        </pc:sp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AB2E3260-E74D-410C-86C9-600504AAA637}" dt="2024-03-22T16:35:52.495" v="148"/>
              <pc2:cmMkLst xmlns:pc2="http://schemas.microsoft.com/office/powerpoint/2019/9/main/command">
                <pc:docMk/>
                <pc:sldMk cId="1406751600" sldId="2146846494"/>
                <pc2:cmMk id="{DBC9DF17-AB6C-4719-B62D-C208E8E4149D}"/>
              </pc2:cmMkLst>
            </pc226:cmChg>
            <pc226:cmChg xmlns:pc226="http://schemas.microsoft.com/office/powerpoint/2022/06/main/command" chg="add mod">
              <pc226:chgData name="Reed Kiely" userId="768be38e-2fb5-40ce-925d-bd8e9d9e3c31" providerId="ADAL" clId="{AB2E3260-E74D-410C-86C9-600504AAA637}" dt="2024-03-25T19:44:22.604" v="7287" actId="2056"/>
              <pc2:cmMkLst xmlns:pc2="http://schemas.microsoft.com/office/powerpoint/2019/9/main/command">
                <pc:docMk/>
                <pc:sldMk cId="1406751600" sldId="2146846494"/>
                <pc2:cmMk id="{C7D56026-804B-46F6-9B57-B147E84090CB}"/>
              </pc2:cmMkLst>
            </pc226:cmChg>
            <pc226:cmChg xmlns:pc226="http://schemas.microsoft.com/office/powerpoint/2022/06/main/command" chg="mod">
              <pc226:chgData name="Reed Kiely" userId="768be38e-2fb5-40ce-925d-bd8e9d9e3c31" providerId="ADAL" clId="{AB2E3260-E74D-410C-86C9-600504AAA637}" dt="2024-03-25T22:08:50.537" v="8492" actId="20577"/>
              <pc2:cmMkLst xmlns:pc2="http://schemas.microsoft.com/office/powerpoint/2019/9/main/command">
                <pc:docMk/>
                <pc:sldMk cId="1406751600" sldId="2146846494"/>
                <pc2:cmMk id="{4EA67343-512C-4A5A-9FCD-54E1A18F7E16}"/>
              </pc2:cmMkLst>
            </pc226:cmChg>
          </p:ext>
        </pc:extLst>
      </pc:sldChg>
      <pc:sldChg chg="add del">
        <pc:chgData name="Reed Kiely" userId="768be38e-2fb5-40ce-925d-bd8e9d9e3c31" providerId="ADAL" clId="{AB2E3260-E74D-410C-86C9-600504AAA637}" dt="2024-03-22T21:21:20.778" v="5971" actId="2890"/>
        <pc:sldMkLst>
          <pc:docMk/>
          <pc:sldMk cId="384158596" sldId="2146846495"/>
        </pc:sldMkLst>
      </pc:sldChg>
      <pc:sldChg chg="modSp add del mod">
        <pc:chgData name="Reed Kiely" userId="768be38e-2fb5-40ce-925d-bd8e9d9e3c31" providerId="ADAL" clId="{AB2E3260-E74D-410C-86C9-600504AAA637}" dt="2024-03-25T19:34:00.418" v="7125" actId="47"/>
        <pc:sldMkLst>
          <pc:docMk/>
          <pc:sldMk cId="439140135" sldId="2146846495"/>
        </pc:sldMkLst>
        <pc:spChg chg="mod">
          <ac:chgData name="Reed Kiely" userId="768be38e-2fb5-40ce-925d-bd8e9d9e3c31" providerId="ADAL" clId="{AB2E3260-E74D-410C-86C9-600504AAA637}" dt="2024-03-25T17:27:08.941" v="6112" actId="207"/>
          <ac:spMkLst>
            <pc:docMk/>
            <pc:sldMk cId="439140135" sldId="2146846495"/>
            <ac:spMk id="4" creationId="{0AD65415-34FA-E287-16F6-981E056A16F4}"/>
          </ac:spMkLst>
        </pc:spChg>
      </pc:sldChg>
      <pc:sldChg chg="add del">
        <pc:chgData name="Reed Kiely" userId="768be38e-2fb5-40ce-925d-bd8e9d9e3c31" providerId="ADAL" clId="{AB2E3260-E74D-410C-86C9-600504AAA637}" dt="2024-03-22T16:35:32.292" v="146" actId="2890"/>
        <pc:sldMkLst>
          <pc:docMk/>
          <pc:sldMk cId="2001133589" sldId="2146846495"/>
        </pc:sldMkLst>
      </pc:sldChg>
      <pc:sldChg chg="addSp delSp modSp add mod">
        <pc:chgData name="Reed Kiely" userId="768be38e-2fb5-40ce-925d-bd8e9d9e3c31" providerId="ADAL" clId="{AB2E3260-E74D-410C-86C9-600504AAA637}" dt="2024-03-25T22:07:51.872" v="8467" actId="20577"/>
        <pc:sldMkLst>
          <pc:docMk/>
          <pc:sldMk cId="2688425599" sldId="2146846495"/>
        </pc:sldMkLst>
        <pc:spChg chg="mod">
          <ac:chgData name="Reed Kiely" userId="768be38e-2fb5-40ce-925d-bd8e9d9e3c31" providerId="ADAL" clId="{AB2E3260-E74D-410C-86C9-600504AAA637}" dt="2024-03-25T21:59:06.440" v="8364" actId="1076"/>
          <ac:spMkLst>
            <pc:docMk/>
            <pc:sldMk cId="2688425599" sldId="2146846495"/>
            <ac:spMk id="3" creationId="{E4A6C0E9-94F7-ED78-8BBA-69026053F219}"/>
          </ac:spMkLst>
        </pc:spChg>
        <pc:spChg chg="del">
          <ac:chgData name="Reed Kiely" userId="768be38e-2fb5-40ce-925d-bd8e9d9e3c31" providerId="ADAL" clId="{AB2E3260-E74D-410C-86C9-600504AAA637}" dt="2024-03-25T21:58:26.027" v="8352" actId="478"/>
          <ac:spMkLst>
            <pc:docMk/>
            <pc:sldMk cId="2688425599" sldId="2146846495"/>
            <ac:spMk id="4" creationId="{6357D0E5-5B36-A015-D1C9-6CAF0539D762}"/>
          </ac:spMkLst>
        </pc:spChg>
        <pc:spChg chg="add del mod">
          <ac:chgData name="Reed Kiely" userId="768be38e-2fb5-40ce-925d-bd8e9d9e3c31" providerId="ADAL" clId="{AB2E3260-E74D-410C-86C9-600504AAA637}" dt="2024-03-25T21:41:27.290" v="8146" actId="478"/>
          <ac:spMkLst>
            <pc:docMk/>
            <pc:sldMk cId="2688425599" sldId="2146846495"/>
            <ac:spMk id="5" creationId="{179BD249-5C05-7CB1-59F4-912A2CDDA1E8}"/>
          </ac:spMkLst>
        </pc:spChg>
        <pc:spChg chg="add mod ord">
          <ac:chgData name="Reed Kiely" userId="768be38e-2fb5-40ce-925d-bd8e9d9e3c31" providerId="ADAL" clId="{AB2E3260-E74D-410C-86C9-600504AAA637}" dt="2024-03-25T21:58:55.108" v="8362" actId="14100"/>
          <ac:spMkLst>
            <pc:docMk/>
            <pc:sldMk cId="2688425599" sldId="2146846495"/>
            <ac:spMk id="5" creationId="{80DD453A-044F-5792-5CE4-92CF8B8A153A}"/>
          </ac:spMkLst>
        </pc:spChg>
        <pc:spChg chg="add mod">
          <ac:chgData name="Reed Kiely" userId="768be38e-2fb5-40ce-925d-bd8e9d9e3c31" providerId="ADAL" clId="{AB2E3260-E74D-410C-86C9-600504AAA637}" dt="2024-03-25T22:07:08.508" v="8451"/>
          <ac:spMkLst>
            <pc:docMk/>
            <pc:sldMk cId="2688425599" sldId="2146846495"/>
            <ac:spMk id="8" creationId="{16E334C5-5D49-F10E-16B7-75AB7B911BE2}"/>
          </ac:spMkLst>
        </pc:spChg>
        <pc:spChg chg="add del mod">
          <ac:chgData name="Reed Kiely" userId="768be38e-2fb5-40ce-925d-bd8e9d9e3c31" providerId="ADAL" clId="{AB2E3260-E74D-410C-86C9-600504AAA637}" dt="2024-03-25T21:41:27.290" v="8146" actId="478"/>
          <ac:spMkLst>
            <pc:docMk/>
            <pc:sldMk cId="2688425599" sldId="2146846495"/>
            <ac:spMk id="8" creationId="{CDD67122-0B7F-4538-610D-6D8D4A93AE8F}"/>
          </ac:spMkLst>
        </pc:spChg>
        <pc:spChg chg="add mod ord">
          <ac:chgData name="Reed Kiely" userId="768be38e-2fb5-40ce-925d-bd8e9d9e3c31" providerId="ADAL" clId="{AB2E3260-E74D-410C-86C9-600504AAA637}" dt="2024-03-25T22:07:35.425" v="8459" actId="167"/>
          <ac:spMkLst>
            <pc:docMk/>
            <pc:sldMk cId="2688425599" sldId="2146846495"/>
            <ac:spMk id="9" creationId="{BDF5E6A4-A14A-FFA3-0C36-E1E3FF3276DE}"/>
          </ac:spMkLst>
        </pc:spChg>
        <pc:spChg chg="add del mod">
          <ac:chgData name="Reed Kiely" userId="768be38e-2fb5-40ce-925d-bd8e9d9e3c31" providerId="ADAL" clId="{AB2E3260-E74D-410C-86C9-600504AAA637}" dt="2024-03-25T21:41:27.290" v="8146" actId="478"/>
          <ac:spMkLst>
            <pc:docMk/>
            <pc:sldMk cId="2688425599" sldId="2146846495"/>
            <ac:spMk id="9" creationId="{FAE80D52-5AD6-6094-DFD7-892E05AB7489}"/>
          </ac:spMkLst>
        </pc:spChg>
        <pc:spChg chg="add mod">
          <ac:chgData name="Reed Kiely" userId="768be38e-2fb5-40ce-925d-bd8e9d9e3c31" providerId="ADAL" clId="{AB2E3260-E74D-410C-86C9-600504AAA637}" dt="2024-03-25T22:07:51.872" v="8467" actId="20577"/>
          <ac:spMkLst>
            <pc:docMk/>
            <pc:sldMk cId="2688425599" sldId="2146846495"/>
            <ac:spMk id="10" creationId="{9FD62352-FEA6-57F4-D2E7-AB625F7DC957}"/>
          </ac:spMkLst>
        </pc:spChg>
        <pc:spChg chg="add del mod">
          <ac:chgData name="Reed Kiely" userId="768be38e-2fb5-40ce-925d-bd8e9d9e3c31" providerId="ADAL" clId="{AB2E3260-E74D-410C-86C9-600504AAA637}" dt="2024-03-25T21:41:27.290" v="8146" actId="478"/>
          <ac:spMkLst>
            <pc:docMk/>
            <pc:sldMk cId="2688425599" sldId="2146846495"/>
            <ac:spMk id="11" creationId="{0556DE3B-80F9-A7E3-47D6-69C2A7A64E9D}"/>
          </ac:spMkLst>
        </pc:spChg>
        <pc:spChg chg="add del mod">
          <ac:chgData name="Reed Kiely" userId="768be38e-2fb5-40ce-925d-bd8e9d9e3c31" providerId="ADAL" clId="{AB2E3260-E74D-410C-86C9-600504AAA637}" dt="2024-03-25T21:41:27.290" v="8146" actId="478"/>
          <ac:spMkLst>
            <pc:docMk/>
            <pc:sldMk cId="2688425599" sldId="2146846495"/>
            <ac:spMk id="12" creationId="{65A745C3-153A-1305-16E7-54D90F0CEC0F}"/>
          </ac:spMkLst>
        </pc:spChg>
        <pc:spChg chg="add del mod">
          <ac:chgData name="Reed Kiely" userId="768be38e-2fb5-40ce-925d-bd8e9d9e3c31" providerId="ADAL" clId="{AB2E3260-E74D-410C-86C9-600504AAA637}" dt="2024-03-25T21:41:27.290" v="8146" actId="478"/>
          <ac:spMkLst>
            <pc:docMk/>
            <pc:sldMk cId="2688425599" sldId="2146846495"/>
            <ac:spMk id="13" creationId="{969ABCA8-9363-A1B8-9216-2C52CAA17AC4}"/>
          </ac:spMkLst>
        </pc:spChg>
        <pc:spChg chg="add del mod">
          <ac:chgData name="Reed Kiely" userId="768be38e-2fb5-40ce-925d-bd8e9d9e3c31" providerId="ADAL" clId="{AB2E3260-E74D-410C-86C9-600504AAA637}" dt="2024-03-25T21:58:26.027" v="8352" actId="478"/>
          <ac:spMkLst>
            <pc:docMk/>
            <pc:sldMk cId="2688425599" sldId="2146846495"/>
            <ac:spMk id="14" creationId="{450B2ADE-F868-BCDB-C5BC-BA00895D67C0}"/>
          </ac:spMkLst>
        </pc:spChg>
        <pc:spChg chg="mod">
          <ac:chgData name="Reed Kiely" userId="768be38e-2fb5-40ce-925d-bd8e9d9e3c31" providerId="ADAL" clId="{AB2E3260-E74D-410C-86C9-600504AAA637}" dt="2024-03-25T22:07:38.004" v="8460" actId="1076"/>
          <ac:spMkLst>
            <pc:docMk/>
            <pc:sldMk cId="2688425599" sldId="2146846495"/>
            <ac:spMk id="16" creationId="{1868744D-2248-1114-B1CD-A557A6C5319F}"/>
          </ac:spMkLst>
        </pc:spChg>
        <pc:spChg chg="add mod ord">
          <ac:chgData name="Reed Kiely" userId="768be38e-2fb5-40ce-925d-bd8e9d9e3c31" providerId="ADAL" clId="{AB2E3260-E74D-410C-86C9-600504AAA637}" dt="2024-03-25T22:00:15.623" v="8376" actId="14100"/>
          <ac:spMkLst>
            <pc:docMk/>
            <pc:sldMk cId="2688425599" sldId="2146846495"/>
            <ac:spMk id="17" creationId="{32C0698C-E2B5-B67A-5F13-8D82014B69BE}"/>
          </ac:spMkLst>
        </pc:spChg>
        <pc:spChg chg="add del mod">
          <ac:chgData name="Reed Kiely" userId="768be38e-2fb5-40ce-925d-bd8e9d9e3c31" providerId="ADAL" clId="{AB2E3260-E74D-410C-86C9-600504AAA637}" dt="2024-03-25T22:07:08.387" v="8450" actId="478"/>
          <ac:spMkLst>
            <pc:docMk/>
            <pc:sldMk cId="2688425599" sldId="2146846495"/>
            <ac:spMk id="18" creationId="{17E5F15B-28E2-166C-076C-5D295DCAA02A}"/>
          </ac:spMkLst>
        </pc:spChg>
        <pc:spChg chg="add del mod">
          <ac:chgData name="Reed Kiely" userId="768be38e-2fb5-40ce-925d-bd8e9d9e3c31" providerId="ADAL" clId="{AB2E3260-E74D-410C-86C9-600504AAA637}" dt="2024-03-25T22:07:15.010" v="8454" actId="478"/>
          <ac:spMkLst>
            <pc:docMk/>
            <pc:sldMk cId="2688425599" sldId="2146846495"/>
            <ac:spMk id="19" creationId="{B4459A7E-DF10-59C6-62D8-1FB44483F874}"/>
          </ac:spMkLst>
        </pc:spChg>
        <pc:spChg chg="add mod">
          <ac:chgData name="Reed Kiely" userId="768be38e-2fb5-40ce-925d-bd8e9d9e3c31" providerId="ADAL" clId="{AB2E3260-E74D-410C-86C9-600504AAA637}" dt="2024-03-25T22:07:20.739" v="8455" actId="1076"/>
          <ac:spMkLst>
            <pc:docMk/>
            <pc:sldMk cId="2688425599" sldId="2146846495"/>
            <ac:spMk id="20" creationId="{07E95CD3-4E63-FAFE-C647-08A9C8647757}"/>
          </ac:spMkLst>
        </pc:spChg>
        <pc:spChg chg="add mod">
          <ac:chgData name="Reed Kiely" userId="768be38e-2fb5-40ce-925d-bd8e9d9e3c31" providerId="ADAL" clId="{AB2E3260-E74D-410C-86C9-600504AAA637}" dt="2024-03-25T22:07:20.739" v="8455" actId="1076"/>
          <ac:spMkLst>
            <pc:docMk/>
            <pc:sldMk cId="2688425599" sldId="2146846495"/>
            <ac:spMk id="21" creationId="{1433C6DE-929E-B5B1-A855-268A1FE6E20D}"/>
          </ac:spMkLst>
        </pc:spChg>
        <pc:spChg chg="add mod">
          <ac:chgData name="Reed Kiely" userId="768be38e-2fb5-40ce-925d-bd8e9d9e3c31" providerId="ADAL" clId="{AB2E3260-E74D-410C-86C9-600504AAA637}" dt="2024-03-25T22:07:20.739" v="8455" actId="1076"/>
          <ac:spMkLst>
            <pc:docMk/>
            <pc:sldMk cId="2688425599" sldId="2146846495"/>
            <ac:spMk id="22" creationId="{022AD506-EBAD-D4CB-E7B3-185F308787E3}"/>
          </ac:spMkLst>
        </pc:spChg>
        <pc:spChg chg="add mod">
          <ac:chgData name="Reed Kiely" userId="768be38e-2fb5-40ce-925d-bd8e9d9e3c31" providerId="ADAL" clId="{AB2E3260-E74D-410C-86C9-600504AAA637}" dt="2024-03-25T22:07:20.739" v="8455" actId="1076"/>
          <ac:spMkLst>
            <pc:docMk/>
            <pc:sldMk cId="2688425599" sldId="2146846495"/>
            <ac:spMk id="23" creationId="{8B95D31E-0C9D-EC1C-3966-30145FC03CBC}"/>
          </ac:spMkLst>
        </pc:spChg>
        <pc:spChg chg="add mod">
          <ac:chgData name="Reed Kiely" userId="768be38e-2fb5-40ce-925d-bd8e9d9e3c31" providerId="ADAL" clId="{AB2E3260-E74D-410C-86C9-600504AAA637}" dt="2024-03-25T22:07:20.739" v="8455" actId="1076"/>
          <ac:spMkLst>
            <pc:docMk/>
            <pc:sldMk cId="2688425599" sldId="2146846495"/>
            <ac:spMk id="24" creationId="{5FE2C033-532D-F8AB-C975-49B65052759C}"/>
          </ac:spMkLst>
        </pc:spChg>
        <pc:spChg chg="add mod">
          <ac:chgData name="Reed Kiely" userId="768be38e-2fb5-40ce-925d-bd8e9d9e3c31" providerId="ADAL" clId="{AB2E3260-E74D-410C-86C9-600504AAA637}" dt="2024-03-25T22:07:20.739" v="8455" actId="1076"/>
          <ac:spMkLst>
            <pc:docMk/>
            <pc:sldMk cId="2688425599" sldId="2146846495"/>
            <ac:spMk id="25" creationId="{8F8C44BB-FB5C-70E8-0EA0-6E79A897C0C9}"/>
          </ac:spMkLst>
        </pc:spChg>
        <pc:spChg chg="add mod">
          <ac:chgData name="Reed Kiely" userId="768be38e-2fb5-40ce-925d-bd8e9d9e3c31" providerId="ADAL" clId="{AB2E3260-E74D-410C-86C9-600504AAA637}" dt="2024-03-25T22:07:20.739" v="8455" actId="1076"/>
          <ac:spMkLst>
            <pc:docMk/>
            <pc:sldMk cId="2688425599" sldId="2146846495"/>
            <ac:spMk id="26" creationId="{60B4F992-2CF1-CF7D-545D-DFF7FD08AD17}"/>
          </ac:spMkLst>
        </pc:spChg>
        <pc:spChg chg="add mod">
          <ac:chgData name="Reed Kiely" userId="768be38e-2fb5-40ce-925d-bd8e9d9e3c31" providerId="ADAL" clId="{AB2E3260-E74D-410C-86C9-600504AAA637}" dt="2024-03-25T22:07:20.739" v="8455" actId="1076"/>
          <ac:spMkLst>
            <pc:docMk/>
            <pc:sldMk cId="2688425599" sldId="2146846495"/>
            <ac:spMk id="27" creationId="{2F4C02C3-0C99-F1F9-5893-6365E2154153}"/>
          </ac:spMkLst>
        </pc:spChg>
        <pc:spChg chg="add mod">
          <ac:chgData name="Reed Kiely" userId="768be38e-2fb5-40ce-925d-bd8e9d9e3c31" providerId="ADAL" clId="{AB2E3260-E74D-410C-86C9-600504AAA637}" dt="2024-03-25T22:07:20.739" v="8455" actId="1076"/>
          <ac:spMkLst>
            <pc:docMk/>
            <pc:sldMk cId="2688425599" sldId="2146846495"/>
            <ac:spMk id="28" creationId="{E9365103-C89C-05A3-4143-78AF7CDF5AC3}"/>
          </ac:spMkLst>
        </pc:spChg>
        <pc:spChg chg="add mod">
          <ac:chgData name="Reed Kiely" userId="768be38e-2fb5-40ce-925d-bd8e9d9e3c31" providerId="ADAL" clId="{AB2E3260-E74D-410C-86C9-600504AAA637}" dt="2024-03-25T22:07:20.739" v="8455" actId="1076"/>
          <ac:spMkLst>
            <pc:docMk/>
            <pc:sldMk cId="2688425599" sldId="2146846495"/>
            <ac:spMk id="29" creationId="{D85602B5-C48D-588C-5C22-91B8AD429D2B}"/>
          </ac:spMkLst>
        </pc:spChg>
        <pc:spChg chg="add mod">
          <ac:chgData name="Reed Kiely" userId="768be38e-2fb5-40ce-925d-bd8e9d9e3c31" providerId="ADAL" clId="{AB2E3260-E74D-410C-86C9-600504AAA637}" dt="2024-03-25T22:07:20.739" v="8455" actId="1076"/>
          <ac:spMkLst>
            <pc:docMk/>
            <pc:sldMk cId="2688425599" sldId="2146846495"/>
            <ac:spMk id="30" creationId="{06048F5A-4550-45C5-8DE0-5CD0C06C74EA}"/>
          </ac:spMkLst>
        </pc:spChg>
        <pc:spChg chg="add mod">
          <ac:chgData name="Reed Kiely" userId="768be38e-2fb5-40ce-925d-bd8e9d9e3c31" providerId="ADAL" clId="{AB2E3260-E74D-410C-86C9-600504AAA637}" dt="2024-03-25T22:07:20.739" v="8455" actId="1076"/>
          <ac:spMkLst>
            <pc:docMk/>
            <pc:sldMk cId="2688425599" sldId="2146846495"/>
            <ac:spMk id="31" creationId="{3EED0B96-71C4-86ED-BD45-C89561574941}"/>
          </ac:spMkLst>
        </pc:spChg>
        <pc:spChg chg="add mod">
          <ac:chgData name="Reed Kiely" userId="768be38e-2fb5-40ce-925d-bd8e9d9e3c31" providerId="ADAL" clId="{AB2E3260-E74D-410C-86C9-600504AAA637}" dt="2024-03-25T22:07:20.739" v="8455" actId="1076"/>
          <ac:spMkLst>
            <pc:docMk/>
            <pc:sldMk cId="2688425599" sldId="2146846495"/>
            <ac:spMk id="32" creationId="{93885441-0C35-8F70-CAFF-FCAED543942E}"/>
          </ac:spMkLst>
        </pc:spChg>
        <pc:spChg chg="add del mod">
          <ac:chgData name="Reed Kiely" userId="768be38e-2fb5-40ce-925d-bd8e9d9e3c31" providerId="ADAL" clId="{AB2E3260-E74D-410C-86C9-600504AAA637}" dt="2024-03-25T21:58:29.386" v="8354" actId="478"/>
          <ac:spMkLst>
            <pc:docMk/>
            <pc:sldMk cId="2688425599" sldId="2146846495"/>
            <ac:spMk id="33" creationId="{13EE8448-8260-D542-2127-C12601D1BD54}"/>
          </ac:spMkLst>
        </pc:spChg>
        <pc:picChg chg="mod">
          <ac:chgData name="Reed Kiely" userId="768be38e-2fb5-40ce-925d-bd8e9d9e3c31" providerId="ADAL" clId="{AB2E3260-E74D-410C-86C9-600504AAA637}" dt="2024-03-25T21:58:05.960" v="8347" actId="1076"/>
          <ac:picMkLst>
            <pc:docMk/>
            <pc:sldMk cId="2688425599" sldId="2146846495"/>
            <ac:picMk id="2" creationId="{75EFB9BD-5B2C-663A-1791-46C311AAAD8C}"/>
          </ac:picMkLst>
        </pc:picChg>
        <pc:picChg chg="del">
          <ac:chgData name="Reed Kiely" userId="768be38e-2fb5-40ce-925d-bd8e9d9e3c31" providerId="ADAL" clId="{AB2E3260-E74D-410C-86C9-600504AAA637}" dt="2024-03-25T21:37:29.437" v="8026" actId="478"/>
          <ac:picMkLst>
            <pc:docMk/>
            <pc:sldMk cId="2688425599" sldId="2146846495"/>
            <ac:picMk id="10" creationId="{19AEB655-83BA-1D1B-9C0D-AACFA3D076F9}"/>
          </ac:picMkLst>
        </pc:picChg>
        <pc:picChg chg="del">
          <ac:chgData name="Reed Kiely" userId="768be38e-2fb5-40ce-925d-bd8e9d9e3c31" providerId="ADAL" clId="{AB2E3260-E74D-410C-86C9-600504AAA637}" dt="2024-03-25T21:37:33.470" v="8028" actId="478"/>
          <ac:picMkLst>
            <pc:docMk/>
            <pc:sldMk cId="2688425599" sldId="2146846495"/>
            <ac:picMk id="15" creationId="{A1279EB8-6F24-EE0A-2333-8E8999DB7570}"/>
          </ac:picMkLst>
        </pc:picChg>
      </pc:sldChg>
      <pc:sldChg chg="addSp delSp modSp add mod ord">
        <pc:chgData name="Reed Kiely" userId="768be38e-2fb5-40ce-925d-bd8e9d9e3c31" providerId="ADAL" clId="{AB2E3260-E74D-410C-86C9-600504AAA637}" dt="2024-03-25T22:07:48.309" v="8464" actId="1076"/>
        <pc:sldMkLst>
          <pc:docMk/>
          <pc:sldMk cId="2596784257" sldId="2146846496"/>
        </pc:sldMkLst>
        <pc:spChg chg="add mod">
          <ac:chgData name="Reed Kiely" userId="768be38e-2fb5-40ce-925d-bd8e9d9e3c31" providerId="ADAL" clId="{AB2E3260-E74D-410C-86C9-600504AAA637}" dt="2024-03-25T22:07:48.309" v="8464" actId="1076"/>
          <ac:spMkLst>
            <pc:docMk/>
            <pc:sldMk cId="2596784257" sldId="2146846496"/>
            <ac:spMk id="4" creationId="{E158A210-51F2-2D40-8871-F33A26FD81FF}"/>
          </ac:spMkLst>
        </pc:spChg>
        <pc:spChg chg="del">
          <ac:chgData name="Reed Kiely" userId="768be38e-2fb5-40ce-925d-bd8e9d9e3c31" providerId="ADAL" clId="{AB2E3260-E74D-410C-86C9-600504AAA637}" dt="2024-03-25T21:59:15.098" v="8366" actId="478"/>
          <ac:spMkLst>
            <pc:docMk/>
            <pc:sldMk cId="2596784257" sldId="2146846496"/>
            <ac:spMk id="5" creationId="{80DD453A-044F-5792-5CE4-92CF8B8A153A}"/>
          </ac:spMkLst>
        </pc:spChg>
        <pc:spChg chg="mod">
          <ac:chgData name="Reed Kiely" userId="768be38e-2fb5-40ce-925d-bd8e9d9e3c31" providerId="ADAL" clId="{AB2E3260-E74D-410C-86C9-600504AAA637}" dt="2024-03-25T21:59:26.698" v="8370" actId="1076"/>
          <ac:spMkLst>
            <pc:docMk/>
            <pc:sldMk cId="2596784257" sldId="2146846496"/>
            <ac:spMk id="16" creationId="{1868744D-2248-1114-B1CD-A557A6C5319F}"/>
          </ac:spMkLst>
        </pc:spChg>
        <pc:spChg chg="mod">
          <ac:chgData name="Reed Kiely" userId="768be38e-2fb5-40ce-925d-bd8e9d9e3c31" providerId="ADAL" clId="{AB2E3260-E74D-410C-86C9-600504AAA637}" dt="2024-03-25T21:59:43.787" v="8374" actId="2085"/>
          <ac:spMkLst>
            <pc:docMk/>
            <pc:sldMk cId="2596784257" sldId="2146846496"/>
            <ac:spMk id="17" creationId="{32C0698C-E2B5-B67A-5F13-8D82014B69BE}"/>
          </ac:spMkLst>
        </pc:spChg>
        <pc:spChg chg="mod">
          <ac:chgData name="Reed Kiely" userId="768be38e-2fb5-40ce-925d-bd8e9d9e3c31" providerId="ADAL" clId="{AB2E3260-E74D-410C-86C9-600504AAA637}" dt="2024-03-25T22:06:53.201" v="8449" actId="1035"/>
          <ac:spMkLst>
            <pc:docMk/>
            <pc:sldMk cId="2596784257" sldId="2146846496"/>
            <ac:spMk id="18" creationId="{17E5F15B-28E2-166C-076C-5D295DCAA02A}"/>
          </ac:spMkLst>
        </pc:spChg>
        <pc:spChg chg="del">
          <ac:chgData name="Reed Kiely" userId="768be38e-2fb5-40ce-925d-bd8e9d9e3c31" providerId="ADAL" clId="{AB2E3260-E74D-410C-86C9-600504AAA637}" dt="2024-03-25T21:59:46.995" v="8375" actId="478"/>
          <ac:spMkLst>
            <pc:docMk/>
            <pc:sldMk cId="2596784257" sldId="2146846496"/>
            <ac:spMk id="19" creationId="{B4459A7E-DF10-59C6-62D8-1FB44483F874}"/>
          </ac:spMkLst>
        </pc:spChg>
        <pc:spChg chg="mod">
          <ac:chgData name="Reed Kiely" userId="768be38e-2fb5-40ce-925d-bd8e9d9e3c31" providerId="ADAL" clId="{AB2E3260-E74D-410C-86C9-600504AAA637}" dt="2024-03-25T22:06:06.730" v="8442" actId="1036"/>
          <ac:spMkLst>
            <pc:docMk/>
            <pc:sldMk cId="2596784257" sldId="2146846496"/>
            <ac:spMk id="20" creationId="{07E95CD3-4E63-FAFE-C647-08A9C8647757}"/>
          </ac:spMkLst>
        </pc:spChg>
        <pc:spChg chg="mod">
          <ac:chgData name="Reed Kiely" userId="768be38e-2fb5-40ce-925d-bd8e9d9e3c31" providerId="ADAL" clId="{AB2E3260-E74D-410C-86C9-600504AAA637}" dt="2024-03-25T22:06:06.730" v="8442" actId="1036"/>
          <ac:spMkLst>
            <pc:docMk/>
            <pc:sldMk cId="2596784257" sldId="2146846496"/>
            <ac:spMk id="21" creationId="{1433C6DE-929E-B5B1-A855-268A1FE6E20D}"/>
          </ac:spMkLst>
        </pc:spChg>
        <pc:spChg chg="mod">
          <ac:chgData name="Reed Kiely" userId="768be38e-2fb5-40ce-925d-bd8e9d9e3c31" providerId="ADAL" clId="{AB2E3260-E74D-410C-86C9-600504AAA637}" dt="2024-03-25T22:06:06.730" v="8442" actId="1036"/>
          <ac:spMkLst>
            <pc:docMk/>
            <pc:sldMk cId="2596784257" sldId="2146846496"/>
            <ac:spMk id="22" creationId="{022AD506-EBAD-D4CB-E7B3-185F308787E3}"/>
          </ac:spMkLst>
        </pc:spChg>
        <pc:spChg chg="mod">
          <ac:chgData name="Reed Kiely" userId="768be38e-2fb5-40ce-925d-bd8e9d9e3c31" providerId="ADAL" clId="{AB2E3260-E74D-410C-86C9-600504AAA637}" dt="2024-03-25T22:06:06.730" v="8442" actId="1036"/>
          <ac:spMkLst>
            <pc:docMk/>
            <pc:sldMk cId="2596784257" sldId="2146846496"/>
            <ac:spMk id="23" creationId="{8B95D31E-0C9D-EC1C-3966-30145FC03CBC}"/>
          </ac:spMkLst>
        </pc:spChg>
        <pc:spChg chg="mod">
          <ac:chgData name="Reed Kiely" userId="768be38e-2fb5-40ce-925d-bd8e9d9e3c31" providerId="ADAL" clId="{AB2E3260-E74D-410C-86C9-600504AAA637}" dt="2024-03-25T22:06:06.730" v="8442" actId="1036"/>
          <ac:spMkLst>
            <pc:docMk/>
            <pc:sldMk cId="2596784257" sldId="2146846496"/>
            <ac:spMk id="24" creationId="{5FE2C033-532D-F8AB-C975-49B65052759C}"/>
          </ac:spMkLst>
        </pc:spChg>
        <pc:spChg chg="mod">
          <ac:chgData name="Reed Kiely" userId="768be38e-2fb5-40ce-925d-bd8e9d9e3c31" providerId="ADAL" clId="{AB2E3260-E74D-410C-86C9-600504AAA637}" dt="2024-03-25T22:06:06.730" v="8442" actId="1036"/>
          <ac:spMkLst>
            <pc:docMk/>
            <pc:sldMk cId="2596784257" sldId="2146846496"/>
            <ac:spMk id="25" creationId="{8F8C44BB-FB5C-70E8-0EA0-6E79A897C0C9}"/>
          </ac:spMkLst>
        </pc:spChg>
        <pc:spChg chg="mod">
          <ac:chgData name="Reed Kiely" userId="768be38e-2fb5-40ce-925d-bd8e9d9e3c31" providerId="ADAL" clId="{AB2E3260-E74D-410C-86C9-600504AAA637}" dt="2024-03-25T22:06:06.730" v="8442" actId="1036"/>
          <ac:spMkLst>
            <pc:docMk/>
            <pc:sldMk cId="2596784257" sldId="2146846496"/>
            <ac:spMk id="26" creationId="{60B4F992-2CF1-CF7D-545D-DFF7FD08AD17}"/>
          </ac:spMkLst>
        </pc:spChg>
        <pc:spChg chg="mod">
          <ac:chgData name="Reed Kiely" userId="768be38e-2fb5-40ce-925d-bd8e9d9e3c31" providerId="ADAL" clId="{AB2E3260-E74D-410C-86C9-600504AAA637}" dt="2024-03-25T22:06:06.730" v="8442" actId="1036"/>
          <ac:spMkLst>
            <pc:docMk/>
            <pc:sldMk cId="2596784257" sldId="2146846496"/>
            <ac:spMk id="27" creationId="{2F4C02C3-0C99-F1F9-5893-6365E2154153}"/>
          </ac:spMkLst>
        </pc:spChg>
        <pc:spChg chg="mod">
          <ac:chgData name="Reed Kiely" userId="768be38e-2fb5-40ce-925d-bd8e9d9e3c31" providerId="ADAL" clId="{AB2E3260-E74D-410C-86C9-600504AAA637}" dt="2024-03-25T22:06:06.730" v="8442" actId="1036"/>
          <ac:spMkLst>
            <pc:docMk/>
            <pc:sldMk cId="2596784257" sldId="2146846496"/>
            <ac:spMk id="28" creationId="{E9365103-C89C-05A3-4143-78AF7CDF5AC3}"/>
          </ac:spMkLst>
        </pc:spChg>
        <pc:spChg chg="mod">
          <ac:chgData name="Reed Kiely" userId="768be38e-2fb5-40ce-925d-bd8e9d9e3c31" providerId="ADAL" clId="{AB2E3260-E74D-410C-86C9-600504AAA637}" dt="2024-03-25T22:06:06.730" v="8442" actId="1036"/>
          <ac:spMkLst>
            <pc:docMk/>
            <pc:sldMk cId="2596784257" sldId="2146846496"/>
            <ac:spMk id="29" creationId="{D85602B5-C48D-588C-5C22-91B8AD429D2B}"/>
          </ac:spMkLst>
        </pc:spChg>
        <pc:spChg chg="mod">
          <ac:chgData name="Reed Kiely" userId="768be38e-2fb5-40ce-925d-bd8e9d9e3c31" providerId="ADAL" clId="{AB2E3260-E74D-410C-86C9-600504AAA637}" dt="2024-03-25T22:06:06.730" v="8442" actId="1036"/>
          <ac:spMkLst>
            <pc:docMk/>
            <pc:sldMk cId="2596784257" sldId="2146846496"/>
            <ac:spMk id="30" creationId="{06048F5A-4550-45C5-8DE0-5CD0C06C74EA}"/>
          </ac:spMkLst>
        </pc:spChg>
        <pc:spChg chg="mod">
          <ac:chgData name="Reed Kiely" userId="768be38e-2fb5-40ce-925d-bd8e9d9e3c31" providerId="ADAL" clId="{AB2E3260-E74D-410C-86C9-600504AAA637}" dt="2024-03-25T22:06:06.730" v="8442" actId="1036"/>
          <ac:spMkLst>
            <pc:docMk/>
            <pc:sldMk cId="2596784257" sldId="2146846496"/>
            <ac:spMk id="31" creationId="{3EED0B96-71C4-86ED-BD45-C89561574941}"/>
          </ac:spMkLst>
        </pc:spChg>
        <pc:spChg chg="mod">
          <ac:chgData name="Reed Kiely" userId="768be38e-2fb5-40ce-925d-bd8e9d9e3c31" providerId="ADAL" clId="{AB2E3260-E74D-410C-86C9-600504AAA637}" dt="2024-03-25T22:06:06.730" v="8442" actId="1036"/>
          <ac:spMkLst>
            <pc:docMk/>
            <pc:sldMk cId="2596784257" sldId="2146846496"/>
            <ac:spMk id="32" creationId="{93885441-0C35-8F70-CAFF-FCAED543942E}"/>
          </ac:spMkLst>
        </pc:spChg>
      </pc:sldChg>
      <pc:sldChg chg="modSp mod">
        <pc:chgData name="Reed Kiely" userId="768be38e-2fb5-40ce-925d-bd8e9d9e3c31" providerId="ADAL" clId="{AB2E3260-E74D-410C-86C9-600504AAA637}" dt="2024-03-26T13:25:10.167" v="8594" actId="207"/>
        <pc:sldMkLst>
          <pc:docMk/>
          <pc:sldMk cId="2244027149" sldId="2146846502"/>
        </pc:sldMkLst>
        <pc:spChg chg="mod">
          <ac:chgData name="Reed Kiely" userId="768be38e-2fb5-40ce-925d-bd8e9d9e3c31" providerId="ADAL" clId="{AB2E3260-E74D-410C-86C9-600504AAA637}" dt="2024-03-26T13:25:10.167" v="8594" actId="207"/>
          <ac:spMkLst>
            <pc:docMk/>
            <pc:sldMk cId="2244027149" sldId="2146846502"/>
            <ac:spMk id="33" creationId="{EAAC450B-6A4D-BEC1-837C-DD7DB3EAA593}"/>
          </ac:spMkLst>
        </pc:spChg>
      </pc:sldChg>
      <pc:sldChg chg="modSp mod">
        <pc:chgData name="Reed Kiely" userId="768be38e-2fb5-40ce-925d-bd8e9d9e3c31" providerId="ADAL" clId="{AB2E3260-E74D-410C-86C9-600504AAA637}" dt="2024-03-26T14:17:29.495" v="8626" actId="1038"/>
        <pc:sldMkLst>
          <pc:docMk/>
          <pc:sldMk cId="3028462615" sldId="2146846507"/>
        </pc:sldMkLst>
        <pc:spChg chg="mod">
          <ac:chgData name="Reed Kiely" userId="768be38e-2fb5-40ce-925d-bd8e9d9e3c31" providerId="ADAL" clId="{AB2E3260-E74D-410C-86C9-600504AAA637}" dt="2024-03-26T14:17:21.928" v="8610" actId="20577"/>
          <ac:spMkLst>
            <pc:docMk/>
            <pc:sldMk cId="3028462615" sldId="2146846507"/>
            <ac:spMk id="8" creationId="{4EE132E7-FAFC-8E81-B77E-737033BF46A5}"/>
          </ac:spMkLst>
        </pc:spChg>
        <pc:spChg chg="mod">
          <ac:chgData name="Reed Kiely" userId="768be38e-2fb5-40ce-925d-bd8e9d9e3c31" providerId="ADAL" clId="{AB2E3260-E74D-410C-86C9-600504AAA637}" dt="2024-03-26T14:17:22.312" v="8611" actId="20577"/>
          <ac:spMkLst>
            <pc:docMk/>
            <pc:sldMk cId="3028462615" sldId="2146846507"/>
            <ac:spMk id="12" creationId="{EF78885B-3E97-F389-ED44-ECEF84399BAB}"/>
          </ac:spMkLst>
        </pc:spChg>
        <pc:cxnChg chg="mod">
          <ac:chgData name="Reed Kiely" userId="768be38e-2fb5-40ce-925d-bd8e9d9e3c31" providerId="ADAL" clId="{AB2E3260-E74D-410C-86C9-600504AAA637}" dt="2024-03-26T14:17:29.495" v="8626" actId="1038"/>
          <ac:cxnSpMkLst>
            <pc:docMk/>
            <pc:sldMk cId="3028462615" sldId="2146846507"/>
            <ac:cxnSpMk id="6" creationId="{4B21458C-0386-DF83-D47E-4B687DEEC64B}"/>
          </ac:cxnSpMkLst>
        </pc:cxnChg>
      </pc:sldChg>
      <pc:sldChg chg="modSp mod">
        <pc:chgData name="Reed Kiely" userId="768be38e-2fb5-40ce-925d-bd8e9d9e3c31" providerId="ADAL" clId="{AB2E3260-E74D-410C-86C9-600504AAA637}" dt="2024-03-26T13:44:37.662" v="8596" actId="1076"/>
        <pc:sldMkLst>
          <pc:docMk/>
          <pc:sldMk cId="3175797358" sldId="2146846509"/>
        </pc:sldMkLst>
        <pc:picChg chg="mod">
          <ac:chgData name="Reed Kiely" userId="768be38e-2fb5-40ce-925d-bd8e9d9e3c31" providerId="ADAL" clId="{AB2E3260-E74D-410C-86C9-600504AAA637}" dt="2024-03-26T13:44:37.662" v="8596" actId="1076"/>
          <ac:picMkLst>
            <pc:docMk/>
            <pc:sldMk cId="3175797358" sldId="2146846509"/>
            <ac:picMk id="18" creationId="{BE45BFC1-BC5C-1DD6-424E-2CCF663462D3}"/>
          </ac:picMkLst>
        </pc:picChg>
      </pc:sldChg>
      <pc:sldChg chg="addSp delSp modSp add mod setBg">
        <pc:chgData name="Reed Kiely" userId="768be38e-2fb5-40ce-925d-bd8e9d9e3c31" providerId="ADAL" clId="{AB2E3260-E74D-410C-86C9-600504AAA637}" dt="2024-03-26T13:16:43.271" v="8593" actId="478"/>
        <pc:sldMkLst>
          <pc:docMk/>
          <pc:sldMk cId="2606347505" sldId="2146846510"/>
        </pc:sldMkLst>
        <pc:spChg chg="add mod">
          <ac:chgData name="Reed Kiely" userId="768be38e-2fb5-40ce-925d-bd8e9d9e3c31" providerId="ADAL" clId="{AB2E3260-E74D-410C-86C9-600504AAA637}" dt="2024-03-26T13:15:17.842" v="8567"/>
          <ac:spMkLst>
            <pc:docMk/>
            <pc:sldMk cId="2606347505" sldId="2146846510"/>
            <ac:spMk id="3" creationId="{D9424598-73B3-E6B0-1AE5-BA9525BD97F2}"/>
          </ac:spMkLst>
        </pc:spChg>
        <pc:spChg chg="del mod">
          <ac:chgData name="Reed Kiely" userId="768be38e-2fb5-40ce-925d-bd8e9d9e3c31" providerId="ADAL" clId="{AB2E3260-E74D-410C-86C9-600504AAA637}" dt="2024-03-26T13:16:43.271" v="8593" actId="478"/>
          <ac:spMkLst>
            <pc:docMk/>
            <pc:sldMk cId="2606347505" sldId="2146846510"/>
            <ac:spMk id="4" creationId="{CEA5B2F1-ED1C-1C44-E43D-A4DCB36FF3A0}"/>
          </ac:spMkLst>
        </pc:spChg>
        <pc:spChg chg="add mod">
          <ac:chgData name="Reed Kiely" userId="768be38e-2fb5-40ce-925d-bd8e9d9e3c31" providerId="ADAL" clId="{AB2E3260-E74D-410C-86C9-600504AAA637}" dt="2024-03-26T13:15:17.842" v="8567"/>
          <ac:spMkLst>
            <pc:docMk/>
            <pc:sldMk cId="2606347505" sldId="2146846510"/>
            <ac:spMk id="5" creationId="{2E2A44D9-355A-C4B4-73E6-FD24D3708AE2}"/>
          </ac:spMkLst>
        </pc:spChg>
        <pc:spChg chg="mod">
          <ac:chgData name="Reed Kiely" userId="768be38e-2fb5-40ce-925d-bd8e9d9e3c31" providerId="ADAL" clId="{AB2E3260-E74D-410C-86C9-600504AAA637}" dt="2024-03-26T13:15:17.842" v="8567"/>
          <ac:spMkLst>
            <pc:docMk/>
            <pc:sldMk cId="2606347505" sldId="2146846510"/>
            <ac:spMk id="21" creationId="{401871A3-332A-EF57-62A3-CBC22A7F34AC}"/>
          </ac:spMkLst>
        </pc:spChg>
        <pc:spChg chg="mod">
          <ac:chgData name="Reed Kiely" userId="768be38e-2fb5-40ce-925d-bd8e9d9e3c31" providerId="ADAL" clId="{AB2E3260-E74D-410C-86C9-600504AAA637}" dt="2024-03-26T13:15:17.842" v="8567"/>
          <ac:spMkLst>
            <pc:docMk/>
            <pc:sldMk cId="2606347505" sldId="2146846510"/>
            <ac:spMk id="22" creationId="{95BC3DE2-38EF-2B00-2A02-EE47E8FE1A0D}"/>
          </ac:spMkLst>
        </pc:spChg>
        <pc:spChg chg="mod">
          <ac:chgData name="Reed Kiely" userId="768be38e-2fb5-40ce-925d-bd8e9d9e3c31" providerId="ADAL" clId="{AB2E3260-E74D-410C-86C9-600504AAA637}" dt="2024-03-26T13:15:17.842" v="8567"/>
          <ac:spMkLst>
            <pc:docMk/>
            <pc:sldMk cId="2606347505" sldId="2146846510"/>
            <ac:spMk id="23" creationId="{065933F8-2333-91A4-C1E5-C6D5CA6E0757}"/>
          </ac:spMkLst>
        </pc:spChg>
        <pc:spChg chg="mod">
          <ac:chgData name="Reed Kiely" userId="768be38e-2fb5-40ce-925d-bd8e9d9e3c31" providerId="ADAL" clId="{AB2E3260-E74D-410C-86C9-600504AAA637}" dt="2024-03-26T13:15:17.842" v="8567"/>
          <ac:spMkLst>
            <pc:docMk/>
            <pc:sldMk cId="2606347505" sldId="2146846510"/>
            <ac:spMk id="24" creationId="{4E273E11-2A38-070E-A6B2-A8BFB5499EC8}"/>
          </ac:spMkLst>
        </pc:spChg>
        <pc:spChg chg="mod">
          <ac:chgData name="Reed Kiely" userId="768be38e-2fb5-40ce-925d-bd8e9d9e3c31" providerId="ADAL" clId="{AB2E3260-E74D-410C-86C9-600504AAA637}" dt="2024-03-26T13:15:17.842" v="8567"/>
          <ac:spMkLst>
            <pc:docMk/>
            <pc:sldMk cId="2606347505" sldId="2146846510"/>
            <ac:spMk id="25" creationId="{F044835D-C5D1-8172-1A39-F649EBEA11A9}"/>
          </ac:spMkLst>
        </pc:spChg>
        <pc:spChg chg="add mod">
          <ac:chgData name="Reed Kiely" userId="768be38e-2fb5-40ce-925d-bd8e9d9e3c31" providerId="ADAL" clId="{AB2E3260-E74D-410C-86C9-600504AAA637}" dt="2024-03-26T13:15:25.045" v="8570"/>
          <ac:spMkLst>
            <pc:docMk/>
            <pc:sldMk cId="2606347505" sldId="2146846510"/>
            <ac:spMk id="29" creationId="{0CF3D18E-DE16-0694-E34E-1B9CB5E9A999}"/>
          </ac:spMkLst>
        </pc:spChg>
        <pc:spChg chg="add mod">
          <ac:chgData name="Reed Kiely" userId="768be38e-2fb5-40ce-925d-bd8e9d9e3c31" providerId="ADAL" clId="{AB2E3260-E74D-410C-86C9-600504AAA637}" dt="2024-03-26T13:15:25.045" v="8570"/>
          <ac:spMkLst>
            <pc:docMk/>
            <pc:sldMk cId="2606347505" sldId="2146846510"/>
            <ac:spMk id="30" creationId="{AEFE16DE-0142-BB36-6C2C-301CEDF945B8}"/>
          </ac:spMkLst>
        </pc:spChg>
        <pc:spChg chg="mod">
          <ac:chgData name="Reed Kiely" userId="768be38e-2fb5-40ce-925d-bd8e9d9e3c31" providerId="ADAL" clId="{AB2E3260-E74D-410C-86C9-600504AAA637}" dt="2024-03-26T13:15:25.045" v="8570"/>
          <ac:spMkLst>
            <pc:docMk/>
            <pc:sldMk cId="2606347505" sldId="2146846510"/>
            <ac:spMk id="35" creationId="{40642C0B-6F36-E92D-2505-0A1D32DE4881}"/>
          </ac:spMkLst>
        </pc:spChg>
        <pc:spChg chg="mod">
          <ac:chgData name="Reed Kiely" userId="768be38e-2fb5-40ce-925d-bd8e9d9e3c31" providerId="ADAL" clId="{AB2E3260-E74D-410C-86C9-600504AAA637}" dt="2024-03-26T13:15:25.045" v="8570"/>
          <ac:spMkLst>
            <pc:docMk/>
            <pc:sldMk cId="2606347505" sldId="2146846510"/>
            <ac:spMk id="36" creationId="{D684F0A6-E94A-E65F-E6B0-8BE8B1C9B4EE}"/>
          </ac:spMkLst>
        </pc:spChg>
        <pc:spChg chg="mod">
          <ac:chgData name="Reed Kiely" userId="768be38e-2fb5-40ce-925d-bd8e9d9e3c31" providerId="ADAL" clId="{AB2E3260-E74D-410C-86C9-600504AAA637}" dt="2024-03-26T13:15:25.045" v="8570"/>
          <ac:spMkLst>
            <pc:docMk/>
            <pc:sldMk cId="2606347505" sldId="2146846510"/>
            <ac:spMk id="37" creationId="{820CE0F8-216B-A0EC-0B91-0D988D4E0E84}"/>
          </ac:spMkLst>
        </pc:spChg>
        <pc:spChg chg="mod">
          <ac:chgData name="Reed Kiely" userId="768be38e-2fb5-40ce-925d-bd8e9d9e3c31" providerId="ADAL" clId="{AB2E3260-E74D-410C-86C9-600504AAA637}" dt="2024-03-26T13:15:25.045" v="8570"/>
          <ac:spMkLst>
            <pc:docMk/>
            <pc:sldMk cId="2606347505" sldId="2146846510"/>
            <ac:spMk id="38" creationId="{243B9639-E437-03D8-C179-19EECA06FB54}"/>
          </ac:spMkLst>
        </pc:spChg>
        <pc:spChg chg="mod">
          <ac:chgData name="Reed Kiely" userId="768be38e-2fb5-40ce-925d-bd8e9d9e3c31" providerId="ADAL" clId="{AB2E3260-E74D-410C-86C9-600504AAA637}" dt="2024-03-26T13:15:25.045" v="8570"/>
          <ac:spMkLst>
            <pc:docMk/>
            <pc:sldMk cId="2606347505" sldId="2146846510"/>
            <ac:spMk id="39" creationId="{3CF2EAE1-4CF8-D79D-6B30-20BCD268F3C7}"/>
          </ac:spMkLst>
        </pc:spChg>
        <pc:spChg chg="add mod">
          <ac:chgData name="Reed Kiely" userId="768be38e-2fb5-40ce-925d-bd8e9d9e3c31" providerId="ADAL" clId="{AB2E3260-E74D-410C-86C9-600504AAA637}" dt="2024-03-26T13:16:40.116" v="8592" actId="255"/>
          <ac:spMkLst>
            <pc:docMk/>
            <pc:sldMk cId="2606347505" sldId="2146846510"/>
            <ac:spMk id="41" creationId="{93E4E6BA-A69F-EB37-E2F1-08B391E4DFF9}"/>
          </ac:spMkLst>
        </pc:spChg>
        <pc:spChg chg="add mod">
          <ac:chgData name="Reed Kiely" userId="768be38e-2fb5-40ce-925d-bd8e9d9e3c31" providerId="ADAL" clId="{AB2E3260-E74D-410C-86C9-600504AAA637}" dt="2024-03-26T13:15:31.474" v="8571"/>
          <ac:spMkLst>
            <pc:docMk/>
            <pc:sldMk cId="2606347505" sldId="2146846510"/>
            <ac:spMk id="42" creationId="{FF8DCF0D-2251-B2F8-DDF0-5D63ADD53519}"/>
          </ac:spMkLst>
        </pc:spChg>
        <pc:spChg chg="mod">
          <ac:chgData name="Reed Kiely" userId="768be38e-2fb5-40ce-925d-bd8e9d9e3c31" providerId="ADAL" clId="{AB2E3260-E74D-410C-86C9-600504AAA637}" dt="2024-03-26T13:15:31.474" v="8571"/>
          <ac:spMkLst>
            <pc:docMk/>
            <pc:sldMk cId="2606347505" sldId="2146846510"/>
            <ac:spMk id="47" creationId="{B3700983-D5A7-AAAF-1A80-502FF2535A87}"/>
          </ac:spMkLst>
        </pc:spChg>
        <pc:spChg chg="mod">
          <ac:chgData name="Reed Kiely" userId="768be38e-2fb5-40ce-925d-bd8e9d9e3c31" providerId="ADAL" clId="{AB2E3260-E74D-410C-86C9-600504AAA637}" dt="2024-03-26T13:15:31.474" v="8571"/>
          <ac:spMkLst>
            <pc:docMk/>
            <pc:sldMk cId="2606347505" sldId="2146846510"/>
            <ac:spMk id="48" creationId="{393184CB-5CD2-EA5E-5359-5231E96EAD6F}"/>
          </ac:spMkLst>
        </pc:spChg>
        <pc:spChg chg="mod">
          <ac:chgData name="Reed Kiely" userId="768be38e-2fb5-40ce-925d-bd8e9d9e3c31" providerId="ADAL" clId="{AB2E3260-E74D-410C-86C9-600504AAA637}" dt="2024-03-26T13:15:31.474" v="8571"/>
          <ac:spMkLst>
            <pc:docMk/>
            <pc:sldMk cId="2606347505" sldId="2146846510"/>
            <ac:spMk id="49" creationId="{36EC5025-D8AE-BFFD-AA0D-8C4E8A79AFAE}"/>
          </ac:spMkLst>
        </pc:spChg>
        <pc:spChg chg="mod">
          <ac:chgData name="Reed Kiely" userId="768be38e-2fb5-40ce-925d-bd8e9d9e3c31" providerId="ADAL" clId="{AB2E3260-E74D-410C-86C9-600504AAA637}" dt="2024-03-26T13:15:31.474" v="8571"/>
          <ac:spMkLst>
            <pc:docMk/>
            <pc:sldMk cId="2606347505" sldId="2146846510"/>
            <ac:spMk id="50" creationId="{7BE20AF8-B3C8-785F-6764-86BCBFF9AF3A}"/>
          </ac:spMkLst>
        </pc:spChg>
        <pc:spChg chg="mod">
          <ac:chgData name="Reed Kiely" userId="768be38e-2fb5-40ce-925d-bd8e9d9e3c31" providerId="ADAL" clId="{AB2E3260-E74D-410C-86C9-600504AAA637}" dt="2024-03-26T13:15:31.474" v="8571"/>
          <ac:spMkLst>
            <pc:docMk/>
            <pc:sldMk cId="2606347505" sldId="2146846510"/>
            <ac:spMk id="51" creationId="{5733651D-632E-BD6A-D1EC-057870E6ACF8}"/>
          </ac:spMkLst>
        </pc:spChg>
        <pc:grpChg chg="del">
          <ac:chgData name="Reed Kiely" userId="768be38e-2fb5-40ce-925d-bd8e9d9e3c31" providerId="ADAL" clId="{AB2E3260-E74D-410C-86C9-600504AAA637}" dt="2024-03-26T13:15:17.239" v="8566" actId="478"/>
          <ac:grpSpMkLst>
            <pc:docMk/>
            <pc:sldMk cId="2606347505" sldId="2146846510"/>
            <ac:grpSpMk id="7" creationId="{BD3F90D8-EC4F-44E3-8868-8951815070FB}"/>
          </ac:grpSpMkLst>
        </pc:grpChg>
        <pc:grpChg chg="add mod">
          <ac:chgData name="Reed Kiely" userId="768be38e-2fb5-40ce-925d-bd8e9d9e3c31" providerId="ADAL" clId="{AB2E3260-E74D-410C-86C9-600504AAA637}" dt="2024-03-26T13:15:17.842" v="8567"/>
          <ac:grpSpMkLst>
            <pc:docMk/>
            <pc:sldMk cId="2606347505" sldId="2146846510"/>
            <ac:grpSpMk id="20" creationId="{034602D3-B8A0-5A61-C427-325F47698DDF}"/>
          </ac:grpSpMkLst>
        </pc:grpChg>
        <pc:grpChg chg="add mod">
          <ac:chgData name="Reed Kiely" userId="768be38e-2fb5-40ce-925d-bd8e9d9e3c31" providerId="ADAL" clId="{AB2E3260-E74D-410C-86C9-600504AAA637}" dt="2024-03-26T13:15:25.045" v="8570"/>
          <ac:grpSpMkLst>
            <pc:docMk/>
            <pc:sldMk cId="2606347505" sldId="2146846510"/>
            <ac:grpSpMk id="34" creationId="{5CFE3C7C-EC96-C644-406C-B2AAB3AE36CC}"/>
          </ac:grpSpMkLst>
        </pc:grpChg>
        <pc:grpChg chg="add mod">
          <ac:chgData name="Reed Kiely" userId="768be38e-2fb5-40ce-925d-bd8e9d9e3c31" providerId="ADAL" clId="{AB2E3260-E74D-410C-86C9-600504AAA637}" dt="2024-03-26T13:16:17.189" v="8587" actId="1037"/>
          <ac:grpSpMkLst>
            <pc:docMk/>
            <pc:sldMk cId="2606347505" sldId="2146846510"/>
            <ac:grpSpMk id="46" creationId="{B0E4159E-6C6A-DC3C-7053-E20AEF05CCD8}"/>
          </ac:grpSpMkLst>
        </pc:grpChg>
        <pc:picChg chg="add mod">
          <ac:chgData name="Reed Kiely" userId="768be38e-2fb5-40ce-925d-bd8e9d9e3c31" providerId="ADAL" clId="{AB2E3260-E74D-410C-86C9-600504AAA637}" dt="2024-03-26T13:15:17.842" v="8567"/>
          <ac:picMkLst>
            <pc:docMk/>
            <pc:sldMk cId="2606347505" sldId="2146846510"/>
            <ac:picMk id="2" creationId="{4A8274FF-703C-46A8-29D3-6F773C68FB13}"/>
          </ac:picMkLst>
        </pc:picChg>
        <pc:picChg chg="del">
          <ac:chgData name="Reed Kiely" userId="768be38e-2fb5-40ce-925d-bd8e9d9e3c31" providerId="ADAL" clId="{AB2E3260-E74D-410C-86C9-600504AAA637}" dt="2024-03-26T13:15:17.239" v="8566" actId="478"/>
          <ac:picMkLst>
            <pc:docMk/>
            <pc:sldMk cId="2606347505" sldId="2146846510"/>
            <ac:picMk id="6" creationId="{6B4137A1-220B-CE2C-37E8-133ECAD08285}"/>
          </ac:picMkLst>
        </pc:picChg>
        <pc:picChg chg="add mod">
          <ac:chgData name="Reed Kiely" userId="768be38e-2fb5-40ce-925d-bd8e9d9e3c31" providerId="ADAL" clId="{AB2E3260-E74D-410C-86C9-600504AAA637}" dt="2024-03-26T13:15:17.842" v="8567"/>
          <ac:picMkLst>
            <pc:docMk/>
            <pc:sldMk cId="2606347505" sldId="2146846510"/>
            <ac:picMk id="9" creationId="{7127F38B-2ABB-7AB7-2736-FB302FB4DC5D}"/>
          </ac:picMkLst>
        </pc:picChg>
        <pc:picChg chg="add mod">
          <ac:chgData name="Reed Kiely" userId="768be38e-2fb5-40ce-925d-bd8e9d9e3c31" providerId="ADAL" clId="{AB2E3260-E74D-410C-86C9-600504AAA637}" dt="2024-03-26T13:15:17.842" v="8567"/>
          <ac:picMkLst>
            <pc:docMk/>
            <pc:sldMk cId="2606347505" sldId="2146846510"/>
            <ac:picMk id="10" creationId="{E214BE9F-6036-4805-7BC8-59374C014BBD}"/>
          </ac:picMkLst>
        </pc:picChg>
        <pc:picChg chg="add mod">
          <ac:chgData name="Reed Kiely" userId="768be38e-2fb5-40ce-925d-bd8e9d9e3c31" providerId="ADAL" clId="{AB2E3260-E74D-410C-86C9-600504AAA637}" dt="2024-03-26T13:15:17.842" v="8567"/>
          <ac:picMkLst>
            <pc:docMk/>
            <pc:sldMk cId="2606347505" sldId="2146846510"/>
            <ac:picMk id="11" creationId="{12290B8F-C07D-CC85-2388-D6FBA87E057C}"/>
          </ac:picMkLst>
        </pc:picChg>
        <pc:picChg chg="del">
          <ac:chgData name="Reed Kiely" userId="768be38e-2fb5-40ce-925d-bd8e9d9e3c31" providerId="ADAL" clId="{AB2E3260-E74D-410C-86C9-600504AAA637}" dt="2024-03-26T13:15:17.239" v="8566" actId="478"/>
          <ac:picMkLst>
            <pc:docMk/>
            <pc:sldMk cId="2606347505" sldId="2146846510"/>
            <ac:picMk id="12" creationId="{4C3BDC65-8D60-4B6A-A6E4-F284D2B2831F}"/>
          </ac:picMkLst>
        </pc:picChg>
        <pc:picChg chg="del">
          <ac:chgData name="Reed Kiely" userId="768be38e-2fb5-40ce-925d-bd8e9d9e3c31" providerId="ADAL" clId="{AB2E3260-E74D-410C-86C9-600504AAA637}" dt="2024-03-26T13:15:17.239" v="8566" actId="478"/>
          <ac:picMkLst>
            <pc:docMk/>
            <pc:sldMk cId="2606347505" sldId="2146846510"/>
            <ac:picMk id="17" creationId="{53695B08-4C51-48A9-9D95-575DF10616DC}"/>
          </ac:picMkLst>
        </pc:picChg>
        <pc:picChg chg="mod">
          <ac:chgData name="Reed Kiely" userId="768be38e-2fb5-40ce-925d-bd8e9d9e3c31" providerId="ADAL" clId="{AB2E3260-E74D-410C-86C9-600504AAA637}" dt="2024-03-26T13:16:09.940" v="8579" actId="14100"/>
          <ac:picMkLst>
            <pc:docMk/>
            <pc:sldMk cId="2606347505" sldId="2146846510"/>
            <ac:picMk id="18" creationId="{BE45BFC1-BC5C-1DD6-424E-2CCF663462D3}"/>
          </ac:picMkLst>
        </pc:picChg>
        <pc:picChg chg="del mod">
          <ac:chgData name="Reed Kiely" userId="768be38e-2fb5-40ce-925d-bd8e9d9e3c31" providerId="ADAL" clId="{AB2E3260-E74D-410C-86C9-600504AAA637}" dt="2024-03-26T13:16:43.271" v="8593" actId="478"/>
          <ac:picMkLst>
            <pc:docMk/>
            <pc:sldMk cId="2606347505" sldId="2146846510"/>
            <ac:picMk id="19" creationId="{649CC1AD-4096-4C1B-8491-A834E6E43860}"/>
          </ac:picMkLst>
        </pc:picChg>
        <pc:picChg chg="add">
          <ac:chgData name="Reed Kiely" userId="768be38e-2fb5-40ce-925d-bd8e9d9e3c31" providerId="ADAL" clId="{AB2E3260-E74D-410C-86C9-600504AAA637}" dt="2024-03-26T13:15:20.480" v="8568"/>
          <ac:picMkLst>
            <pc:docMk/>
            <pc:sldMk cId="2606347505" sldId="2146846510"/>
            <ac:picMk id="26" creationId="{6DBC6E1C-AF73-6AAB-8C01-F7209169572D}"/>
          </ac:picMkLst>
        </pc:picChg>
        <pc:picChg chg="add">
          <ac:chgData name="Reed Kiely" userId="768be38e-2fb5-40ce-925d-bd8e9d9e3c31" providerId="ADAL" clId="{AB2E3260-E74D-410C-86C9-600504AAA637}" dt="2024-03-26T13:15:23.642" v="8569"/>
          <ac:picMkLst>
            <pc:docMk/>
            <pc:sldMk cId="2606347505" sldId="2146846510"/>
            <ac:picMk id="27" creationId="{FCF37984-0986-2EC4-5C1C-D1A7EEC3DD03}"/>
          </ac:picMkLst>
        </pc:picChg>
        <pc:picChg chg="add mod">
          <ac:chgData name="Reed Kiely" userId="768be38e-2fb5-40ce-925d-bd8e9d9e3c31" providerId="ADAL" clId="{AB2E3260-E74D-410C-86C9-600504AAA637}" dt="2024-03-26T13:15:25.045" v="8570"/>
          <ac:picMkLst>
            <pc:docMk/>
            <pc:sldMk cId="2606347505" sldId="2146846510"/>
            <ac:picMk id="28" creationId="{50A20564-034A-F92E-4920-AC24C210C237}"/>
          </ac:picMkLst>
        </pc:picChg>
        <pc:picChg chg="add mod">
          <ac:chgData name="Reed Kiely" userId="768be38e-2fb5-40ce-925d-bd8e9d9e3c31" providerId="ADAL" clId="{AB2E3260-E74D-410C-86C9-600504AAA637}" dt="2024-03-26T13:15:25.045" v="8570"/>
          <ac:picMkLst>
            <pc:docMk/>
            <pc:sldMk cId="2606347505" sldId="2146846510"/>
            <ac:picMk id="31" creationId="{FE6540AD-F043-36D1-DD38-F64B77967778}"/>
          </ac:picMkLst>
        </pc:picChg>
        <pc:picChg chg="add mod">
          <ac:chgData name="Reed Kiely" userId="768be38e-2fb5-40ce-925d-bd8e9d9e3c31" providerId="ADAL" clId="{AB2E3260-E74D-410C-86C9-600504AAA637}" dt="2024-03-26T13:15:25.045" v="8570"/>
          <ac:picMkLst>
            <pc:docMk/>
            <pc:sldMk cId="2606347505" sldId="2146846510"/>
            <ac:picMk id="32" creationId="{41ACB961-9E11-5EF5-5DEE-D9F51C898660}"/>
          </ac:picMkLst>
        </pc:picChg>
        <pc:picChg chg="add mod">
          <ac:chgData name="Reed Kiely" userId="768be38e-2fb5-40ce-925d-bd8e9d9e3c31" providerId="ADAL" clId="{AB2E3260-E74D-410C-86C9-600504AAA637}" dt="2024-03-26T13:15:25.045" v="8570"/>
          <ac:picMkLst>
            <pc:docMk/>
            <pc:sldMk cId="2606347505" sldId="2146846510"/>
            <ac:picMk id="33" creationId="{C447F99D-2CEE-15C1-A67D-6F185DAA95BF}"/>
          </ac:picMkLst>
        </pc:picChg>
        <pc:picChg chg="add mod">
          <ac:chgData name="Reed Kiely" userId="768be38e-2fb5-40ce-925d-bd8e9d9e3c31" providerId="ADAL" clId="{AB2E3260-E74D-410C-86C9-600504AAA637}" dt="2024-03-26T13:16:07.481" v="8578" actId="1076"/>
          <ac:picMkLst>
            <pc:docMk/>
            <pc:sldMk cId="2606347505" sldId="2146846510"/>
            <ac:picMk id="40" creationId="{FE0145AB-3E2F-6AE0-6C9A-3213DEC0FA29}"/>
          </ac:picMkLst>
        </pc:picChg>
        <pc:picChg chg="add mod">
          <ac:chgData name="Reed Kiely" userId="768be38e-2fb5-40ce-925d-bd8e9d9e3c31" providerId="ADAL" clId="{AB2E3260-E74D-410C-86C9-600504AAA637}" dt="2024-03-26T13:15:31.474" v="8571"/>
          <ac:picMkLst>
            <pc:docMk/>
            <pc:sldMk cId="2606347505" sldId="2146846510"/>
            <ac:picMk id="43" creationId="{0AF5AE1C-4800-A6E7-3285-5B0160F8B339}"/>
          </ac:picMkLst>
        </pc:picChg>
        <pc:picChg chg="add mod">
          <ac:chgData name="Reed Kiely" userId="768be38e-2fb5-40ce-925d-bd8e9d9e3c31" providerId="ADAL" clId="{AB2E3260-E74D-410C-86C9-600504AAA637}" dt="2024-03-26T13:15:31.474" v="8571"/>
          <ac:picMkLst>
            <pc:docMk/>
            <pc:sldMk cId="2606347505" sldId="2146846510"/>
            <ac:picMk id="44" creationId="{EBA61C68-FC67-634D-C0AC-68614AB97FEF}"/>
          </ac:picMkLst>
        </pc:picChg>
        <pc:picChg chg="add mod">
          <ac:chgData name="Reed Kiely" userId="768be38e-2fb5-40ce-925d-bd8e9d9e3c31" providerId="ADAL" clId="{AB2E3260-E74D-410C-86C9-600504AAA637}" dt="2024-03-26T13:15:31.474" v="8571"/>
          <ac:picMkLst>
            <pc:docMk/>
            <pc:sldMk cId="2606347505" sldId="2146846510"/>
            <ac:picMk id="45" creationId="{8158D3EE-DE2F-978A-6FDA-3E93A8A3798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137397634213E-2"/>
          <c:y val="0.16122102287904647"/>
          <c:w val="0.97497725204731578"/>
          <c:h val="0.679857570139206"/>
        </c:manualLayout>
      </c:layout>
      <c:barChart>
        <c:barDir val="col"/>
        <c:grouping val="clustered"/>
        <c:varyColors val="0"/>
        <c:ser>
          <c:idx val="0"/>
          <c:order val="0"/>
          <c:tx>
            <c:strRef>
              <c:f>Sheet1!$B$1</c:f>
              <c:strCache>
                <c:ptCount val="1"/>
                <c:pt idx="0">
                  <c:v>P13-24</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numCache>
            </c:numRef>
          </c:val>
          <c:extLst>
            <c:ext xmlns:c16="http://schemas.microsoft.com/office/drawing/2014/chart" uri="{C3380CC4-5D6E-409C-BE32-E72D297353CC}">
              <c16:uniqueId val="{00000000-D8E4-481B-B6DE-E4F9D9472420}"/>
            </c:ext>
          </c:extLst>
        </c:ser>
        <c:ser>
          <c:idx val="1"/>
          <c:order val="1"/>
          <c:tx>
            <c:strRef>
              <c:f>Sheet1!$C$1</c:f>
              <c:strCache>
                <c:ptCount val="1"/>
                <c:pt idx="0">
                  <c:v>P25-34</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numCache>
            </c:numRef>
          </c:val>
          <c:extLst>
            <c:ext xmlns:c16="http://schemas.microsoft.com/office/drawing/2014/chart" uri="{C3380CC4-5D6E-409C-BE32-E72D297353CC}">
              <c16:uniqueId val="{00000001-D8E4-481B-B6DE-E4F9D9472420}"/>
            </c:ext>
          </c:extLst>
        </c:ser>
        <c:ser>
          <c:idx val="2"/>
          <c:order val="2"/>
          <c:tx>
            <c:strRef>
              <c:f>Sheet1!$D$1</c:f>
              <c:strCache>
                <c:ptCount val="1"/>
                <c:pt idx="0">
                  <c:v>P35-54</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numCache>
            </c:numRef>
          </c:val>
          <c:extLst>
            <c:ext xmlns:c16="http://schemas.microsoft.com/office/drawing/2014/chart" uri="{C3380CC4-5D6E-409C-BE32-E72D297353CC}">
              <c16:uniqueId val="{00000002-D8E4-481B-B6DE-E4F9D9472420}"/>
            </c:ext>
          </c:extLst>
        </c:ser>
        <c:ser>
          <c:idx val="3"/>
          <c:order val="3"/>
          <c:tx>
            <c:strRef>
              <c:f>Sheet1!$E$1</c:f>
              <c:strCache>
                <c:ptCount val="1"/>
                <c:pt idx="0">
                  <c:v>P55-74</c:v>
                </c:pt>
              </c:strCache>
            </c:strRef>
          </c:tx>
          <c:spPr>
            <a:solidFill>
              <a:srgbClr val="A343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numCache>
            </c:numRef>
          </c:val>
          <c:extLst>
            <c:ext xmlns:c16="http://schemas.microsoft.com/office/drawing/2014/chart" uri="{C3380CC4-5D6E-409C-BE32-E72D297353CC}">
              <c16:uniqueId val="{00000003-D8E4-481B-B6DE-E4F9D9472420}"/>
            </c:ext>
          </c:extLst>
        </c:ser>
        <c:dLbls>
          <c:showLegendKey val="0"/>
          <c:showVal val="0"/>
          <c:showCatName val="0"/>
          <c:showSerName val="0"/>
          <c:showPercent val="0"/>
          <c:showBubbleSize val="0"/>
        </c:dLbls>
        <c:gapWidth val="219"/>
        <c:overlap val="-27"/>
        <c:axId val="298229568"/>
        <c:axId val="298225728"/>
      </c:barChart>
      <c:catAx>
        <c:axId val="298229568"/>
        <c:scaling>
          <c:orientation val="minMax"/>
        </c:scaling>
        <c:delete val="1"/>
        <c:axPos val="b"/>
        <c:numFmt formatCode="General" sourceLinked="1"/>
        <c:majorTickMark val="none"/>
        <c:minorTickMark val="none"/>
        <c:tickLblPos val="nextTo"/>
        <c:crossAx val="298225728"/>
        <c:crosses val="autoZero"/>
        <c:auto val="1"/>
        <c:lblAlgn val="ctr"/>
        <c:lblOffset val="100"/>
        <c:noMultiLvlLbl val="0"/>
      </c:catAx>
      <c:valAx>
        <c:axId val="298225728"/>
        <c:scaling>
          <c:orientation val="minMax"/>
        </c:scaling>
        <c:delete val="1"/>
        <c:axPos val="l"/>
        <c:numFmt formatCode="0%" sourceLinked="1"/>
        <c:majorTickMark val="none"/>
        <c:minorTickMark val="none"/>
        <c:tickLblPos val="nextTo"/>
        <c:crossAx val="298229568"/>
        <c:crosses val="autoZero"/>
        <c:crossBetween val="between"/>
      </c:valAx>
      <c:spPr>
        <a:noFill/>
        <a:ln>
          <a:noFill/>
        </a:ln>
        <a:effectLst/>
      </c:spPr>
    </c:plotArea>
    <c:legend>
      <c:legendPos val="t"/>
      <c:layout>
        <c:manualLayout>
          <c:xMode val="edge"/>
          <c:yMode val="edge"/>
          <c:x val="0.28558030564650755"/>
          <c:y val="3.3423119587658711E-3"/>
          <c:w val="0.42428970861126436"/>
          <c:h val="7.7613483991773161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63193648819587"/>
          <c:y val="4.0549570035231977E-2"/>
          <c:w val="0.44986830590510163"/>
          <c:h val="0.91890085992953607"/>
        </c:manualLayout>
      </c:layout>
      <c:barChart>
        <c:barDir val="bar"/>
        <c:grouping val="clustered"/>
        <c:varyColors val="0"/>
        <c:ser>
          <c:idx val="0"/>
          <c:order val="0"/>
          <c:tx>
            <c:strRef>
              <c:f>Sheet1!$B$1</c:f>
              <c:strCache>
                <c:ptCount val="1"/>
                <c:pt idx="0">
                  <c:v> Which of the following actions have you taken after seeing a pause ad? </c:v>
                </c:pt>
              </c:strCache>
            </c:strRef>
          </c:tx>
          <c:spPr>
            <a:solidFill>
              <a:srgbClr val="A343FF"/>
            </a:solidFill>
            <a:ln>
              <a:noFill/>
            </a:ln>
            <a:effectLst/>
          </c:spPr>
          <c:invertIfNegative val="0"/>
          <c:dLbls>
            <c:dLbl>
              <c:idx val="0"/>
              <c:layout>
                <c:manualLayout>
                  <c:x val="-1.640507815837214E-3"/>
                  <c:y val="3.6866148104329369E-3"/>
                </c:manualLayout>
              </c:layout>
              <c:showLegendKey val="0"/>
              <c:showVal val="1"/>
              <c:showCatName val="0"/>
              <c:showSerName val="0"/>
              <c:showPercent val="0"/>
              <c:showBubbleSize val="0"/>
              <c:extLst>
                <c:ext xmlns:c15="http://schemas.microsoft.com/office/drawing/2012/chart" uri="{CE6537A1-D6FC-4f65-9D91-7224C49458BB}">
                  <c15:layout>
                    <c:manualLayout>
                      <c:w val="9.7836574054471978E-2"/>
                      <c:h val="8.736589180318162E-2"/>
                    </c:manualLayout>
                  </c15:layout>
                </c:ext>
                <c:ext xmlns:c16="http://schemas.microsoft.com/office/drawing/2014/chart" uri="{C3380CC4-5D6E-409C-BE32-E72D297353CC}">
                  <c16:uniqueId val="{00000000-6DED-4DE8-A7B0-95047D974371}"/>
                </c:ext>
              </c:extLst>
            </c:dLbl>
            <c:dLbl>
              <c:idx val="1"/>
              <c:layout>
                <c:manualLayout>
                  <c:x val="-4.7727052369729572E-3"/>
                  <c:y val="6.75818360142499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ED-4DE8-A7B0-95047D974371}"/>
                </c:ext>
              </c:extLst>
            </c:dLbl>
            <c:dLbl>
              <c:idx val="3"/>
              <c:layout>
                <c:manualLayout>
                  <c:x val="-4.77270523697295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ED-4DE8-A7B0-95047D974371}"/>
                </c:ext>
              </c:extLst>
            </c:dLbl>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rgbClr val="20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Used a search engine to look up more information on a product or service I saw advertised</c:v>
                </c:pt>
                <c:pt idx="1">
                  <c:v>Talked to friends/family about a product or service I saw advertised</c:v>
                </c:pt>
                <c:pt idx="2">
                  <c:v>Saved information about a product or service I saw advertised for future reference</c:v>
                </c:pt>
                <c:pt idx="3">
                  <c:v>Visited a brand's social media page to learn more</c:v>
                </c:pt>
              </c:strCache>
            </c:strRef>
          </c:cat>
          <c:val>
            <c:numRef>
              <c:f>Sheet1!$B$2:$B$5</c:f>
              <c:numCache>
                <c:formatCode>0%\ \ \ \ \ \ \ \ </c:formatCode>
                <c:ptCount val="4"/>
                <c:pt idx="0">
                  <c:v>0.2243969874584</c:v>
                </c:pt>
                <c:pt idx="1">
                  <c:v>0.18</c:v>
                </c:pt>
                <c:pt idx="2" formatCode="0%">
                  <c:v>0.16</c:v>
                </c:pt>
                <c:pt idx="3">
                  <c:v>0.15</c:v>
                </c:pt>
              </c:numCache>
            </c:numRef>
          </c:val>
          <c:extLst>
            <c:ext xmlns:c16="http://schemas.microsoft.com/office/drawing/2014/chart" uri="{C3380CC4-5D6E-409C-BE32-E72D297353CC}">
              <c16:uniqueId val="{00000000-1CE5-495A-89B9-A74116764886}"/>
            </c:ext>
          </c:extLst>
        </c:ser>
        <c:dLbls>
          <c:showLegendKey val="0"/>
          <c:showVal val="0"/>
          <c:showCatName val="0"/>
          <c:showSerName val="0"/>
          <c:showPercent val="0"/>
          <c:showBubbleSize val="0"/>
        </c:dLbls>
        <c:gapWidth val="98"/>
        <c:axId val="1963119183"/>
        <c:axId val="1963125903"/>
      </c:barChart>
      <c:catAx>
        <c:axId val="1963119183"/>
        <c:scaling>
          <c:orientation val="maxMin"/>
        </c:scaling>
        <c:delete val="0"/>
        <c:axPos val="l"/>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defRPr sz="1197" b="0" i="0" u="none" strike="noStrike" kern="1200" baseline="0">
                <a:solidFill>
                  <a:srgbClr val="E2E8F0"/>
                </a:solidFill>
                <a:latin typeface="Helvetica" panose="020B0403020202020204" pitchFamily="34" charset="0"/>
                <a:ea typeface="+mn-ea"/>
                <a:cs typeface="+mn-cs"/>
              </a:defRPr>
            </a:pPr>
            <a:endParaRPr lang="en-US"/>
          </a:p>
        </c:txPr>
        <c:crossAx val="1963125903"/>
        <c:crosses val="autoZero"/>
        <c:auto val="1"/>
        <c:lblAlgn val="ctr"/>
        <c:lblOffset val="100"/>
        <c:noMultiLvlLbl val="0"/>
      </c:catAx>
      <c:valAx>
        <c:axId val="1963125903"/>
        <c:scaling>
          <c:orientation val="minMax"/>
        </c:scaling>
        <c:delete val="1"/>
        <c:axPos val="t"/>
        <c:numFmt formatCode="0%\ \ \ \ \ \ \ \ " sourceLinked="1"/>
        <c:majorTickMark val="none"/>
        <c:minorTickMark val="none"/>
        <c:tickLblPos val="nextTo"/>
        <c:crossAx val="196311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20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12187442642691E-2"/>
          <c:y val="0.12394561175996886"/>
          <c:w val="0.96237562511471464"/>
          <c:h val="0.66668040243096094"/>
        </c:manualLayout>
      </c:layout>
      <c:barChart>
        <c:barDir val="col"/>
        <c:grouping val="clustered"/>
        <c:varyColors val="0"/>
        <c:ser>
          <c:idx val="0"/>
          <c:order val="0"/>
          <c:tx>
            <c:strRef>
              <c:f>Sheet1!$B$1</c:f>
              <c:strCache>
                <c:ptCount val="1"/>
                <c:pt idx="0">
                  <c:v>P16+</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Saved information about a product or service I saw advertised for future reference </c:v>
                </c:pt>
                <c:pt idx="1">
                  <c:v>Used a search engine to look up more information on a product or service I saw advertised </c:v>
                </c:pt>
                <c:pt idx="2">
                  <c:v>Talked to friends/family about a product or service I saw advertised </c:v>
                </c:pt>
                <c:pt idx="3">
                  <c:v>Visited the website for a product or service I saw advertised to learn more </c:v>
                </c:pt>
              </c:strCache>
            </c:strRef>
          </c:cat>
          <c:val>
            <c:numRef>
              <c:f>Sheet1!$B$2:$B$5</c:f>
              <c:numCache>
                <c:formatCode>0%</c:formatCode>
                <c:ptCount val="4"/>
                <c:pt idx="0">
                  <c:v>0.21</c:v>
                </c:pt>
                <c:pt idx="1">
                  <c:v>0.2</c:v>
                </c:pt>
                <c:pt idx="2">
                  <c:v>0.18</c:v>
                </c:pt>
                <c:pt idx="3">
                  <c:v>0.17</c:v>
                </c:pt>
              </c:numCache>
            </c:numRef>
          </c:val>
          <c:extLst>
            <c:ext xmlns:c16="http://schemas.microsoft.com/office/drawing/2014/chart" uri="{C3380CC4-5D6E-409C-BE32-E72D297353CC}">
              <c16:uniqueId val="{00000000-EC7E-4DD8-A4BE-6E454EB52398}"/>
            </c:ext>
          </c:extLst>
        </c:ser>
        <c:ser>
          <c:idx val="1"/>
          <c:order val="1"/>
          <c:tx>
            <c:strRef>
              <c:f>Sheet1!$C$1</c:f>
              <c:strCache>
                <c:ptCount val="1"/>
                <c:pt idx="0">
                  <c:v>P16-34</c:v>
                </c:pt>
              </c:strCache>
            </c:strRef>
          </c:tx>
          <c:spPr>
            <a:solidFill>
              <a:srgbClr val="A343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Saved information about a product or service I saw advertised for future reference </c:v>
                </c:pt>
                <c:pt idx="1">
                  <c:v>Used a search engine to look up more information on a product or service I saw advertised </c:v>
                </c:pt>
                <c:pt idx="2">
                  <c:v>Talked to friends/family about a product or service I saw advertised </c:v>
                </c:pt>
                <c:pt idx="3">
                  <c:v>Visited the website for a product or service I saw advertised to learn more </c:v>
                </c:pt>
              </c:strCache>
            </c:strRef>
          </c:cat>
          <c:val>
            <c:numRef>
              <c:f>Sheet1!$C$2:$C$5</c:f>
              <c:numCache>
                <c:formatCode>0%</c:formatCode>
                <c:ptCount val="4"/>
                <c:pt idx="0">
                  <c:v>0.26</c:v>
                </c:pt>
                <c:pt idx="1">
                  <c:v>0.25</c:v>
                </c:pt>
                <c:pt idx="2">
                  <c:v>0.19</c:v>
                </c:pt>
                <c:pt idx="3">
                  <c:v>0.16</c:v>
                </c:pt>
              </c:numCache>
            </c:numRef>
          </c:val>
          <c:extLst>
            <c:ext xmlns:c16="http://schemas.microsoft.com/office/drawing/2014/chart" uri="{C3380CC4-5D6E-409C-BE32-E72D297353CC}">
              <c16:uniqueId val="{00000001-EC7E-4DD8-A4BE-6E454EB52398}"/>
            </c:ext>
          </c:extLst>
        </c:ser>
        <c:dLbls>
          <c:showLegendKey val="0"/>
          <c:showVal val="0"/>
          <c:showCatName val="0"/>
          <c:showSerName val="0"/>
          <c:showPercent val="0"/>
          <c:showBubbleSize val="0"/>
        </c:dLbls>
        <c:gapWidth val="219"/>
        <c:overlap val="-27"/>
        <c:axId val="298229568"/>
        <c:axId val="298225728"/>
      </c:barChart>
      <c:catAx>
        <c:axId val="29822956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00" b="0" i="0" u="none" strike="noStrike" kern="1200" baseline="0">
                <a:solidFill>
                  <a:srgbClr val="1B1464"/>
                </a:solidFill>
                <a:latin typeface="Helvetica" panose="020B0403020202020204" pitchFamily="34" charset="0"/>
                <a:ea typeface="+mn-ea"/>
                <a:cs typeface="+mn-cs"/>
              </a:defRPr>
            </a:pPr>
            <a:endParaRPr lang="en-US"/>
          </a:p>
        </c:txPr>
        <c:crossAx val="298225728"/>
        <c:crosses val="autoZero"/>
        <c:auto val="1"/>
        <c:lblAlgn val="ctr"/>
        <c:lblOffset val="100"/>
        <c:noMultiLvlLbl val="0"/>
      </c:catAx>
      <c:valAx>
        <c:axId val="298225728"/>
        <c:scaling>
          <c:orientation val="minMax"/>
        </c:scaling>
        <c:delete val="1"/>
        <c:axPos val="l"/>
        <c:numFmt formatCode="0%" sourceLinked="1"/>
        <c:majorTickMark val="none"/>
        <c:minorTickMark val="none"/>
        <c:tickLblPos val="nextTo"/>
        <c:crossAx val="298229568"/>
        <c:crosses val="autoZero"/>
        <c:crossBetween val="between"/>
      </c:valAx>
      <c:spPr>
        <a:noFill/>
        <a:ln>
          <a:noFill/>
        </a:ln>
        <a:effectLst/>
      </c:spPr>
    </c:plotArea>
    <c:legend>
      <c:legendPos val="t"/>
      <c:layout>
        <c:manualLayout>
          <c:xMode val="edge"/>
          <c:yMode val="edge"/>
          <c:x val="0.4151199719000444"/>
          <c:y val="5.4727594207816727E-2"/>
          <c:w val="0.17361967553098054"/>
          <c:h val="5.439416526279075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93537158008563E-2"/>
          <c:y val="0.1615708327778429"/>
          <c:w val="0.95861292568398293"/>
          <c:h val="0.65162492744957834"/>
        </c:manualLayout>
      </c:layout>
      <c:barChart>
        <c:barDir val="col"/>
        <c:grouping val="clustered"/>
        <c:varyColors val="0"/>
        <c:ser>
          <c:idx val="0"/>
          <c:order val="0"/>
          <c:tx>
            <c:strRef>
              <c:f>Sheet1!$B$1</c:f>
              <c:strCache>
                <c:ptCount val="1"/>
                <c:pt idx="0">
                  <c:v>P16+</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oI enjoy watching on-demand so I can watch on my schedule</c:v>
                </c:pt>
                <c:pt idx="1">
                  <c:v>I enjoy watching TV shows at the time of their broadcast, or streaming shows as soon as they are available, rather than waiting</c:v>
                </c:pt>
              </c:strCache>
            </c:strRef>
          </c:cat>
          <c:val>
            <c:numRef>
              <c:f>Sheet1!$B$2:$B$3</c:f>
              <c:numCache>
                <c:formatCode>0%</c:formatCode>
                <c:ptCount val="2"/>
                <c:pt idx="0">
                  <c:v>0.75</c:v>
                </c:pt>
                <c:pt idx="1">
                  <c:v>0.66</c:v>
                </c:pt>
              </c:numCache>
            </c:numRef>
          </c:val>
          <c:extLst>
            <c:ext xmlns:c16="http://schemas.microsoft.com/office/drawing/2014/chart" uri="{C3380CC4-5D6E-409C-BE32-E72D297353CC}">
              <c16:uniqueId val="{00000000-299A-4EB8-B691-A173C41213A4}"/>
            </c:ext>
          </c:extLst>
        </c:ser>
        <c:ser>
          <c:idx val="1"/>
          <c:order val="1"/>
          <c:tx>
            <c:strRef>
              <c:f>Sheet1!$C$1</c:f>
              <c:strCache>
                <c:ptCount val="1"/>
                <c:pt idx="0">
                  <c:v>P25-34</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oI enjoy watching on-demand so I can watch on my schedule</c:v>
                </c:pt>
                <c:pt idx="1">
                  <c:v>I enjoy watching TV shows at the time of their broadcast, or streaming shows as soon as they are available, rather than waiting</c:v>
                </c:pt>
              </c:strCache>
            </c:strRef>
          </c:cat>
          <c:val>
            <c:numRef>
              <c:f>Sheet1!$C$2:$C$3</c:f>
              <c:numCache>
                <c:formatCode>0%</c:formatCode>
                <c:ptCount val="2"/>
                <c:pt idx="0">
                  <c:v>0.83</c:v>
                </c:pt>
                <c:pt idx="1">
                  <c:v>0.74</c:v>
                </c:pt>
              </c:numCache>
            </c:numRef>
          </c:val>
          <c:extLst>
            <c:ext xmlns:c16="http://schemas.microsoft.com/office/drawing/2014/chart" uri="{C3380CC4-5D6E-409C-BE32-E72D297353CC}">
              <c16:uniqueId val="{00000001-299A-4EB8-B691-A173C41213A4}"/>
            </c:ext>
          </c:extLst>
        </c:ser>
        <c:ser>
          <c:idx val="2"/>
          <c:order val="2"/>
          <c:tx>
            <c:strRef>
              <c:f>Sheet1!$D$1</c:f>
              <c:strCache>
                <c:ptCount val="1"/>
                <c:pt idx="0">
                  <c:v>P35-54</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oI enjoy watching on-demand so I can watch on my schedule</c:v>
                </c:pt>
                <c:pt idx="1">
                  <c:v>I enjoy watching TV shows at the time of their broadcast, or streaming shows as soon as they are available, rather than waiting</c:v>
                </c:pt>
              </c:strCache>
            </c:strRef>
          </c:cat>
          <c:val>
            <c:numRef>
              <c:f>Sheet1!$D$2:$D$3</c:f>
              <c:numCache>
                <c:formatCode>0%</c:formatCode>
                <c:ptCount val="2"/>
                <c:pt idx="0">
                  <c:v>0.8</c:v>
                </c:pt>
                <c:pt idx="1">
                  <c:v>0.68</c:v>
                </c:pt>
              </c:numCache>
            </c:numRef>
          </c:val>
          <c:extLst>
            <c:ext xmlns:c16="http://schemas.microsoft.com/office/drawing/2014/chart" uri="{C3380CC4-5D6E-409C-BE32-E72D297353CC}">
              <c16:uniqueId val="{00000000-4720-403B-A4F2-33C121D4129A}"/>
            </c:ext>
          </c:extLst>
        </c:ser>
        <c:dLbls>
          <c:showLegendKey val="0"/>
          <c:showVal val="0"/>
          <c:showCatName val="0"/>
          <c:showSerName val="0"/>
          <c:showPercent val="0"/>
          <c:showBubbleSize val="0"/>
        </c:dLbls>
        <c:gapWidth val="219"/>
        <c:overlap val="-27"/>
        <c:axId val="298229568"/>
        <c:axId val="298225728"/>
      </c:barChart>
      <c:catAx>
        <c:axId val="29822956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E2E8F1"/>
                </a:solidFill>
                <a:latin typeface="Helvetica" panose="020B0403020202020204" pitchFamily="34" charset="0"/>
                <a:ea typeface="+mn-ea"/>
                <a:cs typeface="+mn-cs"/>
              </a:defRPr>
            </a:pPr>
            <a:endParaRPr lang="en-US"/>
          </a:p>
        </c:txPr>
        <c:crossAx val="298225728"/>
        <c:crosses val="autoZero"/>
        <c:auto val="1"/>
        <c:lblAlgn val="ctr"/>
        <c:lblOffset val="100"/>
        <c:noMultiLvlLbl val="0"/>
      </c:catAx>
      <c:valAx>
        <c:axId val="298225728"/>
        <c:scaling>
          <c:orientation val="minMax"/>
        </c:scaling>
        <c:delete val="1"/>
        <c:axPos val="l"/>
        <c:numFmt formatCode="0%" sourceLinked="1"/>
        <c:majorTickMark val="none"/>
        <c:minorTickMark val="none"/>
        <c:tickLblPos val="nextTo"/>
        <c:crossAx val="298229568"/>
        <c:crosses val="autoZero"/>
        <c:crossBetween val="between"/>
      </c:valAx>
      <c:spPr>
        <a:noFill/>
        <a:ln>
          <a:noFill/>
        </a:ln>
        <a:effectLst/>
      </c:spPr>
    </c:plotArea>
    <c:legend>
      <c:legendPos val="t"/>
      <c:layout>
        <c:manualLayout>
          <c:xMode val="edge"/>
          <c:yMode val="edge"/>
          <c:x val="0.31541483357774519"/>
          <c:y val="4.7886644931839639E-2"/>
          <c:w val="0.37382363832970417"/>
          <c:h val="7.348418434472997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P16-24</c:v>
                </c:pt>
              </c:strCache>
            </c:strRef>
          </c:tx>
          <c:spPr>
            <a:solidFill>
              <a:srgbClr val="ED3C8D"/>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8DBF-476E-8855-5F3BAED0B116}"/>
              </c:ext>
            </c:extLst>
          </c:dPt>
          <c:dPt>
            <c:idx val="1"/>
            <c:invertIfNegative val="0"/>
            <c:bubble3D val="0"/>
            <c:spPr>
              <a:solidFill>
                <a:srgbClr val="ED3C8D"/>
              </a:solidFill>
              <a:ln>
                <a:noFill/>
              </a:ln>
              <a:effectLst/>
            </c:spPr>
            <c:extLst>
              <c:ext xmlns:c16="http://schemas.microsoft.com/office/drawing/2014/chart" uri="{C3380CC4-5D6E-409C-BE32-E72D297353CC}">
                <c16:uniqueId val="{00000003-8DBF-476E-8855-5F3BAED0B116}"/>
              </c:ext>
            </c:extLst>
          </c:dPt>
          <c:dPt>
            <c:idx val="2"/>
            <c:invertIfNegative val="0"/>
            <c:bubble3D val="0"/>
            <c:spPr>
              <a:solidFill>
                <a:srgbClr val="ED3C8D"/>
              </a:solidFill>
              <a:ln>
                <a:noFill/>
              </a:ln>
              <a:effectLst/>
            </c:spPr>
            <c:extLst>
              <c:ext xmlns:c16="http://schemas.microsoft.com/office/drawing/2014/chart" uri="{C3380CC4-5D6E-409C-BE32-E72D297353CC}">
                <c16:uniqueId val="{00000005-8DBF-476E-8855-5F3BAED0B116}"/>
              </c:ext>
            </c:extLst>
          </c:dPt>
          <c:dPt>
            <c:idx val="3"/>
            <c:invertIfNegative val="0"/>
            <c:bubble3D val="0"/>
            <c:spPr>
              <a:solidFill>
                <a:srgbClr val="ED3C8D"/>
              </a:solidFill>
              <a:ln>
                <a:noFill/>
              </a:ln>
              <a:effectLst/>
            </c:spPr>
            <c:extLst>
              <c:ext xmlns:c16="http://schemas.microsoft.com/office/drawing/2014/chart" uri="{C3380CC4-5D6E-409C-BE32-E72D297353CC}">
                <c16:uniqueId val="{00000007-8DBF-476E-8855-5F3BAED0B116}"/>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numCache>
            </c:numRef>
          </c:val>
          <c:extLst>
            <c:ext xmlns:c16="http://schemas.microsoft.com/office/drawing/2014/chart" uri="{C3380CC4-5D6E-409C-BE32-E72D297353CC}">
              <c16:uniqueId val="{00000008-8DBF-476E-8855-5F3BAED0B116}"/>
            </c:ext>
          </c:extLst>
        </c:ser>
        <c:ser>
          <c:idx val="1"/>
          <c:order val="1"/>
          <c:tx>
            <c:strRef>
              <c:f>Sheet1!$C$1</c:f>
              <c:strCache>
                <c:ptCount val="1"/>
                <c:pt idx="0">
                  <c:v>P25-34</c:v>
                </c:pt>
              </c:strCache>
            </c:strRef>
          </c:tx>
          <c:spPr>
            <a:solidFill>
              <a:srgbClr val="4EBEA4"/>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A-8DBF-476E-8855-5F3BAED0B116}"/>
              </c:ext>
            </c:extLst>
          </c:dPt>
          <c:dPt>
            <c:idx val="1"/>
            <c:invertIfNegative val="0"/>
            <c:bubble3D val="0"/>
            <c:spPr>
              <a:solidFill>
                <a:srgbClr val="4EBEA4"/>
              </a:solidFill>
              <a:ln>
                <a:noFill/>
              </a:ln>
              <a:effectLst/>
            </c:spPr>
            <c:extLst>
              <c:ext xmlns:c16="http://schemas.microsoft.com/office/drawing/2014/chart" uri="{C3380CC4-5D6E-409C-BE32-E72D297353CC}">
                <c16:uniqueId val="{0000000C-8DBF-476E-8855-5F3BAED0B116}"/>
              </c:ext>
            </c:extLst>
          </c:dPt>
          <c:dPt>
            <c:idx val="2"/>
            <c:invertIfNegative val="0"/>
            <c:bubble3D val="0"/>
            <c:spPr>
              <a:solidFill>
                <a:srgbClr val="4EBEA4"/>
              </a:solidFill>
              <a:ln>
                <a:noFill/>
              </a:ln>
              <a:effectLst/>
            </c:spPr>
            <c:extLst>
              <c:ext xmlns:c16="http://schemas.microsoft.com/office/drawing/2014/chart" uri="{C3380CC4-5D6E-409C-BE32-E72D297353CC}">
                <c16:uniqueId val="{0000000E-8DBF-476E-8855-5F3BAED0B116}"/>
              </c:ext>
            </c:extLst>
          </c:dPt>
          <c:dPt>
            <c:idx val="3"/>
            <c:invertIfNegative val="0"/>
            <c:bubble3D val="0"/>
            <c:spPr>
              <a:solidFill>
                <a:srgbClr val="4EBEA4"/>
              </a:solidFill>
              <a:ln>
                <a:noFill/>
              </a:ln>
              <a:effectLst/>
            </c:spPr>
            <c:extLst>
              <c:ext xmlns:c16="http://schemas.microsoft.com/office/drawing/2014/chart" uri="{C3380CC4-5D6E-409C-BE32-E72D297353CC}">
                <c16:uniqueId val="{00000010-8DBF-476E-8855-5F3BAED0B116}"/>
              </c:ext>
            </c:extLst>
          </c:dPt>
          <c:dLbls>
            <c:spPr>
              <a:noFill/>
              <a:ln>
                <a:noFill/>
              </a:ln>
              <a:effectLst/>
            </c:spPr>
            <c:txPr>
              <a:bodyPr rot="0" spcFirstLastPara="1" vertOverflow="ellipsis" vert="horz" wrap="square" anchor="ctr" anchorCtr="1"/>
              <a:lstStyle/>
              <a:p>
                <a:pPr algn="ct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numCache>
            </c:numRef>
          </c:val>
          <c:extLst>
            <c:ext xmlns:c16="http://schemas.microsoft.com/office/drawing/2014/chart" uri="{C3380CC4-5D6E-409C-BE32-E72D297353CC}">
              <c16:uniqueId val="{00000011-8DBF-476E-8855-5F3BAED0B116}"/>
            </c:ext>
          </c:extLst>
        </c:ser>
        <c:ser>
          <c:idx val="2"/>
          <c:order val="2"/>
          <c:tx>
            <c:strRef>
              <c:f>Sheet1!$D$1</c:f>
              <c:strCache>
                <c:ptCount val="1"/>
                <c:pt idx="0">
                  <c:v>P35-54</c:v>
                </c:pt>
              </c:strCache>
            </c:strRef>
          </c:tx>
          <c:spPr>
            <a:solidFill>
              <a:srgbClr val="FFE600"/>
            </a:solidFill>
            <a:ln>
              <a:noFill/>
            </a:ln>
            <a:effectLst/>
          </c:spPr>
          <c:invertIfNegative val="0"/>
          <c:cat>
            <c:numRef>
              <c:f>Sheet1!$A$2:$A$5</c:f>
              <c:numCache>
                <c:formatCode>General</c:formatCode>
                <c:ptCount val="4"/>
              </c:numCache>
            </c:numRef>
          </c:cat>
          <c:val>
            <c:numRef>
              <c:f>Sheet1!$D$2:$D$5</c:f>
              <c:numCache>
                <c:formatCode>General</c:formatCode>
                <c:ptCount val="4"/>
              </c:numCache>
            </c:numRef>
          </c:val>
          <c:extLst>
            <c:ext xmlns:c16="http://schemas.microsoft.com/office/drawing/2014/chart" uri="{C3380CC4-5D6E-409C-BE32-E72D297353CC}">
              <c16:uniqueId val="{00000012-8DBF-476E-8855-5F3BAED0B116}"/>
            </c:ext>
          </c:extLst>
        </c:ser>
        <c:ser>
          <c:idx val="3"/>
          <c:order val="3"/>
          <c:tx>
            <c:strRef>
              <c:f>Sheet1!$E$1</c:f>
              <c:strCache>
                <c:ptCount val="1"/>
                <c:pt idx="0">
                  <c:v>55-74</c:v>
                </c:pt>
              </c:strCache>
            </c:strRef>
          </c:tx>
          <c:spPr>
            <a:solidFill>
              <a:srgbClr val="A343FF"/>
            </a:solidFill>
            <a:ln>
              <a:noFill/>
            </a:ln>
            <a:effectLst/>
          </c:spPr>
          <c:invertIfNegative val="0"/>
          <c:cat>
            <c:numRef>
              <c:f>Sheet1!$A$2:$A$5</c:f>
              <c:numCache>
                <c:formatCode>General</c:formatCode>
                <c:ptCount val="4"/>
              </c:numCache>
            </c:numRef>
          </c:cat>
          <c:val>
            <c:numRef>
              <c:f>Sheet1!$E$2:$E$5</c:f>
              <c:numCache>
                <c:formatCode>General</c:formatCode>
                <c:ptCount val="4"/>
              </c:numCache>
            </c:numRef>
          </c:val>
          <c:extLst>
            <c:ext xmlns:c16="http://schemas.microsoft.com/office/drawing/2014/chart" uri="{C3380CC4-5D6E-409C-BE32-E72D297353CC}">
              <c16:uniqueId val="{00000013-8DBF-476E-8855-5F3BAED0B116}"/>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t"/>
      <c:layout>
        <c:manualLayout>
          <c:xMode val="edge"/>
          <c:yMode val="edge"/>
          <c:x val="0.35461089080727398"/>
          <c:y val="0.18831088595082171"/>
          <c:w val="0.29077821838545198"/>
          <c:h val="0.60497714073891018"/>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77267451441187"/>
          <c:y val="4.8940754711579854E-2"/>
          <c:w val="0.63237884476223916"/>
          <c:h val="0.94997170354564497"/>
        </c:manualLayout>
      </c:layout>
      <c:barChart>
        <c:barDir val="bar"/>
        <c:grouping val="clustered"/>
        <c:varyColors val="0"/>
        <c:ser>
          <c:idx val="0"/>
          <c:order val="0"/>
          <c:tx>
            <c:strRef>
              <c:f>Sheet1!$B$1</c:f>
              <c:strCache>
                <c:ptCount val="1"/>
                <c:pt idx="0">
                  <c:v>Total Respondents</c:v>
                </c:pt>
              </c:strCache>
            </c:strRef>
          </c:tx>
          <c:spPr>
            <a:solidFill>
              <a:srgbClr val="4EBEA4"/>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wide variety of content offered which complements my other video subscriptions</c:v>
                </c:pt>
                <c:pt idx="1">
                  <c:v>Easy access to a large library of 'classic' programming at any time</c:v>
                </c:pt>
                <c:pt idx="2">
                  <c:v>A specific TV program or movie I wanted to see</c:v>
                </c:pt>
                <c:pt idx="3">
                  <c:v>The ability to access free content I want to see in exchange for watching ads</c:v>
                </c:pt>
              </c:strCache>
            </c:strRef>
          </c:cat>
          <c:val>
            <c:numRef>
              <c:f>Sheet1!$B$2:$B$5</c:f>
              <c:numCache>
                <c:formatCode>0%</c:formatCode>
                <c:ptCount val="4"/>
                <c:pt idx="0">
                  <c:v>0.31555162709489998</c:v>
                </c:pt>
                <c:pt idx="1">
                  <c:v>0.3348238640076</c:v>
                </c:pt>
                <c:pt idx="2">
                  <c:v>0.3948985576697</c:v>
                </c:pt>
                <c:pt idx="3">
                  <c:v>0.40226386044700002</c:v>
                </c:pt>
              </c:numCache>
            </c:numRef>
          </c:val>
          <c:extLst>
            <c:ext xmlns:c16="http://schemas.microsoft.com/office/drawing/2014/chart" uri="{C3380CC4-5D6E-409C-BE32-E72D297353CC}">
              <c16:uniqueId val="{00000000-A4D8-4B5B-88EE-5EF5B18F1780}"/>
            </c:ext>
          </c:extLst>
        </c:ser>
        <c:dLbls>
          <c:showLegendKey val="0"/>
          <c:showVal val="0"/>
          <c:showCatName val="0"/>
          <c:showSerName val="0"/>
          <c:showPercent val="0"/>
          <c:showBubbleSize val="0"/>
        </c:dLbls>
        <c:gapWidth val="85"/>
        <c:axId val="298229568"/>
        <c:axId val="298225728"/>
      </c:barChart>
      <c:catAx>
        <c:axId val="29822956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298225728"/>
        <c:crosses val="autoZero"/>
        <c:auto val="1"/>
        <c:lblAlgn val="ctr"/>
        <c:lblOffset val="100"/>
        <c:noMultiLvlLbl val="0"/>
      </c:catAx>
      <c:valAx>
        <c:axId val="298225728"/>
        <c:scaling>
          <c:orientation val="minMax"/>
        </c:scaling>
        <c:delete val="1"/>
        <c:axPos val="b"/>
        <c:numFmt formatCode="0%" sourceLinked="1"/>
        <c:majorTickMark val="none"/>
        <c:minorTickMark val="none"/>
        <c:tickLblPos val="nextTo"/>
        <c:crossAx val="29822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73051447861371E-2"/>
          <c:y val="9.6433816992285981E-2"/>
          <c:w val="0.9634538971042772"/>
          <c:h val="0.75594530675641991"/>
        </c:manualLayout>
      </c:layout>
      <c:barChart>
        <c:barDir val="col"/>
        <c:grouping val="clustered"/>
        <c:varyColors val="0"/>
        <c:ser>
          <c:idx val="0"/>
          <c:order val="0"/>
          <c:tx>
            <c:strRef>
              <c:f>Sheet1!$B$1</c:f>
              <c:strCache>
                <c:ptCount val="1"/>
                <c:pt idx="0">
                  <c:v>P18+</c:v>
                </c:pt>
              </c:strCache>
            </c:strRef>
          </c:tx>
          <c:spPr>
            <a:solidFill>
              <a:srgbClr val="00BFF2"/>
            </a:solidFill>
            <a:ln>
              <a:noFill/>
            </a:ln>
            <a:effectLst/>
          </c:spPr>
          <c:invertIfNegative val="0"/>
          <c:dPt>
            <c:idx val="0"/>
            <c:invertIfNegative val="0"/>
            <c:bubble3D val="0"/>
            <c:spPr>
              <a:solidFill>
                <a:srgbClr val="00BFF2"/>
              </a:solidFill>
              <a:ln>
                <a:noFill/>
              </a:ln>
              <a:effectLst/>
            </c:spPr>
            <c:extLst>
              <c:ext xmlns:c16="http://schemas.microsoft.com/office/drawing/2014/chart" uri="{C3380CC4-5D6E-409C-BE32-E72D297353CC}">
                <c16:uniqueId val="{00000001-DB79-4836-B67B-3852F647D4CC}"/>
              </c:ext>
            </c:extLst>
          </c:dPt>
          <c:dPt>
            <c:idx val="1"/>
            <c:invertIfNegative val="0"/>
            <c:bubble3D val="0"/>
            <c:spPr>
              <a:solidFill>
                <a:srgbClr val="00BFF2"/>
              </a:solidFill>
              <a:ln>
                <a:noFill/>
              </a:ln>
              <a:effectLst/>
            </c:spPr>
            <c:extLst>
              <c:ext xmlns:c16="http://schemas.microsoft.com/office/drawing/2014/chart" uri="{C3380CC4-5D6E-409C-BE32-E72D297353CC}">
                <c16:uniqueId val="{00000003-DB79-4836-B67B-3852F647D4CC}"/>
              </c:ext>
            </c:extLst>
          </c:dPt>
          <c:dPt>
            <c:idx val="2"/>
            <c:invertIfNegative val="0"/>
            <c:bubble3D val="0"/>
            <c:spPr>
              <a:solidFill>
                <a:srgbClr val="00BFF2"/>
              </a:solidFill>
              <a:ln>
                <a:noFill/>
              </a:ln>
              <a:effectLst/>
            </c:spPr>
            <c:extLst>
              <c:ext xmlns:c16="http://schemas.microsoft.com/office/drawing/2014/chart" uri="{C3380CC4-5D6E-409C-BE32-E72D297353CC}">
                <c16:uniqueId val="{00000005-DB79-4836-B67B-3852F647D4CC}"/>
              </c:ext>
            </c:extLst>
          </c:dPt>
          <c:dPt>
            <c:idx val="3"/>
            <c:invertIfNegative val="0"/>
            <c:bubble3D val="0"/>
            <c:spPr>
              <a:solidFill>
                <a:srgbClr val="00BFF2"/>
              </a:solidFill>
              <a:ln>
                <a:noFill/>
              </a:ln>
              <a:effectLst/>
            </c:spPr>
            <c:extLst>
              <c:ext xmlns:c16="http://schemas.microsoft.com/office/drawing/2014/chart" uri="{C3380CC4-5D6E-409C-BE32-E72D297353CC}">
                <c16:uniqueId val="{00000007-DB79-4836-B67B-3852F647D4CC}"/>
              </c:ext>
            </c:extLst>
          </c:dPt>
          <c:dLbls>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numCache>
            </c:numRef>
          </c:val>
          <c:extLst>
            <c:ext xmlns:c16="http://schemas.microsoft.com/office/drawing/2014/chart" uri="{C3380CC4-5D6E-409C-BE32-E72D297353CC}">
              <c16:uniqueId val="{00000008-DB79-4836-B67B-3852F647D4CC}"/>
            </c:ext>
          </c:extLst>
        </c:ser>
        <c:ser>
          <c:idx val="1"/>
          <c:order val="1"/>
          <c:tx>
            <c:strRef>
              <c:f>Sheet1!$C$1</c:f>
              <c:strCache>
                <c:ptCount val="1"/>
                <c:pt idx="0">
                  <c:v>P18-34</c:v>
                </c:pt>
              </c:strCache>
            </c:strRef>
          </c:tx>
          <c:spPr>
            <a:solidFill>
              <a:srgbClr val="FF6E30"/>
            </a:solidFill>
            <a:ln>
              <a:noFill/>
            </a:ln>
            <a:effectLst/>
          </c:spPr>
          <c:invertIfNegative val="0"/>
          <c:dPt>
            <c:idx val="0"/>
            <c:invertIfNegative val="0"/>
            <c:bubble3D val="0"/>
            <c:spPr>
              <a:solidFill>
                <a:srgbClr val="FF6E30"/>
              </a:solidFill>
              <a:ln>
                <a:noFill/>
              </a:ln>
              <a:effectLst/>
            </c:spPr>
            <c:extLst>
              <c:ext xmlns:c16="http://schemas.microsoft.com/office/drawing/2014/chart" uri="{C3380CC4-5D6E-409C-BE32-E72D297353CC}">
                <c16:uniqueId val="{0000000A-DB79-4836-B67B-3852F647D4CC}"/>
              </c:ext>
            </c:extLst>
          </c:dPt>
          <c:dPt>
            <c:idx val="1"/>
            <c:invertIfNegative val="0"/>
            <c:bubble3D val="0"/>
            <c:spPr>
              <a:solidFill>
                <a:srgbClr val="FF6E30"/>
              </a:solidFill>
              <a:ln>
                <a:noFill/>
              </a:ln>
              <a:effectLst/>
            </c:spPr>
            <c:extLst>
              <c:ext xmlns:c16="http://schemas.microsoft.com/office/drawing/2014/chart" uri="{C3380CC4-5D6E-409C-BE32-E72D297353CC}">
                <c16:uniqueId val="{0000000C-DB79-4836-B67B-3852F647D4CC}"/>
              </c:ext>
            </c:extLst>
          </c:dPt>
          <c:dPt>
            <c:idx val="2"/>
            <c:invertIfNegative val="0"/>
            <c:bubble3D val="0"/>
            <c:spPr>
              <a:solidFill>
                <a:srgbClr val="FF6E30"/>
              </a:solidFill>
              <a:ln>
                <a:noFill/>
              </a:ln>
              <a:effectLst/>
            </c:spPr>
            <c:extLst>
              <c:ext xmlns:c16="http://schemas.microsoft.com/office/drawing/2014/chart" uri="{C3380CC4-5D6E-409C-BE32-E72D297353CC}">
                <c16:uniqueId val="{0000000E-DB79-4836-B67B-3852F647D4CC}"/>
              </c:ext>
            </c:extLst>
          </c:dPt>
          <c:dPt>
            <c:idx val="3"/>
            <c:invertIfNegative val="0"/>
            <c:bubble3D val="0"/>
            <c:spPr>
              <a:solidFill>
                <a:srgbClr val="FF6E30"/>
              </a:solidFill>
              <a:ln>
                <a:noFill/>
              </a:ln>
              <a:effectLst/>
            </c:spPr>
            <c:extLst>
              <c:ext xmlns:c16="http://schemas.microsoft.com/office/drawing/2014/chart" uri="{C3380CC4-5D6E-409C-BE32-E72D297353CC}">
                <c16:uniqueId val="{00000010-DB79-4836-B67B-3852F647D4CC}"/>
              </c:ext>
            </c:extLst>
          </c:dPt>
          <c:dLbls>
            <c:spPr>
              <a:noFill/>
              <a:ln>
                <a:noFill/>
              </a:ln>
              <a:effectLst/>
            </c:spPr>
            <c:txPr>
              <a:bodyPr rot="0" spcFirstLastPara="1" vertOverflow="ellipsis" vert="horz" wrap="square" anchor="ctr" anchorCtr="1"/>
              <a:lstStyle/>
              <a:p>
                <a:pPr algn="ctr">
                  <a:defRPr sz="12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numCache>
            </c:numRef>
          </c:val>
          <c:extLst>
            <c:ext xmlns:c16="http://schemas.microsoft.com/office/drawing/2014/chart" uri="{C3380CC4-5D6E-409C-BE32-E72D297353CC}">
              <c16:uniqueId val="{00000011-DB79-4836-B67B-3852F647D4CC}"/>
            </c:ext>
          </c:extLst>
        </c:ser>
        <c:ser>
          <c:idx val="2"/>
          <c:order val="2"/>
          <c:tx>
            <c:strRef>
              <c:f>Sheet1!$D$1</c:f>
              <c:strCache>
                <c:ptCount val="1"/>
                <c:pt idx="0">
                  <c:v>P35-54</c:v>
                </c:pt>
              </c:strCache>
            </c:strRef>
          </c:tx>
          <c:spPr>
            <a:solidFill>
              <a:srgbClr val="FFE600"/>
            </a:solidFill>
            <a:ln>
              <a:noFill/>
            </a:ln>
            <a:effectLst/>
          </c:spPr>
          <c:invertIfNegative val="0"/>
          <c:cat>
            <c:numRef>
              <c:f>Sheet1!$A$2:$A$5</c:f>
              <c:numCache>
                <c:formatCode>General</c:formatCode>
                <c:ptCount val="4"/>
              </c:numCache>
            </c:numRef>
          </c:cat>
          <c:val>
            <c:numRef>
              <c:f>Sheet1!$D$2:$D$5</c:f>
              <c:numCache>
                <c:formatCode>General</c:formatCode>
                <c:ptCount val="4"/>
              </c:numCache>
            </c:numRef>
          </c:val>
          <c:extLst>
            <c:ext xmlns:c16="http://schemas.microsoft.com/office/drawing/2014/chart" uri="{C3380CC4-5D6E-409C-BE32-E72D297353CC}">
              <c16:uniqueId val="{00000012-DB79-4836-B67B-3852F647D4CC}"/>
            </c:ext>
          </c:extLst>
        </c:ser>
        <c:ser>
          <c:idx val="3"/>
          <c:order val="3"/>
          <c:tx>
            <c:strRef>
              <c:f>Sheet1!$E$1</c:f>
              <c:strCache>
                <c:ptCount val="1"/>
                <c:pt idx="0">
                  <c:v>P55-74</c:v>
                </c:pt>
              </c:strCache>
            </c:strRef>
          </c:tx>
          <c:spPr>
            <a:solidFill>
              <a:srgbClr val="A343FF"/>
            </a:solidFill>
            <a:ln>
              <a:noFill/>
            </a:ln>
            <a:effectLst/>
          </c:spPr>
          <c:invertIfNegative val="0"/>
          <c:cat>
            <c:numRef>
              <c:f>Sheet1!$A$2:$A$5</c:f>
              <c:numCache>
                <c:formatCode>General</c:formatCode>
                <c:ptCount val="4"/>
              </c:numCache>
            </c:numRef>
          </c:cat>
          <c:val>
            <c:numRef>
              <c:f>Sheet1!$E$2:$E$5</c:f>
              <c:numCache>
                <c:formatCode>General</c:formatCode>
                <c:ptCount val="4"/>
              </c:numCache>
            </c:numRef>
          </c:val>
          <c:extLst>
            <c:ext xmlns:c16="http://schemas.microsoft.com/office/drawing/2014/chart" uri="{C3380CC4-5D6E-409C-BE32-E72D297353CC}">
              <c16:uniqueId val="{00000010-A044-484C-A47E-7857C6F92468}"/>
            </c:ext>
          </c:extLst>
        </c:ser>
        <c:dLbls>
          <c:showLegendKey val="0"/>
          <c:showVal val="0"/>
          <c:showCatName val="0"/>
          <c:showSerName val="0"/>
          <c:showPercent val="0"/>
          <c:showBubbleSize val="0"/>
        </c:dLbls>
        <c:gapWidth val="219"/>
        <c:overlap val="-27"/>
        <c:axId val="270594176"/>
        <c:axId val="270590432"/>
      </c:barChart>
      <c:catAx>
        <c:axId val="270594176"/>
        <c:scaling>
          <c:orientation val="minMax"/>
        </c:scaling>
        <c:delete val="1"/>
        <c:axPos val="b"/>
        <c:numFmt formatCode="General" sourceLinked="1"/>
        <c:majorTickMark val="none"/>
        <c:minorTickMark val="none"/>
        <c:tickLblPos val="nextTo"/>
        <c:crossAx val="270590432"/>
        <c:crosses val="autoZero"/>
        <c:auto val="1"/>
        <c:lblAlgn val="ctr"/>
        <c:lblOffset val="100"/>
        <c:noMultiLvlLbl val="0"/>
      </c:catAx>
      <c:valAx>
        <c:axId val="270590432"/>
        <c:scaling>
          <c:orientation val="minMax"/>
        </c:scaling>
        <c:delete val="1"/>
        <c:axPos val="l"/>
        <c:numFmt formatCode="General" sourceLinked="1"/>
        <c:majorTickMark val="none"/>
        <c:minorTickMark val="none"/>
        <c:tickLblPos val="nextTo"/>
        <c:crossAx val="270594176"/>
        <c:crosses val="autoZero"/>
        <c:crossBetween val="between"/>
      </c:valAx>
      <c:spPr>
        <a:noFill/>
        <a:ln>
          <a:noFill/>
        </a:ln>
        <a:effectLst/>
      </c:spPr>
    </c:plotArea>
    <c:legend>
      <c:legendPos val="t"/>
      <c:layout>
        <c:manualLayout>
          <c:xMode val="edge"/>
          <c:yMode val="edge"/>
          <c:x val="0.37841264162155286"/>
          <c:y val="0.21969603360929199"/>
          <c:w val="0.24082288402281948"/>
          <c:h val="0.60497714073891029"/>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6945380633393"/>
          <c:y val="0"/>
          <c:w val="0.69541156513554103"/>
          <c:h val="1"/>
        </c:manualLayout>
      </c:layout>
      <c:pieChart>
        <c:varyColors val="1"/>
        <c:ser>
          <c:idx val="0"/>
          <c:order val="0"/>
          <c:tx>
            <c:strRef>
              <c:f>Sheet1!$B$1</c:f>
              <c:strCache>
                <c:ptCount val="1"/>
                <c:pt idx="0">
                  <c:v>Column1</c:v>
                </c:pt>
              </c:strCache>
            </c:strRef>
          </c:tx>
          <c:dPt>
            <c:idx val="0"/>
            <c:bubble3D val="0"/>
            <c:spPr>
              <a:solidFill>
                <a:srgbClr val="ED3C8D"/>
              </a:solidFill>
              <a:ln w="19050">
                <a:solidFill>
                  <a:schemeClr val="lt1"/>
                </a:solidFill>
              </a:ln>
              <a:effectLst/>
            </c:spPr>
            <c:extLst>
              <c:ext xmlns:c16="http://schemas.microsoft.com/office/drawing/2014/chart" uri="{C3380CC4-5D6E-409C-BE32-E72D297353CC}">
                <c16:uniqueId val="{00000001-A3B6-4E1F-9C7E-A223A1A64382}"/>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3-A3B6-4E1F-9C7E-A223A1A64382}"/>
              </c:ext>
            </c:extLst>
          </c:dPt>
          <c:dLbls>
            <c:dLbl>
              <c:idx val="0"/>
              <c:layout>
                <c:manualLayout>
                  <c:x val="-0.16424587393534676"/>
                  <c:y val="8.9493515453780509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fld id="{7F82E874-1D84-4C90-9677-54FA9A50627A}" type="CATEGORYNAME">
                      <a:rPr lang="en-US" sz="2000" u="sng"/>
                      <a:pPr>
                        <a:defRPr sz="2000" b="1">
                          <a:solidFill>
                            <a:schemeClr val="bg1"/>
                          </a:solidFill>
                          <a:latin typeface="Helvetica" panose="020B0604020202020204" pitchFamily="34" charset="0"/>
                          <a:cs typeface="Helvetica" panose="020B0604020202020204" pitchFamily="34" charset="0"/>
                        </a:defRPr>
                      </a:pPr>
                      <a:t>[CATEGORY NAME]</a:t>
                    </a:fld>
                    <a:endParaRPr lang="en-US" sz="2000" u="sng" baseline="0"/>
                  </a:p>
                  <a:p>
                    <a:pPr>
                      <a:defRPr sz="2000" b="1">
                        <a:solidFill>
                          <a:schemeClr val="bg1"/>
                        </a:solidFill>
                        <a:latin typeface="Helvetica" panose="020B0604020202020204" pitchFamily="34" charset="0"/>
                        <a:cs typeface="Helvetica" panose="020B0604020202020204" pitchFamily="34" charset="0"/>
                      </a:defRPr>
                    </a:pPr>
                    <a:fld id="{F5318B5E-2777-4E46-B469-B7A60626407C}" type="VALUE">
                      <a:rPr lang="en-US" sz="2400"/>
                      <a:pPr>
                        <a:defRPr sz="2000" b="1">
                          <a:solidFill>
                            <a:schemeClr val="bg1"/>
                          </a:solidFill>
                          <a:latin typeface="Helvetica" panose="020B0604020202020204" pitchFamily="34" charset="0"/>
                          <a:cs typeface="Helvetica"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2740557211198223"/>
                      <c:h val="0.2328418848788526"/>
                    </c:manualLayout>
                  </c15:layout>
                  <c15:dlblFieldTable/>
                  <c15:showDataLabelsRange val="0"/>
                </c:ext>
                <c:ext xmlns:c16="http://schemas.microsoft.com/office/drawing/2014/chart" uri="{C3380CC4-5D6E-409C-BE32-E72D297353CC}">
                  <c16:uniqueId val="{00000001-A3B6-4E1F-9C7E-A223A1A64382}"/>
                </c:ext>
              </c:extLst>
            </c:dLbl>
            <c:dLbl>
              <c:idx val="1"/>
              <c:layout>
                <c:manualLayout>
                  <c:x val="0.17909801901869479"/>
                  <c:y val="-0.1128272123784859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fld id="{DBB77979-7532-427C-A5AA-EBC0D70AB62D}" type="CATEGORYNAME">
                      <a:rPr lang="en-US" u="sng"/>
                      <a:pPr>
                        <a:defRPr sz="2000" b="1">
                          <a:solidFill>
                            <a:schemeClr val="bg1"/>
                          </a:solidFill>
                          <a:latin typeface="Helvetica" panose="020B0604020202020204" pitchFamily="34" charset="0"/>
                          <a:cs typeface="Helvetica" panose="020B0604020202020204" pitchFamily="34" charset="0"/>
                        </a:defRPr>
                      </a:pPr>
                      <a:t>[CATEGORY NAME]</a:t>
                    </a:fld>
                    <a:endParaRPr lang="en-US" u="sng" baseline="0"/>
                  </a:p>
                  <a:p>
                    <a:pPr>
                      <a:defRPr sz="2000" b="1">
                        <a:solidFill>
                          <a:schemeClr val="bg1"/>
                        </a:solidFill>
                        <a:latin typeface="Helvetica" panose="020B0604020202020204" pitchFamily="34" charset="0"/>
                        <a:cs typeface="Helvetica" panose="020B0604020202020204" pitchFamily="34" charset="0"/>
                      </a:defRPr>
                    </a:pPr>
                    <a:fld id="{0B9DC40C-BA7B-4B51-967A-506F1CB41938}" type="VALUE">
                      <a:rPr lang="en-US" sz="2000"/>
                      <a:pPr>
                        <a:defRPr sz="2000" b="1">
                          <a:solidFill>
                            <a:schemeClr val="bg1"/>
                          </a:solidFill>
                          <a:latin typeface="Helvetica" panose="020B0604020202020204" pitchFamily="34" charset="0"/>
                          <a:cs typeface="Helvetica" panose="020B0604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2246161407841553"/>
                      <c:h val="0.24948545643336983"/>
                    </c:manualLayout>
                  </c15:layout>
                  <c15:dlblFieldTable/>
                  <c15:showDataLabelsRange val="0"/>
                </c:ext>
                <c:ext xmlns:c16="http://schemas.microsoft.com/office/drawing/2014/chart" uri="{C3380CC4-5D6E-409C-BE32-E72D297353CC}">
                  <c16:uniqueId val="{00000003-A3B6-4E1F-9C7E-A223A1A6438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A3B6-4E1F-9C7E-A223A1A643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46077575814569"/>
          <c:y val="4.8940754711579854E-2"/>
          <c:w val="0.59923289939595437"/>
          <c:h val="0.94997170354564497"/>
        </c:manualLayout>
      </c:layout>
      <c:barChart>
        <c:barDir val="bar"/>
        <c:grouping val="clustered"/>
        <c:varyColors val="0"/>
        <c:ser>
          <c:idx val="0"/>
          <c:order val="0"/>
          <c:tx>
            <c:strRef>
              <c:f>Sheet1!$B$1</c:f>
              <c:strCache>
                <c:ptCount val="1"/>
                <c:pt idx="0">
                  <c:v>Total Respondents</c:v>
                </c:pt>
              </c:strCache>
            </c:strRef>
          </c:tx>
          <c:spPr>
            <a:solidFill>
              <a:srgbClr val="00BFF2"/>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4-250E-424D-BC16-239D37E4173A}"/>
              </c:ext>
            </c:extLst>
          </c:dPt>
          <c:dPt>
            <c:idx val="1"/>
            <c:invertIfNegative val="0"/>
            <c:bubble3D val="0"/>
            <c:spPr>
              <a:solidFill>
                <a:srgbClr val="ED3C8D"/>
              </a:solidFill>
              <a:ln>
                <a:noFill/>
              </a:ln>
              <a:effectLst/>
            </c:spPr>
            <c:extLst>
              <c:ext xmlns:c16="http://schemas.microsoft.com/office/drawing/2014/chart" uri="{C3380CC4-5D6E-409C-BE32-E72D297353CC}">
                <c16:uniqueId val="{00000003-250E-424D-BC16-239D37E4173A}"/>
              </c:ext>
            </c:extLst>
          </c:dPt>
          <c:dPt>
            <c:idx val="2"/>
            <c:invertIfNegative val="0"/>
            <c:bubble3D val="0"/>
            <c:spPr>
              <a:solidFill>
                <a:srgbClr val="ED3C8D"/>
              </a:solidFill>
              <a:ln>
                <a:noFill/>
              </a:ln>
              <a:effectLst/>
            </c:spPr>
            <c:extLst>
              <c:ext xmlns:c16="http://schemas.microsoft.com/office/drawing/2014/chart" uri="{C3380CC4-5D6E-409C-BE32-E72D297353CC}">
                <c16:uniqueId val="{00000002-250E-424D-BC16-239D37E4173A}"/>
              </c:ext>
            </c:extLst>
          </c:dPt>
          <c:dPt>
            <c:idx val="3"/>
            <c:invertIfNegative val="0"/>
            <c:bubble3D val="0"/>
            <c:spPr>
              <a:solidFill>
                <a:srgbClr val="4EBEA4"/>
              </a:solidFill>
              <a:ln>
                <a:noFill/>
              </a:ln>
              <a:effectLst/>
            </c:spPr>
            <c:extLst>
              <c:ext xmlns:c16="http://schemas.microsoft.com/office/drawing/2014/chart" uri="{C3380CC4-5D6E-409C-BE32-E72D297353CC}">
                <c16:uniqueId val="{00000001-26E1-4D34-B55F-70A3369DB029}"/>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Free streaming service</c:v>
                </c:pt>
                <c:pt idx="1">
                  <c:v>Sports-league specific streaming service</c:v>
                </c:pt>
                <c:pt idx="2">
                  <c:v>Subscription streaming service</c:v>
                </c:pt>
                <c:pt idx="3">
                  <c:v>TV/MVPD Streaming</c:v>
                </c:pt>
              </c:strCache>
            </c:strRef>
          </c:cat>
          <c:val>
            <c:numRef>
              <c:f>Sheet1!$B$2:$B$5</c:f>
              <c:numCache>
                <c:formatCode>0%\ \ \ \ \ \ \ \ </c:formatCode>
                <c:ptCount val="4"/>
                <c:pt idx="0">
                  <c:v>0.19</c:v>
                </c:pt>
                <c:pt idx="1">
                  <c:v>0.25</c:v>
                </c:pt>
                <c:pt idx="2">
                  <c:v>0.5</c:v>
                </c:pt>
                <c:pt idx="3">
                  <c:v>0.63</c:v>
                </c:pt>
              </c:numCache>
            </c:numRef>
          </c:val>
          <c:extLst>
            <c:ext xmlns:c16="http://schemas.microsoft.com/office/drawing/2014/chart" uri="{C3380CC4-5D6E-409C-BE32-E72D297353CC}">
              <c16:uniqueId val="{00000002-26E1-4D34-B55F-70A3369DB029}"/>
            </c:ext>
          </c:extLst>
        </c:ser>
        <c:dLbls>
          <c:showLegendKey val="0"/>
          <c:showVal val="0"/>
          <c:showCatName val="0"/>
          <c:showSerName val="0"/>
          <c:showPercent val="0"/>
          <c:showBubbleSize val="0"/>
        </c:dLbls>
        <c:gapWidth val="54"/>
        <c:axId val="298229568"/>
        <c:axId val="298225728"/>
      </c:barChart>
      <c:catAx>
        <c:axId val="29822956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E2E8F1"/>
                </a:solidFill>
                <a:latin typeface="Helvetica" panose="020B0403020202020204" pitchFamily="34" charset="0"/>
                <a:ea typeface="+mn-ea"/>
                <a:cs typeface="+mn-cs"/>
              </a:defRPr>
            </a:pPr>
            <a:endParaRPr lang="en-US"/>
          </a:p>
        </c:txPr>
        <c:crossAx val="298225728"/>
        <c:crosses val="autoZero"/>
        <c:auto val="1"/>
        <c:lblAlgn val="ctr"/>
        <c:lblOffset val="100"/>
        <c:noMultiLvlLbl val="0"/>
      </c:catAx>
      <c:valAx>
        <c:axId val="298225728"/>
        <c:scaling>
          <c:orientation val="minMax"/>
        </c:scaling>
        <c:delete val="1"/>
        <c:axPos val="b"/>
        <c:numFmt formatCode="0%\ \ \ \ \ \ \ \ " sourceLinked="1"/>
        <c:majorTickMark val="none"/>
        <c:minorTickMark val="none"/>
        <c:tickLblPos val="nextTo"/>
        <c:crossAx val="29822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23246682649874"/>
          <c:y val="8.5297019230579127E-2"/>
          <c:w val="0.6031733889091353"/>
          <c:h val="0.89166439308118295"/>
        </c:manualLayout>
      </c:layout>
      <c:barChart>
        <c:barDir val="bar"/>
        <c:grouping val="clustered"/>
        <c:varyColors val="0"/>
        <c:ser>
          <c:idx val="1"/>
          <c:order val="0"/>
          <c:tx>
            <c:strRef>
              <c:f>Sheet1!$C$1</c:f>
              <c:strCache>
                <c:ptCount val="1"/>
                <c:pt idx="0">
                  <c:v>P25-34</c:v>
                </c:pt>
              </c:strCache>
            </c:strRef>
          </c:tx>
          <c:spPr>
            <a:solidFill>
              <a:srgbClr val="4EBEA4"/>
            </a:solidFill>
            <a:ln>
              <a:noFill/>
            </a:ln>
            <a:effectLst/>
          </c:spPr>
          <c:invertIfNegative val="0"/>
          <c:dLbls>
            <c:dLbl>
              <c:idx val="0"/>
              <c:layout>
                <c:manualLayout>
                  <c:x val="-9.0291245431939043E-3"/>
                  <c:y val="3.13853648313877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77E-4564-A29D-53D4B733BAC6}"/>
                </c:ext>
              </c:extLst>
            </c:dLbl>
            <c:dLbl>
              <c:idx val="1"/>
              <c:layout>
                <c:manualLayout>
                  <c:x val="-7.22329963455513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77E-4564-A29D-53D4B733BAC6}"/>
                </c:ext>
              </c:extLst>
            </c:dLbl>
            <c:dLbl>
              <c:idx val="2"/>
              <c:layout>
                <c:manualLayout>
                  <c:x val="-5.417474725916303E-3"/>
                  <c:y val="3.13853648313877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7E-4564-A29D-53D4B733BAC6}"/>
                </c:ext>
              </c:extLst>
            </c:dLbl>
            <c:dLbl>
              <c:idx val="3"/>
              <c:layout>
                <c:manualLayout>
                  <c:x val="-5.4174747259163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7E-4564-A29D-53D4B733BAC6}"/>
                </c:ext>
              </c:extLst>
            </c:dLbl>
            <c:dLbl>
              <c:idx val="4"/>
              <c:layout>
                <c:manualLayout>
                  <c:x val="-1.8058249086387677E-3"/>
                  <c:y val="3.138536483138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7E-4564-A29D-53D4B733BAC6}"/>
                </c:ext>
              </c:extLst>
            </c:dLbl>
            <c:dLbl>
              <c:idx val="5"/>
              <c:layout>
                <c:manualLayout>
                  <c:x val="-5.4174747259163698E-3"/>
                  <c:y val="3.1385364831388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7E-4564-A29D-53D4B733BAC6}"/>
                </c:ext>
              </c:extLst>
            </c:dLbl>
            <c:dLbl>
              <c:idx val="6"/>
              <c:layout>
                <c:manualLayout>
                  <c:x val="-1.0834949451832606E-2"/>
                  <c:y val="3.1385364831388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7E-4564-A29D-53D4B733BAC6}"/>
                </c:ext>
              </c:extLst>
            </c:dLbl>
            <c:dLbl>
              <c:idx val="7"/>
              <c:layout>
                <c:manualLayout>
                  <c:x val="-1.3242563017466286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7E-4564-A29D-53D4B733BAC6}"/>
                </c:ext>
              </c:extLst>
            </c:dLbl>
            <c:dLbl>
              <c:idx val="8"/>
              <c:layout>
                <c:manualLayout>
                  <c:x val="-1.8058249086389002E-3"/>
                  <c:y val="6.2770729662777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7E-4564-A29D-53D4B733BAC6}"/>
                </c:ext>
              </c:extLst>
            </c:dLbl>
            <c:dLbl>
              <c:idx val="9"/>
              <c:layout>
                <c:manualLayout>
                  <c:x val="-1.8058249086387677E-3"/>
                  <c:y val="3.138536483138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7E-4564-A29D-53D4B733BAC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4EBEA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0%</c:formatCode>
                <c:ptCount val="10"/>
                <c:pt idx="0">
                  <c:v>0.13</c:v>
                </c:pt>
                <c:pt idx="1">
                  <c:v>0.13</c:v>
                </c:pt>
                <c:pt idx="2">
                  <c:v>0.17</c:v>
                </c:pt>
                <c:pt idx="3">
                  <c:v>0.17</c:v>
                </c:pt>
                <c:pt idx="4">
                  <c:v>0.19</c:v>
                </c:pt>
                <c:pt idx="5">
                  <c:v>0.22</c:v>
                </c:pt>
                <c:pt idx="6">
                  <c:v>0.21</c:v>
                </c:pt>
                <c:pt idx="7">
                  <c:v>0.33</c:v>
                </c:pt>
                <c:pt idx="8">
                  <c:v>0.5</c:v>
                </c:pt>
                <c:pt idx="9">
                  <c:v>0.59</c:v>
                </c:pt>
              </c:numCache>
            </c:numRef>
          </c:val>
          <c:extLst>
            <c:ext xmlns:c16="http://schemas.microsoft.com/office/drawing/2014/chart" uri="{C3380CC4-5D6E-409C-BE32-E72D297353CC}">
              <c16:uniqueId val="{00000001-4D8D-48DD-82B2-A1E8A8C949FE}"/>
            </c:ext>
          </c:extLst>
        </c:ser>
        <c:ser>
          <c:idx val="0"/>
          <c:order val="1"/>
          <c:tx>
            <c:strRef>
              <c:f>Sheet1!$B$1</c:f>
              <c:strCache>
                <c:ptCount val="1"/>
                <c:pt idx="0">
                  <c:v> P16+ </c:v>
                </c:pt>
              </c:strCache>
            </c:strRef>
          </c:tx>
          <c:spPr>
            <a:solidFill>
              <a:srgbClr val="ED3C8D"/>
            </a:solidFill>
            <a:ln>
              <a:noFill/>
            </a:ln>
            <a:effectLst/>
          </c:spPr>
          <c:invertIfNegative val="0"/>
          <c:dLbls>
            <c:dLbl>
              <c:idx val="0"/>
              <c:layout>
                <c:manualLayout>
                  <c:x val="-5.417474725916303E-3"/>
                  <c:y val="-3.13853648313900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77E-4564-A29D-53D4B733BAC6}"/>
                </c:ext>
              </c:extLst>
            </c:dLbl>
            <c:dLbl>
              <c:idx val="1"/>
              <c:layout>
                <c:manualLayout>
                  <c:x val="-5.417474725916303E-3"/>
                  <c:y val="-3.138536483138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77E-4564-A29D-53D4B733BAC6}"/>
                </c:ext>
              </c:extLst>
            </c:dLbl>
            <c:dLbl>
              <c:idx val="2"/>
              <c:layout>
                <c:manualLayout>
                  <c:x val="-3.6116498172775353E-3"/>
                  <c:y val="-3.138536483138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7E-4564-A29D-53D4B733BAC6}"/>
                </c:ext>
              </c:extLst>
            </c:dLbl>
            <c:dLbl>
              <c:idx val="3"/>
              <c:layout>
                <c:manualLayout>
                  <c:x val="-5.41747472591636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7E-4564-A29D-53D4B733BAC6}"/>
                </c:ext>
              </c:extLst>
            </c:dLbl>
            <c:dLbl>
              <c:idx val="4"/>
              <c:layout>
                <c:manualLayout>
                  <c:x val="-5.4174747259163698E-3"/>
                  <c:y val="-3.1385364831388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7E-4564-A29D-53D4B733BAC6}"/>
                </c:ext>
              </c:extLst>
            </c:dLbl>
            <c:dLbl>
              <c:idx val="5"/>
              <c:layout>
                <c:manualLayout>
                  <c:x val="-3.6116498172775353E-3"/>
                  <c:y val="-5.75391708268016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7E-4564-A29D-53D4B733BAC6}"/>
                </c:ext>
              </c:extLst>
            </c:dLbl>
            <c:dLbl>
              <c:idx val="6"/>
              <c:layout>
                <c:manualLayout>
                  <c:x val="-1.8058249086388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7E-4564-A29D-53D4B733BAC6}"/>
                </c:ext>
              </c:extLst>
            </c:dLbl>
            <c:dLbl>
              <c:idx val="7"/>
              <c:layout>
                <c:manualLayout>
                  <c:x val="-1.805824908638834E-3"/>
                  <c:y val="-6.27707296627784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7E-4564-A29D-53D4B733BAC6}"/>
                </c:ext>
              </c:extLst>
            </c:dLbl>
            <c:dLbl>
              <c:idx val="8"/>
              <c:layout>
                <c:manualLayout>
                  <c:x val="-1.8058249086387677E-3"/>
                  <c:y val="-6.2770729662777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7E-4564-A29D-53D4B733BAC6}"/>
                </c:ext>
              </c:extLst>
            </c:dLbl>
            <c:dLbl>
              <c:idx val="9"/>
              <c:layout>
                <c:manualLayout>
                  <c:x val="-1.8058249086387677E-3"/>
                  <c:y val="-9.41560944941667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7E-4564-A29D-53D4B733BAC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D3C8D"/>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0%\ \ \ \ \ \ \ \ </c:formatCode>
                <c:ptCount val="10"/>
                <c:pt idx="0">
                  <c:v>0.14000000000000001</c:v>
                </c:pt>
                <c:pt idx="1">
                  <c:v>0.13</c:v>
                </c:pt>
                <c:pt idx="2">
                  <c:v>0.12</c:v>
                </c:pt>
                <c:pt idx="3">
                  <c:v>0.16</c:v>
                </c:pt>
                <c:pt idx="4">
                  <c:v>0.18</c:v>
                </c:pt>
                <c:pt idx="5">
                  <c:v>0.2</c:v>
                </c:pt>
                <c:pt idx="6">
                  <c:v>0.23</c:v>
                </c:pt>
                <c:pt idx="7">
                  <c:v>0.28000000000000003</c:v>
                </c:pt>
                <c:pt idx="8" formatCode="0%">
                  <c:v>0.49</c:v>
                </c:pt>
                <c:pt idx="9" formatCode="0%">
                  <c:v>0.56999999999999995</c:v>
                </c:pt>
              </c:numCache>
            </c:numRef>
          </c:val>
          <c:extLst>
            <c:ext xmlns:c16="http://schemas.microsoft.com/office/drawing/2014/chart" uri="{C3380CC4-5D6E-409C-BE32-E72D297353CC}">
              <c16:uniqueId val="{00000000-4D8D-48DD-82B2-A1E8A8C949FE}"/>
            </c:ext>
          </c:extLst>
        </c:ser>
        <c:dLbls>
          <c:showLegendKey val="0"/>
          <c:showVal val="0"/>
          <c:showCatName val="0"/>
          <c:showSerName val="0"/>
          <c:showPercent val="0"/>
          <c:showBubbleSize val="0"/>
        </c:dLbls>
        <c:gapWidth val="71"/>
        <c:axId val="1963119183"/>
        <c:axId val="1963125903"/>
      </c:barChart>
      <c:catAx>
        <c:axId val="1963119183"/>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201A62"/>
                </a:solidFill>
                <a:latin typeface="Helvetica" panose="020B0403020202020204" pitchFamily="34" charset="0"/>
                <a:ea typeface="+mn-ea"/>
                <a:cs typeface="+mn-cs"/>
              </a:defRPr>
            </a:pPr>
            <a:endParaRPr lang="en-US"/>
          </a:p>
        </c:txPr>
        <c:crossAx val="1963125903"/>
        <c:crosses val="autoZero"/>
        <c:auto val="1"/>
        <c:lblAlgn val="ctr"/>
        <c:lblOffset val="100"/>
        <c:noMultiLvlLbl val="0"/>
      </c:catAx>
      <c:valAx>
        <c:axId val="1963125903"/>
        <c:scaling>
          <c:orientation val="minMax"/>
        </c:scaling>
        <c:delete val="1"/>
        <c:axPos val="b"/>
        <c:numFmt formatCode="0%" sourceLinked="1"/>
        <c:majorTickMark val="none"/>
        <c:minorTickMark val="none"/>
        <c:tickLblPos val="nextTo"/>
        <c:crossAx val="1963119183"/>
        <c:crosses val="autoZero"/>
        <c:crossBetween val="between"/>
      </c:valAx>
      <c:spPr>
        <a:noFill/>
        <a:ln>
          <a:noFill/>
        </a:ln>
        <a:effectLst/>
      </c:spPr>
    </c:plotArea>
    <c:legend>
      <c:legendPos val="t"/>
      <c:layout>
        <c:manualLayout>
          <c:xMode val="edge"/>
          <c:yMode val="edge"/>
          <c:x val="0.34331959247508492"/>
          <c:y val="1.8831218898833355E-2"/>
          <c:w val="0.25977232102675507"/>
          <c:h val="5.701781700206994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20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20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49468586197592"/>
          <c:y val="7.4698338294119732E-2"/>
          <c:w val="0.53812352084224013"/>
          <c:h val="0.92285326928561751"/>
        </c:manualLayout>
      </c:layout>
      <c:barChart>
        <c:barDir val="bar"/>
        <c:grouping val="stacked"/>
        <c:varyColors val="0"/>
        <c:ser>
          <c:idx val="0"/>
          <c:order val="0"/>
          <c:tx>
            <c:strRef>
              <c:f>Sheet1!$B$1</c:f>
              <c:strCache>
                <c:ptCount val="1"/>
                <c:pt idx="0">
                  <c:v>Major Impact</c:v>
                </c:pt>
              </c:strCache>
            </c:strRef>
          </c:tx>
          <c:spPr>
            <a:solidFill>
              <a:srgbClr val="ED3C8D"/>
            </a:solidFill>
            <a:ln>
              <a:noFill/>
            </a:ln>
            <a:effectLst/>
          </c:spPr>
          <c:invertIfNegative val="0"/>
          <c:dLbls>
            <c:spPr>
              <a:noFill/>
              <a:ln>
                <a:noFill/>
              </a:ln>
              <a:effectLst/>
            </c:spPr>
            <c:txPr>
              <a:bodyPr rot="0" spcFirstLastPara="1" vertOverflow="ellipsis" vert="horz" wrap="square" anchor="ctr" anchorCtr="0"/>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Exclusive original content</c:v>
                </c:pt>
                <c:pt idx="1">
                  <c:v>Access to other streaming services at a discount</c:v>
                </c:pt>
                <c:pt idx="2">
                  <c:v>Free Trials </c:v>
                </c:pt>
                <c:pt idx="3">
                  <c:v>Older content that originally aired on other TV networks or streaming services</c:v>
                </c:pt>
                <c:pt idx="4">
                  <c:v>Ability to share passwords with friends/ family for no extra cost</c:v>
                </c:pt>
              </c:strCache>
            </c:strRef>
          </c:cat>
          <c:val>
            <c:numRef>
              <c:f>Sheet1!$B$2:$B$6</c:f>
              <c:numCache>
                <c:formatCode>0%</c:formatCode>
                <c:ptCount val="5"/>
                <c:pt idx="0">
                  <c:v>0.24556140405910001</c:v>
                </c:pt>
                <c:pt idx="1">
                  <c:v>0.2326992594209</c:v>
                </c:pt>
                <c:pt idx="2">
                  <c:v>0.28274281607360002</c:v>
                </c:pt>
                <c:pt idx="3">
                  <c:v>0.21580487794850001</c:v>
                </c:pt>
                <c:pt idx="4">
                  <c:v>0.28403572307609998</c:v>
                </c:pt>
              </c:numCache>
            </c:numRef>
          </c:val>
          <c:extLst>
            <c:ext xmlns:c16="http://schemas.microsoft.com/office/drawing/2014/chart" uri="{C3380CC4-5D6E-409C-BE32-E72D297353CC}">
              <c16:uniqueId val="{00000000-4E0B-46BD-BD95-DE35FE609C7A}"/>
            </c:ext>
          </c:extLst>
        </c:ser>
        <c:ser>
          <c:idx val="1"/>
          <c:order val="1"/>
          <c:tx>
            <c:strRef>
              <c:f>Sheet1!$C$1</c:f>
              <c:strCache>
                <c:ptCount val="1"/>
                <c:pt idx="0">
                  <c:v>Moderate Impact</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Exclusive original content</c:v>
                </c:pt>
                <c:pt idx="1">
                  <c:v>Access to other streaming services at a discount</c:v>
                </c:pt>
                <c:pt idx="2">
                  <c:v>Free Trials </c:v>
                </c:pt>
                <c:pt idx="3">
                  <c:v>Older content that originally aired on other TV networks or streaming services</c:v>
                </c:pt>
                <c:pt idx="4">
                  <c:v>Ability to share passwords with friends/ family for no extra cost</c:v>
                </c:pt>
              </c:strCache>
            </c:strRef>
          </c:cat>
          <c:val>
            <c:numRef>
              <c:f>Sheet1!$C$2:$C$6</c:f>
              <c:numCache>
                <c:formatCode>0%</c:formatCode>
                <c:ptCount val="5"/>
                <c:pt idx="0">
                  <c:v>0.33085201925219998</c:v>
                </c:pt>
                <c:pt idx="1">
                  <c:v>0.3262538690233</c:v>
                </c:pt>
                <c:pt idx="2">
                  <c:v>0.27373567843480001</c:v>
                </c:pt>
                <c:pt idx="3">
                  <c:v>0.31660551344620003</c:v>
                </c:pt>
                <c:pt idx="4">
                  <c:v>0.24338621453379999</c:v>
                </c:pt>
              </c:numCache>
            </c:numRef>
          </c:val>
          <c:extLst>
            <c:ext xmlns:c16="http://schemas.microsoft.com/office/drawing/2014/chart" uri="{C3380CC4-5D6E-409C-BE32-E72D297353CC}">
              <c16:uniqueId val="{00000001-4E0B-46BD-BD95-DE35FE609C7A}"/>
            </c:ext>
          </c:extLst>
        </c:ser>
        <c:ser>
          <c:idx val="2"/>
          <c:order val="2"/>
          <c:tx>
            <c:strRef>
              <c:f>Sheet1!$D$1</c:f>
              <c:strCache>
                <c:ptCount val="1"/>
                <c:pt idx="0">
                  <c:v>T2B</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Exclusive original content</c:v>
                </c:pt>
                <c:pt idx="1">
                  <c:v>Access to other streaming services at a discount</c:v>
                </c:pt>
                <c:pt idx="2">
                  <c:v>Free Trials </c:v>
                </c:pt>
                <c:pt idx="3">
                  <c:v>Older content that originally aired on other TV networks or streaming services</c:v>
                </c:pt>
                <c:pt idx="4">
                  <c:v>Ability to share passwords with friends/ family for no extra cost</c:v>
                </c:pt>
              </c:strCache>
            </c:strRef>
          </c:cat>
          <c:val>
            <c:numRef>
              <c:f>Sheet1!$D$2:$D$6</c:f>
              <c:numCache>
                <c:formatCode>0%</c:formatCode>
                <c:ptCount val="5"/>
                <c:pt idx="0">
                  <c:v>0.57641342331129997</c:v>
                </c:pt>
                <c:pt idx="1">
                  <c:v>0.55895312844409994</c:v>
                </c:pt>
                <c:pt idx="2">
                  <c:v>0.55647849450840003</c:v>
                </c:pt>
                <c:pt idx="3">
                  <c:v>0.53241039139470003</c:v>
                </c:pt>
                <c:pt idx="4">
                  <c:v>0.52742193760989997</c:v>
                </c:pt>
              </c:numCache>
            </c:numRef>
          </c:val>
          <c:extLst>
            <c:ext xmlns:c16="http://schemas.microsoft.com/office/drawing/2014/chart" uri="{C3380CC4-5D6E-409C-BE32-E72D297353CC}">
              <c16:uniqueId val="{00000002-4E0B-46BD-BD95-DE35FE609C7A}"/>
            </c:ext>
          </c:extLst>
        </c:ser>
        <c:dLbls>
          <c:showLegendKey val="0"/>
          <c:showVal val="0"/>
          <c:showCatName val="0"/>
          <c:showSerName val="0"/>
          <c:showPercent val="0"/>
          <c:showBubbleSize val="0"/>
        </c:dLbls>
        <c:gapWidth val="50"/>
        <c:overlap val="100"/>
        <c:axId val="147796352"/>
        <c:axId val="147797888"/>
      </c:barChart>
      <c:catAx>
        <c:axId val="147796352"/>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Helvetica" panose="020B0403020202020204" pitchFamily="34" charset="0"/>
                <a:ea typeface="+mn-ea"/>
                <a:cs typeface="+mn-cs"/>
              </a:defRPr>
            </a:pPr>
            <a:endParaRPr lang="en-US"/>
          </a:p>
        </c:txPr>
        <c:crossAx val="147797888"/>
        <c:crosses val="autoZero"/>
        <c:auto val="1"/>
        <c:lblAlgn val="ctr"/>
        <c:lblOffset val="100"/>
        <c:noMultiLvlLbl val="0"/>
      </c:catAx>
      <c:valAx>
        <c:axId val="147797888"/>
        <c:scaling>
          <c:orientation val="minMax"/>
          <c:max val="0.60000000000000009"/>
        </c:scaling>
        <c:delete val="1"/>
        <c:axPos val="t"/>
        <c:numFmt formatCode="0%" sourceLinked="1"/>
        <c:majorTickMark val="out"/>
        <c:minorTickMark val="none"/>
        <c:tickLblPos val="nextTo"/>
        <c:crossAx val="14779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A6F7D-823E-4F54-A79C-A2958D5E11F9}"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71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239DE-F5E3-EF23-5E02-92FC8F4A2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F3EAC-1DCD-3195-3061-BEC36DF81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4AD4C-2700-1EC4-7522-40E7738801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D86523-7DFD-8AEC-0DE1-A1168749A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56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239DE-F5E3-EF23-5E02-92FC8F4A2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7F3EAC-1DCD-3195-3061-BEC36DF81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4AD4C-2700-1EC4-7522-40E7738801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D86523-7DFD-8AEC-0DE1-A1168749A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70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AC2B-EF07-6E1E-7A9E-75DEC191E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13CB9-441D-F9B5-D7FE-89AA3FE19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B4DC8-C055-BC44-934D-EFE3E2D3FB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281EE2-41CB-6994-5B97-BA9FBC40DB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60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E66D0-0F06-A21E-F357-5D48B29C6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ABE2E-FE4B-CF1A-8268-5EF3865D5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A1A7C-5C6C-B1D8-C9A2-9166F89D01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916AD2-92DE-449B-28F1-77B76A521B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98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E6B2-14A9-6F9B-4CDC-64ABCFD9E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F6907-11DD-0B6E-7513-47FC832E5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AA010-562F-D553-B9CF-4E2F8B02C8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E1D815-3F1A-2049-A935-B720C446EC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89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91844-D253-5DD2-5BF8-04F8A7202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6ECD4-A3BF-C9DA-0268-01D1392AB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D8794-85F1-D2DB-B609-B5A90DC9FA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BA2741-C08A-34D1-3C73-9C9E98EC8C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393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403D4-AEF2-8A3F-FEA3-8CB225B16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848FF-18E7-4C58-8BC8-9A849CA55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969A0-75C3-CE42-0BFF-24B47F3FA8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2A9682-DE02-6927-8A58-E66ACFF6C3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82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090BF-C98E-9BA6-1600-9D886DB33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D2782-493F-E64D-AEC1-B7303B9EE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7F604-C9BC-F12C-7DE8-3E2E8CD885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941F92-BC1D-97F9-3222-6A9D839E0E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981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98262-DE5E-427C-13F2-D95D80F1E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88DAB-814B-E8D3-854C-F36234D9D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476BE-472E-18C0-D130-A653F6010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257D5D-A132-FC7A-A630-31820A47E2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190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7F922-C203-E2D8-8F68-2028DCE39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55582-E082-58B3-ABB0-5D5BCB71A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279FC-9E97-A746-55CD-E4ABBBA8E2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1C0EFB-C323-1800-270A-9F1246A895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00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6303"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630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93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7110-3ED2-5F05-6071-679FA9C69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19D73-5B68-A830-F56A-94DA7B48F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BEA09-EBCE-FC32-C4A6-6D67F0DEFB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2BE14E-862B-C27A-0A21-9B5A67C0AA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60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25FDF-B816-1C24-C158-7742EAB76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33CF4-0716-A7EB-22F4-BFCC37107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DB3A1-658E-6A0A-EB66-FFF1FD43C3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9F0C90-CD60-F3CC-D439-A52D48C2FF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081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FE31D-11DF-D00E-D0D4-2A6FD069C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9C9C1-879A-C2EF-9799-EF74FDE11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F856A-C572-8A4D-36E0-AD13E3B490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B74079-703B-5646-34F3-94B745994F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96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3D626-34CA-AA40-3ED0-525655095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D4542-2461-5F7D-5516-621204C6E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DA81B-16C0-0E3A-A6D5-EF395FB62E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A4811F-47DD-AC31-BD80-4832683369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529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EAD38-02D2-F5A5-D3ED-ECE290DD0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D857D-821F-22A8-FFD2-3020E38C2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C253E-7188-E7F2-97FE-761E2A4935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5E96D-1E26-5AFF-A9FE-E28E4810B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41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F2485-2FC5-6166-E013-856F7767A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CEB78-44E0-1097-4C2A-A45B5484A6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DE202-5FFA-4C0B-5D56-78CB33FFF0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82DCD1-8EFB-19BA-14A8-CE8BF7786E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70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FC0C-7650-E868-62F1-6533B75B7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3D9A5-F635-7524-7CCA-972A2E762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48537-C8FB-9682-7315-2BD6950FFA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2E0D7F-F740-2520-CB45-172F52F232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48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9EB39-A8DE-B016-CF84-9F43CECDF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BC55A-FA41-536D-FBB6-50206DE94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DB352-9B27-E9A7-FEB8-2286609281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041E1E-D5F6-9741-A2BC-7E0C06A6CA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499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DAD4-1CD4-7A2C-0402-995A0FB1F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7D83C-AEF7-EAE8-6F54-F74AEC293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E7FA7-E209-BC6B-4FF2-927BBF64FD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D1F72F-7C78-9832-141E-517F26EF54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441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A518-29E7-ADCE-DD0F-4373D11B0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2CC0C-3101-9031-7B4E-6A6BE305D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7A5D2-CC58-DC4D-2889-3D3356E543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8C1D83-101F-2F47-9B2B-205F7C74B3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72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04780-773F-6405-9CD8-763CA78DD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A8AF6-401E-7DB1-922C-9A0EA782B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5F99A-07CC-7B0B-43C0-0487701ACF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8A5E0C-1C0D-ABA2-1F38-D3AE020AF0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24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E2B5B-AB4F-80D4-9C0A-DF8768234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8402C-07AC-4DD3-C9A3-0ADA4A764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2DBBA-CBB0-F393-9D0E-FC620F51D1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666ABF-8095-59D5-C67C-359DADF1ED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15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3CA0C-F45C-078C-217C-39FFF39D9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08B36C-C412-F933-EF7F-97509B7E1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9430C-7499-41E5-BA65-F5536951E7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4747D9-4AEC-4431-07F9-9C633FA4B6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34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0186-B7A3-A934-C4C6-AB604D5F3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93AAA-895F-BB20-5841-62A2DA096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AE6DD-F444-BE03-492D-0128E7B5CD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2DE6D4-6CA8-CAC9-928A-199D6ED7BB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00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2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EF8A-7300-2C00-B2F2-8E6ACD327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982AF-09C6-150D-FA30-E809259D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4D5BB-B067-B424-EBF4-87621F19F7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DF47CD-5B2D-B4D8-7F98-4305F0F1A4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53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9643A-DAAE-07BC-CC96-2F80A13E4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4C9ED-D907-16B0-7141-10FADA6E3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488FA-E243-9F80-84AE-B8C64E3BE3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28963F-1B2E-BD83-8AED-B764E05621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88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45AD-C241-ECE2-D8BA-24626D3B3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435F7-EA7D-D0B4-77FA-B469863184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72EC5-EAF3-8040-DFAD-90A49549FE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C29D11-0F5B-7250-E54D-A15E72BCAA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46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FC6BA-09A9-8F43-8A2E-D0865BB2E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D1AC2-151A-3134-939A-BC5A8485A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ECC48-DF79-B16B-37D4-EB90831D5B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8876F6-D39B-173C-8B35-66D94AB3A7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6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7943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8062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4519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75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845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0149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43238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69722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386429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937357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99607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684508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2087796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705737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293180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74356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11621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99141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49471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01413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83615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633196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19988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05502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3700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2822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9502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38141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4/4/2024</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4/4/2024</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6332360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thevab.com/insight/you-oughta-know" TargetMode="External"/><Relationship Id="rId4" Type="http://schemas.openxmlformats.org/officeDocument/2006/relationships/slide" Target="slide3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thevab.com/insight/streaming-churn" TargetMode="External"/><Relationship Id="rId4" Type="http://schemas.openxmlformats.org/officeDocument/2006/relationships/slide" Target="slide3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thevab.com/insight/streaming-content-discovery" TargetMode="External"/><Relationship Id="rId4" Type="http://schemas.openxmlformats.org/officeDocument/2006/relationships/slide" Target="slide3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thevab.com/insight/shortening-path-purchase" TargetMode="External"/><Relationship Id="rId5" Type="http://schemas.openxmlformats.org/officeDocument/2006/relationships/hyperlink" Target="https://thevab.com/insight/resolution-embrace-innovation" TargetMode="External"/><Relationship Id="rId4" Type="http://schemas.openxmlformats.org/officeDocument/2006/relationships/slide" Target="slide3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24.xml"/><Relationship Id="rId4" Type="http://schemas.openxmlformats.org/officeDocument/2006/relationships/slide" Target="slide2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2.png"/><Relationship Id="rId7"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hyperlink" Target="mailto:info@thevab.com" TargetMode="External"/><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hyperlink" Target="https://thevab.com/insight/league-their-own" TargetMode="External"/><Relationship Id="rId13" Type="http://schemas.openxmlformats.org/officeDocument/2006/relationships/image" Target="../media/image60.png"/><Relationship Id="rId18" Type="http://schemas.openxmlformats.org/officeDocument/2006/relationships/hyperlink" Target="https://thevab.com/insight/consumer-connection" TargetMode="External"/><Relationship Id="rId3" Type="http://schemas.openxmlformats.org/officeDocument/2006/relationships/hyperlink" Target="https://thevab.com/insight/you-oughta-know" TargetMode="External"/><Relationship Id="rId7" Type="http://schemas.openxmlformats.org/officeDocument/2006/relationships/image" Target="../media/image58.png"/><Relationship Id="rId12" Type="http://schemas.openxmlformats.org/officeDocument/2006/relationships/hyperlink" Target="https://thevab.com/team-board" TargetMode="External"/><Relationship Id="rId17" Type="http://schemas.openxmlformats.org/officeDocument/2006/relationships/image" Target="../media/image62.png"/><Relationship Id="rId2" Type="http://schemas.openxmlformats.org/officeDocument/2006/relationships/image" Target="../media/image12.png"/><Relationship Id="rId16" Type="http://schemas.openxmlformats.org/officeDocument/2006/relationships/hyperlink" Target="https://thevab.com/insight/resolution-prioritize-quality" TargetMode="External"/><Relationship Id="rId1" Type="http://schemas.openxmlformats.org/officeDocument/2006/relationships/slideLayout" Target="../slideLayouts/slideLayout7.xml"/><Relationship Id="rId6" Type="http://schemas.openxmlformats.org/officeDocument/2006/relationships/hyperlink" Target="https://thevab.com/insight/advertising-accelerated" TargetMode="External"/><Relationship Id="rId11" Type="http://schemas.openxmlformats.org/officeDocument/2006/relationships/hyperlink" Target="https://thevab.com/" TargetMode="External"/><Relationship Id="rId5" Type="http://schemas.openxmlformats.org/officeDocument/2006/relationships/image" Target="../media/image57.jpeg"/><Relationship Id="rId15" Type="http://schemas.openxmlformats.org/officeDocument/2006/relationships/image" Target="../media/image61.png"/><Relationship Id="rId10" Type="http://schemas.openxmlformats.org/officeDocument/2006/relationships/hyperlink" Target="https://thevab.com/streaming-insights-hub" TargetMode="External"/><Relationship Id="rId19" Type="http://schemas.openxmlformats.org/officeDocument/2006/relationships/image" Target="../media/image63.png"/><Relationship Id="rId4" Type="http://schemas.openxmlformats.org/officeDocument/2006/relationships/image" Target="../media/image56.jpeg"/><Relationship Id="rId9" Type="http://schemas.openxmlformats.org/officeDocument/2006/relationships/image" Target="../media/image59.png"/><Relationship Id="rId14" Type="http://schemas.openxmlformats.org/officeDocument/2006/relationships/hyperlink" Target="https://thevab.com/insight/shortening-path-purcha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thevab.com/insight/consumer-connection" TargetMode="External"/><Relationship Id="rId5" Type="http://schemas.openxmlformats.org/officeDocument/2006/relationships/hyperlink" Target="https://thevab.com/insight/resolution-prioritize-quality" TargetMode="External"/><Relationship Id="rId4" Type="http://schemas.openxmlformats.org/officeDocument/2006/relationships/slide" Target="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thevab.com/insight/you-oughta-know" TargetMode="External"/><Relationship Id="rId4" Type="http://schemas.openxmlformats.org/officeDocument/2006/relationships/slide" Target="slide3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1464"/>
        </a:solidFill>
        <a:effectLst/>
      </p:bgPr>
    </p:bg>
    <p:spTree>
      <p:nvGrpSpPr>
        <p:cNvPr id="1" name=""/>
        <p:cNvGrpSpPr/>
        <p:nvPr/>
      </p:nvGrpSpPr>
      <p:grpSpPr>
        <a:xfrm>
          <a:off x="0" y="0"/>
          <a:ext cx="0" cy="0"/>
          <a:chOff x="0" y="0"/>
          <a:chExt cx="0" cy="0"/>
        </a:xfrm>
      </p:grpSpPr>
      <p:pic>
        <p:nvPicPr>
          <p:cNvPr id="18" name="Picture 17" descr="A chef putting food on a plate&#10;&#10;Description automatically generated">
            <a:extLst>
              <a:ext uri="{FF2B5EF4-FFF2-40B4-BE49-F238E27FC236}">
                <a16:creationId xmlns:a16="http://schemas.microsoft.com/office/drawing/2014/main" id="{BE45BFC1-BC5C-1DD6-424E-2CCF663462D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82847" y="0"/>
            <a:ext cx="6809152" cy="6858000"/>
          </a:xfrm>
          <a:prstGeom prst="rect">
            <a:avLst/>
          </a:prstGeom>
        </p:spPr>
      </p:pic>
      <p:pic>
        <p:nvPicPr>
          <p:cNvPr id="40" name="Graphic 39">
            <a:extLst>
              <a:ext uri="{FF2B5EF4-FFF2-40B4-BE49-F238E27FC236}">
                <a16:creationId xmlns:a16="http://schemas.microsoft.com/office/drawing/2014/main" id="{FE0145AB-3E2F-6AE0-6C9A-3213DEC0FA2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82847" y="2666878"/>
            <a:ext cx="682072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41" name="Title 9">
            <a:extLst>
              <a:ext uri="{FF2B5EF4-FFF2-40B4-BE49-F238E27FC236}">
                <a16:creationId xmlns:a16="http://schemas.microsoft.com/office/drawing/2014/main" id="{93E4E6BA-A69F-EB37-E2F1-08B391E4DFF9}"/>
              </a:ext>
            </a:extLst>
          </p:cNvPr>
          <p:cNvSpPr txBox="1">
            <a:spLocks/>
          </p:cNvSpPr>
          <p:nvPr/>
        </p:nvSpPr>
        <p:spPr>
          <a:xfrm>
            <a:off x="1" y="3423304"/>
            <a:ext cx="5299787" cy="1356926"/>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j-ea"/>
                <a:cs typeface="+mj-cs"/>
              </a:rPr>
              <a:t>Recipe for Success</a:t>
            </a:r>
            <a:br>
              <a:rPr kumimoji="0" lang="en-US" sz="3000" b="1" i="0" u="none" strike="noStrike" kern="1200" cap="none" spc="0" normalizeH="0" baseline="0" noProof="0">
                <a:ln>
                  <a:noFill/>
                </a:ln>
                <a:solidFill>
                  <a:srgbClr val="ED3C8D"/>
                </a:solidFill>
                <a:effectLst/>
                <a:uLnTx/>
                <a:uFillTx/>
                <a:latin typeface="Helvetica" pitchFamily="2" charset="0"/>
                <a:ea typeface="+mj-ea"/>
                <a:cs typeface="+mj-cs"/>
              </a:rPr>
            </a:br>
            <a:r>
              <a:rPr kumimoji="0" lang="en-US" sz="2600" b="1" i="0" u="none" strike="noStrike" kern="1200" cap="none" spc="0" normalizeH="0" baseline="0" noProof="0">
                <a:ln>
                  <a:noFill/>
                </a:ln>
                <a:solidFill>
                  <a:prstClr val="white"/>
                </a:solidFill>
                <a:effectLst/>
                <a:uLnTx/>
                <a:uFillTx/>
                <a:latin typeface="Helvetica" pitchFamily="2" charset="0"/>
                <a:ea typeface="+mj-ea"/>
                <a:cs typeface="+mj-cs"/>
              </a:rPr>
              <a:t>Six Key Ingredients For Stirring Growth in Streaming</a:t>
            </a:r>
          </a:p>
        </p:txBody>
      </p:sp>
      <p:sp>
        <p:nvSpPr>
          <p:cNvPr id="42" name="Rectangle 41">
            <a:extLst>
              <a:ext uri="{FF2B5EF4-FFF2-40B4-BE49-F238E27FC236}">
                <a16:creationId xmlns:a16="http://schemas.microsoft.com/office/drawing/2014/main" id="{FF8DCF0D-2251-B2F8-DDF0-5D63ADD53519}"/>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0AF5AE1C-4800-A6E7-3285-5B0160F8B339}"/>
              </a:ext>
            </a:extLst>
          </p:cNvPr>
          <p:cNvPicPr>
            <a:picLocks noChangeAspect="1"/>
          </p:cNvPicPr>
          <p:nvPr/>
        </p:nvPicPr>
        <p:blipFill>
          <a:blip r:embed="rId6"/>
          <a:stretch>
            <a:fillRect/>
          </a:stretch>
        </p:blipFill>
        <p:spPr>
          <a:xfrm>
            <a:off x="531332" y="5696102"/>
            <a:ext cx="1996059" cy="857098"/>
          </a:xfrm>
          <a:prstGeom prst="rect">
            <a:avLst/>
          </a:prstGeom>
        </p:spPr>
      </p:pic>
      <p:pic>
        <p:nvPicPr>
          <p:cNvPr id="44" name="Picture 43">
            <a:extLst>
              <a:ext uri="{FF2B5EF4-FFF2-40B4-BE49-F238E27FC236}">
                <a16:creationId xmlns:a16="http://schemas.microsoft.com/office/drawing/2014/main" id="{EBA61C68-FC67-634D-C0AC-68614AB97F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pic>
        <p:nvPicPr>
          <p:cNvPr id="45" name="Picture 44" descr="A picture containing text&#10;&#10;Description automatically generated">
            <a:extLst>
              <a:ext uri="{FF2B5EF4-FFF2-40B4-BE49-F238E27FC236}">
                <a16:creationId xmlns:a16="http://schemas.microsoft.com/office/drawing/2014/main" id="{8158D3EE-DE2F-978A-6FDA-3E93A8A379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4999" y="1905137"/>
            <a:ext cx="3210535" cy="1094797"/>
          </a:xfrm>
          <a:prstGeom prst="rect">
            <a:avLst/>
          </a:prstGeom>
          <a:ln w="12700">
            <a:solidFill>
              <a:srgbClr val="ED3C8D"/>
            </a:solidFill>
          </a:ln>
        </p:spPr>
      </p:pic>
      <p:grpSp>
        <p:nvGrpSpPr>
          <p:cNvPr id="46" name="Group 45">
            <a:extLst>
              <a:ext uri="{FF2B5EF4-FFF2-40B4-BE49-F238E27FC236}">
                <a16:creationId xmlns:a16="http://schemas.microsoft.com/office/drawing/2014/main" id="{B0E4159E-6C6A-DC3C-7053-E20AEF05CCD8}"/>
              </a:ext>
            </a:extLst>
          </p:cNvPr>
          <p:cNvGrpSpPr/>
          <p:nvPr/>
        </p:nvGrpSpPr>
        <p:grpSpPr>
          <a:xfrm>
            <a:off x="1884898" y="0"/>
            <a:ext cx="3507520" cy="2672574"/>
            <a:chOff x="-15240" y="-13657"/>
            <a:chExt cx="4721216" cy="2686231"/>
          </a:xfrm>
        </p:grpSpPr>
        <p:sp>
          <p:nvSpPr>
            <p:cNvPr id="47" name="Freeform: Shape 46">
              <a:extLst>
                <a:ext uri="{FF2B5EF4-FFF2-40B4-BE49-F238E27FC236}">
                  <a16:creationId xmlns:a16="http://schemas.microsoft.com/office/drawing/2014/main" id="{B3700983-D5A7-AAAF-1A80-502FF2535A87}"/>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48" name="Freeform: Shape 47">
              <a:extLst>
                <a:ext uri="{FF2B5EF4-FFF2-40B4-BE49-F238E27FC236}">
                  <a16:creationId xmlns:a16="http://schemas.microsoft.com/office/drawing/2014/main" id="{393184CB-5CD2-EA5E-5359-5231E96EAD6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49" name="Freeform: Shape 48">
              <a:extLst>
                <a:ext uri="{FF2B5EF4-FFF2-40B4-BE49-F238E27FC236}">
                  <a16:creationId xmlns:a16="http://schemas.microsoft.com/office/drawing/2014/main" id="{36EC5025-D8AE-BFFD-AA0D-8C4E8A79AFAE}"/>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50" name="Freeform: Shape 49">
              <a:extLst>
                <a:ext uri="{FF2B5EF4-FFF2-40B4-BE49-F238E27FC236}">
                  <a16:creationId xmlns:a16="http://schemas.microsoft.com/office/drawing/2014/main" id="{7BE20AF8-B3C8-785F-6764-86BCBFF9AF3A}"/>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51" name="Freeform: Shape 50">
              <a:extLst>
                <a:ext uri="{FF2B5EF4-FFF2-40B4-BE49-F238E27FC236}">
                  <a16:creationId xmlns:a16="http://schemas.microsoft.com/office/drawing/2014/main" id="{5733651D-632E-BD6A-D1EC-057870E6ACF8}"/>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spTree>
    <p:extLst>
      <p:ext uri="{BB962C8B-B14F-4D97-AF65-F5344CB8AC3E}">
        <p14:creationId xmlns:p14="http://schemas.microsoft.com/office/powerpoint/2010/main" val="260634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D8BF-2DFB-8D7B-6840-E7A4561137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DB1BB1-0E72-8B58-D954-0B29C563885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EBEEB73-4362-7720-DA58-53B3DE53AD6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268EEBF-D6EC-0892-1AC0-444DACB0A5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AB9276C5-D8FF-ECA1-435B-914BEB8C53B1}"/>
              </a:ext>
            </a:extLst>
          </p:cNvPr>
          <p:cNvSpPr txBox="1"/>
          <p:nvPr/>
        </p:nvSpPr>
        <p:spPr>
          <a:xfrm>
            <a:off x="-5296" y="-18722"/>
            <a:ext cx="1788376"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Consumer Choice </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C7673EE-7000-492B-2ECF-FA346E77029A}"/>
              </a:ext>
            </a:extLst>
          </p:cNvPr>
          <p:cNvSpPr/>
          <p:nvPr/>
        </p:nvSpPr>
        <p:spPr>
          <a:xfrm>
            <a:off x="322126" y="483458"/>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Choice is important to viewers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who appreciate </a:t>
            </a:r>
            <a:r>
              <a:rPr lang="en-US" sz="2600" b="1">
                <a:solidFill>
                  <a:srgbClr val="1B1464"/>
                </a:solidFill>
                <a:latin typeface="Helvetica" pitchFamily="2" charset="0"/>
              </a:rPr>
              <a:t>the ability to either access all episodes on their own time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or follow a weekly release ritual</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26" name="Rectangle 25">
            <a:extLst>
              <a:ext uri="{FF2B5EF4-FFF2-40B4-BE49-F238E27FC236}">
                <a16:creationId xmlns:a16="http://schemas.microsoft.com/office/drawing/2014/main" id="{9F5DBBC9-C3DF-845C-64FB-6C2723B8EB76}"/>
              </a:ext>
            </a:extLst>
          </p:cNvPr>
          <p:cNvSpPr/>
          <p:nvPr/>
        </p:nvSpPr>
        <p:spPr>
          <a:xfrm>
            <a:off x="666504"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95C0953-BE40-0794-AE02-5D3E0E6C16B8}"/>
              </a:ext>
            </a:extLst>
          </p:cNvPr>
          <p:cNvSpPr/>
          <p:nvPr/>
        </p:nvSpPr>
        <p:spPr>
          <a:xfrm>
            <a:off x="6361812"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17438AF-1BE4-527D-C8F3-9FD24082C44C}"/>
              </a:ext>
            </a:extLst>
          </p:cNvPr>
          <p:cNvSpPr txBox="1"/>
          <p:nvPr/>
        </p:nvSpPr>
        <p:spPr>
          <a:xfrm>
            <a:off x="666504" y="4392998"/>
            <a:ext cx="516368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like when streaming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release</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all episodes at once</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p:txBody>
      </p:sp>
      <p:sp>
        <p:nvSpPr>
          <p:cNvPr id="31" name="TextBox 30">
            <a:extLst>
              <a:ext uri="{FF2B5EF4-FFF2-40B4-BE49-F238E27FC236}">
                <a16:creationId xmlns:a16="http://schemas.microsoft.com/office/drawing/2014/main" id="{A45DA326-ADF0-64C0-E5DB-E8A86F4940C4}"/>
              </a:ext>
            </a:extLst>
          </p:cNvPr>
          <p:cNvSpPr txBox="1"/>
          <p:nvPr/>
        </p:nvSpPr>
        <p:spPr>
          <a:xfrm>
            <a:off x="6361812" y="4392998"/>
            <a:ext cx="51636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t>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‘I like when streaming services </a:t>
            </a:r>
            <a:r>
              <a:rPr kumimoji="0" lang="en-US" sz="1600" b="1"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release episodes weekly</a:t>
            </a: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 rather than a whole season all at once,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similar to traditional TV schedules</a:t>
            </a: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a:t>
            </a:r>
          </a:p>
        </p:txBody>
      </p:sp>
      <p:pic>
        <p:nvPicPr>
          <p:cNvPr id="32" name="Picture 31">
            <a:extLst>
              <a:ext uri="{FF2B5EF4-FFF2-40B4-BE49-F238E27FC236}">
                <a16:creationId xmlns:a16="http://schemas.microsoft.com/office/drawing/2014/main" id="{4DFDD3DF-E19C-3517-14F8-A922DC723D0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379261" y="2531099"/>
            <a:ext cx="1738167" cy="1738167"/>
          </a:xfrm>
          <a:prstGeom prst="rect">
            <a:avLst/>
          </a:prstGeom>
        </p:spPr>
      </p:pic>
      <p:pic>
        <p:nvPicPr>
          <p:cNvPr id="34" name="Picture 33">
            <a:extLst>
              <a:ext uri="{FF2B5EF4-FFF2-40B4-BE49-F238E27FC236}">
                <a16:creationId xmlns:a16="http://schemas.microsoft.com/office/drawing/2014/main" id="{CAE5940C-4B87-DF17-CEF0-2A950A4BC21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074569" y="2531099"/>
            <a:ext cx="1738169" cy="1738169"/>
          </a:xfrm>
          <a:prstGeom prst="rect">
            <a:avLst/>
          </a:prstGeom>
        </p:spPr>
      </p:pic>
      <p:sp>
        <p:nvSpPr>
          <p:cNvPr id="4" name="Text Placeholder 24">
            <a:extLst>
              <a:ext uri="{FF2B5EF4-FFF2-40B4-BE49-F238E27FC236}">
                <a16:creationId xmlns:a16="http://schemas.microsoft.com/office/drawing/2014/main" id="{963BECC3-4C94-CA58-6C2D-18C5D40404CA}"/>
              </a:ext>
            </a:extLst>
          </p:cNvPr>
          <p:cNvSpPr txBox="1">
            <a:spLocks/>
          </p:cNvSpPr>
          <p:nvPr/>
        </p:nvSpPr>
        <p:spPr>
          <a:xfrm>
            <a:off x="429939" y="6196608"/>
            <a:ext cx="11664402" cy="339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How much do you agree with the following statements regarding how you prefer to watch your favorite streaming / TV shows? </a:t>
            </a:r>
          </a:p>
        </p:txBody>
      </p:sp>
      <p:sp>
        <p:nvSpPr>
          <p:cNvPr id="6" name="TextBox 5">
            <a:extLst>
              <a:ext uri="{FF2B5EF4-FFF2-40B4-BE49-F238E27FC236}">
                <a16:creationId xmlns:a16="http://schemas.microsoft.com/office/drawing/2014/main" id="{67A8CCB6-F10C-248B-6855-C8975DA08232}"/>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What cadence of episode releases for your favorite shows do you prefer from streaming services?</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total respondents</a:t>
            </a:r>
          </a:p>
        </p:txBody>
      </p:sp>
    </p:spTree>
    <p:extLst>
      <p:ext uri="{BB962C8B-B14F-4D97-AF65-F5344CB8AC3E}">
        <p14:creationId xmlns:p14="http://schemas.microsoft.com/office/powerpoint/2010/main" val="140269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2050-31AF-6FF4-C377-DBA18B9A5596}"/>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143FD162-F4CF-9AAE-4A6E-FF515A8BAFA3}"/>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D7DCDC2-39D3-C2B4-4171-73A4B935408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0CFAD3CE-C03A-8218-8118-D729D06A745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D7901AC-B3E5-223A-B5CF-34605F1C9AF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3" name="Rectangle 32">
            <a:extLst>
              <a:ext uri="{FF2B5EF4-FFF2-40B4-BE49-F238E27FC236}">
                <a16:creationId xmlns:a16="http://schemas.microsoft.com/office/drawing/2014/main" id="{8F0C377E-8C33-1565-B93C-C26DC48F8CAF}"/>
              </a:ext>
            </a:extLst>
          </p:cNvPr>
          <p:cNvSpPr/>
          <p:nvPr/>
        </p:nvSpPr>
        <p:spPr>
          <a:xfrm>
            <a:off x="308907" y="480824"/>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Diverse </a:t>
            </a:r>
            <a:r>
              <a:rPr lang="en-US" sz="2600" b="1">
                <a:solidFill>
                  <a:srgbClr val="1B1464"/>
                </a:solidFill>
                <a:latin typeface="Helvetica" pitchFamily="2" charset="0"/>
              </a:rPr>
              <a:t>audiences are more likely to enjoy weekly episode releases as it </a:t>
            </a:r>
            <a:r>
              <a:rPr lang="en-US" sz="2600" b="1">
                <a:solidFill>
                  <a:srgbClr val="ED3C8D"/>
                </a:solidFill>
                <a:latin typeface="Helvetica" pitchFamily="2" charset="0"/>
              </a:rPr>
              <a:t>creates more of a ‘social event’ among their friends and family</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6" name="Text Placeholder 24">
            <a:extLst>
              <a:ext uri="{FF2B5EF4-FFF2-40B4-BE49-F238E27FC236}">
                <a16:creationId xmlns:a16="http://schemas.microsoft.com/office/drawing/2014/main" id="{A7DA140F-EE52-E255-434F-438A556D3A25}"/>
              </a:ext>
            </a:extLst>
          </p:cNvPr>
          <p:cNvSpPr txBox="1">
            <a:spLocks/>
          </p:cNvSpPr>
          <p:nvPr/>
        </p:nvSpPr>
        <p:spPr>
          <a:xfrm>
            <a:off x="447695" y="6118280"/>
            <a:ext cx="11664402" cy="46686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lang="en-US" sz="800" i="1">
                <a:solidFill>
                  <a:srgbClr val="1F1A62"/>
                </a:solidFill>
                <a:latin typeface="Helvetica" panose="020B0403020202020204" pitchFamily="34" charset="0"/>
                <a:ea typeface="Open Sans" panose="020B0606030504020204" pitchFamily="34" charset="0"/>
                <a:cs typeface="Open Sans" panose="020B0606030504020204" pitchFamily="34" charset="0"/>
              </a:rPr>
              <a:t>Evolution of Video Branding</a:t>
            </a: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How much do you agree with the following statements regarding how you prefer to watch your favorite streaming / TV shows?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NH Black represents Non-Hispanic Black and NH White represents Non-Hispanic White.</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C95946D-25DA-8B0E-935C-012D83178C61}"/>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What cadence of episode releases for your favorite shows do you prefer from streaming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604020202020204" pitchFamily="34" charset="0"/>
                <a:cs typeface="Helvetica" panose="020B0604020202020204" pitchFamily="34" charset="0"/>
              </a:rPr>
              <a:t>% of total respondents, by race / ethnicity</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483D8283-BBC0-36A7-90E1-C00AA8C03024}"/>
              </a:ext>
            </a:extLst>
          </p:cNvPr>
          <p:cNvSpPr txBox="1"/>
          <p:nvPr/>
        </p:nvSpPr>
        <p:spPr>
          <a:xfrm>
            <a:off x="-5296" y="-18722"/>
            <a:ext cx="1788376" cy="307777"/>
          </a:xfrm>
          <a:prstGeom prst="rect">
            <a:avLst/>
          </a:prstGeom>
          <a:solidFill>
            <a:srgbClr val="ED3C8D"/>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Consumer Choice </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18" name="Group 17">
            <a:extLst>
              <a:ext uri="{FF2B5EF4-FFF2-40B4-BE49-F238E27FC236}">
                <a16:creationId xmlns:a16="http://schemas.microsoft.com/office/drawing/2014/main" id="{93A33D07-3D03-4A4D-EF49-84EF833F9ED4}"/>
              </a:ext>
            </a:extLst>
          </p:cNvPr>
          <p:cNvGrpSpPr/>
          <p:nvPr/>
        </p:nvGrpSpPr>
        <p:grpSpPr>
          <a:xfrm>
            <a:off x="645014" y="2371684"/>
            <a:ext cx="10909807" cy="3390576"/>
            <a:chOff x="645012" y="2649804"/>
            <a:chExt cx="10909807" cy="3390576"/>
          </a:xfrm>
        </p:grpSpPr>
        <p:sp>
          <p:nvSpPr>
            <p:cNvPr id="47" name="Rectangle: Rounded Corners 46">
              <a:extLst>
                <a:ext uri="{FF2B5EF4-FFF2-40B4-BE49-F238E27FC236}">
                  <a16:creationId xmlns:a16="http://schemas.microsoft.com/office/drawing/2014/main" id="{9F61A6F1-8B9F-E7A7-FA0C-2152CE7207B9}"/>
                </a:ext>
              </a:extLst>
            </p:cNvPr>
            <p:cNvSpPr/>
            <p:nvPr/>
          </p:nvSpPr>
          <p:spPr>
            <a:xfrm>
              <a:off x="6227867" y="2686175"/>
              <a:ext cx="5319121" cy="335420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48" name="Rectangle: Rounded Corners 47">
              <a:extLst>
                <a:ext uri="{FF2B5EF4-FFF2-40B4-BE49-F238E27FC236}">
                  <a16:creationId xmlns:a16="http://schemas.microsoft.com/office/drawing/2014/main" id="{2898E313-D26F-E49F-1CEA-88343B01D51B}"/>
                </a:ext>
              </a:extLst>
            </p:cNvPr>
            <p:cNvSpPr/>
            <p:nvPr/>
          </p:nvSpPr>
          <p:spPr>
            <a:xfrm>
              <a:off x="645014" y="2686175"/>
              <a:ext cx="5319121" cy="335420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3" name="TextBox 2">
              <a:extLst>
                <a:ext uri="{FF2B5EF4-FFF2-40B4-BE49-F238E27FC236}">
                  <a16:creationId xmlns:a16="http://schemas.microsoft.com/office/drawing/2014/main" id="{6A4F8460-B312-478E-81B8-6C56C3066F50}"/>
                </a:ext>
              </a:extLst>
            </p:cNvPr>
            <p:cNvSpPr txBox="1"/>
            <p:nvPr/>
          </p:nvSpPr>
          <p:spPr>
            <a:xfrm>
              <a:off x="6235698" y="4202155"/>
              <a:ext cx="5319121" cy="830997"/>
            </a:xfrm>
            <a:prstGeom prst="rect">
              <a:avLst/>
            </a:prstGeom>
            <a:noFill/>
          </p:spPr>
          <p:txBody>
            <a:bodyPr wrap="square" rtlCol="0">
              <a:spAutoFit/>
            </a:bodyPr>
            <a:lstStyle/>
            <a:p>
              <a:pPr algn="ctr"/>
              <a:r>
                <a:rPr lang="en-US" sz="1600">
                  <a:solidFill>
                    <a:srgbClr val="1B1464"/>
                  </a:solidFill>
                  <a:latin typeface="Helvetica" panose="020B0604020202020204" pitchFamily="34" charset="0"/>
                  <a:cs typeface="Helvetica" panose="020B0604020202020204" pitchFamily="34" charset="0"/>
                </a:rPr>
                <a:t>‘I like when streaming services </a:t>
              </a:r>
              <a:r>
                <a:rPr lang="en-US" sz="1600" b="1">
                  <a:solidFill>
                    <a:srgbClr val="1B1464"/>
                  </a:solidFill>
                  <a:latin typeface="Helvetica" panose="020B0604020202020204" pitchFamily="34" charset="0"/>
                  <a:cs typeface="Helvetica" panose="020B0604020202020204" pitchFamily="34" charset="0"/>
                </a:rPr>
                <a:t>release episodes weekly, </a:t>
              </a:r>
              <a:r>
                <a:rPr lang="en-US" sz="1600">
                  <a:solidFill>
                    <a:srgbClr val="1B1464"/>
                  </a:solidFill>
                  <a:latin typeface="Helvetica" panose="020B0604020202020204" pitchFamily="34" charset="0"/>
                  <a:cs typeface="Helvetica" panose="020B0604020202020204" pitchFamily="34" charset="0"/>
                </a:rPr>
                <a:t>rather than a whole season all at once,</a:t>
              </a:r>
              <a:br>
                <a:rPr lang="en-US" sz="1600">
                  <a:solidFill>
                    <a:srgbClr val="1B1464"/>
                  </a:solidFill>
                  <a:latin typeface="Helvetica" panose="020B0604020202020204" pitchFamily="34" charset="0"/>
                  <a:cs typeface="Helvetica" panose="020B0604020202020204" pitchFamily="34" charset="0"/>
                </a:rPr>
              </a:br>
              <a:r>
                <a:rPr lang="en-US" sz="1600" b="1">
                  <a:solidFill>
                    <a:srgbClr val="1B1464"/>
                  </a:solidFill>
                  <a:latin typeface="Helvetica" panose="020B0604020202020204" pitchFamily="34" charset="0"/>
                  <a:cs typeface="Helvetica" panose="020B0604020202020204" pitchFamily="34" charset="0"/>
                </a:rPr>
                <a:t>similar to traditional TV schedules</a:t>
              </a:r>
              <a:r>
                <a:rPr lang="en-US" sz="1600">
                  <a:solidFill>
                    <a:srgbClr val="1B1464"/>
                  </a:solidFill>
                  <a:latin typeface="Helvetica" panose="020B0604020202020204" pitchFamily="34" charset="0"/>
                  <a:cs typeface="Helvetica" panose="020B0604020202020204" pitchFamily="34" charset="0"/>
                </a:rPr>
                <a:t>’</a:t>
              </a:r>
            </a:p>
          </p:txBody>
        </p:sp>
        <p:sp>
          <p:nvSpPr>
            <p:cNvPr id="11" name="TextBox 10">
              <a:extLst>
                <a:ext uri="{FF2B5EF4-FFF2-40B4-BE49-F238E27FC236}">
                  <a16:creationId xmlns:a16="http://schemas.microsoft.com/office/drawing/2014/main" id="{FEF6E276-8D69-31C1-1215-1A018FD0B2D1}"/>
                </a:ext>
              </a:extLst>
            </p:cNvPr>
            <p:cNvSpPr txBox="1"/>
            <p:nvPr/>
          </p:nvSpPr>
          <p:spPr>
            <a:xfrm>
              <a:off x="645012" y="4202155"/>
              <a:ext cx="5326954" cy="584775"/>
            </a:xfrm>
            <a:prstGeom prst="rect">
              <a:avLst/>
            </a:prstGeom>
            <a:noFill/>
          </p:spPr>
          <p:txBody>
            <a:bodyPr wrap="square" rtlCol="0">
              <a:spAutoFit/>
            </a:bodyPr>
            <a:lstStyle/>
            <a:p>
              <a:pPr algn="ctr"/>
              <a:r>
                <a:rPr lang="en-US" sz="1600">
                  <a:solidFill>
                    <a:srgbClr val="1B1464"/>
                  </a:solidFill>
                  <a:latin typeface="Helvetica" panose="020B0604020202020204" pitchFamily="34" charset="0"/>
                  <a:cs typeface="Helvetica" panose="020B0604020202020204" pitchFamily="34" charset="0"/>
                </a:rPr>
                <a:t>‘I like when streaming services</a:t>
              </a:r>
              <a:br>
                <a:rPr lang="en-US" sz="1600">
                  <a:solidFill>
                    <a:srgbClr val="1B1464"/>
                  </a:solidFill>
                  <a:latin typeface="Helvetica" panose="020B0604020202020204" pitchFamily="34" charset="0"/>
                  <a:cs typeface="Helvetica" panose="020B0604020202020204" pitchFamily="34" charset="0"/>
                </a:rPr>
              </a:br>
              <a:r>
                <a:rPr lang="en-US" sz="1600" b="1">
                  <a:solidFill>
                    <a:srgbClr val="1B1464"/>
                  </a:solidFill>
                  <a:latin typeface="Helvetica" panose="020B0604020202020204" pitchFamily="34" charset="0"/>
                  <a:cs typeface="Helvetica" panose="020B0604020202020204" pitchFamily="34" charset="0"/>
                </a:rPr>
                <a:t>release all episodes at once</a:t>
              </a:r>
              <a:r>
                <a:rPr lang="en-US" sz="1600">
                  <a:solidFill>
                    <a:srgbClr val="1B1464"/>
                  </a:solidFill>
                  <a:latin typeface="Helvetica" panose="020B0604020202020204" pitchFamily="34" charset="0"/>
                  <a:cs typeface="Helvetica" panose="020B0604020202020204" pitchFamily="34" charset="0"/>
                </a:rPr>
                <a:t>’</a:t>
              </a:r>
            </a:p>
          </p:txBody>
        </p:sp>
        <p:pic>
          <p:nvPicPr>
            <p:cNvPr id="51" name="Picture 50" descr="A colorful logo with a play button&#10;&#10;Description automatically generated">
              <a:extLst>
                <a:ext uri="{FF2B5EF4-FFF2-40B4-BE49-F238E27FC236}">
                  <a16:creationId xmlns:a16="http://schemas.microsoft.com/office/drawing/2014/main" id="{82B28E3E-42ED-F529-C704-02B88E374C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98182" y="2649804"/>
              <a:ext cx="1612783" cy="1612783"/>
            </a:xfrm>
            <a:prstGeom prst="rect">
              <a:avLst/>
            </a:prstGeom>
          </p:spPr>
        </p:pic>
        <p:pic>
          <p:nvPicPr>
            <p:cNvPr id="53" name="Picture 52" descr="A calendar with a plus sign&#10;&#10;Description automatically generated">
              <a:extLst>
                <a:ext uri="{FF2B5EF4-FFF2-40B4-BE49-F238E27FC236}">
                  <a16:creationId xmlns:a16="http://schemas.microsoft.com/office/drawing/2014/main" id="{8BA88A96-0A64-DE2D-245F-D51B42F54B8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276158" y="2854992"/>
              <a:ext cx="1228644" cy="1228644"/>
            </a:xfrm>
            <a:prstGeom prst="rect">
              <a:avLst/>
            </a:prstGeom>
          </p:spPr>
        </p:pic>
        <p:sp>
          <p:nvSpPr>
            <p:cNvPr id="50" name="TextBox 49">
              <a:extLst>
                <a:ext uri="{FF2B5EF4-FFF2-40B4-BE49-F238E27FC236}">
                  <a16:creationId xmlns:a16="http://schemas.microsoft.com/office/drawing/2014/main" id="{E0D019DE-6EA0-5AAD-00D7-B7397FFA90E9}"/>
                </a:ext>
              </a:extLst>
            </p:cNvPr>
            <p:cNvSpPr txBox="1"/>
            <p:nvPr/>
          </p:nvSpPr>
          <p:spPr>
            <a:xfrm>
              <a:off x="698534" y="5071825"/>
              <a:ext cx="5212080" cy="646331"/>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78%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72%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71%</a:t>
              </a:r>
            </a:p>
          </p:txBody>
        </p:sp>
        <p:sp>
          <p:nvSpPr>
            <p:cNvPr id="49" name="TextBox 48">
              <a:extLst>
                <a:ext uri="{FF2B5EF4-FFF2-40B4-BE49-F238E27FC236}">
                  <a16:creationId xmlns:a16="http://schemas.microsoft.com/office/drawing/2014/main" id="{74C41A68-5FCB-CEC3-4DF6-1B1711C5BFF9}"/>
                </a:ext>
              </a:extLst>
            </p:cNvPr>
            <p:cNvSpPr txBox="1"/>
            <p:nvPr/>
          </p:nvSpPr>
          <p:spPr>
            <a:xfrm>
              <a:off x="6278740" y="5071825"/>
              <a:ext cx="5217375" cy="646331"/>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4EBEA4"/>
                  </a:solidFill>
                  <a:latin typeface="Helvetica" panose="020B0604020202020204" pitchFamily="34" charset="0"/>
                  <a:ea typeface="Open Sans" panose="020B0606030504020204" pitchFamily="34" charset="0"/>
                </a:rPr>
                <a:t>57</a:t>
              </a: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67%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47%</a:t>
              </a:r>
            </a:p>
          </p:txBody>
        </p:sp>
        <p:sp>
          <p:nvSpPr>
            <p:cNvPr id="12" name="TextBox 11">
              <a:extLst>
                <a:ext uri="{FF2B5EF4-FFF2-40B4-BE49-F238E27FC236}">
                  <a16:creationId xmlns:a16="http://schemas.microsoft.com/office/drawing/2014/main" id="{39CF89FA-D897-3A4C-2AB7-494A87CD106E}"/>
                </a:ext>
              </a:extLst>
            </p:cNvPr>
            <p:cNvSpPr txBox="1"/>
            <p:nvPr/>
          </p:nvSpPr>
          <p:spPr>
            <a:xfrm>
              <a:off x="1418680" y="5663379"/>
              <a:ext cx="1079502" cy="307777"/>
            </a:xfrm>
            <a:prstGeom prst="rect">
              <a:avLst/>
            </a:prstGeom>
            <a:noFill/>
          </p:spPr>
          <p:txBody>
            <a:bodyPr wrap="square" rtlCol="0">
              <a:spAutoFit/>
            </a:bodyPr>
            <a:lstStyle/>
            <a:p>
              <a:pPr algn="ctr"/>
              <a:r>
                <a:rPr lang="en-US" sz="1400" b="1">
                  <a:solidFill>
                    <a:srgbClr val="4EBEA4"/>
                  </a:solidFill>
                  <a:latin typeface="Helvetica" panose="020B0604020202020204" pitchFamily="34" charset="0"/>
                  <a:cs typeface="Helvetica" panose="020B0604020202020204" pitchFamily="34" charset="0"/>
                </a:rPr>
                <a:t>Hispanic </a:t>
              </a:r>
            </a:p>
          </p:txBody>
        </p:sp>
        <p:sp>
          <p:nvSpPr>
            <p:cNvPr id="13" name="TextBox 12">
              <a:extLst>
                <a:ext uri="{FF2B5EF4-FFF2-40B4-BE49-F238E27FC236}">
                  <a16:creationId xmlns:a16="http://schemas.microsoft.com/office/drawing/2014/main" id="{5FB780C3-5867-AB61-E1A4-68E63B2E048B}"/>
                </a:ext>
              </a:extLst>
            </p:cNvPr>
            <p:cNvSpPr txBox="1"/>
            <p:nvPr/>
          </p:nvSpPr>
          <p:spPr>
            <a:xfrm>
              <a:off x="2715696" y="5663379"/>
              <a:ext cx="1079502" cy="307777"/>
            </a:xfrm>
            <a:prstGeom prst="rect">
              <a:avLst/>
            </a:prstGeom>
            <a:noFill/>
          </p:spPr>
          <p:txBody>
            <a:bodyPr wrap="square" rtlCol="0">
              <a:spAutoFit/>
            </a:bodyPr>
            <a:lstStyle/>
            <a:p>
              <a:pPr algn="ctr"/>
              <a:r>
                <a:rPr lang="en-US" sz="1400" b="1">
                  <a:solidFill>
                    <a:srgbClr val="00BFF2"/>
                  </a:solidFill>
                  <a:latin typeface="Helvetica" panose="020B0604020202020204" pitchFamily="34" charset="0"/>
                  <a:cs typeface="Helvetica" panose="020B0604020202020204" pitchFamily="34" charset="0"/>
                </a:rPr>
                <a:t>NH Black</a:t>
              </a:r>
            </a:p>
          </p:txBody>
        </p:sp>
        <p:sp>
          <p:nvSpPr>
            <p:cNvPr id="14" name="TextBox 13">
              <a:extLst>
                <a:ext uri="{FF2B5EF4-FFF2-40B4-BE49-F238E27FC236}">
                  <a16:creationId xmlns:a16="http://schemas.microsoft.com/office/drawing/2014/main" id="{5A1681AF-142F-5B87-F375-5C20A9C70FE2}"/>
                </a:ext>
              </a:extLst>
            </p:cNvPr>
            <p:cNvSpPr txBox="1"/>
            <p:nvPr/>
          </p:nvSpPr>
          <p:spPr>
            <a:xfrm>
              <a:off x="4024580" y="5663379"/>
              <a:ext cx="1079502" cy="307777"/>
            </a:xfrm>
            <a:prstGeom prst="rect">
              <a:avLst/>
            </a:prstGeom>
            <a:noFill/>
          </p:spPr>
          <p:txBody>
            <a:bodyPr wrap="square" rtlCol="0">
              <a:spAutoFit/>
            </a:bodyPr>
            <a:lstStyle/>
            <a:p>
              <a:pPr algn="ctr"/>
              <a:r>
                <a:rPr lang="en-US" sz="1400" b="1">
                  <a:solidFill>
                    <a:srgbClr val="ED3C8D"/>
                  </a:solidFill>
                  <a:latin typeface="Helvetica" panose="020B0604020202020204" pitchFamily="34" charset="0"/>
                  <a:cs typeface="Helvetica" panose="020B0604020202020204" pitchFamily="34" charset="0"/>
                </a:rPr>
                <a:t>NH White</a:t>
              </a:r>
            </a:p>
          </p:txBody>
        </p:sp>
      </p:grpSp>
      <p:sp>
        <p:nvSpPr>
          <p:cNvPr id="39" name="TextBox 38">
            <a:extLst>
              <a:ext uri="{FF2B5EF4-FFF2-40B4-BE49-F238E27FC236}">
                <a16:creationId xmlns:a16="http://schemas.microsoft.com/office/drawing/2014/main" id="{EE402405-B0E6-5EF0-42D2-624BE7B60A25}"/>
              </a:ext>
            </a:extLst>
          </p:cNvPr>
          <p:cNvSpPr txBox="1"/>
          <p:nvPr/>
        </p:nvSpPr>
        <p:spPr>
          <a:xfrm>
            <a:off x="6986402" y="5379365"/>
            <a:ext cx="1079502" cy="307777"/>
          </a:xfrm>
          <a:prstGeom prst="rect">
            <a:avLst/>
          </a:prstGeom>
          <a:noFill/>
        </p:spPr>
        <p:txBody>
          <a:bodyPr wrap="square" rtlCol="0">
            <a:spAutoFit/>
          </a:bodyPr>
          <a:lstStyle/>
          <a:p>
            <a:pPr algn="ctr"/>
            <a:r>
              <a:rPr lang="en-US" sz="1400" b="1">
                <a:solidFill>
                  <a:srgbClr val="4EBEA4"/>
                </a:solidFill>
                <a:latin typeface="Helvetica" panose="020B0604020202020204" pitchFamily="34" charset="0"/>
                <a:cs typeface="Helvetica" panose="020B0604020202020204" pitchFamily="34" charset="0"/>
              </a:rPr>
              <a:t>Hispanic </a:t>
            </a:r>
          </a:p>
        </p:txBody>
      </p:sp>
      <p:sp>
        <p:nvSpPr>
          <p:cNvPr id="40" name="TextBox 39">
            <a:extLst>
              <a:ext uri="{FF2B5EF4-FFF2-40B4-BE49-F238E27FC236}">
                <a16:creationId xmlns:a16="http://schemas.microsoft.com/office/drawing/2014/main" id="{5B41C33F-8CEE-E349-5708-7BA4DF2DE7F3}"/>
              </a:ext>
            </a:extLst>
          </p:cNvPr>
          <p:cNvSpPr txBox="1"/>
          <p:nvPr/>
        </p:nvSpPr>
        <p:spPr>
          <a:xfrm>
            <a:off x="8283418" y="5379365"/>
            <a:ext cx="1079502" cy="307777"/>
          </a:xfrm>
          <a:prstGeom prst="rect">
            <a:avLst/>
          </a:prstGeom>
          <a:noFill/>
        </p:spPr>
        <p:txBody>
          <a:bodyPr wrap="square" rtlCol="0">
            <a:spAutoFit/>
          </a:bodyPr>
          <a:lstStyle/>
          <a:p>
            <a:pPr algn="ctr"/>
            <a:r>
              <a:rPr lang="en-US" sz="1400" b="1">
                <a:solidFill>
                  <a:srgbClr val="00BFF2"/>
                </a:solidFill>
                <a:latin typeface="Helvetica" panose="020B0604020202020204" pitchFamily="34" charset="0"/>
                <a:cs typeface="Helvetica" panose="020B0604020202020204" pitchFamily="34" charset="0"/>
              </a:rPr>
              <a:t>NH Black</a:t>
            </a:r>
          </a:p>
        </p:txBody>
      </p:sp>
      <p:sp>
        <p:nvSpPr>
          <p:cNvPr id="41" name="TextBox 40">
            <a:extLst>
              <a:ext uri="{FF2B5EF4-FFF2-40B4-BE49-F238E27FC236}">
                <a16:creationId xmlns:a16="http://schemas.microsoft.com/office/drawing/2014/main" id="{0C90ACAB-BEA8-F16E-D323-D93B0D3C41A3}"/>
              </a:ext>
            </a:extLst>
          </p:cNvPr>
          <p:cNvSpPr txBox="1"/>
          <p:nvPr/>
        </p:nvSpPr>
        <p:spPr>
          <a:xfrm>
            <a:off x="9592302" y="5379365"/>
            <a:ext cx="1079502" cy="307777"/>
          </a:xfrm>
          <a:prstGeom prst="rect">
            <a:avLst/>
          </a:prstGeom>
          <a:noFill/>
        </p:spPr>
        <p:txBody>
          <a:bodyPr wrap="square" rtlCol="0">
            <a:spAutoFit/>
          </a:bodyPr>
          <a:lstStyle/>
          <a:p>
            <a:pPr algn="ctr"/>
            <a:r>
              <a:rPr lang="en-US" sz="1400" b="1">
                <a:solidFill>
                  <a:srgbClr val="ED3C8D"/>
                </a:solidFill>
                <a:latin typeface="Helvetica" panose="020B0604020202020204" pitchFamily="34" charset="0"/>
                <a:cs typeface="Helvetica" panose="020B0604020202020204" pitchFamily="34" charset="0"/>
              </a:rPr>
              <a:t>NH White</a:t>
            </a:r>
          </a:p>
        </p:txBody>
      </p:sp>
    </p:spTree>
    <p:extLst>
      <p:ext uri="{BB962C8B-B14F-4D97-AF65-F5344CB8AC3E}">
        <p14:creationId xmlns:p14="http://schemas.microsoft.com/office/powerpoint/2010/main" val="307564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2050-31AF-6FF4-C377-DBA18B9A559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89B826-EC4B-F08A-6E32-298D4957E12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5" name="Rectangle 34">
            <a:extLst>
              <a:ext uri="{FF2B5EF4-FFF2-40B4-BE49-F238E27FC236}">
                <a16:creationId xmlns:a16="http://schemas.microsoft.com/office/drawing/2014/main" id="{143FD162-F4CF-9AAE-4A6E-FF515A8BAFA3}"/>
              </a:ext>
            </a:extLst>
          </p:cNvPr>
          <p:cNvSpPr/>
          <p:nvPr/>
        </p:nvSpPr>
        <p:spPr>
          <a:xfrm>
            <a:off x="0" y="1685014"/>
            <a:ext cx="12192000" cy="439729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descr="A person and person sitting on a couch&#10;&#10;Description automatically generated">
            <a:extLst>
              <a:ext uri="{FF2B5EF4-FFF2-40B4-BE49-F238E27FC236}">
                <a16:creationId xmlns:a16="http://schemas.microsoft.com/office/drawing/2014/main" id="{424D0873-8357-19C4-5E53-9E1E8150574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98" y="1681806"/>
            <a:ext cx="5215710" cy="4408634"/>
          </a:xfrm>
          <a:prstGeom prst="rect">
            <a:avLst/>
          </a:prstGeom>
        </p:spPr>
      </p:pic>
      <p:sp>
        <p:nvSpPr>
          <p:cNvPr id="5" name="Slide Number Placeholder 5">
            <a:extLst>
              <a:ext uri="{FF2B5EF4-FFF2-40B4-BE49-F238E27FC236}">
                <a16:creationId xmlns:a16="http://schemas.microsoft.com/office/drawing/2014/main" id="{0CFAD3CE-C03A-8218-8118-D729D06A745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D7901AC-B3E5-223A-B5CF-34605F1C9AF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3" name="Rectangle 32">
            <a:extLst>
              <a:ext uri="{FF2B5EF4-FFF2-40B4-BE49-F238E27FC236}">
                <a16:creationId xmlns:a16="http://schemas.microsoft.com/office/drawing/2014/main" id="{8F0C377E-8C33-1565-B93C-C26DC48F8CAF}"/>
              </a:ext>
            </a:extLst>
          </p:cNvPr>
          <p:cNvSpPr/>
          <p:nvPr/>
        </p:nvSpPr>
        <p:spPr>
          <a:xfrm>
            <a:off x="308907" y="475736"/>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 a highlight of their ‘me time’ with others, diverse audiences are also more likely to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appreciate the anticipation</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of weekly episodic releases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6" name="Text Placeholder 24">
            <a:extLst>
              <a:ext uri="{FF2B5EF4-FFF2-40B4-BE49-F238E27FC236}">
                <a16:creationId xmlns:a16="http://schemas.microsoft.com/office/drawing/2014/main" id="{A7DA140F-EE52-E255-434F-438A556D3A25}"/>
              </a:ext>
            </a:extLst>
          </p:cNvPr>
          <p:cNvSpPr txBox="1">
            <a:spLocks/>
          </p:cNvSpPr>
          <p:nvPr/>
        </p:nvSpPr>
        <p:spPr>
          <a:xfrm>
            <a:off x="447695" y="6118280"/>
            <a:ext cx="11664402" cy="46686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lang="en-US" sz="800" i="1">
                <a:solidFill>
                  <a:srgbClr val="1F1A62"/>
                </a:solidFill>
                <a:latin typeface="Helvetica" panose="020B0403020202020204" pitchFamily="34" charset="0"/>
                <a:ea typeface="Open Sans" panose="020B0606030504020204" pitchFamily="34" charset="0"/>
                <a:cs typeface="Open Sans" panose="020B0606030504020204" pitchFamily="34" charset="0"/>
              </a:rPr>
              <a:t>Evolution of Video Branding</a:t>
            </a: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How much do you agree with the following statements regarding how you prefer to watch your favorite streaming / TV shows?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NH Black represents Non-Hispanic Black and NH White represents Non-Hispanic White.</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C95946D-25DA-8B0E-935C-012D83178C61}"/>
              </a:ext>
            </a:extLst>
          </p:cNvPr>
          <p:cNvSpPr txBox="1"/>
          <p:nvPr/>
        </p:nvSpPr>
        <p:spPr>
          <a:xfrm>
            <a:off x="5193504" y="1701440"/>
            <a:ext cx="69984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like when streaming services release episodes weekly because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it gives me something to look forward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B1464"/>
                </a:solidFill>
                <a:latin typeface="Helvetica" panose="020B0604020202020204" pitchFamily="34" charset="0"/>
                <a:cs typeface="Helvetica" panose="020B0604020202020204" pitchFamily="34" charset="0"/>
              </a:rPr>
              <a:t>% of total respondents, by race / ethnicity</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61" name="Rectangle: Rounded Corners 60">
            <a:extLst>
              <a:ext uri="{FF2B5EF4-FFF2-40B4-BE49-F238E27FC236}">
                <a16:creationId xmlns:a16="http://schemas.microsoft.com/office/drawing/2014/main" id="{985EBEFE-5FCE-71C0-C034-2B3A04694E8C}"/>
              </a:ext>
            </a:extLst>
          </p:cNvPr>
          <p:cNvSpPr/>
          <p:nvPr/>
        </p:nvSpPr>
        <p:spPr>
          <a:xfrm>
            <a:off x="5802523" y="2690081"/>
            <a:ext cx="2704430" cy="1299059"/>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01447F5E-8881-E9E8-AB60-134B098D96B9}"/>
              </a:ext>
            </a:extLst>
          </p:cNvPr>
          <p:cNvSpPr txBox="1"/>
          <p:nvPr/>
        </p:nvSpPr>
        <p:spPr>
          <a:xfrm>
            <a:off x="5802523" y="2712706"/>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NH Black</a:t>
            </a:r>
          </a:p>
        </p:txBody>
      </p:sp>
      <p:sp>
        <p:nvSpPr>
          <p:cNvPr id="63" name="TextBox 62">
            <a:extLst>
              <a:ext uri="{FF2B5EF4-FFF2-40B4-BE49-F238E27FC236}">
                <a16:creationId xmlns:a16="http://schemas.microsoft.com/office/drawing/2014/main" id="{0527D217-9BA5-35FF-C066-9F75FCEEE260}"/>
              </a:ext>
            </a:extLst>
          </p:cNvPr>
          <p:cNvSpPr txBox="1"/>
          <p:nvPr/>
        </p:nvSpPr>
        <p:spPr>
          <a:xfrm>
            <a:off x="5787260" y="3185472"/>
            <a:ext cx="26839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n w="13462">
                  <a:solidFill>
                    <a:prstClr val="black"/>
                  </a:solidFill>
                  <a:prstDash val="solid"/>
                </a:ln>
                <a:solidFill>
                  <a:srgbClr val="00BFF2"/>
                </a:solidFill>
                <a:latin typeface="Helvetica" panose="020B0604020202020204" pitchFamily="34" charset="0"/>
                <a:ea typeface="Open Sans" panose="020B0606030504020204" pitchFamily="34" charset="0"/>
              </a:rPr>
              <a:t>74%</a:t>
            </a:r>
          </a:p>
        </p:txBody>
      </p:sp>
      <p:cxnSp>
        <p:nvCxnSpPr>
          <p:cNvPr id="64" name="Straight Connector 63">
            <a:extLst>
              <a:ext uri="{FF2B5EF4-FFF2-40B4-BE49-F238E27FC236}">
                <a16:creationId xmlns:a16="http://schemas.microsoft.com/office/drawing/2014/main" id="{771A190F-820B-39FE-2995-6672459B763D}"/>
              </a:ext>
            </a:extLst>
          </p:cNvPr>
          <p:cNvCxnSpPr>
            <a:cxnSpLocks/>
          </p:cNvCxnSpPr>
          <p:nvPr/>
        </p:nvCxnSpPr>
        <p:spPr>
          <a:xfrm>
            <a:off x="5969967" y="3176291"/>
            <a:ext cx="2169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87AEDB08-5EBF-ACEF-7A9C-BA924FC7B621}"/>
              </a:ext>
            </a:extLst>
          </p:cNvPr>
          <p:cNvSpPr/>
          <p:nvPr/>
        </p:nvSpPr>
        <p:spPr>
          <a:xfrm>
            <a:off x="7364231" y="4401512"/>
            <a:ext cx="2704430" cy="1299059"/>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58CCAF59-6543-76BF-1D46-1E9201010350}"/>
              </a:ext>
            </a:extLst>
          </p:cNvPr>
          <p:cNvSpPr txBox="1"/>
          <p:nvPr/>
        </p:nvSpPr>
        <p:spPr>
          <a:xfrm>
            <a:off x="7333751" y="4424137"/>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NH White</a:t>
            </a:r>
          </a:p>
        </p:txBody>
      </p:sp>
      <p:sp>
        <p:nvSpPr>
          <p:cNvPr id="67" name="TextBox 66">
            <a:extLst>
              <a:ext uri="{FF2B5EF4-FFF2-40B4-BE49-F238E27FC236}">
                <a16:creationId xmlns:a16="http://schemas.microsoft.com/office/drawing/2014/main" id="{5C729C70-64F7-55E8-B205-6CE6BE319414}"/>
              </a:ext>
            </a:extLst>
          </p:cNvPr>
          <p:cNvSpPr txBox="1"/>
          <p:nvPr/>
        </p:nvSpPr>
        <p:spPr>
          <a:xfrm>
            <a:off x="7362520" y="4896903"/>
            <a:ext cx="26756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n w="13462">
                  <a:solidFill>
                    <a:prstClr val="black"/>
                  </a:solidFill>
                  <a:prstDash val="solid"/>
                </a:ln>
                <a:solidFill>
                  <a:srgbClr val="ED3C8D"/>
                </a:solidFill>
                <a:latin typeface="Helvetica" panose="020B0604020202020204" pitchFamily="34" charset="0"/>
                <a:ea typeface="Open Sans" panose="020B0606030504020204" pitchFamily="34" charset="0"/>
              </a:rPr>
              <a:t>58%</a:t>
            </a:r>
          </a:p>
        </p:txBody>
      </p:sp>
      <p:cxnSp>
        <p:nvCxnSpPr>
          <p:cNvPr id="68" name="Straight Connector 67">
            <a:extLst>
              <a:ext uri="{FF2B5EF4-FFF2-40B4-BE49-F238E27FC236}">
                <a16:creationId xmlns:a16="http://schemas.microsoft.com/office/drawing/2014/main" id="{12B0DE50-00CD-4CBB-9141-FFCAE828F33E}"/>
              </a:ext>
            </a:extLst>
          </p:cNvPr>
          <p:cNvCxnSpPr>
            <a:cxnSpLocks/>
          </p:cNvCxnSpPr>
          <p:nvPr/>
        </p:nvCxnSpPr>
        <p:spPr>
          <a:xfrm>
            <a:off x="7587091" y="4887722"/>
            <a:ext cx="216964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FD3ACA63-D072-CCDA-FC1E-C3AD2CE13A62}"/>
              </a:ext>
            </a:extLst>
          </p:cNvPr>
          <p:cNvSpPr/>
          <p:nvPr/>
        </p:nvSpPr>
        <p:spPr>
          <a:xfrm>
            <a:off x="8910722" y="2694156"/>
            <a:ext cx="2704430" cy="1299059"/>
          </a:xfrm>
          <a:prstGeom prst="roundRect">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6233708F-B150-9F8F-A68B-A145C0092D18}"/>
              </a:ext>
            </a:extLst>
          </p:cNvPr>
          <p:cNvSpPr txBox="1"/>
          <p:nvPr/>
        </p:nvSpPr>
        <p:spPr>
          <a:xfrm>
            <a:off x="8895459" y="2742321"/>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Hispanic</a:t>
            </a:r>
          </a:p>
        </p:txBody>
      </p:sp>
      <p:sp>
        <p:nvSpPr>
          <p:cNvPr id="71" name="TextBox 70">
            <a:extLst>
              <a:ext uri="{FF2B5EF4-FFF2-40B4-BE49-F238E27FC236}">
                <a16:creationId xmlns:a16="http://schemas.microsoft.com/office/drawing/2014/main" id="{20A6C12F-1A34-5536-E980-24E6751B2615}"/>
              </a:ext>
            </a:extLst>
          </p:cNvPr>
          <p:cNvSpPr txBox="1"/>
          <p:nvPr/>
        </p:nvSpPr>
        <p:spPr>
          <a:xfrm>
            <a:off x="8895460" y="3217487"/>
            <a:ext cx="271969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n w="13462">
                  <a:solidFill>
                    <a:prstClr val="black"/>
                  </a:solidFill>
                  <a:prstDash val="solid"/>
                </a:ln>
                <a:solidFill>
                  <a:srgbClr val="4EBEA4"/>
                </a:solidFill>
                <a:latin typeface="Helvetica" panose="020B0604020202020204" pitchFamily="34" charset="0"/>
                <a:ea typeface="Open Sans" panose="020B0606030504020204" pitchFamily="34" charset="0"/>
              </a:rPr>
              <a:t>65%</a:t>
            </a:r>
          </a:p>
        </p:txBody>
      </p:sp>
      <p:cxnSp>
        <p:nvCxnSpPr>
          <p:cNvPr id="72" name="Straight Connector 71">
            <a:extLst>
              <a:ext uri="{FF2B5EF4-FFF2-40B4-BE49-F238E27FC236}">
                <a16:creationId xmlns:a16="http://schemas.microsoft.com/office/drawing/2014/main" id="{7709B428-29C5-DF8C-B766-DD113F91A081}"/>
              </a:ext>
            </a:extLst>
          </p:cNvPr>
          <p:cNvCxnSpPr>
            <a:cxnSpLocks/>
          </p:cNvCxnSpPr>
          <p:nvPr/>
        </p:nvCxnSpPr>
        <p:spPr>
          <a:xfrm>
            <a:off x="8983117" y="3218466"/>
            <a:ext cx="251597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A49B65E-E84E-26B2-1570-78E4113513E5}"/>
              </a:ext>
            </a:extLst>
          </p:cNvPr>
          <p:cNvSpPr txBox="1"/>
          <p:nvPr/>
        </p:nvSpPr>
        <p:spPr>
          <a:xfrm>
            <a:off x="-5296" y="-18722"/>
            <a:ext cx="1788376" cy="307777"/>
          </a:xfrm>
          <a:prstGeom prst="rect">
            <a:avLst/>
          </a:prstGeom>
          <a:solidFill>
            <a:srgbClr val="ED3C8D"/>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Habitual Viewing</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96704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DC914-3198-D091-7DB0-1A998C02EA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113754-D4BC-E5AA-A090-B2C2695A336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7ACE979-383C-EFC2-F6B2-E51E217E9F0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8" name="Rectangle: Rounded Corners 27">
            <a:extLst>
              <a:ext uri="{FF2B5EF4-FFF2-40B4-BE49-F238E27FC236}">
                <a16:creationId xmlns:a16="http://schemas.microsoft.com/office/drawing/2014/main" id="{5622410E-2EF4-5EA7-D142-10BC0E22AA44}"/>
              </a:ext>
            </a:extLst>
          </p:cNvPr>
          <p:cNvSpPr/>
          <p:nvPr/>
        </p:nvSpPr>
        <p:spPr>
          <a:xfrm>
            <a:off x="6230582" y="2686175"/>
            <a:ext cx="5583135" cy="335420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5" name="Slide Number Placeholder 5">
            <a:extLst>
              <a:ext uri="{FF2B5EF4-FFF2-40B4-BE49-F238E27FC236}">
                <a16:creationId xmlns:a16="http://schemas.microsoft.com/office/drawing/2014/main" id="{6F368FE4-3A10-061D-F953-C50CC4126F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570CA4CA-11CB-90EC-60ED-7CEDF163147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55A6AE1A-1364-80C1-799E-A3C2113633DC}"/>
              </a:ext>
            </a:extLst>
          </p:cNvPr>
          <p:cNvSpPr txBox="1"/>
          <p:nvPr/>
        </p:nvSpPr>
        <p:spPr>
          <a:xfrm>
            <a:off x="-5296" y="-18722"/>
            <a:ext cx="1491196"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Binge Viewing</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2C56D98B-718A-994F-899C-B063498FEF81}"/>
              </a:ext>
            </a:extLst>
          </p:cNvPr>
          <p:cNvSpPr/>
          <p:nvPr/>
        </p:nvSpPr>
        <p:spPr>
          <a:xfrm>
            <a:off x="308907" y="480824"/>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Although many adults binge shows, young professionals especially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enjoy the social currency that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‘being the first to watch’</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provides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29" name="Picture 28">
            <a:extLst>
              <a:ext uri="{FF2B5EF4-FFF2-40B4-BE49-F238E27FC236}">
                <a16:creationId xmlns:a16="http://schemas.microsoft.com/office/drawing/2014/main" id="{4D7A2657-A8AD-D0BE-4CF9-0F31D8C4613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380357" y="2779997"/>
            <a:ext cx="1286508" cy="1286508"/>
          </a:xfrm>
          <a:prstGeom prst="rect">
            <a:avLst/>
          </a:prstGeom>
        </p:spPr>
      </p:pic>
      <p:sp>
        <p:nvSpPr>
          <p:cNvPr id="31" name="TextBox 30">
            <a:extLst>
              <a:ext uri="{FF2B5EF4-FFF2-40B4-BE49-F238E27FC236}">
                <a16:creationId xmlns:a16="http://schemas.microsoft.com/office/drawing/2014/main" id="{65FCAE92-6EE2-215D-BCDA-50D680C129B8}"/>
              </a:ext>
            </a:extLst>
          </p:cNvPr>
          <p:cNvSpPr txBox="1"/>
          <p:nvPr/>
        </p:nvSpPr>
        <p:spPr>
          <a:xfrm>
            <a:off x="6225287" y="4101175"/>
            <a:ext cx="557562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‘I like to binge-watch when a streaming service releases all episodes at once so I can be the </a:t>
            </a:r>
            <a:r>
              <a:rPr kumimoji="0" lang="en-US" sz="1600" b="1"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first one among my friends</a:t>
            </a: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 to know what happens during an entire series’</a:t>
            </a:r>
          </a:p>
        </p:txBody>
      </p:sp>
      <p:sp>
        <p:nvSpPr>
          <p:cNvPr id="32" name="TextBox 31">
            <a:extLst>
              <a:ext uri="{FF2B5EF4-FFF2-40B4-BE49-F238E27FC236}">
                <a16:creationId xmlns:a16="http://schemas.microsoft.com/office/drawing/2014/main" id="{F93EA9A4-CE73-4DD4-135B-48F55C02B948}"/>
              </a:ext>
            </a:extLst>
          </p:cNvPr>
          <p:cNvSpPr txBox="1"/>
          <p:nvPr/>
        </p:nvSpPr>
        <p:spPr>
          <a:xfrm>
            <a:off x="6414924" y="5220910"/>
            <a:ext cx="5217375" cy="646331"/>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69%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82%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66%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40% </a:t>
            </a:r>
            <a:endParaRPr kumimoji="0" lang="en-US" sz="1600" b="0" i="0" u="none" strike="noStrike" kern="1200" cap="none" spc="0" normalizeH="0" baseline="0" noProof="0">
              <a:ln>
                <a:noFill/>
              </a:ln>
              <a:solidFill>
                <a:srgbClr val="A343FF"/>
              </a:solidFill>
              <a:effectLst/>
              <a:uLnTx/>
              <a:uFillTx/>
              <a:latin typeface="Helvetica" panose="020B0403020202020204" pitchFamily="34" charset="0"/>
              <a:ea typeface="+mn-ea"/>
              <a:cs typeface="+mn-cs"/>
            </a:endParaRPr>
          </a:p>
        </p:txBody>
      </p:sp>
      <p:sp>
        <p:nvSpPr>
          <p:cNvPr id="36" name="Rectangle: Rounded Corners 35">
            <a:extLst>
              <a:ext uri="{FF2B5EF4-FFF2-40B4-BE49-F238E27FC236}">
                <a16:creationId xmlns:a16="http://schemas.microsoft.com/office/drawing/2014/main" id="{E1EFD4C5-4519-6A6A-BC7C-5EFDBCE6CF34}"/>
              </a:ext>
            </a:extLst>
          </p:cNvPr>
          <p:cNvSpPr/>
          <p:nvPr/>
        </p:nvSpPr>
        <p:spPr>
          <a:xfrm>
            <a:off x="391085" y="2686175"/>
            <a:ext cx="5583135" cy="335420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37" name="Picture 36">
            <a:extLst>
              <a:ext uri="{FF2B5EF4-FFF2-40B4-BE49-F238E27FC236}">
                <a16:creationId xmlns:a16="http://schemas.microsoft.com/office/drawing/2014/main" id="{19E432AA-678F-9B61-B163-DD860B3C9279}"/>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2566167" y="2773424"/>
            <a:ext cx="1289434" cy="1289434"/>
          </a:xfrm>
          <a:prstGeom prst="rect">
            <a:avLst/>
          </a:prstGeom>
        </p:spPr>
      </p:pic>
      <p:sp>
        <p:nvSpPr>
          <p:cNvPr id="38" name="TextBox 37">
            <a:extLst>
              <a:ext uri="{FF2B5EF4-FFF2-40B4-BE49-F238E27FC236}">
                <a16:creationId xmlns:a16="http://schemas.microsoft.com/office/drawing/2014/main" id="{69A658DD-5A1C-DB53-FC92-44808D957D18}"/>
              </a:ext>
            </a:extLst>
          </p:cNvPr>
          <p:cNvSpPr txBox="1"/>
          <p:nvPr/>
        </p:nvSpPr>
        <p:spPr>
          <a:xfrm>
            <a:off x="523092" y="4094602"/>
            <a:ext cx="531912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‘I like watching on-demand so I can</a:t>
            </a:r>
            <a:b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br>
            <a:r>
              <a:rPr kumimoji="0" lang="en-US" sz="1600" b="1"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binge multiple episodes</a:t>
            </a: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 in one sitting’</a:t>
            </a:r>
          </a:p>
        </p:txBody>
      </p:sp>
      <p:sp>
        <p:nvSpPr>
          <p:cNvPr id="39" name="TextBox 38">
            <a:extLst>
              <a:ext uri="{FF2B5EF4-FFF2-40B4-BE49-F238E27FC236}">
                <a16:creationId xmlns:a16="http://schemas.microsoft.com/office/drawing/2014/main" id="{14E412BC-0156-B64A-17ED-ECDF1B399369}"/>
              </a:ext>
            </a:extLst>
          </p:cNvPr>
          <p:cNvSpPr txBox="1"/>
          <p:nvPr/>
        </p:nvSpPr>
        <p:spPr>
          <a:xfrm>
            <a:off x="576614" y="5214337"/>
            <a:ext cx="5212080" cy="646331"/>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77%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85%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77%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53% </a:t>
            </a:r>
            <a:endParaRPr kumimoji="0" lang="en-US" sz="1600" b="0" i="0" u="none" strike="noStrike" kern="1200" cap="none" spc="0" normalizeH="0" baseline="0" noProof="0">
              <a:ln>
                <a:noFill/>
              </a:ln>
              <a:solidFill>
                <a:srgbClr val="A343FF"/>
              </a:solidFill>
              <a:effectLst/>
              <a:uLnTx/>
              <a:uFillTx/>
              <a:latin typeface="Helvetica" panose="020B0403020202020204" pitchFamily="34" charset="0"/>
              <a:ea typeface="+mn-ea"/>
              <a:cs typeface="+mn-cs"/>
            </a:endParaRPr>
          </a:p>
        </p:txBody>
      </p:sp>
      <p:graphicFrame>
        <p:nvGraphicFramePr>
          <p:cNvPr id="42" name="Chart 41">
            <a:extLst>
              <a:ext uri="{FF2B5EF4-FFF2-40B4-BE49-F238E27FC236}">
                <a16:creationId xmlns:a16="http://schemas.microsoft.com/office/drawing/2014/main" id="{51DC43B7-C284-9051-193D-C57B9AB19E82}"/>
              </a:ext>
            </a:extLst>
          </p:cNvPr>
          <p:cNvGraphicFramePr/>
          <p:nvPr/>
        </p:nvGraphicFramePr>
        <p:xfrm>
          <a:off x="0" y="2269174"/>
          <a:ext cx="12197296" cy="40465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 Placeholder 24">
            <a:extLst>
              <a:ext uri="{FF2B5EF4-FFF2-40B4-BE49-F238E27FC236}">
                <a16:creationId xmlns:a16="http://schemas.microsoft.com/office/drawing/2014/main" id="{599476DC-EA0D-588F-2C80-CD7AFFEF3265}"/>
              </a:ext>
            </a:extLst>
          </p:cNvPr>
          <p:cNvSpPr txBox="1">
            <a:spLocks/>
          </p:cNvSpPr>
          <p:nvPr/>
        </p:nvSpPr>
        <p:spPr>
          <a:xfrm>
            <a:off x="438817" y="6187730"/>
            <a:ext cx="11664402" cy="339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How much do you agree with the following statements regarding how you prefer to watch your favorite streaming / TV shows? </a:t>
            </a:r>
          </a:p>
        </p:txBody>
      </p:sp>
      <p:sp>
        <p:nvSpPr>
          <p:cNvPr id="12" name="TextBox 11">
            <a:extLst>
              <a:ext uri="{FF2B5EF4-FFF2-40B4-BE49-F238E27FC236}">
                <a16:creationId xmlns:a16="http://schemas.microsoft.com/office/drawing/2014/main" id="{6D5198E5-C12D-68A7-4FD5-9B3B23C1466F}"/>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respondents who agree with the following statements regarding binge watching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respondents, by age</a:t>
            </a:r>
          </a:p>
        </p:txBody>
      </p:sp>
      <p:sp>
        <p:nvSpPr>
          <p:cNvPr id="10" name="Rectangle 9">
            <a:extLst>
              <a:ext uri="{FF2B5EF4-FFF2-40B4-BE49-F238E27FC236}">
                <a16:creationId xmlns:a16="http://schemas.microsoft.com/office/drawing/2014/main" id="{945E6BE0-C640-6821-D7F9-C75E126F0A5D}"/>
              </a:ext>
            </a:extLst>
          </p:cNvPr>
          <p:cNvSpPr/>
          <p:nvPr/>
        </p:nvSpPr>
        <p:spPr>
          <a:xfrm>
            <a:off x="2017644" y="5220910"/>
            <a:ext cx="1013791" cy="639758"/>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66B6AD-A782-D242-565C-47B9A93A3630}"/>
              </a:ext>
            </a:extLst>
          </p:cNvPr>
          <p:cNvSpPr/>
          <p:nvPr/>
        </p:nvSpPr>
        <p:spPr>
          <a:xfrm>
            <a:off x="7853583" y="5240072"/>
            <a:ext cx="1013791" cy="639758"/>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673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77B64-C249-3D19-8247-F1DDA8963D0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BF2AEC-9CE1-E6F0-ACF0-DA74B169CB2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EA8282E-DED6-FF7F-562D-FB1051CD1BC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8DCA2E02-5823-2B5A-E687-8390022D6CC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3E3328A2-2D75-42C6-EDD2-C02B1C1E6984}"/>
              </a:ext>
            </a:extLst>
          </p:cNvPr>
          <p:cNvSpPr txBox="1"/>
          <p:nvPr/>
        </p:nvSpPr>
        <p:spPr>
          <a:xfrm>
            <a:off x="-5297" y="-18722"/>
            <a:ext cx="1883789"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Content Preference</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E2BCA6B8-AB4D-3974-2D07-587F833E7158}"/>
              </a:ext>
            </a:extLst>
          </p:cNvPr>
          <p:cNvSpPr/>
          <p:nvPr/>
        </p:nvSpPr>
        <p:spPr>
          <a:xfrm>
            <a:off x="308907" y="480824"/>
            <a:ext cx="113117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While young audiences enjoy social videos, over two-thirds of P16-34 </a:t>
            </a:r>
            <a:r>
              <a:rPr lang="en-US" sz="2600" b="1">
                <a:solidFill>
                  <a:srgbClr val="1B1464"/>
                </a:solidFill>
                <a:latin typeface="Helvetica" pitchFamily="2" charset="0"/>
              </a:rPr>
              <a:t>spend </a:t>
            </a:r>
            <a:r>
              <a:rPr lang="en-US" sz="2600" b="1">
                <a:solidFill>
                  <a:srgbClr val="ED3C8D"/>
                </a:solidFill>
                <a:latin typeface="Helvetica" pitchFamily="2" charset="0"/>
              </a:rPr>
              <a:t>more time,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and are more engaged, with long-form programming</a:t>
            </a:r>
          </a:p>
        </p:txBody>
      </p:sp>
      <p:sp>
        <p:nvSpPr>
          <p:cNvPr id="6" name="Rectangle 5">
            <a:extLst>
              <a:ext uri="{FF2B5EF4-FFF2-40B4-BE49-F238E27FC236}">
                <a16:creationId xmlns:a16="http://schemas.microsoft.com/office/drawing/2014/main" id="{9D00B232-F86E-4B07-1985-A709F964366E}"/>
              </a:ext>
            </a:extLst>
          </p:cNvPr>
          <p:cNvSpPr/>
          <p:nvPr/>
        </p:nvSpPr>
        <p:spPr>
          <a:xfrm>
            <a:off x="666504"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A00BE95-1F15-3872-3BC4-FEA94AB79DFD}"/>
              </a:ext>
            </a:extLst>
          </p:cNvPr>
          <p:cNvSpPr/>
          <p:nvPr/>
        </p:nvSpPr>
        <p:spPr>
          <a:xfrm>
            <a:off x="6361812"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0A4B8CA-802E-5381-751E-CF19F0E8600F}"/>
              </a:ext>
            </a:extLst>
          </p:cNvPr>
          <p:cNvSpPr txBox="1"/>
          <p:nvPr/>
        </p:nvSpPr>
        <p:spPr>
          <a:xfrm>
            <a:off x="666504" y="3990875"/>
            <a:ext cx="5163686"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65%</a:t>
            </a:r>
            <a: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t> </a:t>
            </a:r>
            <a:r>
              <a:rPr kumimoji="0" lang="en-US" sz="4800" b="1" i="0" u="none" strike="noStrike" kern="1200" cap="none" spc="0" normalizeH="0" baseline="0" noProof="0">
                <a:ln>
                  <a:solidFill>
                    <a:srgbClr val="1B1464"/>
                  </a:solid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t> </a:t>
            </a:r>
            <a:r>
              <a:rPr kumimoji="0" lang="en-US" sz="48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t>75%</a:t>
            </a:r>
            <a:b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br>
            <a:endParaRPr kumimoji="0" lang="en-US" sz="10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spend more time watching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professionally</a:t>
            </a:r>
            <a:b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produced long-form programming through streaming and TV</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than short-form video content</a:t>
            </a:r>
            <a:b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on social media platforms’</a:t>
            </a:r>
          </a:p>
        </p:txBody>
      </p:sp>
      <p:sp>
        <p:nvSpPr>
          <p:cNvPr id="11" name="TextBox 10">
            <a:extLst>
              <a:ext uri="{FF2B5EF4-FFF2-40B4-BE49-F238E27FC236}">
                <a16:creationId xmlns:a16="http://schemas.microsoft.com/office/drawing/2014/main" id="{86680D7F-5E97-8A04-C51C-165C5901935C}"/>
              </a:ext>
            </a:extLst>
          </p:cNvPr>
          <p:cNvSpPr txBox="1"/>
          <p:nvPr/>
        </p:nvSpPr>
        <p:spPr>
          <a:xfrm>
            <a:off x="6361812" y="3990875"/>
            <a:ext cx="5163684"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solidFill>
                    <a:srgbClr val="1B1464"/>
                  </a:solidFill>
                </a:ln>
                <a:solidFill>
                  <a:srgbClr val="ED3C8D"/>
                </a:solidFill>
                <a:effectLst/>
                <a:uLnTx/>
                <a:uFillTx/>
                <a:latin typeface="Helvetica" panose="020B0604020202020204" pitchFamily="34" charset="0"/>
                <a:ea typeface="+mn-ea"/>
                <a:cs typeface="Helvetica" panose="020B0604020202020204" pitchFamily="34" charset="0"/>
              </a:rPr>
              <a:t>66%</a:t>
            </a:r>
            <a: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t> </a:t>
            </a:r>
            <a:r>
              <a:rPr kumimoji="0" lang="en-US" sz="4800" b="1" i="0" u="none" strike="noStrike" kern="1200" cap="none" spc="0" normalizeH="0" baseline="0" noProof="0">
                <a:ln>
                  <a:solidFill>
                    <a:srgbClr val="1B1464"/>
                  </a:solid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t> </a:t>
            </a:r>
            <a:r>
              <a:rPr kumimoji="0" lang="en-US" sz="4800" b="1" i="0" u="none" strike="noStrike" kern="1200" cap="none" spc="0" normalizeH="0" baseline="0" noProof="0">
                <a:ln>
                  <a:solidFill>
                    <a:srgbClr val="1B1464"/>
                  </a:solidFill>
                </a:ln>
                <a:solidFill>
                  <a:srgbClr val="4EBEA4"/>
                </a:solidFill>
                <a:effectLst/>
                <a:uLnTx/>
                <a:uFillTx/>
                <a:latin typeface="Helvetica" panose="020B0604020202020204" pitchFamily="34" charset="0"/>
                <a:ea typeface="+mn-ea"/>
                <a:cs typeface="Helvetica" panose="020B0604020202020204" pitchFamily="34" charset="0"/>
              </a:rPr>
              <a:t>71%</a:t>
            </a:r>
            <a:br>
              <a:rPr kumimoji="0" lang="en-US" sz="48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rPr>
            </a:br>
            <a:endParaRPr kumimoji="0" lang="en-US" sz="1000" b="1" i="0" u="none" strike="noStrike" kern="1200" cap="none" spc="0" normalizeH="0" baseline="0" noProof="0">
              <a:ln>
                <a:solidFill>
                  <a:srgbClr val="1B1464"/>
                </a:solidFill>
              </a:ln>
              <a:solidFill>
                <a:srgbClr val="00C0F3"/>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‘Watching professionally produced, </a:t>
            </a:r>
            <a:r>
              <a:rPr kumimoji="0" lang="en-US" sz="1600" b="1"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long-form programming</a:t>
            </a: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 through streaming and TV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more engaging to me</a:t>
            </a: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 than short-form,</a:t>
            </a:r>
            <a:b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br>
            <a:r>
              <a:rPr kumimoji="0" lang="en-US" sz="1600" b="0" i="0" u="none" strike="noStrike" kern="100" cap="none" spc="0" normalizeH="0" baseline="0" noProof="0">
                <a:ln>
                  <a:noFill/>
                </a:ln>
                <a:solidFill>
                  <a:srgbClr val="002060"/>
                </a:solidFill>
                <a:effectLst/>
                <a:uLnTx/>
                <a:uFillTx/>
                <a:latin typeface="Helvetica" panose="020B0604020202020204" pitchFamily="34" charset="0"/>
                <a:ea typeface="Aptos" panose="020B0004020202020204" pitchFamily="34" charset="0"/>
                <a:cs typeface="Times New Roman" panose="02020603050405020304" pitchFamily="18" charset="0"/>
              </a:rPr>
              <a:t>user-generated videos on social media platforms’</a:t>
            </a:r>
          </a:p>
        </p:txBody>
      </p:sp>
      <p:pic>
        <p:nvPicPr>
          <p:cNvPr id="12" name="Picture 11">
            <a:extLst>
              <a:ext uri="{FF2B5EF4-FFF2-40B4-BE49-F238E27FC236}">
                <a16:creationId xmlns:a16="http://schemas.microsoft.com/office/drawing/2014/main" id="{56652D2A-D42E-F758-B3AD-F8BE4DC8862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502656" y="2439125"/>
            <a:ext cx="1499616" cy="1499616"/>
          </a:xfrm>
          <a:prstGeom prst="rect">
            <a:avLst/>
          </a:prstGeom>
        </p:spPr>
      </p:pic>
      <p:pic>
        <p:nvPicPr>
          <p:cNvPr id="13" name="Picture 12">
            <a:extLst>
              <a:ext uri="{FF2B5EF4-FFF2-40B4-BE49-F238E27FC236}">
                <a16:creationId xmlns:a16="http://schemas.microsoft.com/office/drawing/2014/main" id="{FF0FF7CD-9EA7-16A9-5632-CDAE196BEA27}"/>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187263" y="2437894"/>
            <a:ext cx="1502079" cy="1502079"/>
          </a:xfrm>
          <a:prstGeom prst="rect">
            <a:avLst/>
          </a:prstGeom>
        </p:spPr>
      </p:pic>
      <p:sp>
        <p:nvSpPr>
          <p:cNvPr id="3" name="Text Placeholder 24">
            <a:extLst>
              <a:ext uri="{FF2B5EF4-FFF2-40B4-BE49-F238E27FC236}">
                <a16:creationId xmlns:a16="http://schemas.microsoft.com/office/drawing/2014/main" id="{F461BED7-3C79-1A94-A27F-72AF523BE195}"/>
              </a:ext>
            </a:extLst>
          </p:cNvPr>
          <p:cNvSpPr txBox="1">
            <a:spLocks/>
          </p:cNvSpPr>
          <p:nvPr/>
        </p:nvSpPr>
        <p:spPr>
          <a:xfrm>
            <a:off x="438817" y="6187730"/>
            <a:ext cx="11664402" cy="339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16-24 &amp; P25-34 who meet the following criteria: watch at least one hour of TV / week, have broadband access. U.S. census balanced. Data collected early February 2023. Q: How much do you agree with the following statements?</a:t>
            </a:r>
          </a:p>
        </p:txBody>
      </p:sp>
      <p:sp>
        <p:nvSpPr>
          <p:cNvPr id="10" name="TextBox 9">
            <a:extLst>
              <a:ext uri="{FF2B5EF4-FFF2-40B4-BE49-F238E27FC236}">
                <a16:creationId xmlns:a16="http://schemas.microsoft.com/office/drawing/2014/main" id="{0D4AA692-5F50-6B10-D662-6B5350B6CD24}"/>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much do you agree or disagree with the following statements regarding short-form content?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P16-24 / P25-34 respondents</a:t>
            </a:r>
          </a:p>
        </p:txBody>
      </p:sp>
      <p:sp>
        <p:nvSpPr>
          <p:cNvPr id="17" name="TextBox 16">
            <a:extLst>
              <a:ext uri="{FF2B5EF4-FFF2-40B4-BE49-F238E27FC236}">
                <a16:creationId xmlns:a16="http://schemas.microsoft.com/office/drawing/2014/main" id="{58A0D770-2EBC-5B6D-8A75-D4BCDC08FEE6}"/>
              </a:ext>
            </a:extLst>
          </p:cNvPr>
          <p:cNvSpPr txBox="1"/>
          <p:nvPr/>
        </p:nvSpPr>
        <p:spPr>
          <a:xfrm>
            <a:off x="1069088" y="4656866"/>
            <a:ext cx="25098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of </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P16-24</a:t>
            </a: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agree that…</a:t>
            </a:r>
          </a:p>
        </p:txBody>
      </p:sp>
      <p:sp>
        <p:nvSpPr>
          <p:cNvPr id="18" name="TextBox 17">
            <a:extLst>
              <a:ext uri="{FF2B5EF4-FFF2-40B4-BE49-F238E27FC236}">
                <a16:creationId xmlns:a16="http://schemas.microsoft.com/office/drawing/2014/main" id="{B96720B5-1E24-A5C3-8432-F45E6382A84F}"/>
              </a:ext>
            </a:extLst>
          </p:cNvPr>
          <p:cNvSpPr txBox="1"/>
          <p:nvPr/>
        </p:nvSpPr>
        <p:spPr>
          <a:xfrm>
            <a:off x="6907696" y="4666974"/>
            <a:ext cx="2281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of </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P16-24</a:t>
            </a: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agree that…</a:t>
            </a:r>
          </a:p>
        </p:txBody>
      </p:sp>
      <p:sp>
        <p:nvSpPr>
          <p:cNvPr id="16" name="TextBox 15">
            <a:extLst>
              <a:ext uri="{FF2B5EF4-FFF2-40B4-BE49-F238E27FC236}">
                <a16:creationId xmlns:a16="http://schemas.microsoft.com/office/drawing/2014/main" id="{F05F3409-EE06-5D7B-DF1A-6FB26F61F7E6}"/>
              </a:ext>
            </a:extLst>
          </p:cNvPr>
          <p:cNvSpPr txBox="1"/>
          <p:nvPr/>
        </p:nvSpPr>
        <p:spPr>
          <a:xfrm>
            <a:off x="2845858" y="4656866"/>
            <a:ext cx="25098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of </a:t>
            </a: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P25-34</a:t>
            </a: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 agree that…</a:t>
            </a:r>
          </a:p>
        </p:txBody>
      </p:sp>
      <p:sp>
        <p:nvSpPr>
          <p:cNvPr id="19" name="TextBox 18">
            <a:extLst>
              <a:ext uri="{FF2B5EF4-FFF2-40B4-BE49-F238E27FC236}">
                <a16:creationId xmlns:a16="http://schemas.microsoft.com/office/drawing/2014/main" id="{F9447535-FDFB-FAEF-B302-33ED7846474E}"/>
              </a:ext>
            </a:extLst>
          </p:cNvPr>
          <p:cNvSpPr txBox="1"/>
          <p:nvPr/>
        </p:nvSpPr>
        <p:spPr>
          <a:xfrm>
            <a:off x="8710319" y="4666974"/>
            <a:ext cx="2281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of </a:t>
            </a:r>
            <a:r>
              <a:rPr kumimoji="0" lang="en-US" sz="12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P25-34</a:t>
            </a: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 agree that…</a:t>
            </a:r>
          </a:p>
        </p:txBody>
      </p:sp>
    </p:spTree>
    <p:extLst>
      <p:ext uri="{BB962C8B-B14F-4D97-AF65-F5344CB8AC3E}">
        <p14:creationId xmlns:p14="http://schemas.microsoft.com/office/powerpoint/2010/main" val="358771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7BF57-DD8C-7A20-F551-AC119748B26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3758563-3F42-7F70-D1F6-C197B18B6CD4}"/>
              </a:ext>
            </a:extLst>
          </p:cNvPr>
          <p:cNvSpPr/>
          <p:nvPr/>
        </p:nvSpPr>
        <p:spPr>
          <a:xfrm>
            <a:off x="0" y="1685013"/>
            <a:ext cx="12192000" cy="5172987"/>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DADE7B5-092A-1443-897A-1DD171AC2A8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7" name="Rectangle 46">
            <a:extLst>
              <a:ext uri="{FF2B5EF4-FFF2-40B4-BE49-F238E27FC236}">
                <a16:creationId xmlns:a16="http://schemas.microsoft.com/office/drawing/2014/main" id="{2F4891FE-B970-E0D9-B19F-649CD15A65EA}"/>
              </a:ext>
            </a:extLst>
          </p:cNvPr>
          <p:cNvSpPr/>
          <p:nvPr/>
        </p:nvSpPr>
        <p:spPr>
          <a:xfrm>
            <a:off x="0" y="0"/>
            <a:ext cx="12192000" cy="16909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85CCBE9F-3F18-AA93-48DE-12D464B308D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8EE8AE0B-5C21-0220-06EF-1C67DE8D8F9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hlinkClick r:id="rId4" action="ppaction://hlinksldjump"/>
            <a:extLst>
              <a:ext uri="{FF2B5EF4-FFF2-40B4-BE49-F238E27FC236}">
                <a16:creationId xmlns:a16="http://schemas.microsoft.com/office/drawing/2014/main" id="{5BAC12D4-CAD2-C6A4-3963-E11F1CA91B46}"/>
              </a:ext>
            </a:extLst>
          </p:cNvPr>
          <p:cNvSpPr/>
          <p:nvPr/>
        </p:nvSpPr>
        <p:spPr>
          <a:xfrm>
            <a:off x="454594" y="4984208"/>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 action="ppaction://noaction"/>
            <a:extLst>
              <a:ext uri="{FF2B5EF4-FFF2-40B4-BE49-F238E27FC236}">
                <a16:creationId xmlns:a16="http://schemas.microsoft.com/office/drawing/2014/main" id="{EB35F0B4-E699-13DA-9BB0-D0D12F7FA39F}"/>
              </a:ext>
            </a:extLst>
          </p:cNvPr>
          <p:cNvSpPr/>
          <p:nvPr/>
        </p:nvSpPr>
        <p:spPr>
          <a:xfrm>
            <a:off x="526244" y="546052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89BB0AF-C110-FBCD-56E7-64ED746B70BF}"/>
              </a:ext>
            </a:extLst>
          </p:cNvPr>
          <p:cNvSpPr/>
          <p:nvPr/>
        </p:nvSpPr>
        <p:spPr>
          <a:xfrm>
            <a:off x="6237550"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Retention</a:t>
            </a:r>
          </a:p>
        </p:txBody>
      </p:sp>
      <p:sp>
        <p:nvSpPr>
          <p:cNvPr id="20" name="Rectangle 19">
            <a:extLst>
              <a:ext uri="{FF2B5EF4-FFF2-40B4-BE49-F238E27FC236}">
                <a16:creationId xmlns:a16="http://schemas.microsoft.com/office/drawing/2014/main" id="{F7916BDD-41E0-EAAF-9021-A3932BD150DA}"/>
              </a:ext>
            </a:extLst>
          </p:cNvPr>
          <p:cNvSpPr/>
          <p:nvPr/>
        </p:nvSpPr>
        <p:spPr>
          <a:xfrm>
            <a:off x="8272533"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Cross-Platform Content Discovery</a:t>
            </a:r>
          </a:p>
        </p:txBody>
      </p:sp>
      <p:sp>
        <p:nvSpPr>
          <p:cNvPr id="25" name="Rectangle 24">
            <a:extLst>
              <a:ext uri="{FF2B5EF4-FFF2-40B4-BE49-F238E27FC236}">
                <a16:creationId xmlns:a16="http://schemas.microsoft.com/office/drawing/2014/main" id="{3F71B5CC-DE4C-7B2D-F7C6-73DE9CD0404D}"/>
              </a:ext>
            </a:extLst>
          </p:cNvPr>
          <p:cNvSpPr/>
          <p:nvPr/>
        </p:nvSpPr>
        <p:spPr>
          <a:xfrm>
            <a:off x="217891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Engagement</a:t>
            </a:r>
          </a:p>
        </p:txBody>
      </p:sp>
      <p:sp>
        <p:nvSpPr>
          <p:cNvPr id="28" name="Rectangle 27">
            <a:extLst>
              <a:ext uri="{FF2B5EF4-FFF2-40B4-BE49-F238E27FC236}">
                <a16:creationId xmlns:a16="http://schemas.microsoft.com/office/drawing/2014/main" id="{F4E8D9AF-4F1D-AE37-5C0D-87E7B6D2D9BD}"/>
              </a:ext>
            </a:extLst>
          </p:cNvPr>
          <p:cNvSpPr/>
          <p:nvPr/>
        </p:nvSpPr>
        <p:spPr>
          <a:xfrm>
            <a:off x="14943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High-Quality Content</a:t>
            </a:r>
          </a:p>
        </p:txBody>
      </p:sp>
      <p:sp>
        <p:nvSpPr>
          <p:cNvPr id="31" name="Rectangle 30">
            <a:extLst>
              <a:ext uri="{FF2B5EF4-FFF2-40B4-BE49-F238E27FC236}">
                <a16:creationId xmlns:a16="http://schemas.microsoft.com/office/drawing/2014/main" id="{FD681046-FDE8-0506-9A01-DEE340F26F33}"/>
              </a:ext>
            </a:extLst>
          </p:cNvPr>
          <p:cNvSpPr/>
          <p:nvPr/>
        </p:nvSpPr>
        <p:spPr>
          <a:xfrm>
            <a:off x="4232357" y="3331015"/>
            <a:ext cx="1798632" cy="2567963"/>
          </a:xfrm>
          <a:prstGeom prst="rect">
            <a:avLst/>
          </a:prstGeom>
          <a:solidFill>
            <a:srgbClr val="4EBEA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Diversified Content Offerings</a:t>
            </a:r>
          </a:p>
        </p:txBody>
      </p:sp>
      <p:sp>
        <p:nvSpPr>
          <p:cNvPr id="38" name="Rectangle 37">
            <a:extLst>
              <a:ext uri="{FF2B5EF4-FFF2-40B4-BE49-F238E27FC236}">
                <a16:creationId xmlns:a16="http://schemas.microsoft.com/office/drawing/2014/main" id="{81374856-BEB3-90BF-4E4B-4FF30E7BFCFF}"/>
              </a:ext>
            </a:extLst>
          </p:cNvPr>
          <p:cNvSpPr/>
          <p:nvPr/>
        </p:nvSpPr>
        <p:spPr>
          <a:xfrm>
            <a:off x="10263867" y="3328918"/>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Innovative Ad Experiences</a:t>
            </a:r>
          </a:p>
        </p:txBody>
      </p:sp>
      <p:sp>
        <p:nvSpPr>
          <p:cNvPr id="39" name="TextBox 38">
            <a:extLst>
              <a:ext uri="{FF2B5EF4-FFF2-40B4-BE49-F238E27FC236}">
                <a16:creationId xmlns:a16="http://schemas.microsoft.com/office/drawing/2014/main" id="{8EA9806C-24DC-7F6A-EDAD-80F5C9CF680B}"/>
              </a:ext>
            </a:extLst>
          </p:cNvPr>
          <p:cNvSpPr txBox="1"/>
          <p:nvPr/>
        </p:nvSpPr>
        <p:spPr>
          <a:xfrm>
            <a:off x="196645" y="3377121"/>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1</a:t>
            </a:r>
          </a:p>
        </p:txBody>
      </p:sp>
      <p:sp>
        <p:nvSpPr>
          <p:cNvPr id="40" name="TextBox 39">
            <a:extLst>
              <a:ext uri="{FF2B5EF4-FFF2-40B4-BE49-F238E27FC236}">
                <a16:creationId xmlns:a16="http://schemas.microsoft.com/office/drawing/2014/main" id="{83CFADC5-1E35-2121-4FF6-0E9B1C876764}"/>
              </a:ext>
            </a:extLst>
          </p:cNvPr>
          <p:cNvSpPr txBox="1"/>
          <p:nvPr/>
        </p:nvSpPr>
        <p:spPr>
          <a:xfrm>
            <a:off x="2210127" y="3371724"/>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2</a:t>
            </a:r>
          </a:p>
        </p:txBody>
      </p:sp>
      <p:sp>
        <p:nvSpPr>
          <p:cNvPr id="41" name="TextBox 40">
            <a:extLst>
              <a:ext uri="{FF2B5EF4-FFF2-40B4-BE49-F238E27FC236}">
                <a16:creationId xmlns:a16="http://schemas.microsoft.com/office/drawing/2014/main" id="{3BD7511F-CCEB-6555-6637-8132E1A57B4D}"/>
              </a:ext>
            </a:extLst>
          </p:cNvPr>
          <p:cNvSpPr txBox="1"/>
          <p:nvPr/>
        </p:nvSpPr>
        <p:spPr>
          <a:xfrm>
            <a:off x="4273978" y="3362739"/>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42" name="TextBox 41">
            <a:extLst>
              <a:ext uri="{FF2B5EF4-FFF2-40B4-BE49-F238E27FC236}">
                <a16:creationId xmlns:a16="http://schemas.microsoft.com/office/drawing/2014/main" id="{66914F57-64AB-1034-1C09-EE98EABE8969}"/>
              </a:ext>
            </a:extLst>
          </p:cNvPr>
          <p:cNvSpPr txBox="1"/>
          <p:nvPr/>
        </p:nvSpPr>
        <p:spPr>
          <a:xfrm>
            <a:off x="6268030" y="3343502"/>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4</a:t>
            </a:r>
          </a:p>
        </p:txBody>
      </p:sp>
      <p:sp>
        <p:nvSpPr>
          <p:cNvPr id="43" name="TextBox 42">
            <a:extLst>
              <a:ext uri="{FF2B5EF4-FFF2-40B4-BE49-F238E27FC236}">
                <a16:creationId xmlns:a16="http://schemas.microsoft.com/office/drawing/2014/main" id="{4395536D-694F-AC98-0E05-23A1B8880DA7}"/>
              </a:ext>
            </a:extLst>
          </p:cNvPr>
          <p:cNvSpPr txBox="1"/>
          <p:nvPr/>
        </p:nvSpPr>
        <p:spPr>
          <a:xfrm>
            <a:off x="8312188" y="3361785"/>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5</a:t>
            </a:r>
          </a:p>
        </p:txBody>
      </p:sp>
      <p:sp>
        <p:nvSpPr>
          <p:cNvPr id="44" name="TextBox 43">
            <a:extLst>
              <a:ext uri="{FF2B5EF4-FFF2-40B4-BE49-F238E27FC236}">
                <a16:creationId xmlns:a16="http://schemas.microsoft.com/office/drawing/2014/main" id="{D0381C4E-8361-CFA1-EF25-0B0BB0E6C40F}"/>
              </a:ext>
            </a:extLst>
          </p:cNvPr>
          <p:cNvSpPr txBox="1"/>
          <p:nvPr/>
        </p:nvSpPr>
        <p:spPr>
          <a:xfrm>
            <a:off x="10304827" y="3350353"/>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6</a:t>
            </a:r>
          </a:p>
        </p:txBody>
      </p:sp>
      <p:sp>
        <p:nvSpPr>
          <p:cNvPr id="5" name="Rectangle 4">
            <a:extLst>
              <a:ext uri="{FF2B5EF4-FFF2-40B4-BE49-F238E27FC236}">
                <a16:creationId xmlns:a16="http://schemas.microsoft.com/office/drawing/2014/main" id="{AE1E747F-3D29-CFBB-3EE4-9EC8CD082130}"/>
              </a:ext>
            </a:extLst>
          </p:cNvPr>
          <p:cNvSpPr/>
          <p:nvPr/>
        </p:nvSpPr>
        <p:spPr>
          <a:xfrm>
            <a:off x="196645" y="356770"/>
            <a:ext cx="11973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Ingredient #3:</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Successful streaming services are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diversifying their content offerings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to increase their user base and optimize platform reach</a:t>
            </a:r>
          </a:p>
        </p:txBody>
      </p:sp>
      <p:sp>
        <p:nvSpPr>
          <p:cNvPr id="6" name="TextBox 5">
            <a:extLst>
              <a:ext uri="{FF2B5EF4-FFF2-40B4-BE49-F238E27FC236}">
                <a16:creationId xmlns:a16="http://schemas.microsoft.com/office/drawing/2014/main" id="{0329FECD-7DF1-E361-6957-273C924BFAD0}"/>
              </a:ext>
            </a:extLst>
          </p:cNvPr>
          <p:cNvSpPr txBox="1"/>
          <p:nvPr/>
        </p:nvSpPr>
        <p:spPr>
          <a:xfrm>
            <a:off x="183330" y="1961995"/>
            <a:ext cx="1191306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Also highlighted in our comprehensive guide, </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You Oughta Know</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 </a:t>
            </a:r>
            <a:r>
              <a:rPr lang="en-US" sz="2000">
                <a:solidFill>
                  <a:prstClr val="white"/>
                </a:solidFill>
                <a:latin typeface="Helvetica" panose="020B0403020202020204" pitchFamily="34" charset="0"/>
                <a:cs typeface="Calibri" panose="020F0502020204030204" pitchFamily="34" charset="0"/>
              </a:rPr>
              <a:t>is the </a:t>
            </a:r>
            <a:r>
              <a:rPr lang="en-US" sz="2000" b="1">
                <a:solidFill>
                  <a:srgbClr val="4EBEA4"/>
                </a:solidFill>
                <a:latin typeface="Helvetica" panose="020B0403020202020204" pitchFamily="34" charset="0"/>
                <a:cs typeface="Calibri" panose="020F0502020204030204" pitchFamily="34" charset="0"/>
              </a:rPr>
              <a:t>need for platforms to have scale</a:t>
            </a:r>
            <a:r>
              <a:rPr lang="en-US" sz="2000">
                <a:solidFill>
                  <a:prstClr val="white"/>
                </a:solidFill>
                <a:latin typeface="Helvetica" panose="020B0403020202020204" pitchFamily="34" charset="0"/>
                <a:cs typeface="Calibri" panose="020F0502020204030204" pitchFamily="34" charset="0"/>
              </a:rPr>
              <a:t> to garner attention for their advertisers which drives greater ad recall and message association that enables brands to form relationships with consumers and move them closer to consideration.</a:t>
            </a:r>
          </a:p>
        </p:txBody>
      </p:sp>
    </p:spTree>
    <p:extLst>
      <p:ext uri="{BB962C8B-B14F-4D97-AF65-F5344CB8AC3E}">
        <p14:creationId xmlns:p14="http://schemas.microsoft.com/office/powerpoint/2010/main" val="228632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95E0-62F5-65B2-8E37-D4256BDC13D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F9523C-8064-6300-928F-FA1E86214F86}"/>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EADD992-143E-8298-C913-EA80CDF8F2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Rectangle 5">
            <a:extLst>
              <a:ext uri="{FF2B5EF4-FFF2-40B4-BE49-F238E27FC236}">
                <a16:creationId xmlns:a16="http://schemas.microsoft.com/office/drawing/2014/main" id="{A339659A-5910-5AAE-DDFD-741CE3ED7EB1}"/>
              </a:ext>
            </a:extLst>
          </p:cNvPr>
          <p:cNvSpPr/>
          <p:nvPr/>
        </p:nvSpPr>
        <p:spPr>
          <a:xfrm>
            <a:off x="645015" y="2501659"/>
            <a:ext cx="11165840" cy="3603454"/>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8A25616F-FBCD-791B-68AA-120BF5D8DC7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A90B016-2236-FF08-2CA0-968E47C5856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3" name="Rectangle 32">
            <a:extLst>
              <a:ext uri="{FF2B5EF4-FFF2-40B4-BE49-F238E27FC236}">
                <a16:creationId xmlns:a16="http://schemas.microsoft.com/office/drawing/2014/main" id="{BC890DF2-732E-A00E-A883-B48B98C89AC7}"/>
              </a:ext>
            </a:extLst>
          </p:cNvPr>
          <p:cNvSpPr/>
          <p:nvPr/>
        </p:nvSpPr>
        <p:spPr>
          <a:xfrm>
            <a:off x="316766" y="483220"/>
            <a:ext cx="113461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Consumers’ appetite for high-quality video content have drawn many to FAST services which offer a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wide array of programming at no cost</a:t>
            </a:r>
          </a:p>
        </p:txBody>
      </p:sp>
      <p:graphicFrame>
        <p:nvGraphicFramePr>
          <p:cNvPr id="7" name="Chart 6">
            <a:extLst>
              <a:ext uri="{FF2B5EF4-FFF2-40B4-BE49-F238E27FC236}">
                <a16:creationId xmlns:a16="http://schemas.microsoft.com/office/drawing/2014/main" id="{0AC9C819-D62C-D68B-5FE2-64ECFBBB7544}"/>
              </a:ext>
            </a:extLst>
          </p:cNvPr>
          <p:cNvGraphicFramePr/>
          <p:nvPr>
            <p:extLst>
              <p:ext uri="{D42A27DB-BD31-4B8C-83A1-F6EECF244321}">
                <p14:modId xmlns:p14="http://schemas.microsoft.com/office/powerpoint/2010/main" val="591857233"/>
              </p:ext>
            </p:extLst>
          </p:nvPr>
        </p:nvGraphicFramePr>
        <p:xfrm>
          <a:off x="579120" y="2404234"/>
          <a:ext cx="11165840" cy="36329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663372A-DD8B-7E62-D7F1-BC289920E19E}"/>
              </a:ext>
            </a:extLst>
          </p:cNvPr>
          <p:cNvSpPr txBox="1"/>
          <p:nvPr/>
        </p:nvSpPr>
        <p:spPr>
          <a:xfrm>
            <a:off x="1036321" y="5382435"/>
            <a:ext cx="3627120" cy="49244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wide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variety of content offered </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which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complements</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my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other video subscriptions</a:t>
            </a:r>
          </a:p>
        </p:txBody>
      </p:sp>
      <p:sp>
        <p:nvSpPr>
          <p:cNvPr id="11" name="TextBox 10">
            <a:extLst>
              <a:ext uri="{FF2B5EF4-FFF2-40B4-BE49-F238E27FC236}">
                <a16:creationId xmlns:a16="http://schemas.microsoft.com/office/drawing/2014/main" id="{34D3088C-9143-D5F9-C94A-1956A8EC3268}"/>
              </a:ext>
            </a:extLst>
          </p:cNvPr>
          <p:cNvSpPr txBox="1"/>
          <p:nvPr/>
        </p:nvSpPr>
        <p:spPr>
          <a:xfrm>
            <a:off x="558925" y="4513565"/>
            <a:ext cx="4104516" cy="49244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Easy access to a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large library of 'classic’ programming </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any time</a:t>
            </a:r>
          </a:p>
        </p:txBody>
      </p:sp>
      <p:sp>
        <p:nvSpPr>
          <p:cNvPr id="12" name="TextBox 11">
            <a:extLst>
              <a:ext uri="{FF2B5EF4-FFF2-40B4-BE49-F238E27FC236}">
                <a16:creationId xmlns:a16="http://schemas.microsoft.com/office/drawing/2014/main" id="{2AC21B84-1346-DF7E-3513-8FB03FE1BDF3}"/>
              </a:ext>
            </a:extLst>
          </p:cNvPr>
          <p:cNvSpPr txBox="1"/>
          <p:nvPr/>
        </p:nvSpPr>
        <p:spPr>
          <a:xfrm>
            <a:off x="692150" y="3734526"/>
            <a:ext cx="3971291" cy="29238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specific TV program or movie </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wanted to see</a:t>
            </a:r>
          </a:p>
        </p:txBody>
      </p:sp>
      <p:sp>
        <p:nvSpPr>
          <p:cNvPr id="13" name="TextBox 12">
            <a:extLst>
              <a:ext uri="{FF2B5EF4-FFF2-40B4-BE49-F238E27FC236}">
                <a16:creationId xmlns:a16="http://schemas.microsoft.com/office/drawing/2014/main" id="{5EF7162C-F252-4302-F02E-C1888E9A5486}"/>
              </a:ext>
            </a:extLst>
          </p:cNvPr>
          <p:cNvSpPr txBox="1"/>
          <p:nvPr/>
        </p:nvSpPr>
        <p:spPr>
          <a:xfrm>
            <a:off x="854075" y="2777387"/>
            <a:ext cx="3809366" cy="49244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ability to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access free content </a:t>
            </a:r>
            <a:r>
              <a:rPr kumimoji="0" lang="en-US" sz="13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want to see in </a:t>
            </a:r>
            <a:r>
              <a:rPr kumimoji="0" lang="en-US" sz="13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exchange for watching ads</a:t>
            </a:r>
          </a:p>
        </p:txBody>
      </p:sp>
      <p:sp>
        <p:nvSpPr>
          <p:cNvPr id="4" name="Text Placeholder 24">
            <a:extLst>
              <a:ext uri="{FF2B5EF4-FFF2-40B4-BE49-F238E27FC236}">
                <a16:creationId xmlns:a16="http://schemas.microsoft.com/office/drawing/2014/main" id="{C151FA4D-285E-8902-04BF-C7E576F2E75C}"/>
              </a:ext>
            </a:extLst>
          </p:cNvPr>
          <p:cNvSpPr txBox="1">
            <a:spLocks/>
          </p:cNvSpPr>
          <p:nvPr/>
        </p:nvSpPr>
        <p:spPr>
          <a:xfrm>
            <a:off x="465451" y="6187730"/>
            <a:ext cx="11664402" cy="339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Which of the following are reasons for why you have watched / signed up for a free ad-supported streaming TV service?</a:t>
            </a:r>
          </a:p>
        </p:txBody>
      </p:sp>
      <p:sp>
        <p:nvSpPr>
          <p:cNvPr id="15" name="TextBox 14">
            <a:extLst>
              <a:ext uri="{FF2B5EF4-FFF2-40B4-BE49-F238E27FC236}">
                <a16:creationId xmlns:a16="http://schemas.microsoft.com/office/drawing/2014/main" id="{94DC83F7-D9B2-BBCF-B4E3-357E14280261}"/>
              </a:ext>
            </a:extLst>
          </p:cNvPr>
          <p:cNvSpPr txBox="1"/>
          <p:nvPr/>
        </p:nvSpPr>
        <p:spPr>
          <a:xfrm>
            <a:off x="-5297" y="1701440"/>
            <a:ext cx="12197297"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are the reasons for why you have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watched / signed up for a free ad-supported streaming TV service?</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total respondents</a:t>
            </a:r>
          </a:p>
        </p:txBody>
      </p:sp>
      <p:sp>
        <p:nvSpPr>
          <p:cNvPr id="17" name="TextBox 16">
            <a:extLst>
              <a:ext uri="{FF2B5EF4-FFF2-40B4-BE49-F238E27FC236}">
                <a16:creationId xmlns:a16="http://schemas.microsoft.com/office/drawing/2014/main" id="{697D33FF-AA4E-B0D2-411E-6D754793666F}"/>
              </a:ext>
            </a:extLst>
          </p:cNvPr>
          <p:cNvSpPr txBox="1"/>
          <p:nvPr/>
        </p:nvSpPr>
        <p:spPr>
          <a:xfrm>
            <a:off x="-5296" y="-18722"/>
            <a:ext cx="644124"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FAST</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24398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42E67-0A4B-1444-ED82-24851179076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CDA5EC-3C9C-CC2B-7098-244243A7D92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Picture 50">
            <a:extLst>
              <a:ext uri="{FF2B5EF4-FFF2-40B4-BE49-F238E27FC236}">
                <a16:creationId xmlns:a16="http://schemas.microsoft.com/office/drawing/2014/main" id="{B56EF301-A6EC-466A-72D0-0139D086BEF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Rounded Rectangle 80">
            <a:extLst>
              <a:ext uri="{FF2B5EF4-FFF2-40B4-BE49-F238E27FC236}">
                <a16:creationId xmlns:a16="http://schemas.microsoft.com/office/drawing/2014/main" id="{6CBDBDCE-44F3-351D-5D81-40558CD4D00F}"/>
              </a:ext>
            </a:extLst>
          </p:cNvPr>
          <p:cNvSpPr/>
          <p:nvPr/>
        </p:nvSpPr>
        <p:spPr>
          <a:xfrm>
            <a:off x="172272" y="2790744"/>
            <a:ext cx="2780998" cy="3294870"/>
          </a:xfrm>
          <a:prstGeom prst="roundRect">
            <a:avLst>
              <a:gd name="adj" fmla="val 6650"/>
            </a:avLst>
          </a:prstGeom>
          <a:solidFill>
            <a:schemeClr val="bg1"/>
          </a:solidFill>
          <a:ln w="28575">
            <a:solidFill>
              <a:srgbClr val="1B1464"/>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1" name="Rounded Rectangle 80">
            <a:extLst>
              <a:ext uri="{FF2B5EF4-FFF2-40B4-BE49-F238E27FC236}">
                <a16:creationId xmlns:a16="http://schemas.microsoft.com/office/drawing/2014/main" id="{64ABDAFF-0A48-D1DE-E32C-337546106DEA}"/>
              </a:ext>
            </a:extLst>
          </p:cNvPr>
          <p:cNvSpPr/>
          <p:nvPr/>
        </p:nvSpPr>
        <p:spPr>
          <a:xfrm>
            <a:off x="9238730" y="2790744"/>
            <a:ext cx="2780998" cy="3294870"/>
          </a:xfrm>
          <a:prstGeom prst="roundRect">
            <a:avLst>
              <a:gd name="adj" fmla="val 6650"/>
            </a:avLst>
          </a:prstGeom>
          <a:solidFill>
            <a:schemeClr val="bg1"/>
          </a:solidFill>
          <a:ln w="28575">
            <a:solidFill>
              <a:srgbClr val="1B1464"/>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2" name="Rounded Rectangle 80">
            <a:extLst>
              <a:ext uri="{FF2B5EF4-FFF2-40B4-BE49-F238E27FC236}">
                <a16:creationId xmlns:a16="http://schemas.microsoft.com/office/drawing/2014/main" id="{B5ADE8EF-B4EB-E7A7-F3E6-24DC35BFA205}"/>
              </a:ext>
            </a:extLst>
          </p:cNvPr>
          <p:cNvSpPr/>
          <p:nvPr/>
        </p:nvSpPr>
        <p:spPr>
          <a:xfrm>
            <a:off x="6216578" y="2790744"/>
            <a:ext cx="2780998" cy="3294870"/>
          </a:xfrm>
          <a:prstGeom prst="roundRect">
            <a:avLst>
              <a:gd name="adj" fmla="val 6650"/>
            </a:avLst>
          </a:prstGeom>
          <a:solidFill>
            <a:schemeClr val="bg1"/>
          </a:solidFill>
          <a:ln w="28575">
            <a:solidFill>
              <a:srgbClr val="1B1464"/>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3" name="Rounded Rectangle 80">
            <a:extLst>
              <a:ext uri="{FF2B5EF4-FFF2-40B4-BE49-F238E27FC236}">
                <a16:creationId xmlns:a16="http://schemas.microsoft.com/office/drawing/2014/main" id="{14CCB950-49DC-713D-BC97-7A25CBC9A4F1}"/>
              </a:ext>
            </a:extLst>
          </p:cNvPr>
          <p:cNvSpPr/>
          <p:nvPr/>
        </p:nvSpPr>
        <p:spPr>
          <a:xfrm>
            <a:off x="3194425" y="2790744"/>
            <a:ext cx="2780998" cy="3294870"/>
          </a:xfrm>
          <a:prstGeom prst="roundRect">
            <a:avLst>
              <a:gd name="adj" fmla="val 6650"/>
            </a:avLst>
          </a:prstGeom>
          <a:solidFill>
            <a:schemeClr val="bg1"/>
          </a:solidFill>
          <a:ln w="28575">
            <a:solidFill>
              <a:srgbClr val="1B1464"/>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7" name="TextBox 46">
            <a:extLst>
              <a:ext uri="{FF2B5EF4-FFF2-40B4-BE49-F238E27FC236}">
                <a16:creationId xmlns:a16="http://schemas.microsoft.com/office/drawing/2014/main" id="{9B494FCE-2C19-2102-1B8E-6B4FBA0596B0}"/>
              </a:ext>
            </a:extLst>
          </p:cNvPr>
          <p:cNvSpPr txBox="1"/>
          <p:nvPr/>
        </p:nvSpPr>
        <p:spPr>
          <a:xfrm>
            <a:off x="3189129" y="4925425"/>
            <a:ext cx="2780999" cy="954107"/>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40%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FF6E30"/>
                </a:solidFill>
                <a:effectLst/>
                <a:uLnTx/>
                <a:uFillTx/>
                <a:latin typeface="Helvetica" panose="020B0604020202020204" pitchFamily="34" charset="0"/>
                <a:ea typeface="Open Sans" panose="020B0606030504020204" pitchFamily="34" charset="0"/>
                <a:cs typeface="+mn-cs"/>
              </a:rPr>
              <a:t>35%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43%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49% </a:t>
            </a:r>
            <a:endParaRPr kumimoji="0" lang="en-US" sz="1200" b="0" i="0" u="none" strike="noStrike" kern="1200" cap="none" spc="0" normalizeH="0" baseline="0" noProof="0">
              <a:ln>
                <a:noFill/>
              </a:ln>
              <a:solidFill>
                <a:srgbClr val="A343FF"/>
              </a:solidFill>
              <a:effectLst/>
              <a:uLnTx/>
              <a:uFillTx/>
              <a:latin typeface="Helvetica" panose="020B0403020202020204" pitchFamily="34" charset="0"/>
              <a:ea typeface="Open Sans" panose="020B0606030504020204" pitchFamily="34" charset="0"/>
              <a:cs typeface="+mn-cs"/>
            </a:endParaRPr>
          </a:p>
        </p:txBody>
      </p:sp>
      <p:sp>
        <p:nvSpPr>
          <p:cNvPr id="48" name="TextBox 47">
            <a:extLst>
              <a:ext uri="{FF2B5EF4-FFF2-40B4-BE49-F238E27FC236}">
                <a16:creationId xmlns:a16="http://schemas.microsoft.com/office/drawing/2014/main" id="{DCBEF58D-D7C4-4BAC-A312-4C31DA31CE8C}"/>
              </a:ext>
            </a:extLst>
          </p:cNvPr>
          <p:cNvSpPr txBox="1"/>
          <p:nvPr/>
        </p:nvSpPr>
        <p:spPr>
          <a:xfrm>
            <a:off x="3194424" y="4066515"/>
            <a:ext cx="278099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specific TV program </a:t>
            </a:r>
            <a:b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b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or movie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I wanted to see</a:t>
            </a:r>
          </a:p>
        </p:txBody>
      </p:sp>
      <p:sp>
        <p:nvSpPr>
          <p:cNvPr id="5" name="Slide Number Placeholder 5">
            <a:extLst>
              <a:ext uri="{FF2B5EF4-FFF2-40B4-BE49-F238E27FC236}">
                <a16:creationId xmlns:a16="http://schemas.microsoft.com/office/drawing/2014/main" id="{055B7D4B-79AE-2367-D213-9A605AF2E9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20602BC-C97C-97CC-7205-67765F0494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9638A045-892A-3D61-CFD7-45D0E4E30908}"/>
              </a:ext>
            </a:extLst>
          </p:cNvPr>
          <p:cNvSpPr txBox="1"/>
          <p:nvPr/>
        </p:nvSpPr>
        <p:spPr>
          <a:xfrm>
            <a:off x="-5296" y="-18722"/>
            <a:ext cx="644124"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FAST</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EAAC450B-6A4D-BEC1-837C-DD7DB3EAA593}"/>
              </a:ext>
            </a:extLst>
          </p:cNvPr>
          <p:cNvSpPr/>
          <p:nvPr/>
        </p:nvSpPr>
        <p:spPr>
          <a:xfrm>
            <a:off x="310629" y="485967"/>
            <a:ext cx="113972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As cord-cutting continues, consumers – especially older ones – like FAST because of its’ </a:t>
            </a:r>
            <a:r>
              <a:rPr lang="en-US" sz="2600" b="1">
                <a:solidFill>
                  <a:srgbClr val="4EBEA4"/>
                </a:solidFill>
                <a:latin typeface="Helvetica" pitchFamily="2" charset="0"/>
              </a:rPr>
              <a:t>cable-like experience without the commitment</a:t>
            </a:r>
            <a:endParaRPr kumimoji="0" lang="en-US" sz="2600" b="1" i="0" u="none" strike="noStrike" kern="1200" cap="none" spc="0" normalizeH="0" baseline="0" noProof="0">
              <a:ln>
                <a:noFill/>
              </a:ln>
              <a:solidFill>
                <a:srgbClr val="4EBEA4"/>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F3C5125B-8708-6463-5B6E-FF316335430C}"/>
              </a:ext>
            </a:extLst>
          </p:cNvPr>
          <p:cNvSpPr txBox="1"/>
          <p:nvPr/>
        </p:nvSpPr>
        <p:spPr>
          <a:xfrm>
            <a:off x="9235582" y="4925425"/>
            <a:ext cx="2784146" cy="954107"/>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30%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FF6E30"/>
                </a:solidFill>
                <a:effectLst/>
                <a:uLnTx/>
                <a:uFillTx/>
                <a:latin typeface="Helvetica" panose="020B0604020202020204" pitchFamily="34" charset="0"/>
                <a:ea typeface="Open Sans" panose="020B0606030504020204" pitchFamily="34" charset="0"/>
                <a:cs typeface="+mn-cs"/>
              </a:rPr>
              <a:t>26%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31%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37% </a:t>
            </a:r>
            <a:endParaRPr kumimoji="0" lang="en-US" sz="1200" b="0" i="0" u="none" strike="noStrike" kern="1200" cap="none" spc="0" normalizeH="0" baseline="0" noProof="0">
              <a:ln>
                <a:noFill/>
              </a:ln>
              <a:solidFill>
                <a:srgbClr val="A343FF"/>
              </a:solidFill>
              <a:effectLst/>
              <a:uLnTx/>
              <a:uFillTx/>
              <a:latin typeface="Helvetica" panose="020B0403020202020204" pitchFamily="34" charset="0"/>
              <a:ea typeface="Open Sans" panose="020B0606030504020204" pitchFamily="34" charset="0"/>
              <a:cs typeface="+mn-cs"/>
            </a:endParaRPr>
          </a:p>
        </p:txBody>
      </p:sp>
      <p:sp>
        <p:nvSpPr>
          <p:cNvPr id="8" name="TextBox 7">
            <a:extLst>
              <a:ext uri="{FF2B5EF4-FFF2-40B4-BE49-F238E27FC236}">
                <a16:creationId xmlns:a16="http://schemas.microsoft.com/office/drawing/2014/main" id="{DA159B74-6074-4EEB-F807-C8110C932EAE}"/>
              </a:ext>
            </a:extLst>
          </p:cNvPr>
          <p:cNvSpPr txBox="1"/>
          <p:nvPr/>
        </p:nvSpPr>
        <p:spPr>
          <a:xfrm>
            <a:off x="9233434" y="4066515"/>
            <a:ext cx="2791591"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The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nostalgia</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 of being 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to see TV shows again that I grew up watching</a:t>
            </a:r>
          </a:p>
        </p:txBody>
      </p:sp>
      <p:graphicFrame>
        <p:nvGraphicFramePr>
          <p:cNvPr id="13" name="Chart 12">
            <a:extLst>
              <a:ext uri="{FF2B5EF4-FFF2-40B4-BE49-F238E27FC236}">
                <a16:creationId xmlns:a16="http://schemas.microsoft.com/office/drawing/2014/main" id="{6B1735CE-0170-E37A-FB4F-F33174FC2DDF}"/>
              </a:ext>
            </a:extLst>
          </p:cNvPr>
          <p:cNvGraphicFramePr/>
          <p:nvPr/>
        </p:nvGraphicFramePr>
        <p:xfrm>
          <a:off x="0" y="2363444"/>
          <a:ext cx="12197296" cy="404650"/>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36322270-7D9E-0074-93BA-ADCD4E78D1EC}"/>
              </a:ext>
            </a:extLst>
          </p:cNvPr>
          <p:cNvSpPr txBox="1"/>
          <p:nvPr/>
        </p:nvSpPr>
        <p:spPr>
          <a:xfrm>
            <a:off x="6213430" y="4925425"/>
            <a:ext cx="2784146" cy="954107"/>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34%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FF6E30"/>
                </a:solidFill>
                <a:effectLst/>
                <a:uLnTx/>
                <a:uFillTx/>
                <a:latin typeface="Helvetica" panose="020B0604020202020204" pitchFamily="34" charset="0"/>
                <a:ea typeface="Open Sans" panose="020B0606030504020204" pitchFamily="34" charset="0"/>
                <a:cs typeface="+mn-cs"/>
              </a:rPr>
              <a:t>28%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35%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46%</a:t>
            </a:r>
            <a:endParaRPr kumimoji="0" lang="en-US" sz="1200" b="0" i="0" u="none" strike="noStrike" kern="1200" cap="none" spc="0" normalizeH="0" baseline="0" noProof="0">
              <a:ln>
                <a:noFill/>
              </a:ln>
              <a:solidFill>
                <a:srgbClr val="A343FF"/>
              </a:solidFill>
              <a:effectLst/>
              <a:uLnTx/>
              <a:uFillTx/>
              <a:latin typeface="Helvetica" panose="020B0403020202020204" pitchFamily="34" charset="0"/>
              <a:ea typeface="Open Sans" panose="020B0606030504020204" pitchFamily="34" charset="0"/>
              <a:cs typeface="+mn-cs"/>
            </a:endParaRPr>
          </a:p>
        </p:txBody>
      </p:sp>
      <p:sp>
        <p:nvSpPr>
          <p:cNvPr id="43" name="TextBox 42">
            <a:extLst>
              <a:ext uri="{FF2B5EF4-FFF2-40B4-BE49-F238E27FC236}">
                <a16:creationId xmlns:a16="http://schemas.microsoft.com/office/drawing/2014/main" id="{C563BA93-9BBE-B954-B792-6D4DA3865DBD}"/>
              </a:ext>
            </a:extLst>
          </p:cNvPr>
          <p:cNvSpPr txBox="1"/>
          <p:nvPr/>
        </p:nvSpPr>
        <p:spPr>
          <a:xfrm>
            <a:off x="6213431" y="4066515"/>
            <a:ext cx="2784145"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Easy access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to a large library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of 'classic’ programming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at any time</a:t>
            </a:r>
          </a:p>
        </p:txBody>
      </p:sp>
      <p:pic>
        <p:nvPicPr>
          <p:cNvPr id="44" name="Picture 43">
            <a:extLst>
              <a:ext uri="{FF2B5EF4-FFF2-40B4-BE49-F238E27FC236}">
                <a16:creationId xmlns:a16="http://schemas.microsoft.com/office/drawing/2014/main" id="{4372D901-B40A-6247-8639-27824532C30E}"/>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4094996" y="2944695"/>
            <a:ext cx="969264" cy="969264"/>
          </a:xfrm>
          <a:prstGeom prst="rect">
            <a:avLst/>
          </a:prstGeom>
        </p:spPr>
      </p:pic>
      <p:sp>
        <p:nvSpPr>
          <p:cNvPr id="4" name="Text Placeholder 24">
            <a:extLst>
              <a:ext uri="{FF2B5EF4-FFF2-40B4-BE49-F238E27FC236}">
                <a16:creationId xmlns:a16="http://schemas.microsoft.com/office/drawing/2014/main" id="{A9104987-EB76-11A2-6704-572EE747E047}"/>
              </a:ext>
            </a:extLst>
          </p:cNvPr>
          <p:cNvSpPr txBox="1">
            <a:spLocks/>
          </p:cNvSpPr>
          <p:nvPr/>
        </p:nvSpPr>
        <p:spPr>
          <a:xfrm>
            <a:off x="464157" y="6187730"/>
            <a:ext cx="11664402" cy="339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Which of the following are reasons for why you have watched / signed up for a free ad-supported streaming TV service?</a:t>
            </a:r>
          </a:p>
        </p:txBody>
      </p:sp>
      <p:sp>
        <p:nvSpPr>
          <p:cNvPr id="12" name="TextBox 11">
            <a:extLst>
              <a:ext uri="{FF2B5EF4-FFF2-40B4-BE49-F238E27FC236}">
                <a16:creationId xmlns:a16="http://schemas.microsoft.com/office/drawing/2014/main" id="{FC7AD763-E743-24BB-68EA-5B92649D1E84}"/>
              </a:ext>
            </a:extLst>
          </p:cNvPr>
          <p:cNvSpPr txBox="1"/>
          <p:nvPr/>
        </p:nvSpPr>
        <p:spPr>
          <a:xfrm>
            <a:off x="-5297" y="1673314"/>
            <a:ext cx="12197297"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are the reasons for why you have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watched / signed up for a free ad-supported streaming TV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respondents, by age</a:t>
            </a:r>
          </a:p>
        </p:txBody>
      </p:sp>
      <p:sp>
        <p:nvSpPr>
          <p:cNvPr id="18" name="TextBox 17">
            <a:extLst>
              <a:ext uri="{FF2B5EF4-FFF2-40B4-BE49-F238E27FC236}">
                <a16:creationId xmlns:a16="http://schemas.microsoft.com/office/drawing/2014/main" id="{D649F9F1-CCA6-6601-0FED-4130AA205EE2}"/>
              </a:ext>
            </a:extLst>
          </p:cNvPr>
          <p:cNvSpPr txBox="1"/>
          <p:nvPr/>
        </p:nvSpPr>
        <p:spPr>
          <a:xfrm>
            <a:off x="166975" y="4925425"/>
            <a:ext cx="2780999" cy="954107"/>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41%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FF6E30"/>
                </a:solidFill>
                <a:effectLst/>
                <a:uLnTx/>
                <a:uFillTx/>
                <a:latin typeface="Helvetica" panose="020B0604020202020204" pitchFamily="34" charset="0"/>
                <a:ea typeface="Open Sans" panose="020B0606030504020204" pitchFamily="34" charset="0"/>
                <a:cs typeface="+mn-cs"/>
              </a:rPr>
              <a:t>36%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28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43% </a:t>
            </a:r>
            <a:r>
              <a:rPr kumimoji="0" lang="en-US" sz="28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 </a:t>
            </a:r>
            <a:r>
              <a:rPr kumimoji="0" lang="en-US" sz="28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47%</a:t>
            </a:r>
            <a:endParaRPr kumimoji="0" lang="en-US" sz="1200" b="0" i="0" u="none" strike="noStrike" kern="1200" cap="none" spc="0" normalizeH="0" baseline="0" noProof="0">
              <a:ln>
                <a:noFill/>
              </a:ln>
              <a:solidFill>
                <a:srgbClr val="A343FF"/>
              </a:solidFill>
              <a:effectLst/>
              <a:uLnTx/>
              <a:uFillTx/>
              <a:latin typeface="Helvetica" panose="020B0403020202020204" pitchFamily="34" charset="0"/>
              <a:ea typeface="Open Sans" panose="020B0606030504020204" pitchFamily="34" charset="0"/>
              <a:cs typeface="+mn-cs"/>
            </a:endParaRPr>
          </a:p>
        </p:txBody>
      </p:sp>
      <p:sp>
        <p:nvSpPr>
          <p:cNvPr id="19" name="TextBox 18">
            <a:extLst>
              <a:ext uri="{FF2B5EF4-FFF2-40B4-BE49-F238E27FC236}">
                <a16:creationId xmlns:a16="http://schemas.microsoft.com/office/drawing/2014/main" id="{79876998-B03A-8FBB-C2AE-5E8E730F18C0}"/>
              </a:ext>
            </a:extLst>
          </p:cNvPr>
          <p:cNvSpPr txBox="1"/>
          <p:nvPr/>
        </p:nvSpPr>
        <p:spPr>
          <a:xfrm>
            <a:off x="175418" y="4066515"/>
            <a:ext cx="2780998"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The ability to access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free content </a:t>
            </a: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I want to see in exchange for </a:t>
            </a: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watching ads</a:t>
            </a:r>
          </a:p>
        </p:txBody>
      </p:sp>
      <p:pic>
        <p:nvPicPr>
          <p:cNvPr id="20" name="Picture 19">
            <a:extLst>
              <a:ext uri="{FF2B5EF4-FFF2-40B4-BE49-F238E27FC236}">
                <a16:creationId xmlns:a16="http://schemas.microsoft.com/office/drawing/2014/main" id="{EA3C4FC0-664F-D62B-60E8-C0368D0F25CA}"/>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7120871" y="2944695"/>
            <a:ext cx="969264" cy="969264"/>
          </a:xfrm>
          <a:prstGeom prst="rect">
            <a:avLst/>
          </a:prstGeom>
        </p:spPr>
      </p:pic>
      <p:pic>
        <p:nvPicPr>
          <p:cNvPr id="31" name="Picture 30">
            <a:extLst>
              <a:ext uri="{FF2B5EF4-FFF2-40B4-BE49-F238E27FC236}">
                <a16:creationId xmlns:a16="http://schemas.microsoft.com/office/drawing/2014/main" id="{B77D3615-9FAA-E35C-F42F-E67B20B898F2}"/>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0149974" y="2944695"/>
            <a:ext cx="969264" cy="969264"/>
          </a:xfrm>
          <a:prstGeom prst="rect">
            <a:avLst/>
          </a:prstGeom>
        </p:spPr>
      </p:pic>
      <p:pic>
        <p:nvPicPr>
          <p:cNvPr id="35" name="Picture 34" descr="A yellow and blue star shaped sticker with blue text&#10;&#10;Description automatically generated">
            <a:extLst>
              <a:ext uri="{FF2B5EF4-FFF2-40B4-BE49-F238E27FC236}">
                <a16:creationId xmlns:a16="http://schemas.microsoft.com/office/drawing/2014/main" id="{F30F6665-BE65-9595-16DD-6529FECB5D1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72762" y="2945138"/>
            <a:ext cx="968378" cy="968378"/>
          </a:xfrm>
          <a:prstGeom prst="rect">
            <a:avLst/>
          </a:prstGeom>
        </p:spPr>
      </p:pic>
    </p:spTree>
    <p:extLst>
      <p:ext uri="{BB962C8B-B14F-4D97-AF65-F5344CB8AC3E}">
        <p14:creationId xmlns:p14="http://schemas.microsoft.com/office/powerpoint/2010/main" val="224402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FEB7E-35F0-8243-6B27-D8D2F10F333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711C8C1-8F5D-5066-A55B-D58B77E9F161}"/>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9990A3F-D0DD-E36B-193B-2F69B47ADBE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C9224F80-EB5E-6BD5-9684-D902A482F91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E9B2BC6-D8B7-BC6D-D5B8-E8E9650B929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CBB04681-20FB-4E08-DCD7-D4D842EB8E8C}"/>
              </a:ext>
            </a:extLst>
          </p:cNvPr>
          <p:cNvSpPr txBox="1"/>
          <p:nvPr/>
        </p:nvSpPr>
        <p:spPr>
          <a:xfrm>
            <a:off x="-5296" y="-18722"/>
            <a:ext cx="1163954" cy="307777"/>
          </a:xfrm>
          <a:prstGeom prst="rect">
            <a:avLst/>
          </a:prstGeom>
          <a:solidFill>
            <a:srgbClr val="4EBEA4"/>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Live Sports</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A504E797-A6F4-1A57-6B2C-E6335A8C150D}"/>
              </a:ext>
            </a:extLst>
          </p:cNvPr>
          <p:cNvSpPr/>
          <p:nvPr/>
        </p:nvSpPr>
        <p:spPr>
          <a:xfrm>
            <a:off x="315664" y="483220"/>
            <a:ext cx="112456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More than half of all viewers have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streamed live sports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 access grows and the number of events available across services proliferate</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6" name="Text Placeholder 24">
            <a:extLst>
              <a:ext uri="{FF2B5EF4-FFF2-40B4-BE49-F238E27FC236}">
                <a16:creationId xmlns:a16="http://schemas.microsoft.com/office/drawing/2014/main" id="{37CA6070-E6F9-0763-B5FB-1FE1F6A5DFBC}"/>
              </a:ext>
            </a:extLst>
          </p:cNvPr>
          <p:cNvSpPr txBox="1">
            <a:spLocks/>
          </p:cNvSpPr>
          <p:nvPr/>
        </p:nvSpPr>
        <p:spPr>
          <a:xfrm>
            <a:off x="417250" y="5869849"/>
            <a:ext cx="5134990" cy="640003"/>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Decoding the Default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1,601 TV consumers, ages 16-74 who meet the following criteria: watch at least one hour of TV / week, have broadband access. U.S. census balanced. Data collected August 2023. Q: Have you streamed a live sporting event using any of the following methods in the last 12 months? </a:t>
            </a:r>
          </a:p>
        </p:txBody>
      </p:sp>
      <p:graphicFrame>
        <p:nvGraphicFramePr>
          <p:cNvPr id="7" name="Chart 6">
            <a:extLst>
              <a:ext uri="{FF2B5EF4-FFF2-40B4-BE49-F238E27FC236}">
                <a16:creationId xmlns:a16="http://schemas.microsoft.com/office/drawing/2014/main" id="{E49DA1B2-D28C-6C34-BF90-31EF738DB3A6}"/>
              </a:ext>
            </a:extLst>
          </p:cNvPr>
          <p:cNvGraphicFramePr/>
          <p:nvPr>
            <p:extLst>
              <p:ext uri="{D42A27DB-BD31-4B8C-83A1-F6EECF244321}">
                <p14:modId xmlns:p14="http://schemas.microsoft.com/office/powerpoint/2010/main" val="2104361002"/>
              </p:ext>
            </p:extLst>
          </p:nvPr>
        </p:nvGraphicFramePr>
        <p:xfrm>
          <a:off x="315664" y="2234568"/>
          <a:ext cx="4976259" cy="356420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10936AA-FAAB-B2D0-5FC9-FA948004A252}"/>
              </a:ext>
            </a:extLst>
          </p:cNvPr>
          <p:cNvSpPr txBox="1"/>
          <p:nvPr/>
        </p:nvSpPr>
        <p:spPr>
          <a:xfrm>
            <a:off x="21521" y="1729125"/>
            <a:ext cx="55307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Have you streamed sports in the last 12 months?</a:t>
            </a:r>
          </a:p>
        </p:txBody>
      </p:sp>
      <p:sp>
        <p:nvSpPr>
          <p:cNvPr id="11" name="Rectangle 10">
            <a:extLst>
              <a:ext uri="{FF2B5EF4-FFF2-40B4-BE49-F238E27FC236}">
                <a16:creationId xmlns:a16="http://schemas.microsoft.com/office/drawing/2014/main" id="{CB481780-FFE2-4877-F70E-E953015E8F9B}"/>
              </a:ext>
            </a:extLst>
          </p:cNvPr>
          <p:cNvSpPr/>
          <p:nvPr/>
        </p:nvSpPr>
        <p:spPr>
          <a:xfrm>
            <a:off x="5615771" y="1685013"/>
            <a:ext cx="6577332" cy="4842595"/>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88F1201-1EB4-0D79-D4DE-47ECFA75834A}"/>
              </a:ext>
            </a:extLst>
          </p:cNvPr>
          <p:cNvSpPr txBox="1"/>
          <p:nvPr/>
        </p:nvSpPr>
        <p:spPr>
          <a:xfrm>
            <a:off x="5665248" y="1735240"/>
            <a:ext cx="65052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demos that have streamed sports in the last 12 months</a:t>
            </a:r>
          </a:p>
        </p:txBody>
      </p:sp>
      <p:sp>
        <p:nvSpPr>
          <p:cNvPr id="15" name="Rectangle: Rounded Corners 14">
            <a:extLst>
              <a:ext uri="{FF2B5EF4-FFF2-40B4-BE49-F238E27FC236}">
                <a16:creationId xmlns:a16="http://schemas.microsoft.com/office/drawing/2014/main" id="{FC5E4A54-5B9A-E473-89EA-2A67EADFE85A}"/>
              </a:ext>
            </a:extLst>
          </p:cNvPr>
          <p:cNvSpPr/>
          <p:nvPr/>
        </p:nvSpPr>
        <p:spPr>
          <a:xfrm>
            <a:off x="6038760" y="2677646"/>
            <a:ext cx="2704430" cy="1299059"/>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23095E0-0914-9EE0-76AB-7D40F5DF1D59}"/>
              </a:ext>
            </a:extLst>
          </p:cNvPr>
          <p:cNvSpPr txBox="1"/>
          <p:nvPr/>
        </p:nvSpPr>
        <p:spPr>
          <a:xfrm>
            <a:off x="6038760" y="2700271"/>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P16-24</a:t>
            </a:r>
          </a:p>
        </p:txBody>
      </p:sp>
      <p:sp>
        <p:nvSpPr>
          <p:cNvPr id="17" name="TextBox 16">
            <a:extLst>
              <a:ext uri="{FF2B5EF4-FFF2-40B4-BE49-F238E27FC236}">
                <a16:creationId xmlns:a16="http://schemas.microsoft.com/office/drawing/2014/main" id="{2D1D5D05-C3CF-A954-4D7F-5A4605DF2390}"/>
              </a:ext>
            </a:extLst>
          </p:cNvPr>
          <p:cNvSpPr txBox="1"/>
          <p:nvPr/>
        </p:nvSpPr>
        <p:spPr>
          <a:xfrm>
            <a:off x="6023497" y="3188277"/>
            <a:ext cx="26839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ED3C8D"/>
                </a:solidFill>
                <a:latin typeface="Helvetica" panose="020B0604020202020204" pitchFamily="34" charset="0"/>
                <a:ea typeface="Open Sans" panose="020B0606030504020204" pitchFamily="34" charset="0"/>
              </a:rPr>
              <a:t>65%</a:t>
            </a:r>
          </a:p>
        </p:txBody>
      </p:sp>
      <p:cxnSp>
        <p:nvCxnSpPr>
          <p:cNvPr id="18" name="Straight Connector 17">
            <a:extLst>
              <a:ext uri="{FF2B5EF4-FFF2-40B4-BE49-F238E27FC236}">
                <a16:creationId xmlns:a16="http://schemas.microsoft.com/office/drawing/2014/main" id="{3CB9BB21-7B22-B6F0-B17B-2DF200082307}"/>
              </a:ext>
            </a:extLst>
          </p:cNvPr>
          <p:cNvCxnSpPr>
            <a:cxnSpLocks/>
          </p:cNvCxnSpPr>
          <p:nvPr/>
        </p:nvCxnSpPr>
        <p:spPr>
          <a:xfrm>
            <a:off x="6206204" y="3163856"/>
            <a:ext cx="2169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6727073-58DD-C4A3-9F13-0AEC430F3C59}"/>
              </a:ext>
            </a:extLst>
          </p:cNvPr>
          <p:cNvSpPr/>
          <p:nvPr/>
        </p:nvSpPr>
        <p:spPr>
          <a:xfrm>
            <a:off x="9097517" y="2677646"/>
            <a:ext cx="2704430" cy="1299059"/>
          </a:xfrm>
          <a:prstGeom prst="roundRect">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B78EB52-DCAA-7A16-9D03-51256F8228F2}"/>
              </a:ext>
            </a:extLst>
          </p:cNvPr>
          <p:cNvSpPr txBox="1"/>
          <p:nvPr/>
        </p:nvSpPr>
        <p:spPr>
          <a:xfrm>
            <a:off x="9067037" y="2700271"/>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P25-34</a:t>
            </a:r>
          </a:p>
        </p:txBody>
      </p:sp>
      <p:sp>
        <p:nvSpPr>
          <p:cNvPr id="22" name="TextBox 21">
            <a:extLst>
              <a:ext uri="{FF2B5EF4-FFF2-40B4-BE49-F238E27FC236}">
                <a16:creationId xmlns:a16="http://schemas.microsoft.com/office/drawing/2014/main" id="{BD30CA31-56EE-FF3E-1DAD-CBE7C5F8C134}"/>
              </a:ext>
            </a:extLst>
          </p:cNvPr>
          <p:cNvSpPr txBox="1"/>
          <p:nvPr/>
        </p:nvSpPr>
        <p:spPr>
          <a:xfrm>
            <a:off x="9095806" y="3188277"/>
            <a:ext cx="26756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4EBEA4"/>
                </a:solidFill>
                <a:latin typeface="Helvetica" panose="020B0604020202020204" pitchFamily="34" charset="0"/>
                <a:ea typeface="Open Sans" panose="020B0606030504020204" pitchFamily="34" charset="0"/>
              </a:rPr>
              <a:t>65%</a:t>
            </a:r>
          </a:p>
        </p:txBody>
      </p:sp>
      <p:cxnSp>
        <p:nvCxnSpPr>
          <p:cNvPr id="23" name="Straight Connector 22">
            <a:extLst>
              <a:ext uri="{FF2B5EF4-FFF2-40B4-BE49-F238E27FC236}">
                <a16:creationId xmlns:a16="http://schemas.microsoft.com/office/drawing/2014/main" id="{07CC5FEC-F8CE-4051-90A9-52AA0AA59AED}"/>
              </a:ext>
            </a:extLst>
          </p:cNvPr>
          <p:cNvCxnSpPr>
            <a:cxnSpLocks/>
          </p:cNvCxnSpPr>
          <p:nvPr/>
        </p:nvCxnSpPr>
        <p:spPr>
          <a:xfrm>
            <a:off x="9320377" y="3163856"/>
            <a:ext cx="216964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3E4A7B2-6778-7D86-3452-FEB020C5C571}"/>
              </a:ext>
            </a:extLst>
          </p:cNvPr>
          <p:cNvSpPr/>
          <p:nvPr/>
        </p:nvSpPr>
        <p:spPr>
          <a:xfrm>
            <a:off x="6038760" y="4412062"/>
            <a:ext cx="2704430" cy="1299059"/>
          </a:xfrm>
          <a:prstGeom prst="roundRect">
            <a:avLst/>
          </a:prstGeom>
          <a:solidFill>
            <a:schemeClr val="bg1"/>
          </a:solidFill>
          <a:ln w="28575">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4DF1013-0742-4B5A-D208-805279B32131}"/>
              </a:ext>
            </a:extLst>
          </p:cNvPr>
          <p:cNvSpPr txBox="1"/>
          <p:nvPr/>
        </p:nvSpPr>
        <p:spPr>
          <a:xfrm>
            <a:off x="6023497" y="4460227"/>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P35-54</a:t>
            </a:r>
          </a:p>
        </p:txBody>
      </p:sp>
      <p:sp>
        <p:nvSpPr>
          <p:cNvPr id="28" name="TextBox 27">
            <a:extLst>
              <a:ext uri="{FF2B5EF4-FFF2-40B4-BE49-F238E27FC236}">
                <a16:creationId xmlns:a16="http://schemas.microsoft.com/office/drawing/2014/main" id="{24295294-6303-1796-0046-8C0268752962}"/>
              </a:ext>
            </a:extLst>
          </p:cNvPr>
          <p:cNvSpPr txBox="1"/>
          <p:nvPr/>
        </p:nvSpPr>
        <p:spPr>
          <a:xfrm>
            <a:off x="6023498" y="4950633"/>
            <a:ext cx="27196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FFE600"/>
                </a:solidFill>
                <a:latin typeface="Helvetica" panose="020B0604020202020204" pitchFamily="34" charset="0"/>
                <a:ea typeface="Open Sans" panose="020B0606030504020204" pitchFamily="34" charset="0"/>
              </a:rPr>
              <a:t>59%</a:t>
            </a:r>
          </a:p>
        </p:txBody>
      </p:sp>
      <p:cxnSp>
        <p:nvCxnSpPr>
          <p:cNvPr id="29" name="Straight Connector 28">
            <a:extLst>
              <a:ext uri="{FF2B5EF4-FFF2-40B4-BE49-F238E27FC236}">
                <a16:creationId xmlns:a16="http://schemas.microsoft.com/office/drawing/2014/main" id="{06CF4C39-E6C3-A42A-AA78-DDFF9F1A2576}"/>
              </a:ext>
            </a:extLst>
          </p:cNvPr>
          <p:cNvCxnSpPr>
            <a:cxnSpLocks/>
          </p:cNvCxnSpPr>
          <p:nvPr/>
        </p:nvCxnSpPr>
        <p:spPr>
          <a:xfrm>
            <a:off x="6111155" y="4936372"/>
            <a:ext cx="251597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5AC867BF-D158-3804-B0C7-104B9589C82B}"/>
              </a:ext>
            </a:extLst>
          </p:cNvPr>
          <p:cNvSpPr/>
          <p:nvPr/>
        </p:nvSpPr>
        <p:spPr>
          <a:xfrm>
            <a:off x="9097517" y="4412062"/>
            <a:ext cx="2704430" cy="1299059"/>
          </a:xfrm>
          <a:prstGeom prst="roundRect">
            <a:avLst/>
          </a:prstGeom>
          <a:solidFill>
            <a:schemeClr val="bg1"/>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8C9D806-F7B0-41C8-599A-9813120D2D6C}"/>
              </a:ext>
            </a:extLst>
          </p:cNvPr>
          <p:cNvSpPr txBox="1"/>
          <p:nvPr/>
        </p:nvSpPr>
        <p:spPr>
          <a:xfrm>
            <a:off x="9095806" y="4460227"/>
            <a:ext cx="27061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P55-74</a:t>
            </a:r>
          </a:p>
        </p:txBody>
      </p:sp>
      <p:sp>
        <p:nvSpPr>
          <p:cNvPr id="36" name="TextBox 35">
            <a:extLst>
              <a:ext uri="{FF2B5EF4-FFF2-40B4-BE49-F238E27FC236}">
                <a16:creationId xmlns:a16="http://schemas.microsoft.com/office/drawing/2014/main" id="{671BCDD0-0816-9EDF-31A1-8093C444ED38}"/>
              </a:ext>
            </a:extLst>
          </p:cNvPr>
          <p:cNvSpPr txBox="1"/>
          <p:nvPr/>
        </p:nvSpPr>
        <p:spPr>
          <a:xfrm>
            <a:off x="9095807" y="4950633"/>
            <a:ext cx="26756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A343FF"/>
                </a:solidFill>
                <a:latin typeface="Helvetica" panose="020B0604020202020204" pitchFamily="34" charset="0"/>
                <a:ea typeface="Open Sans" panose="020B0606030504020204" pitchFamily="34" charset="0"/>
              </a:rPr>
              <a:t>37%</a:t>
            </a:r>
          </a:p>
        </p:txBody>
      </p:sp>
      <p:cxnSp>
        <p:nvCxnSpPr>
          <p:cNvPr id="37" name="Straight Connector 36">
            <a:extLst>
              <a:ext uri="{FF2B5EF4-FFF2-40B4-BE49-F238E27FC236}">
                <a16:creationId xmlns:a16="http://schemas.microsoft.com/office/drawing/2014/main" id="{7654A097-860D-6A1E-1359-42508774AE46}"/>
              </a:ext>
            </a:extLst>
          </p:cNvPr>
          <p:cNvCxnSpPr>
            <a:cxnSpLocks/>
          </p:cNvCxnSpPr>
          <p:nvPr/>
        </p:nvCxnSpPr>
        <p:spPr>
          <a:xfrm>
            <a:off x="9148317" y="4936372"/>
            <a:ext cx="251338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0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13E9-254B-87D1-2DB7-D45259A9FE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3D7F414-1FAE-BB8C-2B20-4819E92D6E6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01464C1-BB83-7C7E-7544-09A6A3F6EA4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276EE56-1706-B786-1EE4-780DB475AD4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DF5F253-6FDD-D25A-F125-45C163B6E73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3" name="Rectangle 32">
            <a:extLst>
              <a:ext uri="{FF2B5EF4-FFF2-40B4-BE49-F238E27FC236}">
                <a16:creationId xmlns:a16="http://schemas.microsoft.com/office/drawing/2014/main" id="{E439480C-01DE-E364-230D-CF3AB4B92CD8}"/>
              </a:ext>
            </a:extLst>
          </p:cNvPr>
          <p:cNvSpPr/>
          <p:nvPr/>
        </p:nvSpPr>
        <p:spPr>
          <a:xfrm>
            <a:off x="308907" y="476662"/>
            <a:ext cx="113461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4EBEA4"/>
                </a:solidFill>
                <a:latin typeface="Helvetica" pitchFamily="2" charset="0"/>
              </a:rPr>
              <a:t>Multiscreen TV platforms </a:t>
            </a:r>
            <a:r>
              <a:rPr lang="en-US" sz="2600" b="1">
                <a:solidFill>
                  <a:srgbClr val="1B1464"/>
                </a:solidFill>
                <a:latin typeface="Helvetica" pitchFamily="2" charset="0"/>
              </a:rPr>
              <a:t>hold key broadcast rights with many sports leagues, making them a premier destination for live sports streaming</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graphicFrame>
        <p:nvGraphicFramePr>
          <p:cNvPr id="6" name="Chart 5">
            <a:extLst>
              <a:ext uri="{FF2B5EF4-FFF2-40B4-BE49-F238E27FC236}">
                <a16:creationId xmlns:a16="http://schemas.microsoft.com/office/drawing/2014/main" id="{87A9F2FA-EDA8-B5C5-B679-5E4DCD528403}"/>
              </a:ext>
            </a:extLst>
          </p:cNvPr>
          <p:cNvGraphicFramePr/>
          <p:nvPr>
            <p:extLst>
              <p:ext uri="{D42A27DB-BD31-4B8C-83A1-F6EECF244321}">
                <p14:modId xmlns:p14="http://schemas.microsoft.com/office/powerpoint/2010/main" val="3457325507"/>
              </p:ext>
            </p:extLst>
          </p:nvPr>
        </p:nvGraphicFramePr>
        <p:xfrm>
          <a:off x="1322070" y="2288550"/>
          <a:ext cx="10846035" cy="363296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35CC2CB-5FC5-59B4-2605-C88FB5A1B949}"/>
              </a:ext>
            </a:extLst>
          </p:cNvPr>
          <p:cNvSpPr txBox="1"/>
          <p:nvPr/>
        </p:nvSpPr>
        <p:spPr>
          <a:xfrm>
            <a:off x="152401" y="4358389"/>
            <a:ext cx="4708926" cy="53860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Sports-league specific streaming service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(e.g., NFL+, MLB.TV, NBA League Pass)</a:t>
            </a:r>
          </a:p>
        </p:txBody>
      </p:sp>
      <p:sp>
        <p:nvSpPr>
          <p:cNvPr id="8" name="TextBox 7">
            <a:extLst>
              <a:ext uri="{FF2B5EF4-FFF2-40B4-BE49-F238E27FC236}">
                <a16:creationId xmlns:a16="http://schemas.microsoft.com/office/drawing/2014/main" id="{BC86B2BA-B6F4-E534-B67A-FEA36AC9E12E}"/>
              </a:ext>
            </a:extLst>
          </p:cNvPr>
          <p:cNvSpPr txBox="1"/>
          <p:nvPr/>
        </p:nvSpPr>
        <p:spPr>
          <a:xfrm>
            <a:off x="328695" y="5240574"/>
            <a:ext cx="4532632" cy="53860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Free streaming service</a:t>
            </a:r>
            <a:b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(e.g., Tubi, Pluto TV)</a:t>
            </a:r>
          </a:p>
        </p:txBody>
      </p:sp>
      <p:sp>
        <p:nvSpPr>
          <p:cNvPr id="11" name="TextBox 10">
            <a:extLst>
              <a:ext uri="{FF2B5EF4-FFF2-40B4-BE49-F238E27FC236}">
                <a16:creationId xmlns:a16="http://schemas.microsoft.com/office/drawing/2014/main" id="{1CC71A2F-CF1A-9140-2197-32F8C7E6352E}"/>
              </a:ext>
            </a:extLst>
          </p:cNvPr>
          <p:cNvSpPr txBox="1"/>
          <p:nvPr/>
        </p:nvSpPr>
        <p:spPr>
          <a:xfrm>
            <a:off x="328693" y="3501016"/>
            <a:ext cx="4532634" cy="53860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Subscription streaming service</a:t>
            </a:r>
            <a:b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(e.g., Peacock, Paramount+, ESPN+, Apple TV+, Amazon Prime)</a:t>
            </a:r>
            <a:endPar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0B00F683-CB74-2A3C-6D8D-41711882054A}"/>
              </a:ext>
            </a:extLst>
          </p:cNvPr>
          <p:cNvSpPr txBox="1"/>
          <p:nvPr/>
        </p:nvSpPr>
        <p:spPr>
          <a:xfrm>
            <a:off x="328695" y="2619502"/>
            <a:ext cx="4532632" cy="55399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Streaming TV</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b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(MVPD, vMVPD and TV Networks)</a:t>
            </a:r>
            <a:endPar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 Placeholder 24">
            <a:extLst>
              <a:ext uri="{FF2B5EF4-FFF2-40B4-BE49-F238E27FC236}">
                <a16:creationId xmlns:a16="http://schemas.microsoft.com/office/drawing/2014/main" id="{D995EA67-90B2-8504-B210-BAE87508FFFC}"/>
              </a:ext>
            </a:extLst>
          </p:cNvPr>
          <p:cNvSpPr txBox="1">
            <a:spLocks/>
          </p:cNvSpPr>
          <p:nvPr/>
        </p:nvSpPr>
        <p:spPr>
          <a:xfrm>
            <a:off x="465451" y="6087017"/>
            <a:ext cx="11664402" cy="4320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Decoding the Default</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1,601 TV consumers, ages 16-74 who meet the following criteria: watch at least one hour of TV / week, have broadband access. U.S. census balanced. Data collected August 2023. Q: Have you streamed a live sporting event using any of the following methods in the last 12 months? Base: Sports Streamers (Have streamed sports in the last 12 months). *Streaming TV represents an unduplicated response of: Cable provider’s authenticated app, TV network app authenticated using cable subscription, TV network broadcast app and vMVPD subscription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AD1F2B1-6550-6B32-51F9-213C308DF0D7}"/>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mn-ea"/>
                <a:cs typeface="+mn-cs"/>
              </a:rPr>
              <a:t>What methods have you used to stream a live sporting event in the last 12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sports streamers, select all that apply</a:t>
            </a:r>
            <a:endPar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8AB2B3AE-1C47-6A34-09F8-0FD7DF197BA1}"/>
              </a:ext>
            </a:extLst>
          </p:cNvPr>
          <p:cNvSpPr txBox="1"/>
          <p:nvPr/>
        </p:nvSpPr>
        <p:spPr>
          <a:xfrm>
            <a:off x="-5296" y="-18722"/>
            <a:ext cx="1163954" cy="307777"/>
          </a:xfrm>
          <a:prstGeom prst="rect">
            <a:avLst/>
          </a:prstGeom>
          <a:solidFill>
            <a:srgbClr val="4EBEA4"/>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Live Sports</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66459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scape with many images&#10;&#10;Description automatically generated">
            <a:extLst>
              <a:ext uri="{FF2B5EF4-FFF2-40B4-BE49-F238E27FC236}">
                <a16:creationId xmlns:a16="http://schemas.microsoft.com/office/drawing/2014/main" id="{19AEB655-83BA-1D1B-9C0D-AACFA3D076F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519" y="0"/>
            <a:ext cx="4978081" cy="6858000"/>
          </a:xfrm>
          <a:prstGeom prst="rect">
            <a:avLst/>
          </a:prstGeom>
        </p:spPr>
      </p:pic>
      <p:pic>
        <p:nvPicPr>
          <p:cNvPr id="2" name="Picture 1">
            <a:extLst>
              <a:ext uri="{FF2B5EF4-FFF2-40B4-BE49-F238E27FC236}">
                <a16:creationId xmlns:a16="http://schemas.microsoft.com/office/drawing/2014/main" id="{75EFB9BD-5B2C-663A-1791-46C311AAAD8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15" name="Picture 14">
            <a:extLst>
              <a:ext uri="{FF2B5EF4-FFF2-40B4-BE49-F238E27FC236}">
                <a16:creationId xmlns:a16="http://schemas.microsoft.com/office/drawing/2014/main" id="{A1279EB8-6F24-EE0A-2333-8E8999DB75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
        <p:nvSpPr>
          <p:cNvPr id="16" name="TextBox 15">
            <a:extLst>
              <a:ext uri="{FF2B5EF4-FFF2-40B4-BE49-F238E27FC236}">
                <a16:creationId xmlns:a16="http://schemas.microsoft.com/office/drawing/2014/main" id="{1868744D-2248-1114-B1CD-A557A6C5319F}"/>
              </a:ext>
            </a:extLst>
          </p:cNvPr>
          <p:cNvSpPr txBox="1"/>
          <p:nvPr/>
        </p:nvSpPr>
        <p:spPr>
          <a:xfrm>
            <a:off x="5072557" y="366442"/>
            <a:ext cx="709792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The secret ingredients for streaming success.</a:t>
            </a:r>
            <a:endParaRPr kumimoji="0" lang="en-US" sz="2800" b="1" i="1"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sp>
        <p:nvSpPr>
          <p:cNvPr id="3" name="TextBox 2">
            <a:extLst>
              <a:ext uri="{FF2B5EF4-FFF2-40B4-BE49-F238E27FC236}">
                <a16:creationId xmlns:a16="http://schemas.microsoft.com/office/drawing/2014/main" id="{E4A6C0E9-94F7-ED78-8BBA-69026053F219}"/>
              </a:ext>
            </a:extLst>
          </p:cNvPr>
          <p:cNvSpPr txBox="1"/>
          <p:nvPr/>
        </p:nvSpPr>
        <p:spPr>
          <a:xfrm>
            <a:off x="5004462" y="1525819"/>
            <a:ext cx="7097922"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rPr>
              <a:t>In highly </a:t>
            </a:r>
            <a:r>
              <a:rPr lang="en-US" kern="100">
                <a:solidFill>
                  <a:srgbClr val="1B1464"/>
                </a:solidFill>
                <a:latin typeface="Helvetica" panose="020B0604020202020204" pitchFamily="34" charset="0"/>
                <a:ea typeface="Calibri" panose="020F0502020204030204" pitchFamily="34" charset="0"/>
                <a:cs typeface="Times New Roman" panose="02020603050405020304" pitchFamily="18" charset="0"/>
              </a:rPr>
              <a:t>competitive categories, building a successful business</a:t>
            </a:r>
            <a:br>
              <a:rPr lang="en-US" kern="100">
                <a:solidFill>
                  <a:srgbClr val="1B1464"/>
                </a:solidFill>
                <a:latin typeface="Helvetica" panose="020B0604020202020204" pitchFamily="34" charset="0"/>
                <a:ea typeface="Calibri" panose="020F0502020204030204" pitchFamily="34" charset="0"/>
                <a:cs typeface="Times New Roman" panose="02020603050405020304" pitchFamily="18" charset="0"/>
              </a:rPr>
            </a:br>
            <a:r>
              <a:rPr lang="en-US" kern="100">
                <a:solidFill>
                  <a:srgbClr val="1B1464"/>
                </a:solidFill>
                <a:latin typeface="Helvetica" panose="020B0604020202020204" pitchFamily="34" charset="0"/>
                <a:ea typeface="Calibri" panose="020F0502020204030204" pitchFamily="34" charset="0"/>
                <a:cs typeface="Times New Roman" panose="02020603050405020304" pitchFamily="18" charset="0"/>
              </a:rPr>
              <a:t>can be quite complex but those with trade secrets have a distinct competitive 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00">
              <a:solidFill>
                <a:srgbClr val="1B1464"/>
              </a:solidFill>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a:solidFill>
                  <a:srgbClr val="1B1464"/>
                </a:solidFill>
                <a:latin typeface="Helvetica" panose="020B0604020202020204" pitchFamily="34" charset="0"/>
                <a:ea typeface="Calibri" panose="020F0502020204030204" pitchFamily="34" charset="0"/>
                <a:cs typeface="Times New Roman" panose="02020603050405020304" pitchFamily="18" charset="0"/>
              </a:rPr>
              <a:t>Much like restaurants that build success through a ‘secret recipe,’ </a:t>
            </a:r>
            <a:r>
              <a:rPr lang="en-US" b="1" kern="100">
                <a:solidFill>
                  <a:srgbClr val="1B1464"/>
                </a:solidFill>
                <a:latin typeface="Helvetica" panose="020B0604020202020204" pitchFamily="34" charset="0"/>
                <a:ea typeface="Calibri" panose="020F0502020204030204" pitchFamily="34" charset="0"/>
                <a:cs typeface="Times New Roman" panose="02020603050405020304" pitchFamily="18" charset="0"/>
              </a:rPr>
              <a:t>we created a recipe for success in streaming </a:t>
            </a:r>
            <a:r>
              <a:rPr lang="en-US" kern="100">
                <a:solidFill>
                  <a:srgbClr val="1B1464"/>
                </a:solidFill>
                <a:latin typeface="Helvetica" panose="020B0604020202020204" pitchFamily="34" charset="0"/>
                <a:ea typeface="Calibri" panose="020F0502020204030204" pitchFamily="34" charset="0"/>
                <a:cs typeface="Times New Roman" panose="02020603050405020304" pitchFamily="18" charset="0"/>
              </a:rPr>
              <a:t>backed by supporting data compiled from a year-long custom research partnership with Hub Entertainment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00">
                <a:solidFill>
                  <a:srgbClr val="1B1464"/>
                </a:solidFill>
                <a:latin typeface="Helvetica" panose="020B0604020202020204" pitchFamily="34" charset="0"/>
                <a:ea typeface="Calibri" panose="020F0502020204030204" pitchFamily="34" charset="0"/>
                <a:cs typeface="Times New Roman" panose="02020603050405020304" pitchFamily="18" charset="0"/>
              </a:rPr>
              <a:t>Based on our insights, this recipe is made up of several ingredients which all do their part in successfully scaling streaming services across audiences that can also attract meaningful marketers’ advertising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rPr>
              <a:t>Continue reading as we delve into </a:t>
            </a:r>
            <a:r>
              <a:rPr kumimoji="0" lang="en-US" sz="1800" b="1"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rPr>
              <a:t>six key ingredients for </a:t>
            </a:r>
            <a:br>
              <a:rPr kumimoji="0" lang="en-US" sz="1800" b="1"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rPr>
            </a:br>
            <a:r>
              <a:rPr kumimoji="0" lang="en-US" sz="1800" b="1" i="0" u="none" strike="noStrike" kern="1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Times New Roman" panose="02020603050405020304" pitchFamily="18" charset="0"/>
              </a:rPr>
              <a:t>streaming success.</a:t>
            </a:r>
            <a:endParaRPr kumimoji="0" lang="en-US" sz="1800" b="1" i="0" u="none" strike="noStrike" kern="1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19726F3-520C-9C8A-EFCA-16EDF004457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4BECF98-46FC-892A-4564-311C3C63209D}"/>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290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5DE6-9E08-171C-3E35-F918181000A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63495F-38BA-2014-A6C7-E71E3D5DEF59}"/>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33A151C-6C56-CA4B-F1A3-346DC8E751B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Rectangle 7">
            <a:extLst>
              <a:ext uri="{FF2B5EF4-FFF2-40B4-BE49-F238E27FC236}">
                <a16:creationId xmlns:a16="http://schemas.microsoft.com/office/drawing/2014/main" id="{4626ADFC-8D0D-DB61-6BF0-545897B9D825}"/>
              </a:ext>
            </a:extLst>
          </p:cNvPr>
          <p:cNvSpPr/>
          <p:nvPr/>
        </p:nvSpPr>
        <p:spPr>
          <a:xfrm>
            <a:off x="1" y="1685013"/>
            <a:ext cx="4038598" cy="5177033"/>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D4B697BB-C966-11D4-F055-2BAA1E8F277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30C565B-6151-F309-C676-5A01F1D5E5B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5" name="TextBox 34">
            <a:extLst>
              <a:ext uri="{FF2B5EF4-FFF2-40B4-BE49-F238E27FC236}">
                <a16:creationId xmlns:a16="http://schemas.microsoft.com/office/drawing/2014/main" id="{890AC9AC-5316-9E38-C07C-E493A518D793}"/>
              </a:ext>
            </a:extLst>
          </p:cNvPr>
          <p:cNvSpPr txBox="1"/>
          <p:nvPr/>
        </p:nvSpPr>
        <p:spPr>
          <a:xfrm>
            <a:off x="472836" y="6159082"/>
            <a:ext cx="1166814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XX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XX</a:t>
            </a:r>
          </a:p>
        </p:txBody>
      </p:sp>
      <p:sp>
        <p:nvSpPr>
          <p:cNvPr id="14" name="TextBox 13">
            <a:extLst>
              <a:ext uri="{FF2B5EF4-FFF2-40B4-BE49-F238E27FC236}">
                <a16:creationId xmlns:a16="http://schemas.microsoft.com/office/drawing/2014/main" id="{EF43A5B5-42E6-A9ED-1EC4-2E6603D5DAB4}"/>
              </a:ext>
            </a:extLst>
          </p:cNvPr>
          <p:cNvSpPr txBox="1"/>
          <p:nvPr/>
        </p:nvSpPr>
        <p:spPr>
          <a:xfrm>
            <a:off x="-5296" y="-18722"/>
            <a:ext cx="1608627" cy="307777"/>
          </a:xfrm>
          <a:prstGeom prst="rect">
            <a:avLst/>
          </a:prstGeom>
          <a:solidFill>
            <a:srgbClr val="4EBEA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Women’s Sports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2034B6EC-9F6B-88CD-4A0E-19DB2FD662BD}"/>
              </a:ext>
            </a:extLst>
          </p:cNvPr>
          <p:cNvSpPr/>
          <p:nvPr/>
        </p:nvSpPr>
        <p:spPr>
          <a:xfrm>
            <a:off x="308907" y="480824"/>
            <a:ext cx="112951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Women’s sports is a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significant growth engine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as representation has increased dramatically along with year-round interest and viewership</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BC441E1A-6F10-2AE9-ADF0-12B118FE0118}"/>
              </a:ext>
            </a:extLst>
          </p:cNvPr>
          <p:cNvSpPr txBox="1"/>
          <p:nvPr/>
        </p:nvSpPr>
        <p:spPr>
          <a:xfrm>
            <a:off x="16498" y="2724317"/>
            <a:ext cx="403247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42%</a:t>
            </a:r>
          </a:p>
        </p:txBody>
      </p:sp>
      <p:sp>
        <p:nvSpPr>
          <p:cNvPr id="11" name="TextBox 10">
            <a:extLst>
              <a:ext uri="{FF2B5EF4-FFF2-40B4-BE49-F238E27FC236}">
                <a16:creationId xmlns:a16="http://schemas.microsoft.com/office/drawing/2014/main" id="{BCB47278-4CB0-0F76-9C12-A704BA5D29D2}"/>
              </a:ext>
            </a:extLst>
          </p:cNvPr>
          <p:cNvSpPr txBox="1"/>
          <p:nvPr/>
        </p:nvSpPr>
        <p:spPr>
          <a:xfrm>
            <a:off x="259385" y="4156604"/>
            <a:ext cx="3546698"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1B1464"/>
                </a:solidFill>
                <a:latin typeface="Helvetica" panose="020B0403020202020204" pitchFamily="34" charset="0"/>
                <a:ea typeface="+mn-ea"/>
                <a:cs typeface="+mn-cs"/>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females (16+) have </a:t>
            </a:r>
            <a:r>
              <a:rPr kumimoji="0" lang="en-US" sz="28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streamed sports</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1B1464"/>
                </a:solidFill>
                <a:latin typeface="Helvetica" panose="020B0403020202020204" pitchFamily="34" charset="0"/>
                <a:ea typeface="+mn-ea"/>
                <a:cs typeface="+mn-cs"/>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the last 12 months</a:t>
            </a:r>
          </a:p>
        </p:txBody>
      </p:sp>
      <p:sp>
        <p:nvSpPr>
          <p:cNvPr id="12" name="TextBox 11">
            <a:extLst>
              <a:ext uri="{FF2B5EF4-FFF2-40B4-BE49-F238E27FC236}">
                <a16:creationId xmlns:a16="http://schemas.microsoft.com/office/drawing/2014/main" id="{107FD410-29C6-7985-F30B-82347851E012}"/>
              </a:ext>
            </a:extLst>
          </p:cNvPr>
          <p:cNvSpPr txBox="1"/>
          <p:nvPr/>
        </p:nvSpPr>
        <p:spPr>
          <a:xfrm>
            <a:off x="4048970" y="6148731"/>
            <a:ext cx="8143030"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7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Monetizing Video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1,602 consumers, self-identified active sports viewers (TV or streaming) ages 18-54 who meet the following criteria: watch at least one hour of TV / week, have broadband access. U.S. census balanced. Data collected June 2023. Q: Do you watch the following women’s sport events on streaming or TV? </a:t>
            </a:r>
            <a:endParaRPr kumimoji="0" lang="en-US" sz="700" b="0" i="0" u="none" strike="noStrike" kern="1200" cap="none" spc="0" normalizeH="0" baseline="0" noProof="0">
              <a:ln>
                <a:noFill/>
              </a:ln>
              <a:solidFill>
                <a:srgbClr val="1B1464"/>
              </a:solidFill>
              <a:effectLst/>
              <a:highlight>
                <a:srgbClr val="FF0000"/>
              </a:highlight>
              <a:uLnTx/>
              <a:uFillTx/>
              <a:latin typeface="Helvetica" panose="020B0403020202020204" pitchFamily="34" charset="0"/>
              <a:ea typeface="Open Sans" panose="020B0606030504020204" pitchFamily="34" charset="0"/>
              <a:cs typeface="Open Sans" panose="020B0606030504020204" pitchFamily="34" charset="0"/>
            </a:endParaRPr>
          </a:p>
        </p:txBody>
      </p:sp>
      <p:graphicFrame>
        <p:nvGraphicFramePr>
          <p:cNvPr id="15" name="Chart 14">
            <a:extLst>
              <a:ext uri="{FF2B5EF4-FFF2-40B4-BE49-F238E27FC236}">
                <a16:creationId xmlns:a16="http://schemas.microsoft.com/office/drawing/2014/main" id="{54CA5F7B-40C3-1D28-BCB3-E7BA1501151A}"/>
              </a:ext>
            </a:extLst>
          </p:cNvPr>
          <p:cNvGraphicFramePr/>
          <p:nvPr/>
        </p:nvGraphicFramePr>
        <p:xfrm>
          <a:off x="4921611" y="2150722"/>
          <a:ext cx="7032797" cy="404647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427E34AD-D0B4-E2C8-2E77-F55B8A163B4B}"/>
              </a:ext>
            </a:extLst>
          </p:cNvPr>
          <p:cNvSpPr txBox="1"/>
          <p:nvPr/>
        </p:nvSpPr>
        <p:spPr>
          <a:xfrm>
            <a:off x="4558404" y="5736931"/>
            <a:ext cx="292217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Women's LPGA Majors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 Women's Open, Women's PGA Championship)</a:t>
            </a:r>
          </a:p>
        </p:txBody>
      </p:sp>
      <p:sp>
        <p:nvSpPr>
          <p:cNvPr id="17" name="TextBox 16">
            <a:extLst>
              <a:ext uri="{FF2B5EF4-FFF2-40B4-BE49-F238E27FC236}">
                <a16:creationId xmlns:a16="http://schemas.microsoft.com/office/drawing/2014/main" id="{52B78C5D-6F80-B9E5-5952-A7874CA70040}"/>
              </a:ext>
            </a:extLst>
          </p:cNvPr>
          <p:cNvSpPr txBox="1"/>
          <p:nvPr/>
        </p:nvSpPr>
        <p:spPr>
          <a:xfrm>
            <a:off x="4174880" y="5366617"/>
            <a:ext cx="330569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Other NCAA Women's Sports Championships</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(volleyball, field hockey, soccer etc.)</a:t>
            </a:r>
          </a:p>
        </p:txBody>
      </p:sp>
      <p:sp>
        <p:nvSpPr>
          <p:cNvPr id="18" name="TextBox 17">
            <a:extLst>
              <a:ext uri="{FF2B5EF4-FFF2-40B4-BE49-F238E27FC236}">
                <a16:creationId xmlns:a16="http://schemas.microsoft.com/office/drawing/2014/main" id="{AE8614B8-CE80-24AA-7F22-C25E6265BEE9}"/>
              </a:ext>
            </a:extLst>
          </p:cNvPr>
          <p:cNvSpPr txBox="1"/>
          <p:nvPr/>
        </p:nvSpPr>
        <p:spPr>
          <a:xfrm>
            <a:off x="6257929" y="5044902"/>
            <a:ext cx="122264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Women's MMA</a:t>
            </a:r>
          </a:p>
        </p:txBody>
      </p:sp>
      <p:sp>
        <p:nvSpPr>
          <p:cNvPr id="19" name="TextBox 18">
            <a:extLst>
              <a:ext uri="{FF2B5EF4-FFF2-40B4-BE49-F238E27FC236}">
                <a16:creationId xmlns:a16="http://schemas.microsoft.com/office/drawing/2014/main" id="{9ACDB835-1897-6D4D-65D5-342ACE75A5B7}"/>
              </a:ext>
            </a:extLst>
          </p:cNvPr>
          <p:cNvSpPr txBox="1"/>
          <p:nvPr/>
        </p:nvSpPr>
        <p:spPr>
          <a:xfrm>
            <a:off x="4048975" y="4692003"/>
            <a:ext cx="343160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NCAA Softball Women’s College World Series</a:t>
            </a:r>
          </a:p>
        </p:txBody>
      </p:sp>
      <p:sp>
        <p:nvSpPr>
          <p:cNvPr id="20" name="TextBox 19">
            <a:extLst>
              <a:ext uri="{FF2B5EF4-FFF2-40B4-BE49-F238E27FC236}">
                <a16:creationId xmlns:a16="http://schemas.microsoft.com/office/drawing/2014/main" id="{9D06A27C-0717-3497-0AEA-322062921A49}"/>
              </a:ext>
            </a:extLst>
          </p:cNvPr>
          <p:cNvSpPr txBox="1"/>
          <p:nvPr/>
        </p:nvSpPr>
        <p:spPr>
          <a:xfrm>
            <a:off x="5777505" y="4333662"/>
            <a:ext cx="170307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WNBA Playoffs</a:t>
            </a:r>
          </a:p>
        </p:txBody>
      </p:sp>
      <p:sp>
        <p:nvSpPr>
          <p:cNvPr id="21" name="TextBox 20">
            <a:extLst>
              <a:ext uri="{FF2B5EF4-FFF2-40B4-BE49-F238E27FC236}">
                <a16:creationId xmlns:a16="http://schemas.microsoft.com/office/drawing/2014/main" id="{B9787D47-CA8B-784C-0BFE-F5CFE1D4F39F}"/>
              </a:ext>
            </a:extLst>
          </p:cNvPr>
          <p:cNvSpPr txBox="1"/>
          <p:nvPr/>
        </p:nvSpPr>
        <p:spPr>
          <a:xfrm>
            <a:off x="5112266" y="3915965"/>
            <a:ext cx="236831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Women's Tennis Grand Slam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(Wimbledon, French Open)</a:t>
            </a:r>
          </a:p>
        </p:txBody>
      </p:sp>
      <p:sp>
        <p:nvSpPr>
          <p:cNvPr id="22" name="TextBox 21">
            <a:extLst>
              <a:ext uri="{FF2B5EF4-FFF2-40B4-BE49-F238E27FC236}">
                <a16:creationId xmlns:a16="http://schemas.microsoft.com/office/drawing/2014/main" id="{56699692-5E11-BF2E-240C-F4F204F9CBF2}"/>
              </a:ext>
            </a:extLst>
          </p:cNvPr>
          <p:cNvSpPr txBox="1"/>
          <p:nvPr/>
        </p:nvSpPr>
        <p:spPr>
          <a:xfrm>
            <a:off x="5112265" y="3614646"/>
            <a:ext cx="2368312"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Women's NCAA March Madness</a:t>
            </a:r>
          </a:p>
        </p:txBody>
      </p:sp>
      <p:sp>
        <p:nvSpPr>
          <p:cNvPr id="23" name="TextBox 22">
            <a:extLst>
              <a:ext uri="{FF2B5EF4-FFF2-40B4-BE49-F238E27FC236}">
                <a16:creationId xmlns:a16="http://schemas.microsoft.com/office/drawing/2014/main" id="{09846626-1BD3-7159-D8EB-97DB76749853}"/>
              </a:ext>
            </a:extLst>
          </p:cNvPr>
          <p:cNvSpPr txBox="1"/>
          <p:nvPr/>
        </p:nvSpPr>
        <p:spPr>
          <a:xfrm>
            <a:off x="5383973" y="3253281"/>
            <a:ext cx="209660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FIFA Women’s World Cup</a:t>
            </a:r>
          </a:p>
        </p:txBody>
      </p:sp>
      <p:sp>
        <p:nvSpPr>
          <p:cNvPr id="24" name="TextBox 23">
            <a:extLst>
              <a:ext uri="{FF2B5EF4-FFF2-40B4-BE49-F238E27FC236}">
                <a16:creationId xmlns:a16="http://schemas.microsoft.com/office/drawing/2014/main" id="{9C7416FE-5605-42A1-8CA6-C01968535E00}"/>
              </a:ext>
            </a:extLst>
          </p:cNvPr>
          <p:cNvSpPr txBox="1"/>
          <p:nvPr/>
        </p:nvSpPr>
        <p:spPr>
          <a:xfrm>
            <a:off x="5060015" y="2832192"/>
            <a:ext cx="242056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Winter Olympics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(alpine skiing, figure skating, curling, etc.)</a:t>
            </a:r>
          </a:p>
        </p:txBody>
      </p:sp>
      <p:sp>
        <p:nvSpPr>
          <p:cNvPr id="25" name="TextBox 24">
            <a:extLst>
              <a:ext uri="{FF2B5EF4-FFF2-40B4-BE49-F238E27FC236}">
                <a16:creationId xmlns:a16="http://schemas.microsoft.com/office/drawing/2014/main" id="{746D63E0-11F8-38AC-9691-A58CA8049F40}"/>
              </a:ext>
            </a:extLst>
          </p:cNvPr>
          <p:cNvSpPr txBox="1"/>
          <p:nvPr/>
        </p:nvSpPr>
        <p:spPr>
          <a:xfrm>
            <a:off x="5383973" y="2467031"/>
            <a:ext cx="209660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Summer Olympics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(gymnastics, track &amp; field, softball, etc.) </a:t>
            </a:r>
          </a:p>
        </p:txBody>
      </p:sp>
      <p:sp>
        <p:nvSpPr>
          <p:cNvPr id="6" name="TextBox 5">
            <a:extLst>
              <a:ext uri="{FF2B5EF4-FFF2-40B4-BE49-F238E27FC236}">
                <a16:creationId xmlns:a16="http://schemas.microsoft.com/office/drawing/2014/main" id="{B1178099-D96E-F4A5-D21D-0C66BD5462C5}"/>
              </a:ext>
            </a:extLst>
          </p:cNvPr>
          <p:cNvSpPr txBox="1"/>
          <p:nvPr/>
        </p:nvSpPr>
        <p:spPr>
          <a:xfrm>
            <a:off x="4038600" y="1691915"/>
            <a:ext cx="813188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those who watch the following women’s sports events on streaming or TV</a:t>
            </a: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sports viewers, by age</a:t>
            </a:r>
          </a:p>
        </p:txBody>
      </p:sp>
    </p:spTree>
    <p:extLst>
      <p:ext uri="{BB962C8B-B14F-4D97-AF65-F5344CB8AC3E}">
        <p14:creationId xmlns:p14="http://schemas.microsoft.com/office/powerpoint/2010/main" val="279434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7D4D2-9919-6D6B-738D-02A31839D0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7EDBAD4-BCD4-AF82-D583-D783B25225EF}"/>
              </a:ext>
            </a:extLst>
          </p:cNvPr>
          <p:cNvSpPr/>
          <p:nvPr/>
        </p:nvSpPr>
        <p:spPr>
          <a:xfrm>
            <a:off x="0" y="1685013"/>
            <a:ext cx="12192000" cy="5172987"/>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1A314EC-3772-D571-B03D-3C0166E75D6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7" name="Rectangle 46">
            <a:extLst>
              <a:ext uri="{FF2B5EF4-FFF2-40B4-BE49-F238E27FC236}">
                <a16:creationId xmlns:a16="http://schemas.microsoft.com/office/drawing/2014/main" id="{826163E4-E3CD-C177-36A1-6507A75ED9C1}"/>
              </a:ext>
            </a:extLst>
          </p:cNvPr>
          <p:cNvSpPr/>
          <p:nvPr/>
        </p:nvSpPr>
        <p:spPr>
          <a:xfrm>
            <a:off x="0" y="0"/>
            <a:ext cx="12192000" cy="16909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7A52F84B-C994-AB51-ACD7-BC0E30FC0F8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F7FB13E4-51F6-BAD0-1D05-8BB7574A6B29}"/>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hlinkClick r:id="rId4" action="ppaction://hlinksldjump"/>
            <a:extLst>
              <a:ext uri="{FF2B5EF4-FFF2-40B4-BE49-F238E27FC236}">
                <a16:creationId xmlns:a16="http://schemas.microsoft.com/office/drawing/2014/main" id="{0A5C5725-2CDE-5F7B-FAFD-E90B73E7CDF9}"/>
              </a:ext>
            </a:extLst>
          </p:cNvPr>
          <p:cNvSpPr/>
          <p:nvPr/>
        </p:nvSpPr>
        <p:spPr>
          <a:xfrm>
            <a:off x="454594" y="4984208"/>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 action="ppaction://noaction"/>
            <a:extLst>
              <a:ext uri="{FF2B5EF4-FFF2-40B4-BE49-F238E27FC236}">
                <a16:creationId xmlns:a16="http://schemas.microsoft.com/office/drawing/2014/main" id="{5749C6AD-0F90-9153-D728-08B9DAB746E1}"/>
              </a:ext>
            </a:extLst>
          </p:cNvPr>
          <p:cNvSpPr/>
          <p:nvPr/>
        </p:nvSpPr>
        <p:spPr>
          <a:xfrm>
            <a:off x="526244" y="546052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6347DEA-09E7-A7F5-2EEF-4DAF6CBA1204}"/>
              </a:ext>
            </a:extLst>
          </p:cNvPr>
          <p:cNvSpPr/>
          <p:nvPr/>
        </p:nvSpPr>
        <p:spPr>
          <a:xfrm>
            <a:off x="6237550" y="3331015"/>
            <a:ext cx="1798632" cy="2567963"/>
          </a:xfrm>
          <a:prstGeom prst="rect">
            <a:avLst/>
          </a:prstGeom>
          <a:solidFill>
            <a:srgbClr val="FFE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Retention</a:t>
            </a:r>
          </a:p>
        </p:txBody>
      </p:sp>
      <p:sp>
        <p:nvSpPr>
          <p:cNvPr id="20" name="Rectangle 19">
            <a:extLst>
              <a:ext uri="{FF2B5EF4-FFF2-40B4-BE49-F238E27FC236}">
                <a16:creationId xmlns:a16="http://schemas.microsoft.com/office/drawing/2014/main" id="{6E830052-1727-F8D6-AE57-EE0AA66F1720}"/>
              </a:ext>
            </a:extLst>
          </p:cNvPr>
          <p:cNvSpPr/>
          <p:nvPr/>
        </p:nvSpPr>
        <p:spPr>
          <a:xfrm>
            <a:off x="8272533"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Cross-Platform Content Discovery</a:t>
            </a:r>
          </a:p>
        </p:txBody>
      </p:sp>
      <p:sp>
        <p:nvSpPr>
          <p:cNvPr id="25" name="Rectangle 24">
            <a:extLst>
              <a:ext uri="{FF2B5EF4-FFF2-40B4-BE49-F238E27FC236}">
                <a16:creationId xmlns:a16="http://schemas.microsoft.com/office/drawing/2014/main" id="{E86AD38D-BB76-B64F-E465-90784DC135D7}"/>
              </a:ext>
            </a:extLst>
          </p:cNvPr>
          <p:cNvSpPr/>
          <p:nvPr/>
        </p:nvSpPr>
        <p:spPr>
          <a:xfrm>
            <a:off x="217891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Engagement</a:t>
            </a:r>
          </a:p>
        </p:txBody>
      </p:sp>
      <p:sp>
        <p:nvSpPr>
          <p:cNvPr id="28" name="Rectangle 27">
            <a:extLst>
              <a:ext uri="{FF2B5EF4-FFF2-40B4-BE49-F238E27FC236}">
                <a16:creationId xmlns:a16="http://schemas.microsoft.com/office/drawing/2014/main" id="{DE68C6DF-7B9F-BDBD-A302-9D981A597C39}"/>
              </a:ext>
            </a:extLst>
          </p:cNvPr>
          <p:cNvSpPr/>
          <p:nvPr/>
        </p:nvSpPr>
        <p:spPr>
          <a:xfrm>
            <a:off x="14943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High-Quality Content</a:t>
            </a:r>
          </a:p>
        </p:txBody>
      </p:sp>
      <p:sp>
        <p:nvSpPr>
          <p:cNvPr id="31" name="Rectangle 30">
            <a:extLst>
              <a:ext uri="{FF2B5EF4-FFF2-40B4-BE49-F238E27FC236}">
                <a16:creationId xmlns:a16="http://schemas.microsoft.com/office/drawing/2014/main" id="{F929B6C7-E65B-426A-B627-235960007F6F}"/>
              </a:ext>
            </a:extLst>
          </p:cNvPr>
          <p:cNvSpPr/>
          <p:nvPr/>
        </p:nvSpPr>
        <p:spPr>
          <a:xfrm>
            <a:off x="4232357"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Diversified Content Offerings</a:t>
            </a:r>
          </a:p>
        </p:txBody>
      </p:sp>
      <p:sp>
        <p:nvSpPr>
          <p:cNvPr id="38" name="Rectangle 37">
            <a:extLst>
              <a:ext uri="{FF2B5EF4-FFF2-40B4-BE49-F238E27FC236}">
                <a16:creationId xmlns:a16="http://schemas.microsoft.com/office/drawing/2014/main" id="{636B29F7-CD38-95B1-10EA-0B191D275701}"/>
              </a:ext>
            </a:extLst>
          </p:cNvPr>
          <p:cNvSpPr/>
          <p:nvPr/>
        </p:nvSpPr>
        <p:spPr>
          <a:xfrm>
            <a:off x="10263867" y="3328918"/>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Innovative Ad Experiences</a:t>
            </a:r>
          </a:p>
        </p:txBody>
      </p:sp>
      <p:sp>
        <p:nvSpPr>
          <p:cNvPr id="39" name="TextBox 38">
            <a:extLst>
              <a:ext uri="{FF2B5EF4-FFF2-40B4-BE49-F238E27FC236}">
                <a16:creationId xmlns:a16="http://schemas.microsoft.com/office/drawing/2014/main" id="{DE89F4B4-C466-363D-1E60-F92D8954A22C}"/>
              </a:ext>
            </a:extLst>
          </p:cNvPr>
          <p:cNvSpPr txBox="1"/>
          <p:nvPr/>
        </p:nvSpPr>
        <p:spPr>
          <a:xfrm>
            <a:off x="196645" y="3377121"/>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1</a:t>
            </a:r>
          </a:p>
        </p:txBody>
      </p:sp>
      <p:sp>
        <p:nvSpPr>
          <p:cNvPr id="40" name="TextBox 39">
            <a:extLst>
              <a:ext uri="{FF2B5EF4-FFF2-40B4-BE49-F238E27FC236}">
                <a16:creationId xmlns:a16="http://schemas.microsoft.com/office/drawing/2014/main" id="{6FC7BC89-7DAA-3679-3A31-0F5F79E09894}"/>
              </a:ext>
            </a:extLst>
          </p:cNvPr>
          <p:cNvSpPr txBox="1"/>
          <p:nvPr/>
        </p:nvSpPr>
        <p:spPr>
          <a:xfrm>
            <a:off x="2210127" y="3371724"/>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2</a:t>
            </a:r>
          </a:p>
        </p:txBody>
      </p:sp>
      <p:sp>
        <p:nvSpPr>
          <p:cNvPr id="41" name="TextBox 40">
            <a:extLst>
              <a:ext uri="{FF2B5EF4-FFF2-40B4-BE49-F238E27FC236}">
                <a16:creationId xmlns:a16="http://schemas.microsoft.com/office/drawing/2014/main" id="{7576A29F-9435-AB80-FD72-6B88B3013C10}"/>
              </a:ext>
            </a:extLst>
          </p:cNvPr>
          <p:cNvSpPr txBox="1"/>
          <p:nvPr/>
        </p:nvSpPr>
        <p:spPr>
          <a:xfrm>
            <a:off x="4273978" y="3362739"/>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3</a:t>
            </a:r>
          </a:p>
        </p:txBody>
      </p:sp>
      <p:sp>
        <p:nvSpPr>
          <p:cNvPr id="42" name="TextBox 41">
            <a:extLst>
              <a:ext uri="{FF2B5EF4-FFF2-40B4-BE49-F238E27FC236}">
                <a16:creationId xmlns:a16="http://schemas.microsoft.com/office/drawing/2014/main" id="{BC9C4ECC-6E58-F261-474B-406665DC3395}"/>
              </a:ext>
            </a:extLst>
          </p:cNvPr>
          <p:cNvSpPr txBox="1"/>
          <p:nvPr/>
        </p:nvSpPr>
        <p:spPr>
          <a:xfrm>
            <a:off x="6268030" y="3343502"/>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43" name="TextBox 42">
            <a:extLst>
              <a:ext uri="{FF2B5EF4-FFF2-40B4-BE49-F238E27FC236}">
                <a16:creationId xmlns:a16="http://schemas.microsoft.com/office/drawing/2014/main" id="{A97D2F08-3EB3-4A1E-64A8-41FEDE946E8A}"/>
              </a:ext>
            </a:extLst>
          </p:cNvPr>
          <p:cNvSpPr txBox="1"/>
          <p:nvPr/>
        </p:nvSpPr>
        <p:spPr>
          <a:xfrm>
            <a:off x="8312188" y="3361785"/>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5</a:t>
            </a:r>
          </a:p>
        </p:txBody>
      </p:sp>
      <p:sp>
        <p:nvSpPr>
          <p:cNvPr id="44" name="TextBox 43">
            <a:extLst>
              <a:ext uri="{FF2B5EF4-FFF2-40B4-BE49-F238E27FC236}">
                <a16:creationId xmlns:a16="http://schemas.microsoft.com/office/drawing/2014/main" id="{0A3B8DF0-08A5-A9BF-53F7-DFB34FCE253E}"/>
              </a:ext>
            </a:extLst>
          </p:cNvPr>
          <p:cNvSpPr txBox="1"/>
          <p:nvPr/>
        </p:nvSpPr>
        <p:spPr>
          <a:xfrm>
            <a:off x="10304827" y="3350353"/>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6</a:t>
            </a:r>
          </a:p>
        </p:txBody>
      </p:sp>
      <p:sp>
        <p:nvSpPr>
          <p:cNvPr id="6" name="TextBox 5">
            <a:extLst>
              <a:ext uri="{FF2B5EF4-FFF2-40B4-BE49-F238E27FC236}">
                <a16:creationId xmlns:a16="http://schemas.microsoft.com/office/drawing/2014/main" id="{A0AD16F3-C87C-E749-85DE-BF77275C1E31}"/>
              </a:ext>
            </a:extLst>
          </p:cNvPr>
          <p:cNvSpPr txBox="1"/>
          <p:nvPr/>
        </p:nvSpPr>
        <p:spPr>
          <a:xfrm>
            <a:off x="183330" y="1961995"/>
            <a:ext cx="1191306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As we laid out the challenges last year in </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Staying Ahead of the Churn</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  </a:t>
            </a: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streaming services need to have strong customer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acquisition, loyalty and retention strategies</a:t>
            </a: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 to mitigate churn and create stable audience scale for marketers’ ad investments in this competitive landscape.</a:t>
            </a:r>
          </a:p>
        </p:txBody>
      </p:sp>
      <p:sp>
        <p:nvSpPr>
          <p:cNvPr id="5" name="Rectangle 4">
            <a:extLst>
              <a:ext uri="{FF2B5EF4-FFF2-40B4-BE49-F238E27FC236}">
                <a16:creationId xmlns:a16="http://schemas.microsoft.com/office/drawing/2014/main" id="{B139FC46-846E-C361-0FF5-C920913A211A}"/>
              </a:ext>
            </a:extLst>
          </p:cNvPr>
          <p:cNvSpPr/>
          <p:nvPr/>
        </p:nvSpPr>
        <p:spPr>
          <a:xfrm>
            <a:off x="196645" y="356770"/>
            <a:ext cx="11973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ln>
                  <a:solidFill>
                    <a:srgbClr val="1B1464"/>
                  </a:solidFill>
                </a:ln>
                <a:solidFill>
                  <a:srgbClr val="FFE600"/>
                </a:solidFill>
                <a:latin typeface="Helvetica" pitchFamily="2" charset="0"/>
              </a:rPr>
              <a:t>Ingredient #4: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Successful streaming services are building deep libraries and creative bundling options to foster </a:t>
            </a:r>
            <a:r>
              <a:rPr lang="en-US" sz="2600" b="1">
                <a:ln>
                  <a:solidFill>
                    <a:srgbClr val="1B1464"/>
                  </a:solidFill>
                </a:ln>
                <a:solidFill>
                  <a:srgbClr val="FFE600"/>
                </a:solidFill>
                <a:latin typeface="Helvetica" pitchFamily="2" charset="0"/>
              </a:rPr>
              <a:t>customer loyalty and retention </a:t>
            </a:r>
          </a:p>
        </p:txBody>
      </p:sp>
    </p:spTree>
    <p:extLst>
      <p:ext uri="{BB962C8B-B14F-4D97-AF65-F5344CB8AC3E}">
        <p14:creationId xmlns:p14="http://schemas.microsoft.com/office/powerpoint/2010/main" val="394819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058BB-CB71-B640-9851-B74827B5672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427DE1D-8DB7-70EC-DCD8-B26EEE22C0D5}"/>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3A6AE766-580F-5474-19FF-6627AE9E271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71D2203-5720-2104-14D1-0EE50B2E98A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08C638B7-4FC3-4D43-0DF2-84EA6F112E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2A9BA1F6-79F2-BB98-4F98-BB2F2167886D}"/>
              </a:ext>
            </a:extLst>
          </p:cNvPr>
          <p:cNvSpPr txBox="1"/>
          <p:nvPr/>
        </p:nvSpPr>
        <p:spPr>
          <a:xfrm>
            <a:off x="-5297" y="-18722"/>
            <a:ext cx="2032213" cy="307777"/>
          </a:xfrm>
          <a:prstGeom prst="rect">
            <a:avLst/>
          </a:prstGeom>
          <a:solidFill>
            <a:srgbClr val="FFE600"/>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Customer Acquisition</a:t>
            </a:r>
            <a:endParaRPr kumimoji="0" lang="en-US" sz="1400" b="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E23C67E-A1D7-0DA1-0327-74929EB18932}"/>
              </a:ext>
            </a:extLst>
          </p:cNvPr>
          <p:cNvSpPr/>
          <p:nvPr/>
        </p:nvSpPr>
        <p:spPr>
          <a:xfrm>
            <a:off x="308907" y="480824"/>
            <a:ext cx="113581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Consumers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are looking for value through an </a:t>
            </a:r>
            <a:r>
              <a:rPr lang="en-US" sz="2600" b="1">
                <a:ln>
                  <a:solidFill>
                    <a:srgbClr val="1B1464"/>
                  </a:solidFill>
                </a:ln>
                <a:solidFill>
                  <a:srgbClr val="FFE600"/>
                </a:solidFill>
                <a:latin typeface="Helvetica" pitchFamily="2" charset="0"/>
              </a:rPr>
              <a:t>abundance of content,</a:t>
            </a:r>
            <a:r>
              <a:rPr lang="en-US" sz="2600" b="1">
                <a:solidFill>
                  <a:srgbClr val="1B1464"/>
                </a:solidFill>
                <a:latin typeface="Helvetica" pitchFamily="2" charset="0"/>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new and acquired,</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and </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‘getting a deal’</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when </a:t>
            </a:r>
            <a:r>
              <a:rPr lang="en-US" sz="2600" b="1">
                <a:solidFill>
                  <a:srgbClr val="1B1464"/>
                </a:solidFill>
                <a:latin typeface="Helvetica" pitchFamily="2" charset="0"/>
              </a:rPr>
              <a:t>subscribing</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to a service</a:t>
            </a:r>
            <a:endParaRPr kumimoji="0" lang="en-US" sz="2600" b="1" i="0" u="none" strike="noStrike" kern="1200" cap="none" spc="0" normalizeH="0" baseline="0" noProof="0">
              <a:ln>
                <a:noFill/>
              </a:ln>
              <a:solidFill>
                <a:srgbClr val="4EBEA4"/>
              </a:solidFill>
              <a:effectLst/>
              <a:uLnTx/>
              <a:uFillTx/>
              <a:latin typeface="Helvetica" pitchFamily="2" charset="0"/>
              <a:ea typeface="+mn-ea"/>
              <a:cs typeface="+mn-cs"/>
            </a:endParaRPr>
          </a:p>
        </p:txBody>
      </p:sp>
      <p:graphicFrame>
        <p:nvGraphicFramePr>
          <p:cNvPr id="12" name="Google Shape;695;p35">
            <a:extLst>
              <a:ext uri="{FF2B5EF4-FFF2-40B4-BE49-F238E27FC236}">
                <a16:creationId xmlns:a16="http://schemas.microsoft.com/office/drawing/2014/main" id="{BE8A2035-39C9-E91D-6C31-1D54D0E81BB2}"/>
              </a:ext>
            </a:extLst>
          </p:cNvPr>
          <p:cNvGraphicFramePr/>
          <p:nvPr>
            <p:extLst>
              <p:ext uri="{D42A27DB-BD31-4B8C-83A1-F6EECF244321}">
                <p14:modId xmlns:p14="http://schemas.microsoft.com/office/powerpoint/2010/main" val="3998330584"/>
              </p:ext>
            </p:extLst>
          </p:nvPr>
        </p:nvGraphicFramePr>
        <p:xfrm>
          <a:off x="-11960" y="2455788"/>
          <a:ext cx="11332001" cy="352369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24">
            <a:extLst>
              <a:ext uri="{FF2B5EF4-FFF2-40B4-BE49-F238E27FC236}">
                <a16:creationId xmlns:a16="http://schemas.microsoft.com/office/drawing/2014/main" id="{3061DA7C-DDBE-CDE9-7735-3907E540558D}"/>
              </a:ext>
            </a:extLst>
          </p:cNvPr>
          <p:cNvSpPr txBox="1">
            <a:spLocks/>
          </p:cNvSpPr>
          <p:nvPr/>
        </p:nvSpPr>
        <p:spPr>
          <a:xfrm>
            <a:off x="417844" y="6093744"/>
            <a:ext cx="11777237" cy="44250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Best Bundle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1,603 TV consumers, ages 16-74 who meet the following criteria: watch at least one hour of TV / week, have broadband access. U.S. census balanced Data collected March 2023. Q: How much would each of the following items impact the likelihood of you subscribing to a streaming service? Respondents who answered ‘major impact’ or ‘moderate impact’. ‘Major impact’ and ‘moderate impact’ might not add up to top 2 box total due to rounding.</a:t>
            </a:r>
          </a:p>
        </p:txBody>
      </p:sp>
      <p:graphicFrame>
        <p:nvGraphicFramePr>
          <p:cNvPr id="15" name="Google Shape;696;p35">
            <a:extLst>
              <a:ext uri="{FF2B5EF4-FFF2-40B4-BE49-F238E27FC236}">
                <a16:creationId xmlns:a16="http://schemas.microsoft.com/office/drawing/2014/main" id="{E99122A9-9941-C5C9-F49D-0524BD053DBE}"/>
              </a:ext>
            </a:extLst>
          </p:cNvPr>
          <p:cNvGraphicFramePr/>
          <p:nvPr/>
        </p:nvGraphicFramePr>
        <p:xfrm>
          <a:off x="4896650" y="2326428"/>
          <a:ext cx="2398700" cy="252700"/>
        </p:xfrm>
        <a:graphic>
          <a:graphicData uri="http://schemas.openxmlformats.org/drawingml/2006/table">
            <a:tbl>
              <a:tblPr>
                <a:noFill/>
              </a:tblPr>
              <a:tblGrid>
                <a:gridCol w="1199350">
                  <a:extLst>
                    <a:ext uri="{9D8B030D-6E8A-4147-A177-3AD203B41FA5}">
                      <a16:colId xmlns:a16="http://schemas.microsoft.com/office/drawing/2014/main" val="20000"/>
                    </a:ext>
                  </a:extLst>
                </a:gridCol>
                <a:gridCol w="1199350">
                  <a:extLst>
                    <a:ext uri="{9D8B030D-6E8A-4147-A177-3AD203B41FA5}">
                      <a16:colId xmlns:a16="http://schemas.microsoft.com/office/drawing/2014/main" val="20001"/>
                    </a:ext>
                  </a:extLst>
                </a:gridCol>
              </a:tblGrid>
              <a:tr h="2527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Helvetica" panose="020B0403020202020204" pitchFamily="34" charset="0"/>
                        </a:rPr>
                        <a:t>Major Impact</a:t>
                      </a:r>
                      <a:endParaRPr sz="1400" u="none" strike="noStrike" cap="none">
                        <a:latin typeface="Helvetica" panose="020B0403020202020204" pitchFamily="34" charset="0"/>
                      </a:endParaRPr>
                    </a:p>
                  </a:txBody>
                  <a:tcPr marL="62450" marR="62450" marT="37775" marB="377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3C8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Helvetica" panose="020B0403020202020204" pitchFamily="34" charset="0"/>
                        </a:rPr>
                        <a:t>Moderate Impact </a:t>
                      </a:r>
                      <a:endParaRPr sz="1000" b="1" u="none" strike="noStrike" cap="none">
                        <a:solidFill>
                          <a:schemeClr val="lt1"/>
                        </a:solidFill>
                        <a:latin typeface="Helvetica" panose="020B0403020202020204" pitchFamily="34" charset="0"/>
                      </a:endParaRPr>
                    </a:p>
                  </a:txBody>
                  <a:tcPr marL="62450" marR="62450" marT="37775" marB="377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BFF2"/>
                    </a:solid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C3D02BF7-2BCE-779F-F56E-2D65A2657849}"/>
              </a:ext>
            </a:extLst>
          </p:cNvPr>
          <p:cNvSpPr txBox="1"/>
          <p:nvPr/>
        </p:nvSpPr>
        <p:spPr>
          <a:xfrm>
            <a:off x="1880021" y="2906455"/>
            <a:ext cx="2926599"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Exclusive original content</a:t>
            </a:r>
          </a:p>
        </p:txBody>
      </p:sp>
      <p:sp>
        <p:nvSpPr>
          <p:cNvPr id="16" name="TextBox 15">
            <a:extLst>
              <a:ext uri="{FF2B5EF4-FFF2-40B4-BE49-F238E27FC236}">
                <a16:creationId xmlns:a16="http://schemas.microsoft.com/office/drawing/2014/main" id="{C0E8C7BF-B279-A10A-CB30-55F0D78C06C2}"/>
              </a:ext>
            </a:extLst>
          </p:cNvPr>
          <p:cNvSpPr txBox="1"/>
          <p:nvPr/>
        </p:nvSpPr>
        <p:spPr>
          <a:xfrm>
            <a:off x="541020" y="3560814"/>
            <a:ext cx="4265600"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Access to other streaming services at a </a:t>
            </a:r>
            <a:r>
              <a:rPr kumimoji="0" lang="en-US" sz="13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discount</a:t>
            </a:r>
          </a:p>
        </p:txBody>
      </p:sp>
      <p:sp>
        <p:nvSpPr>
          <p:cNvPr id="17" name="TextBox 16">
            <a:extLst>
              <a:ext uri="{FF2B5EF4-FFF2-40B4-BE49-F238E27FC236}">
                <a16:creationId xmlns:a16="http://schemas.microsoft.com/office/drawing/2014/main" id="{D0CA2DCE-3C91-F5AB-E1C8-6D51698CF672}"/>
              </a:ext>
            </a:extLst>
          </p:cNvPr>
          <p:cNvSpPr txBox="1"/>
          <p:nvPr/>
        </p:nvSpPr>
        <p:spPr>
          <a:xfrm>
            <a:off x="541020" y="4198503"/>
            <a:ext cx="4265600"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Free trials</a:t>
            </a:r>
          </a:p>
        </p:txBody>
      </p:sp>
      <p:sp>
        <p:nvSpPr>
          <p:cNvPr id="20" name="TextBox 19">
            <a:extLst>
              <a:ext uri="{FF2B5EF4-FFF2-40B4-BE49-F238E27FC236}">
                <a16:creationId xmlns:a16="http://schemas.microsoft.com/office/drawing/2014/main" id="{658FB5E9-E201-DAB3-D030-B914BCF548DA}"/>
              </a:ext>
            </a:extLst>
          </p:cNvPr>
          <p:cNvSpPr txBox="1"/>
          <p:nvPr/>
        </p:nvSpPr>
        <p:spPr>
          <a:xfrm>
            <a:off x="632460" y="4750516"/>
            <a:ext cx="4174160"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Older content </a:t>
            </a:r>
            <a:r>
              <a:rPr kumimoji="0" lang="en-US" sz="13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that originally aired on other TV networks or streaming services</a:t>
            </a:r>
          </a:p>
        </p:txBody>
      </p:sp>
      <p:sp>
        <p:nvSpPr>
          <p:cNvPr id="21" name="TextBox 20">
            <a:extLst>
              <a:ext uri="{FF2B5EF4-FFF2-40B4-BE49-F238E27FC236}">
                <a16:creationId xmlns:a16="http://schemas.microsoft.com/office/drawing/2014/main" id="{9B7B4545-9B1E-5BDE-853F-E2EF9F660A99}"/>
              </a:ext>
            </a:extLst>
          </p:cNvPr>
          <p:cNvSpPr txBox="1"/>
          <p:nvPr/>
        </p:nvSpPr>
        <p:spPr>
          <a:xfrm>
            <a:off x="632460" y="5420517"/>
            <a:ext cx="4174160"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Ability to share passwords </a:t>
            </a:r>
            <a:r>
              <a:rPr kumimoji="0" lang="en-US" sz="13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friends / family</a:t>
            </a:r>
            <a:br>
              <a:rPr kumimoji="0" lang="en-US" sz="13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3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no extra cost </a:t>
            </a:r>
          </a:p>
        </p:txBody>
      </p:sp>
      <p:sp>
        <p:nvSpPr>
          <p:cNvPr id="8" name="TextBox 7">
            <a:extLst>
              <a:ext uri="{FF2B5EF4-FFF2-40B4-BE49-F238E27FC236}">
                <a16:creationId xmlns:a16="http://schemas.microsoft.com/office/drawing/2014/main" id="{D7A32C0D-0433-14AA-219E-FB9694D801AC}"/>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much would each of the following impact the likelihood of you subscribing to a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Arial"/>
                <a:cs typeface="Arial"/>
                <a:sym typeface="Arial"/>
              </a:rPr>
              <a:t>% of respondents, sorted by top 2 box</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Arial"/>
              <a:cs typeface="Arial"/>
              <a:sym typeface="Arial"/>
            </a:endParaRPr>
          </a:p>
        </p:txBody>
      </p:sp>
    </p:spTree>
    <p:extLst>
      <p:ext uri="{BB962C8B-B14F-4D97-AF65-F5344CB8AC3E}">
        <p14:creationId xmlns:p14="http://schemas.microsoft.com/office/powerpoint/2010/main" val="3287000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9984-EEB3-6091-AA4A-526BB9EF6ED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9E4003E-79B6-C7F1-5786-AC39F7DC1C77}"/>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9F99F13-43F8-FE9B-A28F-885AC78BE5F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8C6EAF3-12C7-33FD-07CA-94FBF1B1A82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8E62515B-1EB4-CA51-C966-E72C566D39F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7CE07ECC-6AEB-6B5E-047C-899924007CEA}"/>
              </a:ext>
            </a:extLst>
          </p:cNvPr>
          <p:cNvSpPr txBox="1"/>
          <p:nvPr/>
        </p:nvSpPr>
        <p:spPr>
          <a:xfrm>
            <a:off x="-5296" y="-18722"/>
            <a:ext cx="1971256" cy="307777"/>
          </a:xfrm>
          <a:prstGeom prst="rect">
            <a:avLst/>
          </a:prstGeom>
          <a:solidFill>
            <a:srgbClr val="FFE60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Customer Retention</a:t>
            </a:r>
            <a:endParaRPr kumimoji="0" lang="en-US" sz="140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465987E1-416A-14D7-A1FB-4A7F8D92B11A}"/>
              </a:ext>
            </a:extLst>
          </p:cNvPr>
          <p:cNvSpPr/>
          <p:nvPr/>
        </p:nvSpPr>
        <p:spPr>
          <a:xfrm>
            <a:off x="308907" y="480824"/>
            <a:ext cx="113246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Bundling</a:t>
            </a:r>
            <a:r>
              <a:rPr lang="en-US" sz="2600" b="1">
                <a:solidFill>
                  <a:srgbClr val="1B1464"/>
                </a:solidFill>
                <a:latin typeface="Helvetica" pitchFamily="2" charset="0"/>
              </a:rPr>
              <a:t> of retail or other streaming service subscriptions along with the flexibility to shift across tiers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can </a:t>
            </a:r>
            <a:r>
              <a:rPr kumimoji="0" lang="en-US" sz="2600" b="1" i="0" u="none" strike="noStrike" kern="1200" cap="none" spc="0" normalizeH="0" baseline="0" noProof="0">
                <a:ln>
                  <a:solidFill>
                    <a:srgbClr val="1B1464"/>
                  </a:solidFill>
                </a:ln>
                <a:solidFill>
                  <a:srgbClr val="FFE600"/>
                </a:solidFill>
                <a:effectLst/>
                <a:uLnTx/>
                <a:uFillTx/>
                <a:latin typeface="Helvetica" pitchFamily="2" charset="0"/>
                <a:ea typeface="+mn-ea"/>
                <a:cs typeface="+mn-cs"/>
              </a:rPr>
              <a:t>mitigate streaming churn</a:t>
            </a:r>
          </a:p>
        </p:txBody>
      </p:sp>
      <p:sp>
        <p:nvSpPr>
          <p:cNvPr id="11" name="Text Placeholder 24">
            <a:extLst>
              <a:ext uri="{FF2B5EF4-FFF2-40B4-BE49-F238E27FC236}">
                <a16:creationId xmlns:a16="http://schemas.microsoft.com/office/drawing/2014/main" id="{1E417FFE-1F70-8E05-A3EE-6E38D5D98788}"/>
              </a:ext>
            </a:extLst>
          </p:cNvPr>
          <p:cNvSpPr txBox="1">
            <a:spLocks/>
          </p:cNvSpPr>
          <p:nvPr/>
        </p:nvSpPr>
        <p:spPr>
          <a:xfrm>
            <a:off x="417845" y="6191331"/>
            <a:ext cx="11720886" cy="32470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Best Bundle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a:t>
            </a: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1,603</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TV consumers, ages 16-74 who meet the following criteria: watch at least one hour of TV / week, have broadband access. Data collected early February 2023. Q: Which of the following incentives, if any, would motivate you to continue subscribing to a streaming service? </a:t>
            </a:r>
          </a:p>
        </p:txBody>
      </p:sp>
      <p:sp>
        <p:nvSpPr>
          <p:cNvPr id="23" name="Rounded Rectangle 80">
            <a:extLst>
              <a:ext uri="{FF2B5EF4-FFF2-40B4-BE49-F238E27FC236}">
                <a16:creationId xmlns:a16="http://schemas.microsoft.com/office/drawing/2014/main" id="{A3EC8F2B-FD81-32DE-DC00-AECC67DDFA0A}"/>
              </a:ext>
            </a:extLst>
          </p:cNvPr>
          <p:cNvSpPr/>
          <p:nvPr/>
        </p:nvSpPr>
        <p:spPr>
          <a:xfrm>
            <a:off x="247554" y="2450096"/>
            <a:ext cx="3634810" cy="1645920"/>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5" name="TextBox 24">
            <a:extLst>
              <a:ext uri="{FF2B5EF4-FFF2-40B4-BE49-F238E27FC236}">
                <a16:creationId xmlns:a16="http://schemas.microsoft.com/office/drawing/2014/main" id="{866DFFD4-A08E-8446-D1AD-65D70F070FF1}"/>
              </a:ext>
            </a:extLst>
          </p:cNvPr>
          <p:cNvSpPr txBox="1"/>
          <p:nvPr/>
        </p:nvSpPr>
        <p:spPr>
          <a:xfrm>
            <a:off x="359439" y="3083437"/>
            <a:ext cx="340996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Free access to other, </a:t>
            </a:r>
            <a:r>
              <a:rPr kumimoji="0" lang="en-US" sz="13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non-TV benefits</a:t>
            </a:r>
            <a:br>
              <a:rPr kumimoji="0" lang="en-US" sz="13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br>
            <a:r>
              <a:rPr kumimoji="0" lang="en-US" sz="1300" b="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(e.g., Walmart+, Amazon Prime) </a:t>
            </a:r>
          </a:p>
        </p:txBody>
      </p:sp>
      <p:sp>
        <p:nvSpPr>
          <p:cNvPr id="28" name="Rounded Rectangle 80">
            <a:extLst>
              <a:ext uri="{FF2B5EF4-FFF2-40B4-BE49-F238E27FC236}">
                <a16:creationId xmlns:a16="http://schemas.microsoft.com/office/drawing/2014/main" id="{2FF08FE7-F615-FCBA-F7F9-5565F8E78923}"/>
              </a:ext>
            </a:extLst>
          </p:cNvPr>
          <p:cNvSpPr/>
          <p:nvPr/>
        </p:nvSpPr>
        <p:spPr>
          <a:xfrm>
            <a:off x="4278595" y="2450096"/>
            <a:ext cx="3634810" cy="1645920"/>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0" name="TextBox 29">
            <a:extLst>
              <a:ext uri="{FF2B5EF4-FFF2-40B4-BE49-F238E27FC236}">
                <a16:creationId xmlns:a16="http://schemas.microsoft.com/office/drawing/2014/main" id="{111B388D-87A6-E564-BA7D-9E02D73C06B5}"/>
              </a:ext>
            </a:extLst>
          </p:cNvPr>
          <p:cNvSpPr txBox="1"/>
          <p:nvPr/>
        </p:nvSpPr>
        <p:spPr>
          <a:xfrm>
            <a:off x="4391018" y="3083437"/>
            <a:ext cx="340996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Access to other streaming services</a:t>
            </a:r>
            <a:b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br>
            <a: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at a </a:t>
            </a:r>
            <a:r>
              <a:rPr kumimoji="0" lang="en-US" sz="13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discount</a:t>
            </a:r>
            <a: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 </a:t>
            </a:r>
          </a:p>
        </p:txBody>
      </p:sp>
      <p:sp>
        <p:nvSpPr>
          <p:cNvPr id="33" name="Rounded Rectangle 80">
            <a:extLst>
              <a:ext uri="{FF2B5EF4-FFF2-40B4-BE49-F238E27FC236}">
                <a16:creationId xmlns:a16="http://schemas.microsoft.com/office/drawing/2014/main" id="{175D0221-C368-961F-0544-D6971EF655F5}"/>
              </a:ext>
            </a:extLst>
          </p:cNvPr>
          <p:cNvSpPr/>
          <p:nvPr/>
        </p:nvSpPr>
        <p:spPr>
          <a:xfrm>
            <a:off x="8309637" y="2450096"/>
            <a:ext cx="3634810" cy="1645920"/>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7B148D08-2991-A70F-E80B-D6609B3912B4}"/>
              </a:ext>
            </a:extLst>
          </p:cNvPr>
          <p:cNvSpPr txBox="1"/>
          <p:nvPr/>
        </p:nvSpPr>
        <p:spPr>
          <a:xfrm>
            <a:off x="8252886" y="3083437"/>
            <a:ext cx="374723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Ability to switch to a lower-priced </a:t>
            </a:r>
            <a:r>
              <a:rPr kumimoji="0" lang="en-US" sz="13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ad-supported tier </a:t>
            </a:r>
            <a:r>
              <a:rPr kumimoji="0" lang="en-US" sz="130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or see even more ads for a lower cost </a:t>
            </a:r>
          </a:p>
        </p:txBody>
      </p:sp>
      <p:pic>
        <p:nvPicPr>
          <p:cNvPr id="36" name="Picture 35">
            <a:extLst>
              <a:ext uri="{FF2B5EF4-FFF2-40B4-BE49-F238E27FC236}">
                <a16:creationId xmlns:a16="http://schemas.microsoft.com/office/drawing/2014/main" id="{F5B432FD-9FB3-86AE-880F-7750B6DC767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830494" y="2515367"/>
            <a:ext cx="531011" cy="531011"/>
          </a:xfrm>
          <a:prstGeom prst="rect">
            <a:avLst/>
          </a:prstGeom>
        </p:spPr>
      </p:pic>
      <p:sp>
        <p:nvSpPr>
          <p:cNvPr id="38" name="Rounded Rectangle 80">
            <a:extLst>
              <a:ext uri="{FF2B5EF4-FFF2-40B4-BE49-F238E27FC236}">
                <a16:creationId xmlns:a16="http://schemas.microsoft.com/office/drawing/2014/main" id="{6E1BFEFC-30C1-B16F-7185-4B3B4D345EE5}"/>
              </a:ext>
            </a:extLst>
          </p:cNvPr>
          <p:cNvSpPr/>
          <p:nvPr/>
        </p:nvSpPr>
        <p:spPr>
          <a:xfrm>
            <a:off x="2062271" y="4380760"/>
            <a:ext cx="3634810" cy="1645920"/>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4D1CD426-CB26-0E42-5BD8-DBE58750ADDC}"/>
              </a:ext>
            </a:extLst>
          </p:cNvPr>
          <p:cNvSpPr txBox="1"/>
          <p:nvPr/>
        </p:nvSpPr>
        <p:spPr>
          <a:xfrm>
            <a:off x="2174156" y="5044189"/>
            <a:ext cx="3409964"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Exclusive benefits </a:t>
            </a:r>
            <a: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for premium subscribers or frequent users of a service </a:t>
            </a:r>
          </a:p>
        </p:txBody>
      </p:sp>
      <p:sp>
        <p:nvSpPr>
          <p:cNvPr id="43" name="Rounded Rectangle 80">
            <a:extLst>
              <a:ext uri="{FF2B5EF4-FFF2-40B4-BE49-F238E27FC236}">
                <a16:creationId xmlns:a16="http://schemas.microsoft.com/office/drawing/2014/main" id="{FB5C0605-90BC-B450-58F5-9C9947C8E091}"/>
              </a:ext>
            </a:extLst>
          </p:cNvPr>
          <p:cNvSpPr/>
          <p:nvPr/>
        </p:nvSpPr>
        <p:spPr>
          <a:xfrm>
            <a:off x="6491694" y="4380760"/>
            <a:ext cx="3634810" cy="1645920"/>
          </a:xfrm>
          <a:prstGeom prst="roundRect">
            <a:avLst>
              <a:gd name="adj" fmla="val 6650"/>
            </a:avLst>
          </a:prstGeom>
          <a:solidFill>
            <a:schemeClr val="bg1"/>
          </a:solidFill>
          <a:ln w="1905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5" name="TextBox 44">
            <a:extLst>
              <a:ext uri="{FF2B5EF4-FFF2-40B4-BE49-F238E27FC236}">
                <a16:creationId xmlns:a16="http://schemas.microsoft.com/office/drawing/2014/main" id="{3DAC1928-B39F-F07B-D638-A8AF51DDCAB8}"/>
              </a:ext>
            </a:extLst>
          </p:cNvPr>
          <p:cNvSpPr txBox="1"/>
          <p:nvPr/>
        </p:nvSpPr>
        <p:spPr>
          <a:xfrm>
            <a:off x="6604117" y="5044189"/>
            <a:ext cx="3409964"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Ability to watch </a:t>
            </a:r>
            <a:r>
              <a:rPr kumimoji="0" lang="en-US" sz="1300" b="1" i="0" u="none" strike="noStrike" kern="1200" cap="none" spc="0" normalizeH="0" baseline="0" noProof="0">
                <a:ln>
                  <a:noFill/>
                </a:ln>
                <a:solidFill>
                  <a:srgbClr val="002060"/>
                </a:solidFill>
                <a:effectLst/>
                <a:uLnTx/>
                <a:uFillTx/>
                <a:latin typeface="Helvetica" panose="020B0604020202020204" pitchFamily="34" charset="0"/>
                <a:ea typeface="+mn-ea"/>
                <a:cs typeface="Arial" panose="020B0604020202020204" pitchFamily="34" charset="0"/>
              </a:rPr>
              <a:t>live sporting events</a:t>
            </a:r>
          </a:p>
        </p:txBody>
      </p:sp>
      <p:sp>
        <p:nvSpPr>
          <p:cNvPr id="47" name="TextBox 46">
            <a:extLst>
              <a:ext uri="{FF2B5EF4-FFF2-40B4-BE49-F238E27FC236}">
                <a16:creationId xmlns:a16="http://schemas.microsoft.com/office/drawing/2014/main" id="{B3C8C622-32BF-DE20-4E10-C815600CA2E2}"/>
              </a:ext>
            </a:extLst>
          </p:cNvPr>
          <p:cNvSpPr txBox="1"/>
          <p:nvPr/>
        </p:nvSpPr>
        <p:spPr>
          <a:xfrm>
            <a:off x="1351951" y="3529586"/>
            <a:ext cx="1424940" cy="584775"/>
          </a:xfrm>
          <a:prstGeom prst="rect">
            <a:avLst/>
          </a:prstGeom>
          <a:noFill/>
        </p:spPr>
        <p:txBody>
          <a:bodyPr wrap="square" rtlCol="0">
            <a:spAutoFit/>
          </a:bodyPr>
          <a:lstStyle/>
          <a:p>
            <a:pPr algn="ctr"/>
            <a:r>
              <a:rPr lang="en-US" sz="3200" b="1">
                <a:ln w="13462">
                  <a:solidFill>
                    <a:prstClr val="black"/>
                  </a:solidFill>
                  <a:prstDash val="solid"/>
                </a:ln>
                <a:solidFill>
                  <a:srgbClr val="00BFF2"/>
                </a:solidFill>
                <a:latin typeface="Helvetica" panose="020B0604020202020204" pitchFamily="34" charset="0"/>
                <a:ea typeface="Open Sans" panose="020B0606030504020204" pitchFamily="34" charset="0"/>
              </a:rPr>
              <a:t>37%</a:t>
            </a:r>
          </a:p>
        </p:txBody>
      </p:sp>
      <p:sp>
        <p:nvSpPr>
          <p:cNvPr id="49" name="TextBox 48">
            <a:extLst>
              <a:ext uri="{FF2B5EF4-FFF2-40B4-BE49-F238E27FC236}">
                <a16:creationId xmlns:a16="http://schemas.microsoft.com/office/drawing/2014/main" id="{473F04C3-BB7B-0A66-9A5A-25DB458540EE}"/>
              </a:ext>
            </a:extLst>
          </p:cNvPr>
          <p:cNvSpPr txBox="1"/>
          <p:nvPr/>
        </p:nvSpPr>
        <p:spPr>
          <a:xfrm>
            <a:off x="5383530" y="3529586"/>
            <a:ext cx="1424940" cy="584775"/>
          </a:xfrm>
          <a:prstGeom prst="rect">
            <a:avLst/>
          </a:prstGeom>
          <a:noFill/>
        </p:spPr>
        <p:txBody>
          <a:bodyPr wrap="square" rtlCol="0">
            <a:spAutoFit/>
          </a:bodyPr>
          <a:lstStyle/>
          <a:p>
            <a:pPr algn="ctr"/>
            <a:r>
              <a:rPr lang="en-US" sz="3200" b="1">
                <a:ln w="13462">
                  <a:solidFill>
                    <a:prstClr val="black"/>
                  </a:solidFill>
                  <a:prstDash val="solid"/>
                </a:ln>
                <a:solidFill>
                  <a:srgbClr val="00BFF2"/>
                </a:solidFill>
                <a:latin typeface="Helvetica" panose="020B0604020202020204" pitchFamily="34" charset="0"/>
                <a:ea typeface="Open Sans" panose="020B0606030504020204" pitchFamily="34" charset="0"/>
              </a:rPr>
              <a:t>33%</a:t>
            </a:r>
          </a:p>
        </p:txBody>
      </p:sp>
      <p:sp>
        <p:nvSpPr>
          <p:cNvPr id="50" name="TextBox 49">
            <a:extLst>
              <a:ext uri="{FF2B5EF4-FFF2-40B4-BE49-F238E27FC236}">
                <a16:creationId xmlns:a16="http://schemas.microsoft.com/office/drawing/2014/main" id="{3373E5D9-EE6A-706D-E386-9411E297E33F}"/>
              </a:ext>
            </a:extLst>
          </p:cNvPr>
          <p:cNvSpPr txBox="1"/>
          <p:nvPr/>
        </p:nvSpPr>
        <p:spPr>
          <a:xfrm>
            <a:off x="9414034" y="3529586"/>
            <a:ext cx="1424940" cy="584775"/>
          </a:xfrm>
          <a:prstGeom prst="rect">
            <a:avLst/>
          </a:prstGeom>
          <a:noFill/>
        </p:spPr>
        <p:txBody>
          <a:bodyPr wrap="square" rtlCol="0">
            <a:spAutoFit/>
          </a:bodyPr>
          <a:lstStyle/>
          <a:p>
            <a:pPr algn="ctr"/>
            <a:r>
              <a:rPr lang="en-US" sz="3200" b="1">
                <a:ln w="13462">
                  <a:solidFill>
                    <a:prstClr val="black"/>
                  </a:solidFill>
                  <a:prstDash val="solid"/>
                </a:ln>
                <a:solidFill>
                  <a:srgbClr val="00BFF2"/>
                </a:solidFill>
                <a:latin typeface="Helvetica" panose="020B0604020202020204" pitchFamily="34" charset="0"/>
                <a:ea typeface="Open Sans" panose="020B0606030504020204" pitchFamily="34" charset="0"/>
              </a:rPr>
              <a:t>26%</a:t>
            </a:r>
          </a:p>
        </p:txBody>
      </p:sp>
      <p:sp>
        <p:nvSpPr>
          <p:cNvPr id="51" name="TextBox 50">
            <a:extLst>
              <a:ext uri="{FF2B5EF4-FFF2-40B4-BE49-F238E27FC236}">
                <a16:creationId xmlns:a16="http://schemas.microsoft.com/office/drawing/2014/main" id="{95603151-8421-C249-4FCB-19AABDCAE619}"/>
              </a:ext>
            </a:extLst>
          </p:cNvPr>
          <p:cNvSpPr txBox="1"/>
          <p:nvPr/>
        </p:nvSpPr>
        <p:spPr>
          <a:xfrm>
            <a:off x="3166668" y="5467354"/>
            <a:ext cx="1424940" cy="584775"/>
          </a:xfrm>
          <a:prstGeom prst="rect">
            <a:avLst/>
          </a:prstGeom>
          <a:noFill/>
        </p:spPr>
        <p:txBody>
          <a:bodyPr wrap="square" rtlCol="0">
            <a:spAutoFit/>
          </a:bodyPr>
          <a:lstStyle/>
          <a:p>
            <a:pPr algn="ctr"/>
            <a:r>
              <a:rPr lang="en-US" sz="3200" b="1">
                <a:ln w="13462">
                  <a:solidFill>
                    <a:prstClr val="black"/>
                  </a:solidFill>
                  <a:prstDash val="solid"/>
                </a:ln>
                <a:solidFill>
                  <a:srgbClr val="00BFF2"/>
                </a:solidFill>
                <a:latin typeface="Helvetica" panose="020B0604020202020204" pitchFamily="34" charset="0"/>
                <a:ea typeface="Open Sans" panose="020B0606030504020204" pitchFamily="34" charset="0"/>
              </a:rPr>
              <a:t>25%</a:t>
            </a:r>
          </a:p>
        </p:txBody>
      </p:sp>
      <p:sp>
        <p:nvSpPr>
          <p:cNvPr id="52" name="TextBox 51">
            <a:extLst>
              <a:ext uri="{FF2B5EF4-FFF2-40B4-BE49-F238E27FC236}">
                <a16:creationId xmlns:a16="http://schemas.microsoft.com/office/drawing/2014/main" id="{6F8CDC12-F7C3-9CC1-4F69-BBBC720777DF}"/>
              </a:ext>
            </a:extLst>
          </p:cNvPr>
          <p:cNvSpPr txBox="1"/>
          <p:nvPr/>
        </p:nvSpPr>
        <p:spPr>
          <a:xfrm>
            <a:off x="7596629" y="5467354"/>
            <a:ext cx="1424940" cy="584775"/>
          </a:xfrm>
          <a:prstGeom prst="rect">
            <a:avLst/>
          </a:prstGeom>
          <a:noFill/>
        </p:spPr>
        <p:txBody>
          <a:bodyPr wrap="square" rtlCol="0">
            <a:spAutoFit/>
          </a:bodyPr>
          <a:lstStyle/>
          <a:p>
            <a:pPr algn="ctr"/>
            <a:r>
              <a:rPr lang="en-US" sz="3200" b="1">
                <a:ln w="13462">
                  <a:solidFill>
                    <a:prstClr val="black"/>
                  </a:solidFill>
                  <a:prstDash val="solid"/>
                </a:ln>
                <a:solidFill>
                  <a:srgbClr val="00BFF2"/>
                </a:solidFill>
                <a:latin typeface="Helvetica" panose="020B0604020202020204" pitchFamily="34" charset="0"/>
                <a:ea typeface="Open Sans" panose="020B0606030504020204" pitchFamily="34" charset="0"/>
              </a:rPr>
              <a:t>25%</a:t>
            </a:r>
          </a:p>
        </p:txBody>
      </p:sp>
      <p:pic>
        <p:nvPicPr>
          <p:cNvPr id="62" name="Picture 61" descr="A hand holding a few circles of different colors&#10;&#10;Description automatically generated">
            <a:extLst>
              <a:ext uri="{FF2B5EF4-FFF2-40B4-BE49-F238E27FC236}">
                <a16:creationId xmlns:a16="http://schemas.microsoft.com/office/drawing/2014/main" id="{3A1C1BBF-24A6-7E90-B5B9-C8A8C6D5F1A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767784" y="2483698"/>
            <a:ext cx="594350" cy="594350"/>
          </a:xfrm>
          <a:prstGeom prst="rect">
            <a:avLst/>
          </a:prstGeom>
        </p:spPr>
      </p:pic>
      <p:pic>
        <p:nvPicPr>
          <p:cNvPr id="64" name="Picture 63" descr="A pink and blue bubble with a letter&#10;&#10;Description automatically generated">
            <a:extLst>
              <a:ext uri="{FF2B5EF4-FFF2-40B4-BE49-F238E27FC236}">
                <a16:creationId xmlns:a16="http://schemas.microsoft.com/office/drawing/2014/main" id="{2B5075D1-665E-F19D-B230-595C421DD4A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860998" y="2518019"/>
            <a:ext cx="531011" cy="531011"/>
          </a:xfrm>
          <a:prstGeom prst="rect">
            <a:avLst/>
          </a:prstGeom>
        </p:spPr>
      </p:pic>
      <p:pic>
        <p:nvPicPr>
          <p:cNvPr id="66" name="Picture 65" descr="A pink and yellow logo with a crown and stars&#10;&#10;Description automatically generated">
            <a:extLst>
              <a:ext uri="{FF2B5EF4-FFF2-40B4-BE49-F238E27FC236}">
                <a16:creationId xmlns:a16="http://schemas.microsoft.com/office/drawing/2014/main" id="{82E57896-32D4-6A15-A68E-652291EF8D8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593902" y="4411645"/>
            <a:ext cx="570471" cy="570471"/>
          </a:xfrm>
          <a:prstGeom prst="rect">
            <a:avLst/>
          </a:prstGeom>
        </p:spPr>
      </p:pic>
      <p:pic>
        <p:nvPicPr>
          <p:cNvPr id="68" name="Picture 67" descr="A tennis racket and balls&#10;&#10;Description automatically generated">
            <a:extLst>
              <a:ext uri="{FF2B5EF4-FFF2-40B4-BE49-F238E27FC236}">
                <a16:creationId xmlns:a16="http://schemas.microsoft.com/office/drawing/2014/main" id="{A5B45F90-30DF-AEBA-0E03-A02ECE16D07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998754" y="4391397"/>
            <a:ext cx="620690" cy="620690"/>
          </a:xfrm>
          <a:prstGeom prst="rect">
            <a:avLst/>
          </a:prstGeom>
        </p:spPr>
      </p:pic>
      <p:sp>
        <p:nvSpPr>
          <p:cNvPr id="8" name="TextBox 7">
            <a:extLst>
              <a:ext uri="{FF2B5EF4-FFF2-40B4-BE49-F238E27FC236}">
                <a16:creationId xmlns:a16="http://schemas.microsoft.com/office/drawing/2014/main" id="{A74FB017-66BC-FF70-D3D6-DE7C36BC9B2B}"/>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incentives, if any, would motivate you to continue subscribing to a streaming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total respondents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58537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CE0C0-0407-8EE0-2D4A-6F745C61E2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BC8485-C305-E90E-5C04-0D5D18DCF6B9}"/>
              </a:ext>
            </a:extLst>
          </p:cNvPr>
          <p:cNvSpPr/>
          <p:nvPr/>
        </p:nvSpPr>
        <p:spPr>
          <a:xfrm>
            <a:off x="0" y="1685013"/>
            <a:ext cx="12192000" cy="5172987"/>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8A847E4-5D59-1238-9F1A-D027C218AF7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7" name="Rectangle 46">
            <a:extLst>
              <a:ext uri="{FF2B5EF4-FFF2-40B4-BE49-F238E27FC236}">
                <a16:creationId xmlns:a16="http://schemas.microsoft.com/office/drawing/2014/main" id="{268EF715-36C3-4D09-5974-244B5F067A77}"/>
              </a:ext>
            </a:extLst>
          </p:cNvPr>
          <p:cNvSpPr/>
          <p:nvPr/>
        </p:nvSpPr>
        <p:spPr>
          <a:xfrm>
            <a:off x="0" y="0"/>
            <a:ext cx="12192000" cy="16909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F116E0D0-9FE5-599B-CF4B-E3D0F20C65F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AD3BC736-F104-9C52-F63E-EC15B772A568}"/>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hlinkClick r:id="rId4" action="ppaction://hlinksldjump"/>
            <a:extLst>
              <a:ext uri="{FF2B5EF4-FFF2-40B4-BE49-F238E27FC236}">
                <a16:creationId xmlns:a16="http://schemas.microsoft.com/office/drawing/2014/main" id="{62DBE785-BC47-85D8-2A2C-B7DBCCB9F58B}"/>
              </a:ext>
            </a:extLst>
          </p:cNvPr>
          <p:cNvSpPr/>
          <p:nvPr/>
        </p:nvSpPr>
        <p:spPr>
          <a:xfrm>
            <a:off x="454594" y="4984208"/>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 action="ppaction://noaction"/>
            <a:extLst>
              <a:ext uri="{FF2B5EF4-FFF2-40B4-BE49-F238E27FC236}">
                <a16:creationId xmlns:a16="http://schemas.microsoft.com/office/drawing/2014/main" id="{304F6329-7D65-FDC7-8457-E71AF21E16F8}"/>
              </a:ext>
            </a:extLst>
          </p:cNvPr>
          <p:cNvSpPr/>
          <p:nvPr/>
        </p:nvSpPr>
        <p:spPr>
          <a:xfrm>
            <a:off x="526244" y="546052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D7709CB-61FE-4905-CDD4-4F90D26984B1}"/>
              </a:ext>
            </a:extLst>
          </p:cNvPr>
          <p:cNvSpPr/>
          <p:nvPr/>
        </p:nvSpPr>
        <p:spPr>
          <a:xfrm>
            <a:off x="6237550"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Retention</a:t>
            </a:r>
          </a:p>
        </p:txBody>
      </p:sp>
      <p:sp>
        <p:nvSpPr>
          <p:cNvPr id="20" name="Rectangle 19">
            <a:extLst>
              <a:ext uri="{FF2B5EF4-FFF2-40B4-BE49-F238E27FC236}">
                <a16:creationId xmlns:a16="http://schemas.microsoft.com/office/drawing/2014/main" id="{134B6BED-67AA-01FF-7BBD-3AC8535699EA}"/>
              </a:ext>
            </a:extLst>
          </p:cNvPr>
          <p:cNvSpPr/>
          <p:nvPr/>
        </p:nvSpPr>
        <p:spPr>
          <a:xfrm>
            <a:off x="8272533" y="3331015"/>
            <a:ext cx="1798632" cy="2567963"/>
          </a:xfrm>
          <a:prstGeom prst="rect">
            <a:avLst/>
          </a:prstGeom>
          <a:solidFill>
            <a:srgbClr val="FF6E3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Cross-Platform Content Discovery</a:t>
            </a:r>
          </a:p>
        </p:txBody>
      </p:sp>
      <p:sp>
        <p:nvSpPr>
          <p:cNvPr id="25" name="Rectangle 24">
            <a:extLst>
              <a:ext uri="{FF2B5EF4-FFF2-40B4-BE49-F238E27FC236}">
                <a16:creationId xmlns:a16="http://schemas.microsoft.com/office/drawing/2014/main" id="{E6B3D615-CD0A-20EB-1E05-CF5EADA76DC8}"/>
              </a:ext>
            </a:extLst>
          </p:cNvPr>
          <p:cNvSpPr/>
          <p:nvPr/>
        </p:nvSpPr>
        <p:spPr>
          <a:xfrm>
            <a:off x="217891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Engagement</a:t>
            </a:r>
          </a:p>
        </p:txBody>
      </p:sp>
      <p:sp>
        <p:nvSpPr>
          <p:cNvPr id="28" name="Rectangle 27">
            <a:extLst>
              <a:ext uri="{FF2B5EF4-FFF2-40B4-BE49-F238E27FC236}">
                <a16:creationId xmlns:a16="http://schemas.microsoft.com/office/drawing/2014/main" id="{E77A08DE-B6A9-169D-C057-C2276088063A}"/>
              </a:ext>
            </a:extLst>
          </p:cNvPr>
          <p:cNvSpPr/>
          <p:nvPr/>
        </p:nvSpPr>
        <p:spPr>
          <a:xfrm>
            <a:off x="14943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High-Quality Content</a:t>
            </a:r>
          </a:p>
        </p:txBody>
      </p:sp>
      <p:sp>
        <p:nvSpPr>
          <p:cNvPr id="31" name="Rectangle 30">
            <a:extLst>
              <a:ext uri="{FF2B5EF4-FFF2-40B4-BE49-F238E27FC236}">
                <a16:creationId xmlns:a16="http://schemas.microsoft.com/office/drawing/2014/main" id="{EEB3C1DB-3EFD-F71F-4D20-AAE1CED37BF2}"/>
              </a:ext>
            </a:extLst>
          </p:cNvPr>
          <p:cNvSpPr/>
          <p:nvPr/>
        </p:nvSpPr>
        <p:spPr>
          <a:xfrm>
            <a:off x="4232357"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Diversified Content Offerings</a:t>
            </a:r>
          </a:p>
        </p:txBody>
      </p:sp>
      <p:sp>
        <p:nvSpPr>
          <p:cNvPr id="38" name="Rectangle 37">
            <a:extLst>
              <a:ext uri="{FF2B5EF4-FFF2-40B4-BE49-F238E27FC236}">
                <a16:creationId xmlns:a16="http://schemas.microsoft.com/office/drawing/2014/main" id="{3C667D6F-575A-DB9C-2192-58B0B7ABA692}"/>
              </a:ext>
            </a:extLst>
          </p:cNvPr>
          <p:cNvSpPr/>
          <p:nvPr/>
        </p:nvSpPr>
        <p:spPr>
          <a:xfrm>
            <a:off x="10263867" y="3328918"/>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Ad Experiences</a:t>
            </a:r>
          </a:p>
        </p:txBody>
      </p:sp>
      <p:sp>
        <p:nvSpPr>
          <p:cNvPr id="39" name="TextBox 38">
            <a:extLst>
              <a:ext uri="{FF2B5EF4-FFF2-40B4-BE49-F238E27FC236}">
                <a16:creationId xmlns:a16="http://schemas.microsoft.com/office/drawing/2014/main" id="{2FC6E646-2492-2A74-1380-EABD0158CF45}"/>
              </a:ext>
            </a:extLst>
          </p:cNvPr>
          <p:cNvSpPr txBox="1"/>
          <p:nvPr/>
        </p:nvSpPr>
        <p:spPr>
          <a:xfrm>
            <a:off x="196645" y="3377121"/>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40" name="TextBox 39">
            <a:extLst>
              <a:ext uri="{FF2B5EF4-FFF2-40B4-BE49-F238E27FC236}">
                <a16:creationId xmlns:a16="http://schemas.microsoft.com/office/drawing/2014/main" id="{FC51F89E-44A4-3AD4-CEAA-F22A373C6033}"/>
              </a:ext>
            </a:extLst>
          </p:cNvPr>
          <p:cNvSpPr txBox="1"/>
          <p:nvPr/>
        </p:nvSpPr>
        <p:spPr>
          <a:xfrm>
            <a:off x="2210127" y="3371724"/>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2</a:t>
            </a:r>
          </a:p>
        </p:txBody>
      </p:sp>
      <p:sp>
        <p:nvSpPr>
          <p:cNvPr id="41" name="TextBox 40">
            <a:extLst>
              <a:ext uri="{FF2B5EF4-FFF2-40B4-BE49-F238E27FC236}">
                <a16:creationId xmlns:a16="http://schemas.microsoft.com/office/drawing/2014/main" id="{67F848C4-E84A-49FA-B48A-3996110EAFCE}"/>
              </a:ext>
            </a:extLst>
          </p:cNvPr>
          <p:cNvSpPr txBox="1"/>
          <p:nvPr/>
        </p:nvSpPr>
        <p:spPr>
          <a:xfrm>
            <a:off x="4273978" y="3362739"/>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42" name="TextBox 41">
            <a:extLst>
              <a:ext uri="{FF2B5EF4-FFF2-40B4-BE49-F238E27FC236}">
                <a16:creationId xmlns:a16="http://schemas.microsoft.com/office/drawing/2014/main" id="{A09CF809-4A77-5B08-1812-7985E836067C}"/>
              </a:ext>
            </a:extLst>
          </p:cNvPr>
          <p:cNvSpPr txBox="1"/>
          <p:nvPr/>
        </p:nvSpPr>
        <p:spPr>
          <a:xfrm>
            <a:off x="6268030" y="3343502"/>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4</a:t>
            </a:r>
          </a:p>
        </p:txBody>
      </p:sp>
      <p:sp>
        <p:nvSpPr>
          <p:cNvPr id="43" name="TextBox 42">
            <a:extLst>
              <a:ext uri="{FF2B5EF4-FFF2-40B4-BE49-F238E27FC236}">
                <a16:creationId xmlns:a16="http://schemas.microsoft.com/office/drawing/2014/main" id="{C645D2A7-A6DC-7195-66A5-F3CD38C1F96E}"/>
              </a:ext>
            </a:extLst>
          </p:cNvPr>
          <p:cNvSpPr txBox="1"/>
          <p:nvPr/>
        </p:nvSpPr>
        <p:spPr>
          <a:xfrm>
            <a:off x="8312188" y="3361785"/>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5</a:t>
            </a:r>
          </a:p>
        </p:txBody>
      </p:sp>
      <p:sp>
        <p:nvSpPr>
          <p:cNvPr id="44" name="TextBox 43">
            <a:extLst>
              <a:ext uri="{FF2B5EF4-FFF2-40B4-BE49-F238E27FC236}">
                <a16:creationId xmlns:a16="http://schemas.microsoft.com/office/drawing/2014/main" id="{CC1F18A6-CACA-CCEF-8A1B-BE6F94AE4094}"/>
              </a:ext>
            </a:extLst>
          </p:cNvPr>
          <p:cNvSpPr txBox="1"/>
          <p:nvPr/>
        </p:nvSpPr>
        <p:spPr>
          <a:xfrm>
            <a:off x="10304827" y="3350353"/>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6</a:t>
            </a:r>
          </a:p>
        </p:txBody>
      </p:sp>
      <p:sp>
        <p:nvSpPr>
          <p:cNvPr id="5" name="TextBox 4">
            <a:extLst>
              <a:ext uri="{FF2B5EF4-FFF2-40B4-BE49-F238E27FC236}">
                <a16:creationId xmlns:a16="http://schemas.microsoft.com/office/drawing/2014/main" id="{448AE229-41AA-41E7-9355-C17CB0CD72BB}"/>
              </a:ext>
            </a:extLst>
          </p:cNvPr>
          <p:cNvSpPr txBox="1"/>
          <p:nvPr/>
        </p:nvSpPr>
        <p:spPr>
          <a:xfrm>
            <a:off x="183330" y="1961995"/>
            <a:ext cx="1191306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As we explored last year in </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The Odyssey of Content Discovery</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  </a:t>
            </a:r>
            <a:r>
              <a:rPr kumimoji="0" lang="en-US" sz="2000" b="0" u="none" strike="noStrike" kern="1200" cap="none" spc="0" normalizeH="0" baseline="0" noProof="0">
                <a:ln>
                  <a:noFill/>
                </a:ln>
                <a:solidFill>
                  <a:schemeClr val="bg1"/>
                </a:solidFill>
                <a:effectLst/>
                <a:uLnTx/>
                <a:uFillTx/>
                <a:latin typeface="Helvetica" panose="020B0403020202020204" pitchFamily="34" charset="0"/>
                <a:ea typeface="+mn-ea"/>
                <a:cs typeface="Calibri" panose="020F0502020204030204" pitchFamily="34" charset="0"/>
              </a:rPr>
              <a:t>finding ‘what to watch’ has never been more challenging than it is today, </a:t>
            </a:r>
            <a:r>
              <a:rPr lang="en-US" sz="2000">
                <a:solidFill>
                  <a:schemeClr val="bg1"/>
                </a:solidFill>
                <a:latin typeface="Helvetica" panose="020B0403020202020204" pitchFamily="34" charset="0"/>
                <a:cs typeface="Calibri" panose="020F0502020204030204" pitchFamily="34" charset="0"/>
              </a:rPr>
              <a:t>but </a:t>
            </a:r>
            <a:r>
              <a:rPr lang="en-US" sz="2000" b="1">
                <a:solidFill>
                  <a:srgbClr val="FF6E30"/>
                </a:solidFill>
                <a:latin typeface="Helvetica" panose="020B0403020202020204" pitchFamily="34" charset="0"/>
                <a:cs typeface="Calibri" panose="020F0502020204030204" pitchFamily="34" charset="0"/>
              </a:rPr>
              <a:t>cross-platform strategies</a:t>
            </a:r>
            <a:r>
              <a:rPr lang="en-US" sz="2000">
                <a:solidFill>
                  <a:schemeClr val="bg1"/>
                </a:solidFill>
                <a:latin typeface="Helvetica" panose="020B0403020202020204" pitchFamily="34" charset="0"/>
                <a:cs typeface="Calibri" panose="020F0502020204030204" pitchFamily="34" charset="0"/>
              </a:rPr>
              <a:t> - like the use of social video – aid in creating awareness and building audiences especially among young, diverse segments.</a:t>
            </a:r>
            <a:endParaRPr kumimoji="0" lang="en-US" sz="2000" b="0" u="none" strike="noStrike" kern="1200" cap="none" spc="0" normalizeH="0" baseline="0" noProof="0">
              <a:ln>
                <a:noFill/>
              </a:ln>
              <a:solidFill>
                <a:schemeClr val="bg1"/>
              </a:solidFill>
              <a:effectLst/>
              <a:uLnTx/>
              <a:uFillTx/>
              <a:latin typeface="Helvetica" panose="020B040302020202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9A272691-F2CD-3A1C-A450-316BFC6A8417}"/>
              </a:ext>
            </a:extLst>
          </p:cNvPr>
          <p:cNvSpPr/>
          <p:nvPr/>
        </p:nvSpPr>
        <p:spPr>
          <a:xfrm>
            <a:off x="196645" y="356770"/>
            <a:ext cx="11973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Ingredient #5:</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Social video has been a </a:t>
            </a:r>
            <a:r>
              <a:rPr lang="en-US" sz="2600" b="1">
                <a:solidFill>
                  <a:srgbClr val="1B1464"/>
                </a:solidFill>
                <a:latin typeface="Helvetica" pitchFamily="2" charset="0"/>
              </a:rPr>
              <a:t>successful tool in driving </a:t>
            </a:r>
            <a:r>
              <a:rPr lang="en-US" sz="2600" b="1">
                <a:solidFill>
                  <a:srgbClr val="FF6E30"/>
                </a:solidFill>
                <a:latin typeface="Helvetica" pitchFamily="2" charset="0"/>
              </a:rPr>
              <a:t>content discovery </a:t>
            </a:r>
            <a:r>
              <a:rPr lang="en-US" sz="2600" b="1">
                <a:solidFill>
                  <a:srgbClr val="1B1464"/>
                </a:solidFill>
                <a:latin typeface="Helvetica" pitchFamily="2" charset="0"/>
              </a:rPr>
              <a:t>across audiences for streaming shows and services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71412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40E2E-F5B9-9814-8362-063E293D29D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156FAAC-FAFC-B990-FDB6-8FFB108AB4B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Rectangle 7">
            <a:extLst>
              <a:ext uri="{FF2B5EF4-FFF2-40B4-BE49-F238E27FC236}">
                <a16:creationId xmlns:a16="http://schemas.microsoft.com/office/drawing/2014/main" id="{03E0481E-E91A-5C19-790D-BEA5322EBFFA}"/>
              </a:ext>
            </a:extLst>
          </p:cNvPr>
          <p:cNvSpPr/>
          <p:nvPr/>
        </p:nvSpPr>
        <p:spPr>
          <a:xfrm>
            <a:off x="0" y="1685013"/>
            <a:ext cx="12192000" cy="440922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erson taking a selfie&#10;&#10;Description automatically generated">
            <a:extLst>
              <a:ext uri="{FF2B5EF4-FFF2-40B4-BE49-F238E27FC236}">
                <a16:creationId xmlns:a16="http://schemas.microsoft.com/office/drawing/2014/main" id="{55A10825-7351-752A-05AC-6C5DFB382D5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1685013"/>
            <a:ext cx="5193505" cy="4409223"/>
          </a:xfrm>
          <a:prstGeom prst="rect">
            <a:avLst/>
          </a:prstGeom>
        </p:spPr>
      </p:pic>
      <p:sp>
        <p:nvSpPr>
          <p:cNvPr id="5" name="Slide Number Placeholder 5">
            <a:extLst>
              <a:ext uri="{FF2B5EF4-FFF2-40B4-BE49-F238E27FC236}">
                <a16:creationId xmlns:a16="http://schemas.microsoft.com/office/drawing/2014/main" id="{373C9CDD-EF15-39FC-5372-0E65655E763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A94E3BB-BFDC-8B4C-2DC5-A84B96813D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2E81A2A5-41B6-9C4B-C115-1C07032C495B}"/>
              </a:ext>
            </a:extLst>
          </p:cNvPr>
          <p:cNvSpPr txBox="1"/>
          <p:nvPr/>
        </p:nvSpPr>
        <p:spPr>
          <a:xfrm>
            <a:off x="-5297" y="-18722"/>
            <a:ext cx="2436077" cy="307777"/>
          </a:xfrm>
          <a:prstGeom prst="rect">
            <a:avLst/>
          </a:prstGeom>
          <a:solidFill>
            <a:srgbClr val="FF6E3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itchFamily="2" charset="0"/>
                <a:ea typeface="+mn-ea"/>
                <a:cs typeface="+mn-cs"/>
              </a:rPr>
              <a:t>Social Video Influencers</a:t>
            </a:r>
            <a:endParaRPr kumimoji="0" lang="en-US" sz="1400"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6" name="Rectangle: Rounded Corners 15">
            <a:extLst>
              <a:ext uri="{FF2B5EF4-FFF2-40B4-BE49-F238E27FC236}">
                <a16:creationId xmlns:a16="http://schemas.microsoft.com/office/drawing/2014/main" id="{1F0BF87D-54F6-2ADC-F56B-6916CF5E667E}"/>
              </a:ext>
            </a:extLst>
          </p:cNvPr>
          <p:cNvSpPr/>
          <p:nvPr/>
        </p:nvSpPr>
        <p:spPr>
          <a:xfrm>
            <a:off x="7348169" y="2690081"/>
            <a:ext cx="2704430" cy="1299059"/>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A60A02C-FF2A-BB68-AF9A-0EC73CC4F5DB}"/>
              </a:ext>
            </a:extLst>
          </p:cNvPr>
          <p:cNvSpPr txBox="1"/>
          <p:nvPr/>
        </p:nvSpPr>
        <p:spPr>
          <a:xfrm>
            <a:off x="7348169" y="2712706"/>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P16+</a:t>
            </a:r>
          </a:p>
        </p:txBody>
      </p:sp>
      <p:sp>
        <p:nvSpPr>
          <p:cNvPr id="18" name="TextBox 17">
            <a:extLst>
              <a:ext uri="{FF2B5EF4-FFF2-40B4-BE49-F238E27FC236}">
                <a16:creationId xmlns:a16="http://schemas.microsoft.com/office/drawing/2014/main" id="{C0474D04-1614-4B44-A07C-72F67FB1615E}"/>
              </a:ext>
            </a:extLst>
          </p:cNvPr>
          <p:cNvSpPr txBox="1"/>
          <p:nvPr/>
        </p:nvSpPr>
        <p:spPr>
          <a:xfrm>
            <a:off x="7332906" y="3185472"/>
            <a:ext cx="268396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n w="13462">
                  <a:solidFill>
                    <a:prstClr val="black"/>
                  </a:solidFill>
                  <a:prstDash val="solid"/>
                </a:ln>
                <a:solidFill>
                  <a:srgbClr val="00BFF2"/>
                </a:solidFill>
                <a:latin typeface="Helvetica" panose="020B0604020202020204" pitchFamily="34" charset="0"/>
                <a:ea typeface="Open Sans" panose="020B0606030504020204" pitchFamily="34" charset="0"/>
              </a:rPr>
              <a:t>28%</a:t>
            </a:r>
          </a:p>
        </p:txBody>
      </p:sp>
      <p:cxnSp>
        <p:nvCxnSpPr>
          <p:cNvPr id="19" name="Straight Connector 18">
            <a:extLst>
              <a:ext uri="{FF2B5EF4-FFF2-40B4-BE49-F238E27FC236}">
                <a16:creationId xmlns:a16="http://schemas.microsoft.com/office/drawing/2014/main" id="{C18EE8A1-AABD-6ADB-A36E-7A6BF7EE30BF}"/>
              </a:ext>
            </a:extLst>
          </p:cNvPr>
          <p:cNvCxnSpPr>
            <a:cxnSpLocks/>
          </p:cNvCxnSpPr>
          <p:nvPr/>
        </p:nvCxnSpPr>
        <p:spPr>
          <a:xfrm>
            <a:off x="7515613" y="3176291"/>
            <a:ext cx="2169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6C4AF88-E73B-0EE8-E64D-9A608A0D7748}"/>
              </a:ext>
            </a:extLst>
          </p:cNvPr>
          <p:cNvSpPr/>
          <p:nvPr/>
        </p:nvSpPr>
        <p:spPr>
          <a:xfrm>
            <a:off x="5680591" y="4401512"/>
            <a:ext cx="2704430" cy="1299059"/>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81A0B40-7F2B-D9A4-A5AD-1C4A5493A92E}"/>
              </a:ext>
            </a:extLst>
          </p:cNvPr>
          <p:cNvSpPr txBox="1"/>
          <p:nvPr/>
        </p:nvSpPr>
        <p:spPr>
          <a:xfrm>
            <a:off x="5650111" y="4424137"/>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P16-24</a:t>
            </a:r>
          </a:p>
        </p:txBody>
      </p:sp>
      <p:sp>
        <p:nvSpPr>
          <p:cNvPr id="22" name="TextBox 21">
            <a:extLst>
              <a:ext uri="{FF2B5EF4-FFF2-40B4-BE49-F238E27FC236}">
                <a16:creationId xmlns:a16="http://schemas.microsoft.com/office/drawing/2014/main" id="{158B47DC-FEB6-147A-47A4-3E09EA8C73D2}"/>
              </a:ext>
            </a:extLst>
          </p:cNvPr>
          <p:cNvSpPr txBox="1"/>
          <p:nvPr/>
        </p:nvSpPr>
        <p:spPr>
          <a:xfrm>
            <a:off x="5678880" y="4896903"/>
            <a:ext cx="26756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n w="13462">
                  <a:solidFill>
                    <a:prstClr val="black"/>
                  </a:solidFill>
                  <a:prstDash val="solid"/>
                </a:ln>
                <a:solidFill>
                  <a:srgbClr val="ED3C8D"/>
                </a:solidFill>
                <a:latin typeface="Helvetica" panose="020B0604020202020204" pitchFamily="34" charset="0"/>
                <a:ea typeface="Open Sans" panose="020B0606030504020204" pitchFamily="34" charset="0"/>
              </a:rPr>
              <a:t>43%</a:t>
            </a:r>
          </a:p>
        </p:txBody>
      </p:sp>
      <p:cxnSp>
        <p:nvCxnSpPr>
          <p:cNvPr id="23" name="Straight Connector 22">
            <a:extLst>
              <a:ext uri="{FF2B5EF4-FFF2-40B4-BE49-F238E27FC236}">
                <a16:creationId xmlns:a16="http://schemas.microsoft.com/office/drawing/2014/main" id="{F997D353-B944-04A0-9E6C-8EC61A3AFD3F}"/>
              </a:ext>
            </a:extLst>
          </p:cNvPr>
          <p:cNvCxnSpPr>
            <a:cxnSpLocks/>
          </p:cNvCxnSpPr>
          <p:nvPr/>
        </p:nvCxnSpPr>
        <p:spPr>
          <a:xfrm>
            <a:off x="5903451" y="4887722"/>
            <a:ext cx="216964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5FE452D-DFA3-B05D-C0F3-93972D060339}"/>
              </a:ext>
            </a:extLst>
          </p:cNvPr>
          <p:cNvSpPr/>
          <p:nvPr/>
        </p:nvSpPr>
        <p:spPr>
          <a:xfrm>
            <a:off x="8936814" y="4401512"/>
            <a:ext cx="2704430" cy="1299059"/>
          </a:xfrm>
          <a:prstGeom prst="roundRect">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BE407E7-773E-AC0C-0EBE-CD1D4E546347}"/>
              </a:ext>
            </a:extLst>
          </p:cNvPr>
          <p:cNvSpPr txBox="1"/>
          <p:nvPr/>
        </p:nvSpPr>
        <p:spPr>
          <a:xfrm>
            <a:off x="8921551" y="4449677"/>
            <a:ext cx="27044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P25-34</a:t>
            </a:r>
          </a:p>
        </p:txBody>
      </p:sp>
      <p:sp>
        <p:nvSpPr>
          <p:cNvPr id="26" name="TextBox 25">
            <a:extLst>
              <a:ext uri="{FF2B5EF4-FFF2-40B4-BE49-F238E27FC236}">
                <a16:creationId xmlns:a16="http://schemas.microsoft.com/office/drawing/2014/main" id="{8FE179E0-EA8B-FA36-DF84-EBA30ECEBF0F}"/>
              </a:ext>
            </a:extLst>
          </p:cNvPr>
          <p:cNvSpPr txBox="1"/>
          <p:nvPr/>
        </p:nvSpPr>
        <p:spPr>
          <a:xfrm>
            <a:off x="8921552" y="4924843"/>
            <a:ext cx="271969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ln w="13462">
                  <a:solidFill>
                    <a:prstClr val="black"/>
                  </a:solidFill>
                  <a:prstDash val="solid"/>
                </a:ln>
                <a:solidFill>
                  <a:srgbClr val="4EBEA4"/>
                </a:solidFill>
                <a:latin typeface="Helvetica" panose="020B0604020202020204" pitchFamily="34" charset="0"/>
                <a:ea typeface="Open Sans" panose="020B0606030504020204" pitchFamily="34" charset="0"/>
              </a:rPr>
              <a:t>42%</a:t>
            </a:r>
          </a:p>
        </p:txBody>
      </p:sp>
      <p:cxnSp>
        <p:nvCxnSpPr>
          <p:cNvPr id="27" name="Straight Connector 26">
            <a:extLst>
              <a:ext uri="{FF2B5EF4-FFF2-40B4-BE49-F238E27FC236}">
                <a16:creationId xmlns:a16="http://schemas.microsoft.com/office/drawing/2014/main" id="{4F63ADC8-B92E-A9AC-D16D-F919EE87E1CB}"/>
              </a:ext>
            </a:extLst>
          </p:cNvPr>
          <p:cNvCxnSpPr>
            <a:cxnSpLocks/>
          </p:cNvCxnSpPr>
          <p:nvPr/>
        </p:nvCxnSpPr>
        <p:spPr>
          <a:xfrm>
            <a:off x="9009209" y="4925822"/>
            <a:ext cx="251597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 Placeholder 24">
            <a:extLst>
              <a:ext uri="{FF2B5EF4-FFF2-40B4-BE49-F238E27FC236}">
                <a16:creationId xmlns:a16="http://schemas.microsoft.com/office/drawing/2014/main" id="{2ED67E29-F6A6-F6BE-46D4-C1243B9D8977}"/>
              </a:ext>
            </a:extLst>
          </p:cNvPr>
          <p:cNvSpPr txBox="1">
            <a:spLocks/>
          </p:cNvSpPr>
          <p:nvPr/>
        </p:nvSpPr>
        <p:spPr>
          <a:xfrm>
            <a:off x="438817" y="6206248"/>
            <a:ext cx="11664402" cy="32136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lang="en-US" sz="800" i="1">
                <a:solidFill>
                  <a:srgbClr val="1F1A62"/>
                </a:solidFill>
                <a:latin typeface="Helvetica" panose="020B0403020202020204" pitchFamily="34" charset="0"/>
                <a:ea typeface="Open Sans" panose="020B0606030504020204" pitchFamily="34" charset="0"/>
                <a:cs typeface="Open Sans" panose="020B0606030504020204" pitchFamily="34" charset="0"/>
              </a:rPr>
              <a:t>Decoding the Default</a:t>
            </a: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 report. Data sourced from Hub’s survey of 1,601 TV consumers, ages 16-74 who meet the following criteria: watch at least one hour of TV / week, have broadband access. U.S. census balanced. Data collected August 2023. Q: Have you ever tuned into a show on a streaming service or TV network as a result of watching a short video or influencer on a social media platform?</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5B9AB00-4E74-216F-2625-DC82853769A9}"/>
              </a:ext>
            </a:extLst>
          </p:cNvPr>
          <p:cNvSpPr txBox="1"/>
          <p:nvPr/>
        </p:nvSpPr>
        <p:spPr>
          <a:xfrm>
            <a:off x="5193505" y="1701440"/>
            <a:ext cx="699849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Have you ever tuned into a show on a streaming service or TV network because of watching a short video or influencer on a social media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total respondents, by age</a:t>
            </a:r>
          </a:p>
        </p:txBody>
      </p:sp>
      <p:sp>
        <p:nvSpPr>
          <p:cNvPr id="10" name="Rectangle 9">
            <a:extLst>
              <a:ext uri="{FF2B5EF4-FFF2-40B4-BE49-F238E27FC236}">
                <a16:creationId xmlns:a16="http://schemas.microsoft.com/office/drawing/2014/main" id="{C31CC895-1E12-A262-2EF7-303A13BEBFF2}"/>
              </a:ext>
            </a:extLst>
          </p:cNvPr>
          <p:cNvSpPr/>
          <p:nvPr/>
        </p:nvSpPr>
        <p:spPr>
          <a:xfrm>
            <a:off x="308907" y="480824"/>
            <a:ext cx="1130179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Social video and influencers are popular with young audiences which creates opportunities to </a:t>
            </a:r>
            <a:r>
              <a:rPr lang="en-US" sz="2600" b="1">
                <a:solidFill>
                  <a:srgbClr val="FF6E30"/>
                </a:solidFill>
                <a:latin typeface="Helvetica" pitchFamily="2" charset="0"/>
              </a:rPr>
              <a:t>drive fans to discover shows on streaming</a:t>
            </a:r>
          </a:p>
        </p:txBody>
      </p:sp>
    </p:spTree>
    <p:extLst>
      <p:ext uri="{BB962C8B-B14F-4D97-AF65-F5344CB8AC3E}">
        <p14:creationId xmlns:p14="http://schemas.microsoft.com/office/powerpoint/2010/main" val="170331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ED8BD-0424-3108-95A7-3D439D5C29A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1F3430A-5C96-A371-5DB5-8FEA3A57662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Rectangle 14">
            <a:extLst>
              <a:ext uri="{FF2B5EF4-FFF2-40B4-BE49-F238E27FC236}">
                <a16:creationId xmlns:a16="http://schemas.microsoft.com/office/drawing/2014/main" id="{1DFB9E2C-6B71-67A3-2EB7-D1A30015F5CC}"/>
              </a:ext>
            </a:extLst>
          </p:cNvPr>
          <p:cNvSpPr/>
          <p:nvPr/>
        </p:nvSpPr>
        <p:spPr>
          <a:xfrm>
            <a:off x="0" y="1685013"/>
            <a:ext cx="12192000" cy="4409223"/>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53" descr="A person holding a small container with liquid in her mouth&#10;&#10;Description automatically generated">
            <a:extLst>
              <a:ext uri="{FF2B5EF4-FFF2-40B4-BE49-F238E27FC236}">
                <a16:creationId xmlns:a16="http://schemas.microsoft.com/office/drawing/2014/main" id="{C1929A0F-4830-9D12-3219-858C60B69D1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76"/>
          <a:stretch/>
        </p:blipFill>
        <p:spPr>
          <a:xfrm>
            <a:off x="0" y="1685013"/>
            <a:ext cx="5211870" cy="4409219"/>
          </a:xfrm>
          <a:prstGeom prst="rect">
            <a:avLst/>
          </a:prstGeom>
        </p:spPr>
      </p:pic>
      <p:sp>
        <p:nvSpPr>
          <p:cNvPr id="30" name="Text Placeholder 24">
            <a:extLst>
              <a:ext uri="{FF2B5EF4-FFF2-40B4-BE49-F238E27FC236}">
                <a16:creationId xmlns:a16="http://schemas.microsoft.com/office/drawing/2014/main" id="{EC3E8B94-4CF8-DC97-13BF-895358FBB6EB}"/>
              </a:ext>
            </a:extLst>
          </p:cNvPr>
          <p:cNvSpPr txBox="1">
            <a:spLocks/>
          </p:cNvSpPr>
          <p:nvPr/>
        </p:nvSpPr>
        <p:spPr>
          <a:xfrm>
            <a:off x="447695" y="6102072"/>
            <a:ext cx="11664402" cy="49502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lang="en-US" sz="800" i="1">
                <a:solidFill>
                  <a:srgbClr val="1F1A62"/>
                </a:solidFill>
                <a:latin typeface="Helvetica" panose="020B0403020202020204" pitchFamily="34" charset="0"/>
                <a:ea typeface="Open Sans" panose="020B0606030504020204" pitchFamily="34" charset="0"/>
                <a:cs typeface="Open Sans" panose="020B0606030504020204" pitchFamily="34" charset="0"/>
              </a:rPr>
              <a:t>Decoding the Default</a:t>
            </a: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 report. Data sourced from Hub’s survey of 1,601 TV consumers, ages 16-74 who meet the following criteria: watch at least one hour of TV / week, have broadband access. U.S. census balanced. Data collected August 2023. Q: Have you ever tuned into a show on a streaming service or TV network as a result of watching a short video or influencer on a social media platform?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Note: NH Black = Non-Hispanic Black and NH White = Non-Hispanic White.</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5" name="Slide Number Placeholder 5">
            <a:extLst>
              <a:ext uri="{FF2B5EF4-FFF2-40B4-BE49-F238E27FC236}">
                <a16:creationId xmlns:a16="http://schemas.microsoft.com/office/drawing/2014/main" id="{5AFFC4FE-4CB3-5936-6A65-71618F760C3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9F584045-EE1C-E16E-740E-E41B04D27BB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Rectangle 5">
            <a:extLst>
              <a:ext uri="{FF2B5EF4-FFF2-40B4-BE49-F238E27FC236}">
                <a16:creationId xmlns:a16="http://schemas.microsoft.com/office/drawing/2014/main" id="{FE6A7A59-45DF-F301-E6AD-2A44218B55DA}"/>
              </a:ext>
            </a:extLst>
          </p:cNvPr>
          <p:cNvSpPr/>
          <p:nvPr/>
        </p:nvSpPr>
        <p:spPr>
          <a:xfrm>
            <a:off x="308907" y="480824"/>
            <a:ext cx="1135838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Diverse audiences are heavy social media users who </a:t>
            </a:r>
            <a:r>
              <a:rPr lang="en-US" sz="2600" b="1">
                <a:solidFill>
                  <a:srgbClr val="1B1464"/>
                </a:solidFill>
                <a:latin typeface="Helvetica" pitchFamily="2" charset="0"/>
              </a:rPr>
              <a:t>are </a:t>
            </a:r>
            <a:r>
              <a:rPr lang="en-US" sz="2600" b="1">
                <a:solidFill>
                  <a:srgbClr val="FF6E30"/>
                </a:solidFill>
                <a:latin typeface="Helvetica" pitchFamily="2" charset="0"/>
              </a:rPr>
              <a:t>much more likely to discover streaming shows</a:t>
            </a:r>
            <a:r>
              <a:rPr lang="en-US" sz="2600" b="1">
                <a:solidFill>
                  <a:srgbClr val="1B1464"/>
                </a:solidFill>
                <a:latin typeface="Helvetica" pitchFamily="2" charset="0"/>
              </a:rPr>
              <a:t> through social video or influencers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1" name="Rectangle: Rounded Corners 40">
            <a:extLst>
              <a:ext uri="{FF2B5EF4-FFF2-40B4-BE49-F238E27FC236}">
                <a16:creationId xmlns:a16="http://schemas.microsoft.com/office/drawing/2014/main" id="{3A4D93EF-85ED-D7D4-7625-8810AB5CE5A8}"/>
              </a:ext>
            </a:extLst>
          </p:cNvPr>
          <p:cNvSpPr/>
          <p:nvPr/>
        </p:nvSpPr>
        <p:spPr>
          <a:xfrm>
            <a:off x="5433059" y="2834871"/>
            <a:ext cx="3158679" cy="2995566"/>
          </a:xfrm>
          <a:prstGeom prst="roundRect">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F93CF2C3-B4CE-8C91-9E29-4F0537077AF6}"/>
              </a:ext>
            </a:extLst>
          </p:cNvPr>
          <p:cNvSpPr txBox="1"/>
          <p:nvPr/>
        </p:nvSpPr>
        <p:spPr>
          <a:xfrm>
            <a:off x="5617775" y="2912024"/>
            <a:ext cx="27044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Hispanic</a:t>
            </a:r>
          </a:p>
        </p:txBody>
      </p:sp>
      <p:sp>
        <p:nvSpPr>
          <p:cNvPr id="43" name="TextBox 42">
            <a:extLst>
              <a:ext uri="{FF2B5EF4-FFF2-40B4-BE49-F238E27FC236}">
                <a16:creationId xmlns:a16="http://schemas.microsoft.com/office/drawing/2014/main" id="{039F77E8-1F19-2CF0-45E5-DD7E1AF2ECCC}"/>
              </a:ext>
            </a:extLst>
          </p:cNvPr>
          <p:cNvSpPr txBox="1"/>
          <p:nvPr/>
        </p:nvSpPr>
        <p:spPr>
          <a:xfrm>
            <a:off x="5419685" y="3655002"/>
            <a:ext cx="309618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w="13462">
                  <a:solidFill>
                    <a:prstClr val="black"/>
                  </a:solidFill>
                  <a:prstDash val="solid"/>
                </a:ln>
                <a:solidFill>
                  <a:srgbClr val="4EBEA4"/>
                </a:solidFill>
                <a:latin typeface="Helvetica" panose="020B0604020202020204" pitchFamily="34" charset="0"/>
                <a:ea typeface="Open Sans" panose="020B0606030504020204" pitchFamily="34" charset="0"/>
              </a:rPr>
              <a:t>+58%</a:t>
            </a:r>
            <a:br>
              <a:rPr lang="en-US" sz="4800" b="1">
                <a:ln w="13462">
                  <a:solidFill>
                    <a:prstClr val="black"/>
                  </a:solidFill>
                  <a:prstDash val="solid"/>
                </a:ln>
                <a:solidFill>
                  <a:srgbClr val="4EBEA4"/>
                </a:solidFill>
                <a:latin typeface="Helvetica" panose="020B0604020202020204" pitchFamily="34" charset="0"/>
                <a:ea typeface="Open Sans" panose="020B0606030504020204" pitchFamily="34" charset="0"/>
              </a:rPr>
            </a:br>
            <a:r>
              <a:rPr lang="en-US" sz="1600" b="1">
                <a:ln w="13462">
                  <a:noFill/>
                  <a:prstDash val="solid"/>
                </a:ln>
                <a:solidFill>
                  <a:srgbClr val="4EBEA4"/>
                </a:solidFill>
                <a:latin typeface="Helvetica" panose="020B0604020202020204" pitchFamily="34" charset="0"/>
                <a:ea typeface="Open Sans" panose="020B0606030504020204" pitchFamily="34" charset="0"/>
              </a:rPr>
              <a:t>more likely than</a:t>
            </a:r>
            <a:br>
              <a:rPr lang="en-US" sz="1600" b="1">
                <a:ln w="13462">
                  <a:noFill/>
                  <a:prstDash val="solid"/>
                </a:ln>
                <a:solidFill>
                  <a:srgbClr val="4EBEA4"/>
                </a:solidFill>
                <a:latin typeface="Helvetica" panose="020B0604020202020204" pitchFamily="34" charset="0"/>
                <a:ea typeface="Open Sans" panose="020B0606030504020204" pitchFamily="34" charset="0"/>
              </a:rPr>
            </a:br>
            <a:r>
              <a:rPr lang="en-US" sz="1600" b="1">
                <a:ln w="13462">
                  <a:noFill/>
                  <a:prstDash val="solid"/>
                </a:ln>
                <a:solidFill>
                  <a:srgbClr val="4EBEA4"/>
                </a:solidFill>
                <a:latin typeface="Helvetica" panose="020B0604020202020204" pitchFamily="34" charset="0"/>
                <a:ea typeface="Open Sans" panose="020B0606030504020204" pitchFamily="34" charset="0"/>
              </a:rPr>
              <a:t>NH White respondents</a:t>
            </a:r>
            <a:br>
              <a:rPr lang="en-US" sz="1600" b="1">
                <a:ln w="13462">
                  <a:noFill/>
                  <a:prstDash val="solid"/>
                </a:ln>
                <a:solidFill>
                  <a:srgbClr val="4EBEA4"/>
                </a:solidFill>
                <a:latin typeface="Helvetica" panose="020B0604020202020204" pitchFamily="34" charset="0"/>
                <a:ea typeface="Open Sans" panose="020B0606030504020204" pitchFamily="34" charset="0"/>
              </a:rPr>
            </a:br>
            <a:r>
              <a:rPr lang="en-US" sz="1600">
                <a:ln w="13462">
                  <a:noFill/>
                  <a:prstDash val="solid"/>
                </a:ln>
                <a:solidFill>
                  <a:srgbClr val="1B1464"/>
                </a:solidFill>
                <a:latin typeface="Helvetica" panose="020B0604020202020204" pitchFamily="34" charset="0"/>
                <a:ea typeface="Open Sans" panose="020B0606030504020204" pitchFamily="34" charset="0"/>
              </a:rPr>
              <a:t>(</a:t>
            </a:r>
            <a:r>
              <a:rPr lang="en-US" sz="1600">
                <a:ln w="13462">
                  <a:noFill/>
                  <a:prstDash val="solid"/>
                </a:ln>
                <a:solidFill>
                  <a:srgbClr val="4EBEA4"/>
                </a:solidFill>
                <a:latin typeface="Helvetica" panose="020B0604020202020204" pitchFamily="34" charset="0"/>
                <a:ea typeface="Open Sans" panose="020B0606030504020204" pitchFamily="34" charset="0"/>
              </a:rPr>
              <a:t>38% </a:t>
            </a:r>
            <a:r>
              <a:rPr lang="en-US" sz="1600">
                <a:ln w="13462">
                  <a:noFill/>
                  <a:prstDash val="solid"/>
                </a:ln>
                <a:solidFill>
                  <a:srgbClr val="1B1464"/>
                </a:solidFill>
                <a:latin typeface="Helvetica" panose="020B0604020202020204" pitchFamily="34" charset="0"/>
                <a:ea typeface="Open Sans" panose="020B0606030504020204" pitchFamily="34" charset="0"/>
              </a:rPr>
              <a:t>vs. 24%)</a:t>
            </a:r>
            <a:endParaRPr lang="en-US" sz="1200">
              <a:ln w="13462">
                <a:noFill/>
                <a:prstDash val="solid"/>
              </a:ln>
              <a:solidFill>
                <a:srgbClr val="1B1464"/>
              </a:solidFill>
              <a:latin typeface="Helvetica" panose="020B0604020202020204" pitchFamily="34" charset="0"/>
              <a:ea typeface="Open Sans" panose="020B0606030504020204" pitchFamily="34" charset="0"/>
            </a:endParaRPr>
          </a:p>
        </p:txBody>
      </p:sp>
      <p:cxnSp>
        <p:nvCxnSpPr>
          <p:cNvPr id="44" name="Straight Connector 43">
            <a:extLst>
              <a:ext uri="{FF2B5EF4-FFF2-40B4-BE49-F238E27FC236}">
                <a16:creationId xmlns:a16="http://schemas.microsoft.com/office/drawing/2014/main" id="{3751F53E-E8E6-63F4-CE24-9634612B2C27}"/>
              </a:ext>
            </a:extLst>
          </p:cNvPr>
          <p:cNvCxnSpPr>
            <a:cxnSpLocks/>
          </p:cNvCxnSpPr>
          <p:nvPr/>
        </p:nvCxnSpPr>
        <p:spPr>
          <a:xfrm>
            <a:off x="5885336" y="3564345"/>
            <a:ext cx="2169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5BBF7E27-718C-5622-28FD-878C9A475517}"/>
              </a:ext>
            </a:extLst>
          </p:cNvPr>
          <p:cNvSpPr/>
          <p:nvPr/>
        </p:nvSpPr>
        <p:spPr>
          <a:xfrm>
            <a:off x="8839675" y="2834871"/>
            <a:ext cx="3158679" cy="2995566"/>
          </a:xfrm>
          <a:prstGeom prst="round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EED8667-9A53-14F7-8A57-D2F5F00A70CE}"/>
              </a:ext>
            </a:extLst>
          </p:cNvPr>
          <p:cNvSpPr txBox="1"/>
          <p:nvPr/>
        </p:nvSpPr>
        <p:spPr>
          <a:xfrm>
            <a:off x="9024391" y="2912024"/>
            <a:ext cx="27044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NH Black</a:t>
            </a:r>
          </a:p>
        </p:txBody>
      </p:sp>
      <p:sp>
        <p:nvSpPr>
          <p:cNvPr id="12" name="TextBox 11">
            <a:extLst>
              <a:ext uri="{FF2B5EF4-FFF2-40B4-BE49-F238E27FC236}">
                <a16:creationId xmlns:a16="http://schemas.microsoft.com/office/drawing/2014/main" id="{B6310A0D-F74D-6E7E-D4C7-9F1CFF1BE8CF}"/>
              </a:ext>
            </a:extLst>
          </p:cNvPr>
          <p:cNvSpPr txBox="1"/>
          <p:nvPr/>
        </p:nvSpPr>
        <p:spPr>
          <a:xfrm>
            <a:off x="8826301" y="3655002"/>
            <a:ext cx="3096180"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ln w="13462">
                  <a:solidFill>
                    <a:prstClr val="black"/>
                  </a:solidFill>
                  <a:prstDash val="solid"/>
                </a:ln>
                <a:solidFill>
                  <a:srgbClr val="00BFF2"/>
                </a:solidFill>
                <a:latin typeface="Helvetica" panose="020B0604020202020204" pitchFamily="34" charset="0"/>
                <a:ea typeface="Open Sans" panose="020B0606030504020204" pitchFamily="34" charset="0"/>
              </a:rPr>
              <a:t>+38%</a:t>
            </a:r>
            <a:br>
              <a:rPr lang="en-US" sz="4800" b="1">
                <a:ln w="13462">
                  <a:solidFill>
                    <a:prstClr val="black"/>
                  </a:solidFill>
                  <a:prstDash val="solid"/>
                </a:ln>
                <a:solidFill>
                  <a:srgbClr val="00BFF2"/>
                </a:solidFill>
                <a:latin typeface="Helvetica" panose="020B0604020202020204" pitchFamily="34" charset="0"/>
                <a:ea typeface="Open Sans" panose="020B0606030504020204" pitchFamily="34" charset="0"/>
              </a:rPr>
            </a:br>
            <a:r>
              <a:rPr lang="en-US" sz="1600" b="1">
                <a:ln w="13462">
                  <a:noFill/>
                  <a:prstDash val="solid"/>
                </a:ln>
                <a:solidFill>
                  <a:srgbClr val="00BFF2"/>
                </a:solidFill>
                <a:latin typeface="Helvetica" panose="020B0604020202020204" pitchFamily="34" charset="0"/>
                <a:ea typeface="Open Sans" panose="020B0606030504020204" pitchFamily="34" charset="0"/>
              </a:rPr>
              <a:t>more likely than</a:t>
            </a:r>
            <a:br>
              <a:rPr lang="en-US" sz="1600" b="1">
                <a:ln w="13462">
                  <a:noFill/>
                  <a:prstDash val="solid"/>
                </a:ln>
                <a:solidFill>
                  <a:srgbClr val="00BFF2"/>
                </a:solidFill>
                <a:latin typeface="Helvetica" panose="020B0604020202020204" pitchFamily="34" charset="0"/>
                <a:ea typeface="Open Sans" panose="020B0606030504020204" pitchFamily="34" charset="0"/>
              </a:rPr>
            </a:br>
            <a:r>
              <a:rPr lang="en-US" sz="1600" b="1">
                <a:ln w="13462">
                  <a:noFill/>
                  <a:prstDash val="solid"/>
                </a:ln>
                <a:solidFill>
                  <a:srgbClr val="00BFF2"/>
                </a:solidFill>
                <a:latin typeface="Helvetica" panose="020B0604020202020204" pitchFamily="34" charset="0"/>
                <a:ea typeface="Open Sans" panose="020B0606030504020204" pitchFamily="34" charset="0"/>
              </a:rPr>
              <a:t>NH White respondents</a:t>
            </a:r>
            <a:br>
              <a:rPr lang="en-US" sz="1400" b="1">
                <a:ln w="13462">
                  <a:noFill/>
                  <a:prstDash val="solid"/>
                </a:ln>
                <a:solidFill>
                  <a:srgbClr val="4EBEA4"/>
                </a:solidFill>
                <a:latin typeface="Helvetica" panose="020B0604020202020204" pitchFamily="34" charset="0"/>
                <a:ea typeface="Open Sans" panose="020B0606030504020204" pitchFamily="34" charset="0"/>
              </a:rPr>
            </a:br>
            <a:r>
              <a:rPr lang="en-US" sz="1600">
                <a:ln w="13462">
                  <a:noFill/>
                  <a:prstDash val="solid"/>
                </a:ln>
                <a:solidFill>
                  <a:srgbClr val="1B1464"/>
                </a:solidFill>
                <a:latin typeface="Helvetica" panose="020B0604020202020204" pitchFamily="34" charset="0"/>
                <a:ea typeface="Open Sans" panose="020B0606030504020204" pitchFamily="34" charset="0"/>
              </a:rPr>
              <a:t>(</a:t>
            </a:r>
            <a:r>
              <a:rPr lang="en-US" sz="1600">
                <a:ln w="13462">
                  <a:noFill/>
                  <a:prstDash val="solid"/>
                </a:ln>
                <a:solidFill>
                  <a:srgbClr val="00BFF2"/>
                </a:solidFill>
                <a:latin typeface="Helvetica" panose="020B0604020202020204" pitchFamily="34" charset="0"/>
                <a:ea typeface="Open Sans" panose="020B0606030504020204" pitchFamily="34" charset="0"/>
              </a:rPr>
              <a:t>33% </a:t>
            </a:r>
            <a:r>
              <a:rPr lang="en-US" sz="1600">
                <a:ln w="13462">
                  <a:noFill/>
                  <a:prstDash val="solid"/>
                </a:ln>
                <a:solidFill>
                  <a:srgbClr val="1B1464"/>
                </a:solidFill>
                <a:latin typeface="Helvetica" panose="020B0604020202020204" pitchFamily="34" charset="0"/>
                <a:ea typeface="Open Sans" panose="020B0606030504020204" pitchFamily="34" charset="0"/>
              </a:rPr>
              <a:t>vs. 24%)</a:t>
            </a:r>
            <a:endParaRPr lang="en-US" sz="1200">
              <a:ln w="13462">
                <a:noFill/>
                <a:prstDash val="solid"/>
              </a:ln>
              <a:solidFill>
                <a:srgbClr val="1B1464"/>
              </a:solidFill>
              <a:latin typeface="Helvetica" panose="020B0604020202020204" pitchFamily="34" charset="0"/>
              <a:ea typeface="Open Sans" panose="020B0606030504020204" pitchFamily="34" charset="0"/>
            </a:endParaRPr>
          </a:p>
        </p:txBody>
      </p:sp>
      <p:cxnSp>
        <p:nvCxnSpPr>
          <p:cNvPr id="13" name="Straight Connector 12">
            <a:extLst>
              <a:ext uri="{FF2B5EF4-FFF2-40B4-BE49-F238E27FC236}">
                <a16:creationId xmlns:a16="http://schemas.microsoft.com/office/drawing/2014/main" id="{BF389B83-2DDE-EBAB-4ACB-A2C74626A52F}"/>
              </a:ext>
            </a:extLst>
          </p:cNvPr>
          <p:cNvCxnSpPr>
            <a:cxnSpLocks/>
          </p:cNvCxnSpPr>
          <p:nvPr/>
        </p:nvCxnSpPr>
        <p:spPr>
          <a:xfrm>
            <a:off x="9291952" y="3564345"/>
            <a:ext cx="216966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0F40E5-6BA2-ECF5-A580-9E80B447170B}"/>
              </a:ext>
            </a:extLst>
          </p:cNvPr>
          <p:cNvSpPr txBox="1"/>
          <p:nvPr/>
        </p:nvSpPr>
        <p:spPr>
          <a:xfrm>
            <a:off x="5193505" y="1701440"/>
            <a:ext cx="699849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Have you ever tuned into a show on a streaming service or TV network because of watching a short video or influencer on a social media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total respondents, by race / ethnicity</a:t>
            </a:r>
          </a:p>
        </p:txBody>
      </p:sp>
      <p:sp>
        <p:nvSpPr>
          <p:cNvPr id="7" name="TextBox 6">
            <a:extLst>
              <a:ext uri="{FF2B5EF4-FFF2-40B4-BE49-F238E27FC236}">
                <a16:creationId xmlns:a16="http://schemas.microsoft.com/office/drawing/2014/main" id="{0808529C-F4DA-0705-14C0-E21F395D8635}"/>
              </a:ext>
            </a:extLst>
          </p:cNvPr>
          <p:cNvSpPr txBox="1"/>
          <p:nvPr/>
        </p:nvSpPr>
        <p:spPr>
          <a:xfrm>
            <a:off x="-5297" y="-18722"/>
            <a:ext cx="2436077" cy="307777"/>
          </a:xfrm>
          <a:prstGeom prst="rect">
            <a:avLst/>
          </a:prstGeom>
          <a:solidFill>
            <a:srgbClr val="FF6E3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itchFamily="2" charset="0"/>
                <a:ea typeface="+mn-ea"/>
                <a:cs typeface="+mn-cs"/>
              </a:rPr>
              <a:t>Social Video Influencers</a:t>
            </a:r>
            <a:endParaRPr kumimoji="0" lang="en-US" sz="1400"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387760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96EC-5152-B67A-E3A6-BE6F909E0E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C75DF2F-274A-4269-1169-6117F8FEFD9A}"/>
              </a:ext>
            </a:extLst>
          </p:cNvPr>
          <p:cNvSpPr/>
          <p:nvPr/>
        </p:nvSpPr>
        <p:spPr>
          <a:xfrm>
            <a:off x="-9939" y="1685013"/>
            <a:ext cx="12192000" cy="5172987"/>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51F6FEC-C94C-35BB-37EC-8785228496D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7" name="Rectangle 46">
            <a:extLst>
              <a:ext uri="{FF2B5EF4-FFF2-40B4-BE49-F238E27FC236}">
                <a16:creationId xmlns:a16="http://schemas.microsoft.com/office/drawing/2014/main" id="{332305AF-50CC-DC5F-0CB2-A0194346BF0B}"/>
              </a:ext>
            </a:extLst>
          </p:cNvPr>
          <p:cNvSpPr/>
          <p:nvPr/>
        </p:nvSpPr>
        <p:spPr>
          <a:xfrm>
            <a:off x="0" y="0"/>
            <a:ext cx="12192000" cy="16909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82E00115-EA7C-CE2E-4245-0C4A77C677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00C38A27-A18F-4693-85BC-449972E65465}"/>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hlinkClick r:id="rId4" action="ppaction://hlinksldjump"/>
            <a:extLst>
              <a:ext uri="{FF2B5EF4-FFF2-40B4-BE49-F238E27FC236}">
                <a16:creationId xmlns:a16="http://schemas.microsoft.com/office/drawing/2014/main" id="{8166BF44-FFC9-E2C3-3188-90EEDAA241E6}"/>
              </a:ext>
            </a:extLst>
          </p:cNvPr>
          <p:cNvSpPr/>
          <p:nvPr/>
        </p:nvSpPr>
        <p:spPr>
          <a:xfrm>
            <a:off x="454594" y="4984208"/>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 action="ppaction://noaction"/>
            <a:extLst>
              <a:ext uri="{FF2B5EF4-FFF2-40B4-BE49-F238E27FC236}">
                <a16:creationId xmlns:a16="http://schemas.microsoft.com/office/drawing/2014/main" id="{2D16A562-DE86-78F7-3E4D-864493120EE5}"/>
              </a:ext>
            </a:extLst>
          </p:cNvPr>
          <p:cNvSpPr/>
          <p:nvPr/>
        </p:nvSpPr>
        <p:spPr>
          <a:xfrm>
            <a:off x="526244" y="546052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D5AFF74-1BD3-AA17-EFE3-2B324A0B35FD}"/>
              </a:ext>
            </a:extLst>
          </p:cNvPr>
          <p:cNvSpPr/>
          <p:nvPr/>
        </p:nvSpPr>
        <p:spPr>
          <a:xfrm>
            <a:off x="6237550"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Retention</a:t>
            </a:r>
          </a:p>
        </p:txBody>
      </p:sp>
      <p:sp>
        <p:nvSpPr>
          <p:cNvPr id="20" name="Rectangle 19">
            <a:extLst>
              <a:ext uri="{FF2B5EF4-FFF2-40B4-BE49-F238E27FC236}">
                <a16:creationId xmlns:a16="http://schemas.microsoft.com/office/drawing/2014/main" id="{AFF888C2-B091-2136-18A4-2A1E36327131}"/>
              </a:ext>
            </a:extLst>
          </p:cNvPr>
          <p:cNvSpPr/>
          <p:nvPr/>
        </p:nvSpPr>
        <p:spPr>
          <a:xfrm>
            <a:off x="8272533"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Cross-Platform Content Discovery</a:t>
            </a:r>
          </a:p>
        </p:txBody>
      </p:sp>
      <p:sp>
        <p:nvSpPr>
          <p:cNvPr id="25" name="Rectangle 24">
            <a:extLst>
              <a:ext uri="{FF2B5EF4-FFF2-40B4-BE49-F238E27FC236}">
                <a16:creationId xmlns:a16="http://schemas.microsoft.com/office/drawing/2014/main" id="{1371219E-B278-9355-858D-8A779C3A2CB8}"/>
              </a:ext>
            </a:extLst>
          </p:cNvPr>
          <p:cNvSpPr/>
          <p:nvPr/>
        </p:nvSpPr>
        <p:spPr>
          <a:xfrm>
            <a:off x="217891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Engagement</a:t>
            </a:r>
          </a:p>
        </p:txBody>
      </p:sp>
      <p:sp>
        <p:nvSpPr>
          <p:cNvPr id="28" name="Rectangle 27">
            <a:extLst>
              <a:ext uri="{FF2B5EF4-FFF2-40B4-BE49-F238E27FC236}">
                <a16:creationId xmlns:a16="http://schemas.microsoft.com/office/drawing/2014/main" id="{C844833D-984F-3DEB-7D2F-7AFBA9634241}"/>
              </a:ext>
            </a:extLst>
          </p:cNvPr>
          <p:cNvSpPr/>
          <p:nvPr/>
        </p:nvSpPr>
        <p:spPr>
          <a:xfrm>
            <a:off x="14943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High-Quality Content</a:t>
            </a:r>
          </a:p>
        </p:txBody>
      </p:sp>
      <p:sp>
        <p:nvSpPr>
          <p:cNvPr id="31" name="Rectangle 30">
            <a:extLst>
              <a:ext uri="{FF2B5EF4-FFF2-40B4-BE49-F238E27FC236}">
                <a16:creationId xmlns:a16="http://schemas.microsoft.com/office/drawing/2014/main" id="{7948352B-7DC3-5B0A-8905-BD4A2862405A}"/>
              </a:ext>
            </a:extLst>
          </p:cNvPr>
          <p:cNvSpPr/>
          <p:nvPr/>
        </p:nvSpPr>
        <p:spPr>
          <a:xfrm>
            <a:off x="4232357"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Diversified Content Offerings</a:t>
            </a:r>
          </a:p>
        </p:txBody>
      </p:sp>
      <p:sp>
        <p:nvSpPr>
          <p:cNvPr id="38" name="Rectangle 37">
            <a:extLst>
              <a:ext uri="{FF2B5EF4-FFF2-40B4-BE49-F238E27FC236}">
                <a16:creationId xmlns:a16="http://schemas.microsoft.com/office/drawing/2014/main" id="{CE59773D-7F86-D76F-FD97-1BA16A64E693}"/>
              </a:ext>
            </a:extLst>
          </p:cNvPr>
          <p:cNvSpPr/>
          <p:nvPr/>
        </p:nvSpPr>
        <p:spPr>
          <a:xfrm>
            <a:off x="10263867" y="3328918"/>
            <a:ext cx="1798632" cy="2567963"/>
          </a:xfrm>
          <a:prstGeom prst="rect">
            <a:avLst/>
          </a:prstGeom>
          <a:solidFill>
            <a:srgbClr val="A343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Ad Experiences</a:t>
            </a:r>
          </a:p>
        </p:txBody>
      </p:sp>
      <p:sp>
        <p:nvSpPr>
          <p:cNvPr id="39" name="TextBox 38">
            <a:extLst>
              <a:ext uri="{FF2B5EF4-FFF2-40B4-BE49-F238E27FC236}">
                <a16:creationId xmlns:a16="http://schemas.microsoft.com/office/drawing/2014/main" id="{F0635018-DFDC-0429-1DF1-A8B9596B2725}"/>
              </a:ext>
            </a:extLst>
          </p:cNvPr>
          <p:cNvSpPr txBox="1"/>
          <p:nvPr/>
        </p:nvSpPr>
        <p:spPr>
          <a:xfrm>
            <a:off x="196645" y="3377121"/>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40" name="TextBox 39">
            <a:extLst>
              <a:ext uri="{FF2B5EF4-FFF2-40B4-BE49-F238E27FC236}">
                <a16:creationId xmlns:a16="http://schemas.microsoft.com/office/drawing/2014/main" id="{EF62F813-6682-C330-AB42-4D37D88029C3}"/>
              </a:ext>
            </a:extLst>
          </p:cNvPr>
          <p:cNvSpPr txBox="1"/>
          <p:nvPr/>
        </p:nvSpPr>
        <p:spPr>
          <a:xfrm>
            <a:off x="2210127" y="3371724"/>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2</a:t>
            </a:r>
          </a:p>
        </p:txBody>
      </p:sp>
      <p:sp>
        <p:nvSpPr>
          <p:cNvPr id="41" name="TextBox 40">
            <a:extLst>
              <a:ext uri="{FF2B5EF4-FFF2-40B4-BE49-F238E27FC236}">
                <a16:creationId xmlns:a16="http://schemas.microsoft.com/office/drawing/2014/main" id="{DFD965B4-5374-FC13-ED1D-B6A64615CB07}"/>
              </a:ext>
            </a:extLst>
          </p:cNvPr>
          <p:cNvSpPr txBox="1"/>
          <p:nvPr/>
        </p:nvSpPr>
        <p:spPr>
          <a:xfrm>
            <a:off x="4273978" y="3362739"/>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42" name="TextBox 41">
            <a:extLst>
              <a:ext uri="{FF2B5EF4-FFF2-40B4-BE49-F238E27FC236}">
                <a16:creationId xmlns:a16="http://schemas.microsoft.com/office/drawing/2014/main" id="{6339CFE7-25F3-8438-2C57-BAC188789572}"/>
              </a:ext>
            </a:extLst>
          </p:cNvPr>
          <p:cNvSpPr txBox="1"/>
          <p:nvPr/>
        </p:nvSpPr>
        <p:spPr>
          <a:xfrm>
            <a:off x="6268030" y="3343502"/>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4</a:t>
            </a:r>
          </a:p>
        </p:txBody>
      </p:sp>
      <p:sp>
        <p:nvSpPr>
          <p:cNvPr id="43" name="TextBox 42">
            <a:extLst>
              <a:ext uri="{FF2B5EF4-FFF2-40B4-BE49-F238E27FC236}">
                <a16:creationId xmlns:a16="http://schemas.microsoft.com/office/drawing/2014/main" id="{BDAE7399-7D6E-B5EB-2FD7-ED77818A8D06}"/>
              </a:ext>
            </a:extLst>
          </p:cNvPr>
          <p:cNvSpPr txBox="1"/>
          <p:nvPr/>
        </p:nvSpPr>
        <p:spPr>
          <a:xfrm>
            <a:off x="8312188" y="3361785"/>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5</a:t>
            </a:r>
          </a:p>
        </p:txBody>
      </p:sp>
      <p:sp>
        <p:nvSpPr>
          <p:cNvPr id="44" name="TextBox 43">
            <a:extLst>
              <a:ext uri="{FF2B5EF4-FFF2-40B4-BE49-F238E27FC236}">
                <a16:creationId xmlns:a16="http://schemas.microsoft.com/office/drawing/2014/main" id="{4D45D916-FB92-4DFD-ADAD-FB07EA05154F}"/>
              </a:ext>
            </a:extLst>
          </p:cNvPr>
          <p:cNvSpPr txBox="1"/>
          <p:nvPr/>
        </p:nvSpPr>
        <p:spPr>
          <a:xfrm>
            <a:off x="10304827" y="3350353"/>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6</a:t>
            </a:r>
          </a:p>
        </p:txBody>
      </p:sp>
      <p:sp>
        <p:nvSpPr>
          <p:cNvPr id="5" name="TextBox 4">
            <a:extLst>
              <a:ext uri="{FF2B5EF4-FFF2-40B4-BE49-F238E27FC236}">
                <a16:creationId xmlns:a16="http://schemas.microsoft.com/office/drawing/2014/main" id="{22C09C53-9627-6161-D938-16D93E7D20A0}"/>
              </a:ext>
            </a:extLst>
          </p:cNvPr>
          <p:cNvSpPr txBox="1"/>
          <p:nvPr/>
        </p:nvSpPr>
        <p:spPr>
          <a:xfrm>
            <a:off x="183330" y="1961995"/>
            <a:ext cx="1200867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As we’ve recently highlighted in </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Embrace Innovation</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 and </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Shortening the Path to Purchase</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 </a:t>
            </a:r>
            <a:b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br>
            <a:r>
              <a:rPr lang="en-US" sz="2000" b="1">
                <a:solidFill>
                  <a:srgbClr val="A343FF"/>
                </a:solidFill>
                <a:latin typeface="Helvetica" panose="020B0403020202020204" pitchFamily="34" charset="0"/>
                <a:cs typeface="Calibri" panose="020F0502020204030204" pitchFamily="34" charset="0"/>
              </a:rPr>
              <a:t>innovative ad experiences</a:t>
            </a:r>
            <a:r>
              <a:rPr lang="en-US" sz="2000">
                <a:solidFill>
                  <a:prstClr val="white"/>
                </a:solidFill>
                <a:latin typeface="Helvetica" panose="020B0403020202020204" pitchFamily="34" charset="0"/>
                <a:cs typeface="Calibri" panose="020F0502020204030204" pitchFamily="34" charset="0"/>
              </a:rPr>
              <a:t> enhance streaming as a high-performance channel that ignites full-funnel outcomes while also providing marketers with inventive ways to increase engagement with customers.</a:t>
            </a:r>
          </a:p>
        </p:txBody>
      </p:sp>
      <p:sp>
        <p:nvSpPr>
          <p:cNvPr id="11" name="Rectangle 10">
            <a:extLst>
              <a:ext uri="{FF2B5EF4-FFF2-40B4-BE49-F238E27FC236}">
                <a16:creationId xmlns:a16="http://schemas.microsoft.com/office/drawing/2014/main" id="{186BCAB0-6FB0-4F47-3508-EA43F7629628}"/>
              </a:ext>
            </a:extLst>
          </p:cNvPr>
          <p:cNvSpPr/>
          <p:nvPr/>
        </p:nvSpPr>
        <p:spPr>
          <a:xfrm>
            <a:off x="183331" y="356770"/>
            <a:ext cx="1181087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Ingredient #6: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Streaming services are creating </a:t>
            </a:r>
            <a:r>
              <a:rPr lang="en-US" sz="2600" b="1">
                <a:solidFill>
                  <a:srgbClr val="1B1464"/>
                </a:solidFill>
                <a:latin typeface="Helvetica" pitchFamily="2" charset="0"/>
              </a:rPr>
              <a:t>a selection of</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innovative ad experiences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actively engage viewers and drive consumer action</a:t>
            </a:r>
          </a:p>
        </p:txBody>
      </p:sp>
    </p:spTree>
    <p:extLst>
      <p:ext uri="{BB962C8B-B14F-4D97-AF65-F5344CB8AC3E}">
        <p14:creationId xmlns:p14="http://schemas.microsoft.com/office/powerpoint/2010/main" val="4143384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77D4C-1F38-92BF-1CDA-D59BB43A2D3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CFE2167-7CC8-2083-3DB1-C294B2819F7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C3EE6B5-2263-67E7-339F-5102F2BD89D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Rectangle 14">
            <a:extLst>
              <a:ext uri="{FF2B5EF4-FFF2-40B4-BE49-F238E27FC236}">
                <a16:creationId xmlns:a16="http://schemas.microsoft.com/office/drawing/2014/main" id="{3830AD7F-86BC-4064-232B-CD09BFB02ECF}"/>
              </a:ext>
            </a:extLst>
          </p:cNvPr>
          <p:cNvSpPr/>
          <p:nvPr/>
        </p:nvSpPr>
        <p:spPr>
          <a:xfrm>
            <a:off x="1" y="1685013"/>
            <a:ext cx="4038598" cy="5177033"/>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E43E686-7B53-25A4-1D64-BF1988958A72}"/>
              </a:ext>
            </a:extLst>
          </p:cNvPr>
          <p:cNvSpPr txBox="1"/>
          <p:nvPr/>
        </p:nvSpPr>
        <p:spPr>
          <a:xfrm>
            <a:off x="16498" y="3535231"/>
            <a:ext cx="403247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51%</a:t>
            </a:r>
          </a:p>
        </p:txBody>
      </p:sp>
      <p:sp>
        <p:nvSpPr>
          <p:cNvPr id="17" name="TextBox 16">
            <a:extLst>
              <a:ext uri="{FF2B5EF4-FFF2-40B4-BE49-F238E27FC236}">
                <a16:creationId xmlns:a16="http://schemas.microsoft.com/office/drawing/2014/main" id="{59365507-8107-83C8-14D0-B5BF1E9E746A}"/>
              </a:ext>
            </a:extLst>
          </p:cNvPr>
          <p:cNvSpPr txBox="1"/>
          <p:nvPr/>
        </p:nvSpPr>
        <p:spPr>
          <a:xfrm>
            <a:off x="10371" y="4539479"/>
            <a:ext cx="403859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1B1464"/>
                </a:solidFill>
                <a:latin typeface="Helvetica" panose="020B0403020202020204" pitchFamily="34" charset="0"/>
                <a:ea typeface="+mn-ea"/>
                <a:cs typeface="+mn-cs"/>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viewers have taken some sort of action after seeing a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pause ad</a:t>
            </a:r>
          </a:p>
        </p:txBody>
      </p:sp>
      <p:sp>
        <p:nvSpPr>
          <p:cNvPr id="5" name="Slide Number Placeholder 5">
            <a:extLst>
              <a:ext uri="{FF2B5EF4-FFF2-40B4-BE49-F238E27FC236}">
                <a16:creationId xmlns:a16="http://schemas.microsoft.com/office/drawing/2014/main" id="{75637681-E8A7-9019-B1ED-6EA4A3A32B4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611A767-71D3-F706-EEAA-ED22FF089F7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DD4EEC5F-D024-6EC6-D039-210F0AC8D9DE}"/>
              </a:ext>
            </a:extLst>
          </p:cNvPr>
          <p:cNvSpPr txBox="1"/>
          <p:nvPr/>
        </p:nvSpPr>
        <p:spPr>
          <a:xfrm>
            <a:off x="-5297" y="-18722"/>
            <a:ext cx="2436077" cy="307777"/>
          </a:xfrm>
          <a:prstGeom prst="rect">
            <a:avLst/>
          </a:prstGeom>
          <a:solidFill>
            <a:srgbClr val="A343FF"/>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itchFamily="2" charset="0"/>
                <a:ea typeface="+mn-ea"/>
                <a:cs typeface="+mn-cs"/>
              </a:rPr>
              <a:t>Innovative Ad Formats</a:t>
            </a:r>
            <a:endParaRPr kumimoji="0" lang="en-US" sz="1400"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5E88DAA-C082-C912-5205-96AFCE286C68}"/>
              </a:ext>
            </a:extLst>
          </p:cNvPr>
          <p:cNvSpPr/>
          <p:nvPr/>
        </p:nvSpPr>
        <p:spPr>
          <a:xfrm>
            <a:off x="309336" y="487858"/>
            <a:ext cx="113461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Streaming ad units beyond ‘traditional’ :15s &amp; :30s such as ‘pause’ ads drive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consumer engagement and action</a:t>
            </a:r>
          </a:p>
        </p:txBody>
      </p:sp>
      <p:graphicFrame>
        <p:nvGraphicFramePr>
          <p:cNvPr id="12" name="Chart 11">
            <a:extLst>
              <a:ext uri="{FF2B5EF4-FFF2-40B4-BE49-F238E27FC236}">
                <a16:creationId xmlns:a16="http://schemas.microsoft.com/office/drawing/2014/main" id="{76CA0AAB-C0BA-A631-4145-D125ED1846C3}"/>
              </a:ext>
            </a:extLst>
          </p:cNvPr>
          <p:cNvGraphicFramePr/>
          <p:nvPr>
            <p:extLst>
              <p:ext uri="{D42A27DB-BD31-4B8C-83A1-F6EECF244321}">
                <p14:modId xmlns:p14="http://schemas.microsoft.com/office/powerpoint/2010/main" val="2968320791"/>
              </p:ext>
            </p:extLst>
          </p:nvPr>
        </p:nvGraphicFramePr>
        <p:xfrm>
          <a:off x="4164714" y="2492822"/>
          <a:ext cx="7982894" cy="344516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24">
            <a:extLst>
              <a:ext uri="{FF2B5EF4-FFF2-40B4-BE49-F238E27FC236}">
                <a16:creationId xmlns:a16="http://schemas.microsoft.com/office/drawing/2014/main" id="{41C8559F-6F13-B307-1A5F-B29FA2920C7D}"/>
              </a:ext>
            </a:extLst>
          </p:cNvPr>
          <p:cNvSpPr txBox="1">
            <a:spLocks/>
          </p:cNvSpPr>
          <p:nvPr/>
        </p:nvSpPr>
        <p:spPr>
          <a:xfrm>
            <a:off x="4048969" y="5983948"/>
            <a:ext cx="8098639" cy="56802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Monetizing Video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1,602 consumers, ages 16-74 who meet the following criteria: watch at least one hour of TV / week, have broadband access. U.S. census balanced. Data collected June 2023. Q: Which of the following types of ad formats do you recall seeing when watching TV (including: TV and streaming)? Q: [Ads that appear on the screen when a program is paused (pause ads)] (Have seen) Which of the following actions have you taken after seeing the following types of ads? </a:t>
            </a:r>
          </a:p>
        </p:txBody>
      </p:sp>
      <p:sp>
        <p:nvSpPr>
          <p:cNvPr id="10" name="TextBox 9">
            <a:extLst>
              <a:ext uri="{FF2B5EF4-FFF2-40B4-BE49-F238E27FC236}">
                <a16:creationId xmlns:a16="http://schemas.microsoft.com/office/drawing/2014/main" id="{BE388994-AACD-01CB-5685-71281566F659}"/>
              </a:ext>
            </a:extLst>
          </p:cNvPr>
          <p:cNvSpPr txBox="1"/>
          <p:nvPr/>
        </p:nvSpPr>
        <p:spPr>
          <a:xfrm>
            <a:off x="4059339" y="2765138"/>
            <a:ext cx="4063581" cy="492443"/>
          </a:xfrm>
          <a:prstGeom prst="rect">
            <a:avLst/>
          </a:prstGeom>
          <a:solidFill>
            <a:srgbClr val="E2E8F0"/>
          </a:solidFill>
        </p:spPr>
        <p:txBody>
          <a:bodyPr wrap="square" rtlCol="0">
            <a:spAutoFit/>
          </a:bodyPr>
          <a:lstStyle/>
          <a:p>
            <a:pPr algn="r"/>
            <a:r>
              <a:rPr lang="en-US" sz="1300">
                <a:solidFill>
                  <a:srgbClr val="1B1464"/>
                </a:solidFill>
                <a:latin typeface="Helvetica" panose="020B0604020202020204" pitchFamily="34" charset="0"/>
                <a:cs typeface="Helvetica" panose="020B0604020202020204" pitchFamily="34" charset="0"/>
              </a:rPr>
              <a:t>Used a search engine to </a:t>
            </a:r>
            <a:r>
              <a:rPr lang="en-US" sz="1300" b="1">
                <a:solidFill>
                  <a:srgbClr val="1B1464"/>
                </a:solidFill>
                <a:latin typeface="Helvetica" panose="020B0604020202020204" pitchFamily="34" charset="0"/>
                <a:cs typeface="Helvetica" panose="020B0604020202020204" pitchFamily="34" charset="0"/>
              </a:rPr>
              <a:t>look up more information </a:t>
            </a:r>
            <a:r>
              <a:rPr lang="en-US" sz="1300">
                <a:solidFill>
                  <a:srgbClr val="1B1464"/>
                </a:solidFill>
                <a:latin typeface="Helvetica" panose="020B0604020202020204" pitchFamily="34" charset="0"/>
                <a:cs typeface="Helvetica" panose="020B0604020202020204" pitchFamily="34" charset="0"/>
              </a:rPr>
              <a:t>on a product or service I saw advertised </a:t>
            </a:r>
          </a:p>
        </p:txBody>
      </p:sp>
      <p:sp>
        <p:nvSpPr>
          <p:cNvPr id="20" name="TextBox 19">
            <a:extLst>
              <a:ext uri="{FF2B5EF4-FFF2-40B4-BE49-F238E27FC236}">
                <a16:creationId xmlns:a16="http://schemas.microsoft.com/office/drawing/2014/main" id="{BB0D4439-0D95-BB79-98FD-D9D1EB7D026F}"/>
              </a:ext>
            </a:extLst>
          </p:cNvPr>
          <p:cNvSpPr txBox="1"/>
          <p:nvPr/>
        </p:nvSpPr>
        <p:spPr>
          <a:xfrm>
            <a:off x="4059339" y="5190467"/>
            <a:ext cx="4063581" cy="292388"/>
          </a:xfrm>
          <a:prstGeom prst="rect">
            <a:avLst/>
          </a:prstGeom>
          <a:solidFill>
            <a:srgbClr val="E2E8F0"/>
          </a:solidFill>
        </p:spPr>
        <p:txBody>
          <a:bodyPr wrap="square" rtlCol="0">
            <a:spAutoFit/>
          </a:bodyPr>
          <a:lstStyle/>
          <a:p>
            <a:pPr algn="r"/>
            <a:r>
              <a:rPr lang="en-US" sz="1300" b="1">
                <a:solidFill>
                  <a:srgbClr val="1B1464"/>
                </a:solidFill>
                <a:latin typeface="Helvetica" panose="020B0604020202020204" pitchFamily="34" charset="0"/>
                <a:cs typeface="Helvetica" panose="020B0604020202020204" pitchFamily="34" charset="0"/>
              </a:rPr>
              <a:t>Visited a brand's social media page </a:t>
            </a:r>
            <a:r>
              <a:rPr lang="en-US" sz="1300">
                <a:solidFill>
                  <a:srgbClr val="1B1464"/>
                </a:solidFill>
                <a:latin typeface="Helvetica" panose="020B0604020202020204" pitchFamily="34" charset="0"/>
                <a:cs typeface="Helvetica" panose="020B0604020202020204" pitchFamily="34" charset="0"/>
              </a:rPr>
              <a:t>to learn more </a:t>
            </a:r>
          </a:p>
        </p:txBody>
      </p:sp>
      <p:sp>
        <p:nvSpPr>
          <p:cNvPr id="21" name="TextBox 20">
            <a:extLst>
              <a:ext uri="{FF2B5EF4-FFF2-40B4-BE49-F238E27FC236}">
                <a16:creationId xmlns:a16="http://schemas.microsoft.com/office/drawing/2014/main" id="{4DA9263B-13E5-EBB9-DCF9-CE1BB7718088}"/>
              </a:ext>
            </a:extLst>
          </p:cNvPr>
          <p:cNvSpPr txBox="1"/>
          <p:nvPr/>
        </p:nvSpPr>
        <p:spPr>
          <a:xfrm>
            <a:off x="4872625" y="3560311"/>
            <a:ext cx="3255165" cy="492443"/>
          </a:xfrm>
          <a:prstGeom prst="rect">
            <a:avLst/>
          </a:prstGeom>
          <a:solidFill>
            <a:srgbClr val="E2E8F0"/>
          </a:solidFill>
        </p:spPr>
        <p:txBody>
          <a:bodyPr wrap="square" rtlCol="0">
            <a:spAutoFit/>
          </a:bodyPr>
          <a:lstStyle/>
          <a:p>
            <a:pPr algn="r"/>
            <a:r>
              <a:rPr lang="en-US" sz="1300" b="1">
                <a:solidFill>
                  <a:srgbClr val="1B1464"/>
                </a:solidFill>
                <a:latin typeface="Helvetica" panose="020B0604020202020204" pitchFamily="34" charset="0"/>
                <a:cs typeface="Helvetica" panose="020B0604020202020204" pitchFamily="34" charset="0"/>
              </a:rPr>
              <a:t>Talked to friends/family </a:t>
            </a:r>
            <a:r>
              <a:rPr lang="en-US" sz="1300">
                <a:solidFill>
                  <a:srgbClr val="1B1464"/>
                </a:solidFill>
                <a:latin typeface="Helvetica" panose="020B0604020202020204" pitchFamily="34" charset="0"/>
                <a:cs typeface="Helvetica" panose="020B0604020202020204" pitchFamily="34" charset="0"/>
              </a:rPr>
              <a:t>about a product or service I saw advertised </a:t>
            </a:r>
          </a:p>
        </p:txBody>
      </p:sp>
      <p:sp>
        <p:nvSpPr>
          <p:cNvPr id="22" name="TextBox 21">
            <a:extLst>
              <a:ext uri="{FF2B5EF4-FFF2-40B4-BE49-F238E27FC236}">
                <a16:creationId xmlns:a16="http://schemas.microsoft.com/office/drawing/2014/main" id="{C460CE7A-5052-BE41-F951-AC13C344EA91}"/>
              </a:ext>
            </a:extLst>
          </p:cNvPr>
          <p:cNvSpPr txBox="1"/>
          <p:nvPr/>
        </p:nvSpPr>
        <p:spPr>
          <a:xfrm>
            <a:off x="4490581" y="4370708"/>
            <a:ext cx="3636253" cy="492443"/>
          </a:xfrm>
          <a:prstGeom prst="rect">
            <a:avLst/>
          </a:prstGeom>
          <a:solidFill>
            <a:srgbClr val="E2E8F0"/>
          </a:solidFill>
        </p:spPr>
        <p:txBody>
          <a:bodyPr wrap="square" rtlCol="0">
            <a:spAutoFit/>
          </a:bodyPr>
          <a:lstStyle/>
          <a:p>
            <a:pPr algn="r"/>
            <a:r>
              <a:rPr lang="en-US" sz="1300" b="1">
                <a:solidFill>
                  <a:srgbClr val="1B1464"/>
                </a:solidFill>
                <a:latin typeface="Helvetica" panose="020B0604020202020204" pitchFamily="34" charset="0"/>
                <a:cs typeface="Helvetica" panose="020B0604020202020204" pitchFamily="34" charset="0"/>
              </a:rPr>
              <a:t>Saved information </a:t>
            </a:r>
            <a:r>
              <a:rPr lang="en-US" sz="1300">
                <a:solidFill>
                  <a:srgbClr val="1B1464"/>
                </a:solidFill>
                <a:latin typeface="Helvetica" panose="020B0604020202020204" pitchFamily="34" charset="0"/>
                <a:cs typeface="Helvetica" panose="020B0604020202020204" pitchFamily="34" charset="0"/>
              </a:rPr>
              <a:t>about a product or service I saw advertised for future reference</a:t>
            </a:r>
          </a:p>
        </p:txBody>
      </p:sp>
      <p:sp>
        <p:nvSpPr>
          <p:cNvPr id="24" name="TextBox 23">
            <a:extLst>
              <a:ext uri="{FF2B5EF4-FFF2-40B4-BE49-F238E27FC236}">
                <a16:creationId xmlns:a16="http://schemas.microsoft.com/office/drawing/2014/main" id="{E55C819C-5E0E-2C86-C153-1BCFFCB68D95}"/>
              </a:ext>
            </a:extLst>
          </p:cNvPr>
          <p:cNvSpPr txBox="1"/>
          <p:nvPr/>
        </p:nvSpPr>
        <p:spPr>
          <a:xfrm>
            <a:off x="4038600" y="1701440"/>
            <a:ext cx="813188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actions have you taken after seeing a </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pause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total respondents</a:t>
            </a:r>
          </a:p>
        </p:txBody>
      </p:sp>
      <p:sp>
        <p:nvSpPr>
          <p:cNvPr id="27" name="Rectangle 26">
            <a:extLst>
              <a:ext uri="{FF2B5EF4-FFF2-40B4-BE49-F238E27FC236}">
                <a16:creationId xmlns:a16="http://schemas.microsoft.com/office/drawing/2014/main" id="{72802FDC-E938-5A9C-9082-18B1660163DE}"/>
              </a:ext>
            </a:extLst>
          </p:cNvPr>
          <p:cNvSpPr/>
          <p:nvPr/>
        </p:nvSpPr>
        <p:spPr>
          <a:xfrm>
            <a:off x="374538" y="5517700"/>
            <a:ext cx="3128077" cy="400110"/>
          </a:xfrm>
          <a:prstGeom prst="rect">
            <a:avLst/>
          </a:prstGeom>
        </p:spPr>
        <p:txBody>
          <a:bodyPr wrap="square">
            <a:spAutoFit/>
          </a:bodyPr>
          <a:lstStyle/>
          <a:p>
            <a:pPr lvl="0" algn="ctr">
              <a:defRPr/>
            </a:pPr>
            <a:r>
              <a:rPr kumimoji="0" lang="en-US" sz="1000" u="none" strike="noStrike" kern="1200" cap="none" spc="0" normalizeH="0" baseline="0" noProof="0">
                <a:ln>
                  <a:noFill/>
                </a:ln>
                <a:solidFill>
                  <a:schemeClr val="bg1"/>
                </a:solidFill>
                <a:effectLst/>
                <a:uLnTx/>
                <a:uFillTx/>
                <a:latin typeface="Helvetica" pitchFamily="2" charset="0"/>
                <a:ea typeface="+mn-ea"/>
                <a:cs typeface="+mn-cs"/>
              </a:rPr>
              <a:t>(19</a:t>
            </a:r>
            <a:r>
              <a:rPr lang="en-US" sz="1000">
                <a:solidFill>
                  <a:schemeClr val="bg1"/>
                </a:solidFill>
                <a:latin typeface="Helvetica" pitchFamily="2" charset="0"/>
              </a:rPr>
              <a:t>% of respondents recall seeing an ad that appears on the screen when a program is paused)</a:t>
            </a:r>
          </a:p>
        </p:txBody>
      </p:sp>
      <p:pic>
        <p:nvPicPr>
          <p:cNvPr id="37" name="Picture 36" descr="A blue and pink button&#10;&#10;Description automatically generated">
            <a:extLst>
              <a:ext uri="{FF2B5EF4-FFF2-40B4-BE49-F238E27FC236}">
                <a16:creationId xmlns:a16="http://schemas.microsoft.com/office/drawing/2014/main" id="{AD143DFC-7C4F-C46E-4F73-9A6DA0B9278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46261" y="1883720"/>
            <a:ext cx="1566818" cy="1566818"/>
          </a:xfrm>
          <a:prstGeom prst="rect">
            <a:avLst/>
          </a:prstGeom>
        </p:spPr>
      </p:pic>
    </p:spTree>
    <p:extLst>
      <p:ext uri="{BB962C8B-B14F-4D97-AF65-F5344CB8AC3E}">
        <p14:creationId xmlns:p14="http://schemas.microsoft.com/office/powerpoint/2010/main" val="269718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2C44-B6F6-C3E3-7DB5-514C82E08D6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02E9AA6-F0C1-2FC7-42AF-3BEE2C89140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3762431-9066-AB4C-2CE8-96A812E625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33D9F5F-0BF6-8097-8E88-9DFDC6F93CE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BB5CBB4-BCA3-E568-013D-C09B802594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6A4E53BB-1013-CB26-A673-5B23694852E1}"/>
              </a:ext>
            </a:extLst>
          </p:cNvPr>
          <p:cNvSpPr txBox="1"/>
          <p:nvPr/>
        </p:nvSpPr>
        <p:spPr>
          <a:xfrm>
            <a:off x="-5297" y="-18722"/>
            <a:ext cx="2436077" cy="307777"/>
          </a:xfrm>
          <a:prstGeom prst="rect">
            <a:avLst/>
          </a:prstGeom>
          <a:solidFill>
            <a:srgbClr val="A343FF"/>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Interactive Shoppable Ads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37BB5E2-F2A8-958E-C087-4354B804E9F5}"/>
              </a:ext>
            </a:extLst>
          </p:cNvPr>
          <p:cNvSpPr/>
          <p:nvPr/>
        </p:nvSpPr>
        <p:spPr>
          <a:xfrm>
            <a:off x="308907" y="480824"/>
            <a:ext cx="1132466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Consumers are inherently curious and willing to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interact and learn more about products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through shoppable ads on their TV sets</a:t>
            </a:r>
            <a:endParaRPr kumimoji="0" lang="en-US" sz="2600" b="1" i="0" u="none" strike="noStrike" kern="1200" cap="none" spc="0" normalizeH="0" baseline="0" noProof="0">
              <a:ln>
                <a:noFill/>
              </a:ln>
              <a:solidFill>
                <a:srgbClr val="A343FF"/>
              </a:solidFill>
              <a:effectLst/>
              <a:uLnTx/>
              <a:uFillTx/>
              <a:latin typeface="Helvetica" pitchFamily="2" charset="0"/>
              <a:ea typeface="+mn-ea"/>
              <a:cs typeface="+mn-cs"/>
            </a:endParaRPr>
          </a:p>
        </p:txBody>
      </p:sp>
      <p:sp>
        <p:nvSpPr>
          <p:cNvPr id="144" name="TextBox 143">
            <a:extLst>
              <a:ext uri="{FF2B5EF4-FFF2-40B4-BE49-F238E27FC236}">
                <a16:creationId xmlns:a16="http://schemas.microsoft.com/office/drawing/2014/main" id="{CF690973-CD80-2F05-AC89-683461F53D04}"/>
              </a:ext>
            </a:extLst>
          </p:cNvPr>
          <p:cNvSpPr txBox="1"/>
          <p:nvPr/>
        </p:nvSpPr>
        <p:spPr>
          <a:xfrm>
            <a:off x="0" y="1725666"/>
            <a:ext cx="12192000"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P16+ who have taken the following actions after seeing a specific type of interactive shoppable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(rank 1-3)</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13" name="TextBox 212">
            <a:extLst>
              <a:ext uri="{FF2B5EF4-FFF2-40B4-BE49-F238E27FC236}">
                <a16:creationId xmlns:a16="http://schemas.microsoft.com/office/drawing/2014/main" id="{62F153C7-AEFE-AFE5-2529-B8CBFDC77A32}"/>
              </a:ext>
            </a:extLst>
          </p:cNvPr>
          <p:cNvSpPr txBox="1"/>
          <p:nvPr/>
        </p:nvSpPr>
        <p:spPr>
          <a:xfrm>
            <a:off x="346229" y="6205566"/>
            <a:ext cx="118457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Monetization of Video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1,602 TV consumers, ages 16-74 who meet the following criteria: watch at least one hour of TV / week, have broadband access. U.S. census balanced. Data collected June 2023. Q: Which of the following actions have you taken after seeing the following types of ads? *Ads that let you browse different video clips, product types, or information screens.</a:t>
            </a:r>
          </a:p>
        </p:txBody>
      </p:sp>
      <p:sp>
        <p:nvSpPr>
          <p:cNvPr id="158" name="Rectangle 157">
            <a:extLst>
              <a:ext uri="{FF2B5EF4-FFF2-40B4-BE49-F238E27FC236}">
                <a16:creationId xmlns:a16="http://schemas.microsoft.com/office/drawing/2014/main" id="{F7032AAC-8E3C-0615-9183-2CB3512BB275}"/>
              </a:ext>
            </a:extLst>
          </p:cNvPr>
          <p:cNvSpPr/>
          <p:nvPr/>
        </p:nvSpPr>
        <p:spPr>
          <a:xfrm>
            <a:off x="1325790" y="382230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9BA974AE-85D5-B567-5A7C-77CFD072120B}"/>
              </a:ext>
            </a:extLst>
          </p:cNvPr>
          <p:cNvSpPr/>
          <p:nvPr/>
        </p:nvSpPr>
        <p:spPr>
          <a:xfrm>
            <a:off x="1325790" y="4644664"/>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FE92527E-85DD-4B5B-59AD-22B449797C90}"/>
              </a:ext>
            </a:extLst>
          </p:cNvPr>
          <p:cNvSpPr/>
          <p:nvPr/>
        </p:nvSpPr>
        <p:spPr>
          <a:xfrm>
            <a:off x="1325790" y="546703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160">
            <a:extLst>
              <a:ext uri="{FF2B5EF4-FFF2-40B4-BE49-F238E27FC236}">
                <a16:creationId xmlns:a16="http://schemas.microsoft.com/office/drawing/2014/main" id="{32777452-68AB-2DED-5A40-584915DBB106}"/>
              </a:ext>
            </a:extLst>
          </p:cNvPr>
          <p:cNvSpPr/>
          <p:nvPr/>
        </p:nvSpPr>
        <p:spPr>
          <a:xfrm>
            <a:off x="1325790" y="2226044"/>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226081AD-7CA3-39D9-B436-7C877B46E605}"/>
              </a:ext>
            </a:extLst>
          </p:cNvPr>
          <p:cNvSpPr/>
          <p:nvPr/>
        </p:nvSpPr>
        <p:spPr>
          <a:xfrm>
            <a:off x="1325790" y="3180897"/>
            <a:ext cx="2115760" cy="57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519EE5C2-9BA6-1E34-7648-997BB8846589}"/>
              </a:ext>
            </a:extLst>
          </p:cNvPr>
          <p:cNvSpPr txBox="1"/>
          <p:nvPr/>
        </p:nvSpPr>
        <p:spPr>
          <a:xfrm>
            <a:off x="1332485" y="2266936"/>
            <a:ext cx="21090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Click to Receive Info to Your Email / Device</a:t>
            </a:r>
          </a:p>
        </p:txBody>
      </p:sp>
      <p:pic>
        <p:nvPicPr>
          <p:cNvPr id="183" name="Picture 182">
            <a:extLst>
              <a:ext uri="{FF2B5EF4-FFF2-40B4-BE49-F238E27FC236}">
                <a16:creationId xmlns:a16="http://schemas.microsoft.com/office/drawing/2014/main" id="{9B773CAD-C974-197B-D957-E7797C14D4B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165449" y="2681476"/>
            <a:ext cx="436442" cy="354972"/>
          </a:xfrm>
          <a:prstGeom prst="rect">
            <a:avLst/>
          </a:prstGeom>
        </p:spPr>
      </p:pic>
      <p:sp>
        <p:nvSpPr>
          <p:cNvPr id="188" name="TextBox 187">
            <a:extLst>
              <a:ext uri="{FF2B5EF4-FFF2-40B4-BE49-F238E27FC236}">
                <a16:creationId xmlns:a16="http://schemas.microsoft.com/office/drawing/2014/main" id="{0E975E21-8692-0C24-61B7-A045D5366DB1}"/>
              </a:ext>
            </a:extLst>
          </p:cNvPr>
          <p:cNvSpPr txBox="1"/>
          <p:nvPr/>
        </p:nvSpPr>
        <p:spPr>
          <a:xfrm>
            <a:off x="1332484" y="3172442"/>
            <a:ext cx="2109066"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 interacted</a:t>
            </a:r>
          </a:p>
        </p:txBody>
      </p:sp>
      <p:sp>
        <p:nvSpPr>
          <p:cNvPr id="194" name="TextBox 193">
            <a:extLst>
              <a:ext uri="{FF2B5EF4-FFF2-40B4-BE49-F238E27FC236}">
                <a16:creationId xmlns:a16="http://schemas.microsoft.com/office/drawing/2014/main" id="{8B5C2D1A-9016-D722-8C48-8E34A232BCEA}"/>
              </a:ext>
            </a:extLst>
          </p:cNvPr>
          <p:cNvSpPr txBox="1"/>
          <p:nvPr/>
        </p:nvSpPr>
        <p:spPr>
          <a:xfrm>
            <a:off x="1325790" y="3887180"/>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Used a search engine to look up more information</a:t>
            </a:r>
          </a:p>
        </p:txBody>
      </p:sp>
      <p:sp>
        <p:nvSpPr>
          <p:cNvPr id="200" name="TextBox 199">
            <a:extLst>
              <a:ext uri="{FF2B5EF4-FFF2-40B4-BE49-F238E27FC236}">
                <a16:creationId xmlns:a16="http://schemas.microsoft.com/office/drawing/2014/main" id="{D755ED2D-7EFC-8D6E-453B-AF76F06257ED}"/>
              </a:ext>
            </a:extLst>
          </p:cNvPr>
          <p:cNvSpPr txBox="1"/>
          <p:nvPr/>
        </p:nvSpPr>
        <p:spPr>
          <a:xfrm>
            <a:off x="1332485" y="4703667"/>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5AD00"/>
                </a:solidFill>
                <a:effectLst/>
                <a:uLnTx/>
                <a:uFillTx/>
                <a:latin typeface="Helvetica" panose="020B0604020202020204" pitchFamily="34" charset="0"/>
                <a:ea typeface="+mn-ea"/>
                <a:cs typeface="Helvetica" panose="020B0604020202020204" pitchFamily="34" charset="0"/>
              </a:rPr>
              <a:t>Visited a website for a product/service to learn more </a:t>
            </a:r>
          </a:p>
        </p:txBody>
      </p:sp>
      <p:sp>
        <p:nvSpPr>
          <p:cNvPr id="206" name="TextBox 205">
            <a:extLst>
              <a:ext uri="{FF2B5EF4-FFF2-40B4-BE49-F238E27FC236}">
                <a16:creationId xmlns:a16="http://schemas.microsoft.com/office/drawing/2014/main" id="{7FD9D68D-F743-07F4-CC81-A9D22501A078}"/>
              </a:ext>
            </a:extLst>
          </p:cNvPr>
          <p:cNvSpPr txBox="1"/>
          <p:nvPr/>
        </p:nvSpPr>
        <p:spPr>
          <a:xfrm>
            <a:off x="1332484" y="5524727"/>
            <a:ext cx="2109066"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Used a coupon or offer they received from the ad </a:t>
            </a:r>
          </a:p>
        </p:txBody>
      </p:sp>
      <p:sp>
        <p:nvSpPr>
          <p:cNvPr id="17" name="Rectangle 16">
            <a:extLst>
              <a:ext uri="{FF2B5EF4-FFF2-40B4-BE49-F238E27FC236}">
                <a16:creationId xmlns:a16="http://schemas.microsoft.com/office/drawing/2014/main" id="{DDBC0E3D-E373-5B15-0AD1-C753EEF688E9}"/>
              </a:ext>
            </a:extLst>
          </p:cNvPr>
          <p:cNvSpPr/>
          <p:nvPr/>
        </p:nvSpPr>
        <p:spPr>
          <a:xfrm>
            <a:off x="3798445" y="382230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04E696B-6677-A356-3DFA-A9C3D84A22FF}"/>
              </a:ext>
            </a:extLst>
          </p:cNvPr>
          <p:cNvSpPr/>
          <p:nvPr/>
        </p:nvSpPr>
        <p:spPr>
          <a:xfrm>
            <a:off x="3798445" y="4644664"/>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EBE3C9E-D3BC-2EB7-5F4C-788D84CFA67D}"/>
              </a:ext>
            </a:extLst>
          </p:cNvPr>
          <p:cNvSpPr/>
          <p:nvPr/>
        </p:nvSpPr>
        <p:spPr>
          <a:xfrm>
            <a:off x="3798445" y="546703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8EE8D26-AF43-784B-10EA-78F9BCA0A516}"/>
              </a:ext>
            </a:extLst>
          </p:cNvPr>
          <p:cNvSpPr/>
          <p:nvPr/>
        </p:nvSpPr>
        <p:spPr>
          <a:xfrm>
            <a:off x="3798445" y="2226044"/>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F492680-7E96-B03D-FDDA-E63CBD7ADBC5}"/>
              </a:ext>
            </a:extLst>
          </p:cNvPr>
          <p:cNvSpPr/>
          <p:nvPr/>
        </p:nvSpPr>
        <p:spPr>
          <a:xfrm>
            <a:off x="3798445" y="3180897"/>
            <a:ext cx="2115760" cy="57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4E785ADD-5EB0-6DE5-2B78-4D45EF62CDE3}"/>
              </a:ext>
            </a:extLst>
          </p:cNvPr>
          <p:cNvSpPr txBox="1"/>
          <p:nvPr/>
        </p:nvSpPr>
        <p:spPr>
          <a:xfrm>
            <a:off x="3805140" y="2266936"/>
            <a:ext cx="2109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Explorable Ads*</a:t>
            </a:r>
          </a:p>
        </p:txBody>
      </p:sp>
      <p:pic>
        <p:nvPicPr>
          <p:cNvPr id="23" name="Picture 22">
            <a:extLst>
              <a:ext uri="{FF2B5EF4-FFF2-40B4-BE49-F238E27FC236}">
                <a16:creationId xmlns:a16="http://schemas.microsoft.com/office/drawing/2014/main" id="{9A346EE7-ED0F-0C3C-D370-DB7AA2AC3516}"/>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638104" y="2541154"/>
            <a:ext cx="436442" cy="430986"/>
          </a:xfrm>
          <a:prstGeom prst="rect">
            <a:avLst/>
          </a:prstGeom>
        </p:spPr>
      </p:pic>
      <p:sp>
        <p:nvSpPr>
          <p:cNvPr id="24" name="TextBox 23">
            <a:extLst>
              <a:ext uri="{FF2B5EF4-FFF2-40B4-BE49-F238E27FC236}">
                <a16:creationId xmlns:a16="http://schemas.microsoft.com/office/drawing/2014/main" id="{7CD0E359-A99C-60F6-211A-ADBA64B8D29C}"/>
              </a:ext>
            </a:extLst>
          </p:cNvPr>
          <p:cNvSpPr txBox="1"/>
          <p:nvPr/>
        </p:nvSpPr>
        <p:spPr>
          <a:xfrm>
            <a:off x="3805139" y="3172442"/>
            <a:ext cx="2109066"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 interacted</a:t>
            </a:r>
          </a:p>
        </p:txBody>
      </p:sp>
      <p:sp>
        <p:nvSpPr>
          <p:cNvPr id="25" name="TextBox 24">
            <a:extLst>
              <a:ext uri="{FF2B5EF4-FFF2-40B4-BE49-F238E27FC236}">
                <a16:creationId xmlns:a16="http://schemas.microsoft.com/office/drawing/2014/main" id="{3F7BE5B7-5412-5968-A34D-FC374C5C5102}"/>
              </a:ext>
            </a:extLst>
          </p:cNvPr>
          <p:cNvSpPr txBox="1"/>
          <p:nvPr/>
        </p:nvSpPr>
        <p:spPr>
          <a:xfrm>
            <a:off x="3798445" y="3880054"/>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Used a search engine to look up more information</a:t>
            </a:r>
          </a:p>
        </p:txBody>
      </p:sp>
      <p:sp>
        <p:nvSpPr>
          <p:cNvPr id="26" name="TextBox 25">
            <a:extLst>
              <a:ext uri="{FF2B5EF4-FFF2-40B4-BE49-F238E27FC236}">
                <a16:creationId xmlns:a16="http://schemas.microsoft.com/office/drawing/2014/main" id="{0314CD7E-C943-120B-13B5-17BECB359FF4}"/>
              </a:ext>
            </a:extLst>
          </p:cNvPr>
          <p:cNvSpPr txBox="1"/>
          <p:nvPr/>
        </p:nvSpPr>
        <p:spPr>
          <a:xfrm>
            <a:off x="3805140" y="4703279"/>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Saved information for future reference </a:t>
            </a:r>
          </a:p>
        </p:txBody>
      </p:sp>
      <p:sp>
        <p:nvSpPr>
          <p:cNvPr id="27" name="TextBox 26">
            <a:extLst>
              <a:ext uri="{FF2B5EF4-FFF2-40B4-BE49-F238E27FC236}">
                <a16:creationId xmlns:a16="http://schemas.microsoft.com/office/drawing/2014/main" id="{48EAB6D4-CBDF-0A58-FA24-5369036097DB}"/>
              </a:ext>
            </a:extLst>
          </p:cNvPr>
          <p:cNvSpPr txBox="1"/>
          <p:nvPr/>
        </p:nvSpPr>
        <p:spPr>
          <a:xfrm>
            <a:off x="3805139" y="5533282"/>
            <a:ext cx="2109066"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5AD00"/>
                </a:solidFill>
                <a:effectLst/>
                <a:uLnTx/>
                <a:uFillTx/>
                <a:latin typeface="Helvetica" panose="020B0604020202020204" pitchFamily="34" charset="0"/>
                <a:ea typeface="+mn-ea"/>
                <a:cs typeface="Helvetica" panose="020B0604020202020204" pitchFamily="34" charset="0"/>
              </a:rPr>
              <a:t>Visited a website for a product/service to learn more </a:t>
            </a:r>
          </a:p>
        </p:txBody>
      </p:sp>
      <p:sp>
        <p:nvSpPr>
          <p:cNvPr id="29" name="Rectangle 28">
            <a:extLst>
              <a:ext uri="{FF2B5EF4-FFF2-40B4-BE49-F238E27FC236}">
                <a16:creationId xmlns:a16="http://schemas.microsoft.com/office/drawing/2014/main" id="{62345E67-B97D-707D-7877-2CB6018AB66C}"/>
              </a:ext>
            </a:extLst>
          </p:cNvPr>
          <p:cNvSpPr/>
          <p:nvPr/>
        </p:nvSpPr>
        <p:spPr>
          <a:xfrm>
            <a:off x="6271100" y="382230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A368D98-8448-B883-668D-B054731D5B3F}"/>
              </a:ext>
            </a:extLst>
          </p:cNvPr>
          <p:cNvSpPr/>
          <p:nvPr/>
        </p:nvSpPr>
        <p:spPr>
          <a:xfrm>
            <a:off x="6271100" y="4644664"/>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F72C459-6692-E311-6C9D-4EE2F8552217}"/>
              </a:ext>
            </a:extLst>
          </p:cNvPr>
          <p:cNvSpPr/>
          <p:nvPr/>
        </p:nvSpPr>
        <p:spPr>
          <a:xfrm>
            <a:off x="6271100" y="546703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185C6A-000A-97B7-F3C3-615B28130D1F}"/>
              </a:ext>
            </a:extLst>
          </p:cNvPr>
          <p:cNvSpPr/>
          <p:nvPr/>
        </p:nvSpPr>
        <p:spPr>
          <a:xfrm>
            <a:off x="6271100" y="2226044"/>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4F90956-8FEB-4B99-7162-2E152EED1CAA}"/>
              </a:ext>
            </a:extLst>
          </p:cNvPr>
          <p:cNvSpPr/>
          <p:nvPr/>
        </p:nvSpPr>
        <p:spPr>
          <a:xfrm>
            <a:off x="6271100" y="3180897"/>
            <a:ext cx="2115760" cy="57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CC3D6527-A875-B83B-F57B-85093EFE6712}"/>
              </a:ext>
            </a:extLst>
          </p:cNvPr>
          <p:cNvSpPr txBox="1"/>
          <p:nvPr/>
        </p:nvSpPr>
        <p:spPr>
          <a:xfrm>
            <a:off x="6277795" y="2266936"/>
            <a:ext cx="2109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‘Click to Buy’ Ads</a:t>
            </a:r>
          </a:p>
        </p:txBody>
      </p:sp>
      <p:pic>
        <p:nvPicPr>
          <p:cNvPr id="35" name="Picture 34">
            <a:extLst>
              <a:ext uri="{FF2B5EF4-FFF2-40B4-BE49-F238E27FC236}">
                <a16:creationId xmlns:a16="http://schemas.microsoft.com/office/drawing/2014/main" id="{EAC13E57-BD77-5066-F786-5DC7163889A5}"/>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110759" y="2538426"/>
            <a:ext cx="436442" cy="436442"/>
          </a:xfrm>
          <a:prstGeom prst="rect">
            <a:avLst/>
          </a:prstGeom>
        </p:spPr>
      </p:pic>
      <p:sp>
        <p:nvSpPr>
          <p:cNvPr id="36" name="TextBox 35">
            <a:extLst>
              <a:ext uri="{FF2B5EF4-FFF2-40B4-BE49-F238E27FC236}">
                <a16:creationId xmlns:a16="http://schemas.microsoft.com/office/drawing/2014/main" id="{23C1B0EE-A89C-6C06-DF24-71B5DA22898A}"/>
              </a:ext>
            </a:extLst>
          </p:cNvPr>
          <p:cNvSpPr txBox="1"/>
          <p:nvPr/>
        </p:nvSpPr>
        <p:spPr>
          <a:xfrm>
            <a:off x="6277794" y="3172442"/>
            <a:ext cx="2109066"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 interacted</a:t>
            </a:r>
          </a:p>
        </p:txBody>
      </p:sp>
      <p:sp>
        <p:nvSpPr>
          <p:cNvPr id="37" name="TextBox 36">
            <a:extLst>
              <a:ext uri="{FF2B5EF4-FFF2-40B4-BE49-F238E27FC236}">
                <a16:creationId xmlns:a16="http://schemas.microsoft.com/office/drawing/2014/main" id="{1B774465-D32C-1367-7229-0E6D71059A2F}"/>
              </a:ext>
            </a:extLst>
          </p:cNvPr>
          <p:cNvSpPr txBox="1"/>
          <p:nvPr/>
        </p:nvSpPr>
        <p:spPr>
          <a:xfrm>
            <a:off x="6271100" y="3880054"/>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Used a search engine to look up more information</a:t>
            </a:r>
          </a:p>
        </p:txBody>
      </p:sp>
      <p:sp>
        <p:nvSpPr>
          <p:cNvPr id="38" name="TextBox 37">
            <a:extLst>
              <a:ext uri="{FF2B5EF4-FFF2-40B4-BE49-F238E27FC236}">
                <a16:creationId xmlns:a16="http://schemas.microsoft.com/office/drawing/2014/main" id="{0C09B86D-5ECC-77B5-D8EB-828A651C022D}"/>
              </a:ext>
            </a:extLst>
          </p:cNvPr>
          <p:cNvSpPr txBox="1"/>
          <p:nvPr/>
        </p:nvSpPr>
        <p:spPr>
          <a:xfrm>
            <a:off x="6277795" y="4696929"/>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Purchased a product they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saw advertised</a:t>
            </a:r>
          </a:p>
        </p:txBody>
      </p:sp>
      <p:sp>
        <p:nvSpPr>
          <p:cNvPr id="39" name="TextBox 38">
            <a:extLst>
              <a:ext uri="{FF2B5EF4-FFF2-40B4-BE49-F238E27FC236}">
                <a16:creationId xmlns:a16="http://schemas.microsoft.com/office/drawing/2014/main" id="{EDE65331-E02E-474B-6F9B-C0A853B9CB6D}"/>
              </a:ext>
            </a:extLst>
          </p:cNvPr>
          <p:cNvSpPr txBox="1"/>
          <p:nvPr/>
        </p:nvSpPr>
        <p:spPr>
          <a:xfrm>
            <a:off x="6277794" y="5533282"/>
            <a:ext cx="2109066"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Visited a brands social media page to learn more</a:t>
            </a:r>
          </a:p>
        </p:txBody>
      </p:sp>
      <p:sp>
        <p:nvSpPr>
          <p:cNvPr id="41" name="Rectangle 40">
            <a:extLst>
              <a:ext uri="{FF2B5EF4-FFF2-40B4-BE49-F238E27FC236}">
                <a16:creationId xmlns:a16="http://schemas.microsoft.com/office/drawing/2014/main" id="{42954F73-879B-AD5E-40DE-C3EF07D3777C}"/>
              </a:ext>
            </a:extLst>
          </p:cNvPr>
          <p:cNvSpPr/>
          <p:nvPr/>
        </p:nvSpPr>
        <p:spPr>
          <a:xfrm>
            <a:off x="8743756" y="382230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0C6895C-BEAD-7B35-E67A-7ADAC174170B}"/>
              </a:ext>
            </a:extLst>
          </p:cNvPr>
          <p:cNvSpPr/>
          <p:nvPr/>
        </p:nvSpPr>
        <p:spPr>
          <a:xfrm>
            <a:off x="8743756" y="4644664"/>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5CFF6815-340B-3AF8-D801-9D251719426F}"/>
              </a:ext>
            </a:extLst>
          </p:cNvPr>
          <p:cNvSpPr/>
          <p:nvPr/>
        </p:nvSpPr>
        <p:spPr>
          <a:xfrm>
            <a:off x="8743756" y="5467032"/>
            <a:ext cx="2115760" cy="785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59076E9-C8AB-F4A0-1E9F-17F70271D2AF}"/>
              </a:ext>
            </a:extLst>
          </p:cNvPr>
          <p:cNvSpPr/>
          <p:nvPr/>
        </p:nvSpPr>
        <p:spPr>
          <a:xfrm>
            <a:off x="8743756" y="2226044"/>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56A6FC5E-0418-ECDB-DB55-01ABA6BE2FB2}"/>
              </a:ext>
            </a:extLst>
          </p:cNvPr>
          <p:cNvSpPr/>
          <p:nvPr/>
        </p:nvSpPr>
        <p:spPr>
          <a:xfrm>
            <a:off x="8743756" y="3180897"/>
            <a:ext cx="2115760" cy="57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3542A400-F0EF-FDD0-D9CD-B7CDBF0EEA07}"/>
              </a:ext>
            </a:extLst>
          </p:cNvPr>
          <p:cNvSpPr txBox="1"/>
          <p:nvPr/>
        </p:nvSpPr>
        <p:spPr>
          <a:xfrm>
            <a:off x="8750451" y="2266936"/>
            <a:ext cx="2109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QR Codes</a:t>
            </a:r>
          </a:p>
        </p:txBody>
      </p:sp>
      <p:pic>
        <p:nvPicPr>
          <p:cNvPr id="47" name="Picture 46" descr="A blue and black qr code&#10;&#10;Description automatically generated">
            <a:extLst>
              <a:ext uri="{FF2B5EF4-FFF2-40B4-BE49-F238E27FC236}">
                <a16:creationId xmlns:a16="http://schemas.microsoft.com/office/drawing/2014/main" id="{6737E39A-FDDF-12EE-B04E-291751EBE5D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83415" y="2538426"/>
            <a:ext cx="436442" cy="436442"/>
          </a:xfrm>
          <a:prstGeom prst="rect">
            <a:avLst/>
          </a:prstGeom>
        </p:spPr>
      </p:pic>
      <p:sp>
        <p:nvSpPr>
          <p:cNvPr id="48" name="TextBox 47">
            <a:extLst>
              <a:ext uri="{FF2B5EF4-FFF2-40B4-BE49-F238E27FC236}">
                <a16:creationId xmlns:a16="http://schemas.microsoft.com/office/drawing/2014/main" id="{212EB1A0-9AED-63DD-C187-B5258424492F}"/>
              </a:ext>
            </a:extLst>
          </p:cNvPr>
          <p:cNvSpPr txBox="1"/>
          <p:nvPr/>
        </p:nvSpPr>
        <p:spPr>
          <a:xfrm>
            <a:off x="8750450" y="3172442"/>
            <a:ext cx="2109066"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Have interacted</a:t>
            </a:r>
          </a:p>
        </p:txBody>
      </p:sp>
      <p:sp>
        <p:nvSpPr>
          <p:cNvPr id="49" name="TextBox 48">
            <a:extLst>
              <a:ext uri="{FF2B5EF4-FFF2-40B4-BE49-F238E27FC236}">
                <a16:creationId xmlns:a16="http://schemas.microsoft.com/office/drawing/2014/main" id="{A58AF064-4EA7-C3A2-BE4B-378BB723D344}"/>
              </a:ext>
            </a:extLst>
          </p:cNvPr>
          <p:cNvSpPr txBox="1"/>
          <p:nvPr/>
        </p:nvSpPr>
        <p:spPr>
          <a:xfrm>
            <a:off x="8743756" y="3880054"/>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55AD00"/>
                </a:solidFill>
                <a:effectLst/>
                <a:uLnTx/>
                <a:uFillTx/>
                <a:latin typeface="Helvetica" panose="020B0604020202020204" pitchFamily="34" charset="0"/>
                <a:ea typeface="+mn-ea"/>
                <a:cs typeface="Helvetica" panose="020B0604020202020204" pitchFamily="34" charset="0"/>
              </a:rPr>
              <a:t>Visited a website for a product/service to learn more </a:t>
            </a:r>
          </a:p>
        </p:txBody>
      </p:sp>
      <p:sp>
        <p:nvSpPr>
          <p:cNvPr id="50" name="TextBox 49">
            <a:extLst>
              <a:ext uri="{FF2B5EF4-FFF2-40B4-BE49-F238E27FC236}">
                <a16:creationId xmlns:a16="http://schemas.microsoft.com/office/drawing/2014/main" id="{4039EAEE-BD52-4E3C-535B-F43B77AF47B5}"/>
              </a:ext>
            </a:extLst>
          </p:cNvPr>
          <p:cNvSpPr txBox="1"/>
          <p:nvPr/>
        </p:nvSpPr>
        <p:spPr>
          <a:xfrm>
            <a:off x="8750451" y="4696929"/>
            <a:ext cx="211576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Downloaded an app they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saw on screen</a:t>
            </a:r>
          </a:p>
        </p:txBody>
      </p:sp>
      <p:sp>
        <p:nvSpPr>
          <p:cNvPr id="51" name="TextBox 50">
            <a:extLst>
              <a:ext uri="{FF2B5EF4-FFF2-40B4-BE49-F238E27FC236}">
                <a16:creationId xmlns:a16="http://schemas.microsoft.com/office/drawing/2014/main" id="{79341E39-4F78-CD29-6478-7CB0248AA9BB}"/>
              </a:ext>
            </a:extLst>
          </p:cNvPr>
          <p:cNvSpPr txBox="1"/>
          <p:nvPr/>
        </p:nvSpPr>
        <p:spPr>
          <a:xfrm>
            <a:off x="8750450" y="5533282"/>
            <a:ext cx="2109066"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Used a search engine to look up more information</a:t>
            </a:r>
          </a:p>
        </p:txBody>
      </p:sp>
      <p:sp>
        <p:nvSpPr>
          <p:cNvPr id="212" name="Rectangle 211">
            <a:extLst>
              <a:ext uri="{FF2B5EF4-FFF2-40B4-BE49-F238E27FC236}">
                <a16:creationId xmlns:a16="http://schemas.microsoft.com/office/drawing/2014/main" id="{DE8424B8-00ED-E690-D75C-32E9E8FBA3AB}"/>
              </a:ext>
            </a:extLst>
          </p:cNvPr>
          <p:cNvSpPr/>
          <p:nvPr/>
        </p:nvSpPr>
        <p:spPr>
          <a:xfrm>
            <a:off x="1325790" y="3159347"/>
            <a:ext cx="9540420" cy="606397"/>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07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A3A122B-FC99-EF2D-848D-6884B413D3F9}"/>
              </a:ext>
            </a:extLst>
          </p:cNvPr>
          <p:cNvSpPr/>
          <p:nvPr/>
        </p:nvSpPr>
        <p:spPr>
          <a:xfrm>
            <a:off x="0" y="1696163"/>
            <a:ext cx="12213519" cy="517298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C75B0B7-2D72-E300-2BF1-133CDA3BB55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2" name="Slide Number Placeholder 5">
            <a:extLst>
              <a:ext uri="{FF2B5EF4-FFF2-40B4-BE49-F238E27FC236}">
                <a16:creationId xmlns:a16="http://schemas.microsoft.com/office/drawing/2014/main" id="{67C7914B-A5ED-5E43-9DEE-12F00CA6F2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3" name="Rectangle 72">
            <a:extLst>
              <a:ext uri="{FF2B5EF4-FFF2-40B4-BE49-F238E27FC236}">
                <a16:creationId xmlns:a16="http://schemas.microsoft.com/office/drawing/2014/main" id="{C2A8C106-1730-7162-3EDE-055BFC4150E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3" name="Rectangle 42">
            <a:extLst>
              <a:ext uri="{FF2B5EF4-FFF2-40B4-BE49-F238E27FC236}">
                <a16:creationId xmlns:a16="http://schemas.microsoft.com/office/drawing/2014/main" id="{B9A3B4B7-C4D7-78F7-C01D-EE1069D54154}"/>
              </a:ext>
            </a:extLst>
          </p:cNvPr>
          <p:cNvSpPr/>
          <p:nvPr/>
        </p:nvSpPr>
        <p:spPr>
          <a:xfrm>
            <a:off x="2162625" y="4081570"/>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Appointment Viewing</a:t>
            </a:r>
          </a:p>
        </p:txBody>
      </p:sp>
      <p:sp>
        <p:nvSpPr>
          <p:cNvPr id="44" name="Rectangle 43">
            <a:extLst>
              <a:ext uri="{FF2B5EF4-FFF2-40B4-BE49-F238E27FC236}">
                <a16:creationId xmlns:a16="http://schemas.microsoft.com/office/drawing/2014/main" id="{799AB9E6-4DEB-142F-80D2-E39F589D0DD7}"/>
              </a:ext>
            </a:extLst>
          </p:cNvPr>
          <p:cNvSpPr/>
          <p:nvPr/>
        </p:nvSpPr>
        <p:spPr>
          <a:xfrm>
            <a:off x="2154278" y="4913037"/>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Consumer Choice</a:t>
            </a:r>
          </a:p>
        </p:txBody>
      </p:sp>
      <p:sp>
        <p:nvSpPr>
          <p:cNvPr id="45" name="Rectangle 44">
            <a:extLst>
              <a:ext uri="{FF2B5EF4-FFF2-40B4-BE49-F238E27FC236}">
                <a16:creationId xmlns:a16="http://schemas.microsoft.com/office/drawing/2014/main" id="{1563BD99-0CC6-AE64-87C4-F4725557C36D}"/>
              </a:ext>
            </a:extLst>
          </p:cNvPr>
          <p:cNvSpPr/>
          <p:nvPr/>
        </p:nvSpPr>
        <p:spPr>
          <a:xfrm>
            <a:off x="2154278" y="4505614"/>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Optionality</a:t>
            </a:r>
          </a:p>
        </p:txBody>
      </p:sp>
      <p:sp>
        <p:nvSpPr>
          <p:cNvPr id="46" name="Rectangle 45">
            <a:extLst>
              <a:ext uri="{FF2B5EF4-FFF2-40B4-BE49-F238E27FC236}">
                <a16:creationId xmlns:a16="http://schemas.microsoft.com/office/drawing/2014/main" id="{3AEEEDF1-1AC6-0730-5F31-F923C7481F01}"/>
              </a:ext>
            </a:extLst>
          </p:cNvPr>
          <p:cNvSpPr/>
          <p:nvPr/>
        </p:nvSpPr>
        <p:spPr>
          <a:xfrm>
            <a:off x="2145931" y="5319385"/>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Habitual Viewing</a:t>
            </a:r>
          </a:p>
        </p:txBody>
      </p:sp>
      <p:sp>
        <p:nvSpPr>
          <p:cNvPr id="48" name="Rectangle 47">
            <a:extLst>
              <a:ext uri="{FF2B5EF4-FFF2-40B4-BE49-F238E27FC236}">
                <a16:creationId xmlns:a16="http://schemas.microsoft.com/office/drawing/2014/main" id="{CAD3F2F7-A89F-433B-91C8-494324D0AAC9}"/>
              </a:ext>
            </a:extLst>
          </p:cNvPr>
          <p:cNvSpPr/>
          <p:nvPr/>
        </p:nvSpPr>
        <p:spPr>
          <a:xfrm>
            <a:off x="2154278" y="5733098"/>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Binge Viewing</a:t>
            </a:r>
          </a:p>
        </p:txBody>
      </p:sp>
      <p:sp>
        <p:nvSpPr>
          <p:cNvPr id="50" name="Rectangle 49">
            <a:extLst>
              <a:ext uri="{FF2B5EF4-FFF2-40B4-BE49-F238E27FC236}">
                <a16:creationId xmlns:a16="http://schemas.microsoft.com/office/drawing/2014/main" id="{C9158E33-77CB-E5DA-70E5-7C452889E9DE}"/>
              </a:ext>
            </a:extLst>
          </p:cNvPr>
          <p:cNvSpPr/>
          <p:nvPr/>
        </p:nvSpPr>
        <p:spPr>
          <a:xfrm>
            <a:off x="2154278" y="6145013"/>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Content Preference</a:t>
            </a:r>
          </a:p>
        </p:txBody>
      </p:sp>
      <p:sp>
        <p:nvSpPr>
          <p:cNvPr id="51" name="Rectangle 50">
            <a:extLst>
              <a:ext uri="{FF2B5EF4-FFF2-40B4-BE49-F238E27FC236}">
                <a16:creationId xmlns:a16="http://schemas.microsoft.com/office/drawing/2014/main" id="{F66616C4-B2CC-B124-84E4-0DD997265429}"/>
              </a:ext>
            </a:extLst>
          </p:cNvPr>
          <p:cNvSpPr/>
          <p:nvPr/>
        </p:nvSpPr>
        <p:spPr>
          <a:xfrm>
            <a:off x="130281" y="4081570"/>
            <a:ext cx="1798632" cy="35010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TV is Premium</a:t>
            </a:r>
          </a:p>
        </p:txBody>
      </p:sp>
      <p:sp>
        <p:nvSpPr>
          <p:cNvPr id="52" name="Rectangle 51">
            <a:extLst>
              <a:ext uri="{FF2B5EF4-FFF2-40B4-BE49-F238E27FC236}">
                <a16:creationId xmlns:a16="http://schemas.microsoft.com/office/drawing/2014/main" id="{78656245-AF9A-FE68-1FD6-D1CAD1847522}"/>
              </a:ext>
            </a:extLst>
          </p:cNvPr>
          <p:cNvSpPr/>
          <p:nvPr/>
        </p:nvSpPr>
        <p:spPr>
          <a:xfrm>
            <a:off x="130281" y="4505614"/>
            <a:ext cx="1798632" cy="35010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604020202020204" pitchFamily="34" charset="0"/>
                <a:ea typeface="+mn-ea"/>
                <a:cs typeface="+mn-cs"/>
              </a:rPr>
              <a:t>Streaming is TV</a:t>
            </a:r>
          </a:p>
        </p:txBody>
      </p:sp>
      <p:sp>
        <p:nvSpPr>
          <p:cNvPr id="53" name="Rectangle 52">
            <a:extLst>
              <a:ext uri="{FF2B5EF4-FFF2-40B4-BE49-F238E27FC236}">
                <a16:creationId xmlns:a16="http://schemas.microsoft.com/office/drawing/2014/main" id="{FE93EB61-5E00-A9AD-7A24-7E534D93FDCD}"/>
              </a:ext>
            </a:extLst>
          </p:cNvPr>
          <p:cNvSpPr/>
          <p:nvPr/>
        </p:nvSpPr>
        <p:spPr>
          <a:xfrm>
            <a:off x="4221471" y="4081570"/>
            <a:ext cx="1798632" cy="35010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FAST</a:t>
            </a:r>
          </a:p>
        </p:txBody>
      </p:sp>
      <p:sp>
        <p:nvSpPr>
          <p:cNvPr id="54" name="Rectangle 53">
            <a:extLst>
              <a:ext uri="{FF2B5EF4-FFF2-40B4-BE49-F238E27FC236}">
                <a16:creationId xmlns:a16="http://schemas.microsoft.com/office/drawing/2014/main" id="{D02FEF8C-1D0A-74DA-8572-4243568AA13D}"/>
              </a:ext>
            </a:extLst>
          </p:cNvPr>
          <p:cNvSpPr/>
          <p:nvPr/>
        </p:nvSpPr>
        <p:spPr>
          <a:xfrm>
            <a:off x="4221471" y="4913037"/>
            <a:ext cx="1798632" cy="35010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Women’s Sports</a:t>
            </a:r>
          </a:p>
        </p:txBody>
      </p:sp>
      <p:sp>
        <p:nvSpPr>
          <p:cNvPr id="56" name="Rectangle 55">
            <a:extLst>
              <a:ext uri="{FF2B5EF4-FFF2-40B4-BE49-F238E27FC236}">
                <a16:creationId xmlns:a16="http://schemas.microsoft.com/office/drawing/2014/main" id="{D4BA6038-0187-3EEA-68ED-6C5F160AABD1}"/>
              </a:ext>
            </a:extLst>
          </p:cNvPr>
          <p:cNvSpPr/>
          <p:nvPr/>
        </p:nvSpPr>
        <p:spPr>
          <a:xfrm>
            <a:off x="4221471" y="4505614"/>
            <a:ext cx="1798632" cy="35010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Live Sports</a:t>
            </a:r>
          </a:p>
        </p:txBody>
      </p:sp>
      <p:sp>
        <p:nvSpPr>
          <p:cNvPr id="57" name="Rectangle 56">
            <a:extLst>
              <a:ext uri="{FF2B5EF4-FFF2-40B4-BE49-F238E27FC236}">
                <a16:creationId xmlns:a16="http://schemas.microsoft.com/office/drawing/2014/main" id="{EDB57E24-857D-3ED8-D1F0-460D9772C3CC}"/>
              </a:ext>
            </a:extLst>
          </p:cNvPr>
          <p:cNvSpPr/>
          <p:nvPr/>
        </p:nvSpPr>
        <p:spPr>
          <a:xfrm>
            <a:off x="6234669" y="4081570"/>
            <a:ext cx="1798632" cy="350107"/>
          </a:xfrm>
          <a:prstGeom prst="rect">
            <a:avLst/>
          </a:prstGeom>
          <a:solidFill>
            <a:schemeClr val="bg1"/>
          </a:solidFill>
          <a:ln w="1905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Customer Acquisition</a:t>
            </a:r>
          </a:p>
        </p:txBody>
      </p:sp>
      <p:sp>
        <p:nvSpPr>
          <p:cNvPr id="58" name="Rectangle 57">
            <a:extLst>
              <a:ext uri="{FF2B5EF4-FFF2-40B4-BE49-F238E27FC236}">
                <a16:creationId xmlns:a16="http://schemas.microsoft.com/office/drawing/2014/main" id="{BB73DFD8-4DA5-F1A4-9189-18155C336898}"/>
              </a:ext>
            </a:extLst>
          </p:cNvPr>
          <p:cNvSpPr/>
          <p:nvPr/>
        </p:nvSpPr>
        <p:spPr>
          <a:xfrm>
            <a:off x="6220057" y="4505614"/>
            <a:ext cx="1798632" cy="350107"/>
          </a:xfrm>
          <a:prstGeom prst="rect">
            <a:avLst/>
          </a:prstGeom>
          <a:solidFill>
            <a:schemeClr val="bg1"/>
          </a:solidFill>
          <a:ln w="1905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Customer Retention</a:t>
            </a:r>
          </a:p>
        </p:txBody>
      </p:sp>
      <p:sp>
        <p:nvSpPr>
          <p:cNvPr id="59" name="Rectangle 58">
            <a:extLst>
              <a:ext uri="{FF2B5EF4-FFF2-40B4-BE49-F238E27FC236}">
                <a16:creationId xmlns:a16="http://schemas.microsoft.com/office/drawing/2014/main" id="{0CADCEC8-A85F-5A26-084C-C29B4BD042D7}"/>
              </a:ext>
            </a:extLst>
          </p:cNvPr>
          <p:cNvSpPr/>
          <p:nvPr/>
        </p:nvSpPr>
        <p:spPr>
          <a:xfrm>
            <a:off x="8261647" y="4081570"/>
            <a:ext cx="1798632" cy="350107"/>
          </a:xfrm>
          <a:prstGeom prst="rect">
            <a:avLst/>
          </a:prstGeom>
          <a:solidFill>
            <a:schemeClr val="bg1"/>
          </a:solidFill>
          <a:ln w="190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Social Video Influencer</a:t>
            </a:r>
          </a:p>
        </p:txBody>
      </p:sp>
      <p:sp>
        <p:nvSpPr>
          <p:cNvPr id="60" name="Rectangle 59">
            <a:extLst>
              <a:ext uri="{FF2B5EF4-FFF2-40B4-BE49-F238E27FC236}">
                <a16:creationId xmlns:a16="http://schemas.microsoft.com/office/drawing/2014/main" id="{C1B7E2AE-827D-1681-B21E-2E78DD64B643}"/>
              </a:ext>
            </a:extLst>
          </p:cNvPr>
          <p:cNvSpPr/>
          <p:nvPr/>
        </p:nvSpPr>
        <p:spPr>
          <a:xfrm>
            <a:off x="10231375" y="4081570"/>
            <a:ext cx="1798632" cy="350107"/>
          </a:xfrm>
          <a:prstGeom prst="rect">
            <a:avLst/>
          </a:prstGeom>
          <a:solidFill>
            <a:schemeClr val="bg1"/>
          </a:solidFill>
          <a:ln w="190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Innovative Ad Formats</a:t>
            </a:r>
          </a:p>
        </p:txBody>
      </p:sp>
      <p:sp>
        <p:nvSpPr>
          <p:cNvPr id="61" name="Rectangle 60">
            <a:extLst>
              <a:ext uri="{FF2B5EF4-FFF2-40B4-BE49-F238E27FC236}">
                <a16:creationId xmlns:a16="http://schemas.microsoft.com/office/drawing/2014/main" id="{7D772374-7D2A-CA20-B47B-77074BA24D48}"/>
              </a:ext>
            </a:extLst>
          </p:cNvPr>
          <p:cNvSpPr/>
          <p:nvPr/>
        </p:nvSpPr>
        <p:spPr>
          <a:xfrm>
            <a:off x="10231375" y="4505614"/>
            <a:ext cx="1798632" cy="350107"/>
          </a:xfrm>
          <a:prstGeom prst="rect">
            <a:avLst/>
          </a:prstGeom>
          <a:solidFill>
            <a:schemeClr val="bg1"/>
          </a:solidFill>
          <a:ln w="190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Shoppable Ads</a:t>
            </a:r>
          </a:p>
        </p:txBody>
      </p:sp>
      <p:sp>
        <p:nvSpPr>
          <p:cNvPr id="62" name="Rectangle 61">
            <a:extLst>
              <a:ext uri="{FF2B5EF4-FFF2-40B4-BE49-F238E27FC236}">
                <a16:creationId xmlns:a16="http://schemas.microsoft.com/office/drawing/2014/main" id="{57C47769-5AF1-AC03-2A77-1853D8F0D7E8}"/>
              </a:ext>
            </a:extLst>
          </p:cNvPr>
          <p:cNvSpPr/>
          <p:nvPr/>
        </p:nvSpPr>
        <p:spPr>
          <a:xfrm>
            <a:off x="10231375" y="4913037"/>
            <a:ext cx="1798632" cy="350107"/>
          </a:xfrm>
          <a:prstGeom prst="rect">
            <a:avLst/>
          </a:prstGeom>
          <a:solidFill>
            <a:schemeClr val="bg1"/>
          </a:solidFill>
          <a:ln w="190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Branded Integrations</a:t>
            </a:r>
          </a:p>
        </p:txBody>
      </p:sp>
      <p:cxnSp>
        <p:nvCxnSpPr>
          <p:cNvPr id="6" name="Straight Connector 5">
            <a:extLst>
              <a:ext uri="{FF2B5EF4-FFF2-40B4-BE49-F238E27FC236}">
                <a16:creationId xmlns:a16="http://schemas.microsoft.com/office/drawing/2014/main" id="{4B21458C-0386-DF83-D47E-4B687DEEC64B}"/>
              </a:ext>
            </a:extLst>
          </p:cNvPr>
          <p:cNvCxnSpPr>
            <a:cxnSpLocks/>
          </p:cNvCxnSpPr>
          <p:nvPr/>
        </p:nvCxnSpPr>
        <p:spPr>
          <a:xfrm>
            <a:off x="75048" y="3905873"/>
            <a:ext cx="12040200"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55202F5-6DE2-3388-ED93-560B47DC05B4}"/>
              </a:ext>
            </a:extLst>
          </p:cNvPr>
          <p:cNvSpPr/>
          <p:nvPr/>
        </p:nvSpPr>
        <p:spPr>
          <a:xfrm>
            <a:off x="200930" y="356770"/>
            <a:ext cx="1191431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55AD00"/>
                </a:solidFill>
                <a:effectLst/>
                <a:uLnTx/>
                <a:uFillTx/>
                <a:latin typeface="Helvetica" pitchFamily="2" charset="0"/>
                <a:ea typeface="+mn-ea"/>
                <a:cs typeface="+mn-cs"/>
              </a:rPr>
              <a:t>The List: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Marketers and platforms can each leverage six key ingredients, and their components, to find success in streaming</a:t>
            </a:r>
          </a:p>
        </p:txBody>
      </p:sp>
      <p:sp>
        <p:nvSpPr>
          <p:cNvPr id="8" name="Rectangle 7">
            <a:hlinkClick r:id="rId3" action="ppaction://hlinksldjump"/>
            <a:extLst>
              <a:ext uri="{FF2B5EF4-FFF2-40B4-BE49-F238E27FC236}">
                <a16:creationId xmlns:a16="http://schemas.microsoft.com/office/drawing/2014/main" id="{4EE132E7-FAFC-8E81-B77E-737033BF46A5}"/>
              </a:ext>
            </a:extLst>
          </p:cNvPr>
          <p:cNvSpPr/>
          <p:nvPr/>
        </p:nvSpPr>
        <p:spPr>
          <a:xfrm>
            <a:off x="130281" y="1866209"/>
            <a:ext cx="1798632" cy="1844069"/>
          </a:xfrm>
          <a:prstGeom prst="rect">
            <a:avLst/>
          </a:prstGeom>
          <a:solidFill>
            <a:srgbClr val="00BFF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High-Quality Content</a:t>
            </a:r>
          </a:p>
        </p:txBody>
      </p:sp>
      <p:sp>
        <p:nvSpPr>
          <p:cNvPr id="9" name="TextBox 8">
            <a:extLst>
              <a:ext uri="{FF2B5EF4-FFF2-40B4-BE49-F238E27FC236}">
                <a16:creationId xmlns:a16="http://schemas.microsoft.com/office/drawing/2014/main" id="{7DEF5402-9A5F-AF2B-31EE-A27BD941EA94}"/>
              </a:ext>
            </a:extLst>
          </p:cNvPr>
          <p:cNvSpPr txBox="1"/>
          <p:nvPr/>
        </p:nvSpPr>
        <p:spPr>
          <a:xfrm>
            <a:off x="130281" y="1860969"/>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10" name="Rectangle 9">
            <a:hlinkClick r:id="rId4" action="ppaction://hlinksldjump"/>
            <a:extLst>
              <a:ext uri="{FF2B5EF4-FFF2-40B4-BE49-F238E27FC236}">
                <a16:creationId xmlns:a16="http://schemas.microsoft.com/office/drawing/2014/main" id="{048CB54F-7771-E4B7-0A32-9688088FF478}"/>
              </a:ext>
            </a:extLst>
          </p:cNvPr>
          <p:cNvSpPr/>
          <p:nvPr/>
        </p:nvSpPr>
        <p:spPr>
          <a:xfrm>
            <a:off x="6221256" y="1855270"/>
            <a:ext cx="1798632" cy="1844069"/>
          </a:xfrm>
          <a:prstGeom prst="rect">
            <a:avLst/>
          </a:prstGeom>
          <a:solidFill>
            <a:srgbClr val="FFE6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Retention</a:t>
            </a:r>
          </a:p>
        </p:txBody>
      </p:sp>
      <p:sp>
        <p:nvSpPr>
          <p:cNvPr id="11" name="Rectangle 10">
            <a:hlinkClick r:id="rId5" action="ppaction://hlinksldjump"/>
            <a:extLst>
              <a:ext uri="{FF2B5EF4-FFF2-40B4-BE49-F238E27FC236}">
                <a16:creationId xmlns:a16="http://schemas.microsoft.com/office/drawing/2014/main" id="{2AEAD64A-461F-BAEE-FC3C-5FE46583506B}"/>
              </a:ext>
            </a:extLst>
          </p:cNvPr>
          <p:cNvSpPr/>
          <p:nvPr/>
        </p:nvSpPr>
        <p:spPr>
          <a:xfrm>
            <a:off x="8256239" y="1855270"/>
            <a:ext cx="1798632" cy="1844069"/>
          </a:xfrm>
          <a:prstGeom prst="rect">
            <a:avLst/>
          </a:prstGeom>
          <a:solidFill>
            <a:srgbClr val="FF6E3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Cross-Platform Content Discovery</a:t>
            </a:r>
          </a:p>
        </p:txBody>
      </p:sp>
      <p:sp>
        <p:nvSpPr>
          <p:cNvPr id="12" name="Rectangle 11">
            <a:hlinkClick r:id="rId6" action="ppaction://hlinksldjump"/>
            <a:extLst>
              <a:ext uri="{FF2B5EF4-FFF2-40B4-BE49-F238E27FC236}">
                <a16:creationId xmlns:a16="http://schemas.microsoft.com/office/drawing/2014/main" id="{EF78885B-3E97-F389-ED44-ECEF84399BAB}"/>
              </a:ext>
            </a:extLst>
          </p:cNvPr>
          <p:cNvSpPr/>
          <p:nvPr/>
        </p:nvSpPr>
        <p:spPr>
          <a:xfrm>
            <a:off x="2162625" y="1855270"/>
            <a:ext cx="1798632" cy="1844069"/>
          </a:xfrm>
          <a:prstGeom prst="rect">
            <a:avLst/>
          </a:prstGeom>
          <a:solidFill>
            <a:srgbClr val="ED3C8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Engagement</a:t>
            </a:r>
          </a:p>
        </p:txBody>
      </p:sp>
      <p:sp>
        <p:nvSpPr>
          <p:cNvPr id="13" name="Rectangle 12">
            <a:hlinkClick r:id="rId7" action="ppaction://hlinksldjump"/>
            <a:extLst>
              <a:ext uri="{FF2B5EF4-FFF2-40B4-BE49-F238E27FC236}">
                <a16:creationId xmlns:a16="http://schemas.microsoft.com/office/drawing/2014/main" id="{0DED74FE-03EE-B4A2-4776-826191940C77}"/>
              </a:ext>
            </a:extLst>
          </p:cNvPr>
          <p:cNvSpPr/>
          <p:nvPr/>
        </p:nvSpPr>
        <p:spPr>
          <a:xfrm>
            <a:off x="4216063" y="1855270"/>
            <a:ext cx="1798632" cy="1844069"/>
          </a:xfrm>
          <a:prstGeom prst="rect">
            <a:avLst/>
          </a:prstGeom>
          <a:solidFill>
            <a:srgbClr val="4EBEA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Diversified Content Offerings</a:t>
            </a:r>
          </a:p>
        </p:txBody>
      </p:sp>
      <p:sp>
        <p:nvSpPr>
          <p:cNvPr id="14" name="Rectangle 13">
            <a:hlinkClick r:id="rId8" action="ppaction://hlinksldjump"/>
            <a:extLst>
              <a:ext uri="{FF2B5EF4-FFF2-40B4-BE49-F238E27FC236}">
                <a16:creationId xmlns:a16="http://schemas.microsoft.com/office/drawing/2014/main" id="{A6C3B7CD-80B5-1CB9-8565-9247B2053ABA}"/>
              </a:ext>
            </a:extLst>
          </p:cNvPr>
          <p:cNvSpPr/>
          <p:nvPr/>
        </p:nvSpPr>
        <p:spPr>
          <a:xfrm>
            <a:off x="10247573" y="1853173"/>
            <a:ext cx="1798632" cy="1844069"/>
          </a:xfrm>
          <a:prstGeom prst="rect">
            <a:avLst/>
          </a:prstGeom>
          <a:solidFill>
            <a:srgbClr val="A343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Innovative Ad Experiences</a:t>
            </a:r>
          </a:p>
        </p:txBody>
      </p:sp>
      <p:sp>
        <p:nvSpPr>
          <p:cNvPr id="15" name="TextBox 14">
            <a:extLst>
              <a:ext uri="{FF2B5EF4-FFF2-40B4-BE49-F238E27FC236}">
                <a16:creationId xmlns:a16="http://schemas.microsoft.com/office/drawing/2014/main" id="{2A8540DC-7C9C-E529-0D2A-8118264C2962}"/>
              </a:ext>
            </a:extLst>
          </p:cNvPr>
          <p:cNvSpPr txBox="1"/>
          <p:nvPr/>
        </p:nvSpPr>
        <p:spPr>
          <a:xfrm>
            <a:off x="2162625"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2</a:t>
            </a:r>
          </a:p>
        </p:txBody>
      </p:sp>
      <p:sp>
        <p:nvSpPr>
          <p:cNvPr id="16" name="TextBox 15">
            <a:extLst>
              <a:ext uri="{FF2B5EF4-FFF2-40B4-BE49-F238E27FC236}">
                <a16:creationId xmlns:a16="http://schemas.microsoft.com/office/drawing/2014/main" id="{E0818250-3F44-EF84-BF1C-CC57A77D06A7}"/>
              </a:ext>
            </a:extLst>
          </p:cNvPr>
          <p:cNvSpPr txBox="1"/>
          <p:nvPr/>
        </p:nvSpPr>
        <p:spPr>
          <a:xfrm>
            <a:off x="4227942"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18" name="TextBox 17">
            <a:extLst>
              <a:ext uri="{FF2B5EF4-FFF2-40B4-BE49-F238E27FC236}">
                <a16:creationId xmlns:a16="http://schemas.microsoft.com/office/drawing/2014/main" id="{90AE044B-AEA2-F5B4-06CA-031650D06002}"/>
              </a:ext>
            </a:extLst>
          </p:cNvPr>
          <p:cNvSpPr txBox="1"/>
          <p:nvPr/>
        </p:nvSpPr>
        <p:spPr>
          <a:xfrm>
            <a:off x="6223012"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19" name="TextBox 18">
            <a:extLst>
              <a:ext uri="{FF2B5EF4-FFF2-40B4-BE49-F238E27FC236}">
                <a16:creationId xmlns:a16="http://schemas.microsoft.com/office/drawing/2014/main" id="{0C41DB25-6C1A-F0D2-EDF1-4C1E546B7B3F}"/>
              </a:ext>
            </a:extLst>
          </p:cNvPr>
          <p:cNvSpPr txBox="1"/>
          <p:nvPr/>
        </p:nvSpPr>
        <p:spPr>
          <a:xfrm>
            <a:off x="8263699" y="1848101"/>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5</a:t>
            </a:r>
          </a:p>
        </p:txBody>
      </p:sp>
      <p:sp>
        <p:nvSpPr>
          <p:cNvPr id="22" name="TextBox 21">
            <a:extLst>
              <a:ext uri="{FF2B5EF4-FFF2-40B4-BE49-F238E27FC236}">
                <a16:creationId xmlns:a16="http://schemas.microsoft.com/office/drawing/2014/main" id="{3F59DAF4-8409-2D62-E516-E16E64E28BAE}"/>
              </a:ext>
            </a:extLst>
          </p:cNvPr>
          <p:cNvSpPr txBox="1"/>
          <p:nvPr/>
        </p:nvSpPr>
        <p:spPr>
          <a:xfrm>
            <a:off x="10247190"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6</a:t>
            </a:r>
          </a:p>
        </p:txBody>
      </p:sp>
    </p:spTree>
    <p:extLst>
      <p:ext uri="{BB962C8B-B14F-4D97-AF65-F5344CB8AC3E}">
        <p14:creationId xmlns:p14="http://schemas.microsoft.com/office/powerpoint/2010/main" val="3028462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6F34-F436-8C11-24D8-54F289B65A18}"/>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1904EBDD-6C69-C0F7-BFEC-89876C1FAAD8}"/>
              </a:ext>
            </a:extLst>
          </p:cNvPr>
          <p:cNvSpPr/>
          <p:nvPr/>
        </p:nvSpPr>
        <p:spPr>
          <a:xfrm>
            <a:off x="1302836" y="2344789"/>
            <a:ext cx="2109066" cy="3477346"/>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6949A80-C13A-3414-BF31-0AF487C40ED3}"/>
              </a:ext>
            </a:extLst>
          </p:cNvPr>
          <p:cNvSpPr>
            <a:spLocks noGrp="1" noRot="1" noMove="1" noResize="1" noEditPoints="1" noAdjustHandles="1" noChangeArrowheads="1" noChangeShapeType="1"/>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5983043-F637-5D67-0D2C-A406C873A1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EE6D1E7-959E-501F-4DE3-7873D8EA8C1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03EFEC14-C9C3-E0E5-0586-B5BE4AB2055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Rectangle 5">
            <a:extLst>
              <a:ext uri="{FF2B5EF4-FFF2-40B4-BE49-F238E27FC236}">
                <a16:creationId xmlns:a16="http://schemas.microsoft.com/office/drawing/2014/main" id="{5839181A-D547-E9DB-FF6D-6236F34998AB}"/>
              </a:ext>
            </a:extLst>
          </p:cNvPr>
          <p:cNvSpPr/>
          <p:nvPr/>
        </p:nvSpPr>
        <p:spPr>
          <a:xfrm>
            <a:off x="321682" y="480824"/>
            <a:ext cx="113246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Shoppable ads can be tailored to best resonate with engaged audiences like </a:t>
            </a:r>
            <a:r>
              <a:rPr lang="en-US" sz="2600" b="1">
                <a:solidFill>
                  <a:srgbClr val="A343FF"/>
                </a:solidFill>
                <a:latin typeface="Helvetica" pitchFamily="2" charset="0"/>
              </a:rPr>
              <a:t>younger adults, HHs with kids </a:t>
            </a:r>
            <a:r>
              <a:rPr lang="en-US" sz="2600" b="1">
                <a:solidFill>
                  <a:srgbClr val="1B1464"/>
                </a:solidFill>
                <a:latin typeface="Helvetica" pitchFamily="2" charset="0"/>
              </a:rPr>
              <a:t>and </a:t>
            </a:r>
            <a:r>
              <a:rPr lang="en-US" sz="2600" b="1">
                <a:solidFill>
                  <a:srgbClr val="A343FF"/>
                </a:solidFill>
                <a:latin typeface="Helvetica" pitchFamily="2" charset="0"/>
              </a:rPr>
              <a:t>diverse segments</a:t>
            </a:r>
          </a:p>
        </p:txBody>
      </p:sp>
      <p:sp>
        <p:nvSpPr>
          <p:cNvPr id="47" name="TextBox 46">
            <a:extLst>
              <a:ext uri="{FF2B5EF4-FFF2-40B4-BE49-F238E27FC236}">
                <a16:creationId xmlns:a16="http://schemas.microsoft.com/office/drawing/2014/main" id="{8AD279C4-A7CD-EF7B-76DE-C1D55BF57749}"/>
              </a:ext>
            </a:extLst>
          </p:cNvPr>
          <p:cNvSpPr txBox="1"/>
          <p:nvPr/>
        </p:nvSpPr>
        <p:spPr>
          <a:xfrm>
            <a:off x="0" y="1732340"/>
            <a:ext cx="1219199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P16+ who have taken the following actions after seeing a specific type of interactive shoppable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(rank 1-3)</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E17BF833-9D74-6854-19D8-8C6F1509377F}"/>
              </a:ext>
            </a:extLst>
          </p:cNvPr>
          <p:cNvSpPr txBox="1"/>
          <p:nvPr/>
        </p:nvSpPr>
        <p:spPr>
          <a:xfrm>
            <a:off x="346230" y="6205566"/>
            <a:ext cx="1184577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Monetization of Video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1,602 TV consumers, ages 16-74 who meet the following criteria: watch at least one hour of TV / week, have broadband access. U.S. census balanced. Data collected June 2023. Q: Which of the following actions have you taken after seeing the following types of ads? *Ads that let you browse different video clips, product types, or information screens.</a:t>
            </a:r>
          </a:p>
        </p:txBody>
      </p:sp>
      <p:sp>
        <p:nvSpPr>
          <p:cNvPr id="12" name="TextBox 11">
            <a:extLst>
              <a:ext uri="{FF2B5EF4-FFF2-40B4-BE49-F238E27FC236}">
                <a16:creationId xmlns:a16="http://schemas.microsoft.com/office/drawing/2014/main" id="{9E744738-2C7B-D68A-4A19-40958ABA9C01}"/>
              </a:ext>
            </a:extLst>
          </p:cNvPr>
          <p:cNvSpPr txBox="1"/>
          <p:nvPr/>
        </p:nvSpPr>
        <p:spPr>
          <a:xfrm>
            <a:off x="483207" y="5956725"/>
            <a:ext cx="773028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to read: </a:t>
            </a:r>
            <a:r>
              <a:rPr kumimoji="0" lang="en-US" sz="10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HH w/ Kids are 22% more likely to have interacted with a ‘click to receive info to your email/device ad’ than P16+</a:t>
            </a:r>
          </a:p>
        </p:txBody>
      </p:sp>
      <p:sp>
        <p:nvSpPr>
          <p:cNvPr id="15" name="Rectangle 14">
            <a:extLst>
              <a:ext uri="{FF2B5EF4-FFF2-40B4-BE49-F238E27FC236}">
                <a16:creationId xmlns:a16="http://schemas.microsoft.com/office/drawing/2014/main" id="{905FAFB8-53BB-7ADE-9A10-DE26EF3C015D}"/>
              </a:ext>
            </a:extLst>
          </p:cNvPr>
          <p:cNvSpPr/>
          <p:nvPr/>
        </p:nvSpPr>
        <p:spPr>
          <a:xfrm>
            <a:off x="1316265" y="4054425"/>
            <a:ext cx="2115760" cy="785054"/>
          </a:xfrm>
          <a:prstGeom prst="rect">
            <a:avLst/>
          </a:prstGeom>
          <a:solidFill>
            <a:schemeClr val="bg1"/>
          </a:solidFill>
          <a:ln w="190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8333D05-B541-8DDE-7FFF-5ABA7978EF79}"/>
              </a:ext>
            </a:extLst>
          </p:cNvPr>
          <p:cNvSpPr/>
          <p:nvPr/>
        </p:nvSpPr>
        <p:spPr>
          <a:xfrm>
            <a:off x="1316265" y="2344789"/>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63BA66-70FF-80C1-FA96-90978F957F60}"/>
              </a:ext>
            </a:extLst>
          </p:cNvPr>
          <p:cNvSpPr/>
          <p:nvPr/>
        </p:nvSpPr>
        <p:spPr>
          <a:xfrm>
            <a:off x="1316265" y="3299642"/>
            <a:ext cx="2115760" cy="574615"/>
          </a:xfrm>
          <a:prstGeom prst="rect">
            <a:avLst/>
          </a:prstGeom>
          <a:solidFill>
            <a:schemeClr val="bg1"/>
          </a:solidFill>
          <a:ln w="952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8C4B2BB-D915-2B16-FCAC-859B2B986F2A}"/>
              </a:ext>
            </a:extLst>
          </p:cNvPr>
          <p:cNvSpPr txBox="1"/>
          <p:nvPr/>
        </p:nvSpPr>
        <p:spPr>
          <a:xfrm>
            <a:off x="1322960" y="2385681"/>
            <a:ext cx="21090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Click to Receive Info to Your Email / Device</a:t>
            </a:r>
          </a:p>
        </p:txBody>
      </p:sp>
      <p:pic>
        <p:nvPicPr>
          <p:cNvPr id="20" name="Picture 19">
            <a:extLst>
              <a:ext uri="{FF2B5EF4-FFF2-40B4-BE49-F238E27FC236}">
                <a16:creationId xmlns:a16="http://schemas.microsoft.com/office/drawing/2014/main" id="{D30368DF-DEB7-CE1D-E919-C2EC54379F7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155924" y="2800221"/>
            <a:ext cx="436442" cy="354972"/>
          </a:xfrm>
          <a:prstGeom prst="rect">
            <a:avLst/>
          </a:prstGeom>
        </p:spPr>
      </p:pic>
      <p:sp>
        <p:nvSpPr>
          <p:cNvPr id="22" name="TextBox 21">
            <a:extLst>
              <a:ext uri="{FF2B5EF4-FFF2-40B4-BE49-F238E27FC236}">
                <a16:creationId xmlns:a16="http://schemas.microsoft.com/office/drawing/2014/main" id="{6AD4BA82-C4DE-663B-7F55-668A85CD03EC}"/>
              </a:ext>
            </a:extLst>
          </p:cNvPr>
          <p:cNvSpPr txBox="1"/>
          <p:nvPr/>
        </p:nvSpPr>
        <p:spPr>
          <a:xfrm>
            <a:off x="1322959" y="3352591"/>
            <a:ext cx="210906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Have interacted</a:t>
            </a:r>
          </a:p>
        </p:txBody>
      </p:sp>
      <p:sp>
        <p:nvSpPr>
          <p:cNvPr id="23" name="TextBox 22">
            <a:extLst>
              <a:ext uri="{FF2B5EF4-FFF2-40B4-BE49-F238E27FC236}">
                <a16:creationId xmlns:a16="http://schemas.microsoft.com/office/drawing/2014/main" id="{F8013B81-946F-C205-3D3F-EC5B648BDCC1}"/>
              </a:ext>
            </a:extLst>
          </p:cNvPr>
          <p:cNvSpPr txBox="1"/>
          <p:nvPr/>
        </p:nvSpPr>
        <p:spPr>
          <a:xfrm>
            <a:off x="1316265" y="4028857"/>
            <a:ext cx="2115760"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HH w/ Kids</a:t>
            </a:r>
            <a:br>
              <a:rPr kumimoji="0" lang="en-US" sz="20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br>
            <a:endParaRPr kumimoji="0" lang="en-US" sz="105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endParaRPr>
          </a:p>
        </p:txBody>
      </p:sp>
      <p:sp>
        <p:nvSpPr>
          <p:cNvPr id="25" name="Rectangle 24">
            <a:extLst>
              <a:ext uri="{FF2B5EF4-FFF2-40B4-BE49-F238E27FC236}">
                <a16:creationId xmlns:a16="http://schemas.microsoft.com/office/drawing/2014/main" id="{5B99B324-ED02-D3B0-F6E6-DE20E12A9922}"/>
              </a:ext>
            </a:extLst>
          </p:cNvPr>
          <p:cNvSpPr/>
          <p:nvPr/>
        </p:nvSpPr>
        <p:spPr>
          <a:xfrm>
            <a:off x="3788920" y="2344789"/>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F31AF89-F3CB-76AB-47F8-8A1A05A954AB}"/>
              </a:ext>
            </a:extLst>
          </p:cNvPr>
          <p:cNvSpPr/>
          <p:nvPr/>
        </p:nvSpPr>
        <p:spPr>
          <a:xfrm>
            <a:off x="3788920" y="3299642"/>
            <a:ext cx="2115760" cy="574615"/>
          </a:xfrm>
          <a:prstGeom prst="rect">
            <a:avLst/>
          </a:prstGeom>
          <a:solidFill>
            <a:schemeClr val="bg1"/>
          </a:solidFill>
          <a:ln w="952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C22B25CF-F4C1-C3B5-46D4-F6D3C668D781}"/>
              </a:ext>
            </a:extLst>
          </p:cNvPr>
          <p:cNvSpPr txBox="1"/>
          <p:nvPr/>
        </p:nvSpPr>
        <p:spPr>
          <a:xfrm>
            <a:off x="3795615" y="2385681"/>
            <a:ext cx="2109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Explorable Ads</a:t>
            </a:r>
          </a:p>
        </p:txBody>
      </p:sp>
      <p:pic>
        <p:nvPicPr>
          <p:cNvPr id="29" name="Picture 28">
            <a:extLst>
              <a:ext uri="{FF2B5EF4-FFF2-40B4-BE49-F238E27FC236}">
                <a16:creationId xmlns:a16="http://schemas.microsoft.com/office/drawing/2014/main" id="{1668195D-5583-98C0-BE67-DD317DB69E19}"/>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628579" y="2659899"/>
            <a:ext cx="436442" cy="430986"/>
          </a:xfrm>
          <a:prstGeom prst="rect">
            <a:avLst/>
          </a:prstGeom>
        </p:spPr>
      </p:pic>
      <p:sp>
        <p:nvSpPr>
          <p:cNvPr id="30" name="TextBox 29">
            <a:extLst>
              <a:ext uri="{FF2B5EF4-FFF2-40B4-BE49-F238E27FC236}">
                <a16:creationId xmlns:a16="http://schemas.microsoft.com/office/drawing/2014/main" id="{DFC04054-FAEE-9B47-10C5-31BC15F353CA}"/>
              </a:ext>
            </a:extLst>
          </p:cNvPr>
          <p:cNvSpPr txBox="1"/>
          <p:nvPr/>
        </p:nvSpPr>
        <p:spPr>
          <a:xfrm>
            <a:off x="3795614" y="3352591"/>
            <a:ext cx="210906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Have interacted</a:t>
            </a:r>
          </a:p>
        </p:txBody>
      </p:sp>
      <p:sp>
        <p:nvSpPr>
          <p:cNvPr id="37" name="Rectangle 36">
            <a:extLst>
              <a:ext uri="{FF2B5EF4-FFF2-40B4-BE49-F238E27FC236}">
                <a16:creationId xmlns:a16="http://schemas.microsoft.com/office/drawing/2014/main" id="{573A8817-E86B-0442-92ED-F64D480CCBB3}"/>
              </a:ext>
            </a:extLst>
          </p:cNvPr>
          <p:cNvSpPr/>
          <p:nvPr/>
        </p:nvSpPr>
        <p:spPr>
          <a:xfrm>
            <a:off x="6261575" y="2344789"/>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0C0A7A2-1A14-8C9F-77D4-1551F1666B74}"/>
              </a:ext>
            </a:extLst>
          </p:cNvPr>
          <p:cNvSpPr/>
          <p:nvPr/>
        </p:nvSpPr>
        <p:spPr>
          <a:xfrm>
            <a:off x="6261575" y="3299642"/>
            <a:ext cx="2115760" cy="574615"/>
          </a:xfrm>
          <a:prstGeom prst="rect">
            <a:avLst/>
          </a:prstGeom>
          <a:solidFill>
            <a:schemeClr val="bg1"/>
          </a:solidFill>
          <a:ln w="952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41C81FD-A838-9252-5D7F-4FCD27CF73C1}"/>
              </a:ext>
            </a:extLst>
          </p:cNvPr>
          <p:cNvSpPr txBox="1"/>
          <p:nvPr/>
        </p:nvSpPr>
        <p:spPr>
          <a:xfrm>
            <a:off x="6268270" y="2385681"/>
            <a:ext cx="2109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‘Click to Buy’ Ads</a:t>
            </a:r>
          </a:p>
        </p:txBody>
      </p:sp>
      <p:pic>
        <p:nvPicPr>
          <p:cNvPr id="41" name="Picture 40">
            <a:extLst>
              <a:ext uri="{FF2B5EF4-FFF2-40B4-BE49-F238E27FC236}">
                <a16:creationId xmlns:a16="http://schemas.microsoft.com/office/drawing/2014/main" id="{DF369943-CFB7-E7D6-C1E9-1DFBB32466D2}"/>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101234" y="2657171"/>
            <a:ext cx="436442" cy="436442"/>
          </a:xfrm>
          <a:prstGeom prst="rect">
            <a:avLst/>
          </a:prstGeom>
        </p:spPr>
      </p:pic>
      <p:sp>
        <p:nvSpPr>
          <p:cNvPr id="42" name="TextBox 41">
            <a:extLst>
              <a:ext uri="{FF2B5EF4-FFF2-40B4-BE49-F238E27FC236}">
                <a16:creationId xmlns:a16="http://schemas.microsoft.com/office/drawing/2014/main" id="{21DCF6A0-1C75-45A9-C61B-465B53A96DE2}"/>
              </a:ext>
            </a:extLst>
          </p:cNvPr>
          <p:cNvSpPr txBox="1"/>
          <p:nvPr/>
        </p:nvSpPr>
        <p:spPr>
          <a:xfrm>
            <a:off x="6268269" y="3352591"/>
            <a:ext cx="210906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Have interacted</a:t>
            </a:r>
          </a:p>
        </p:txBody>
      </p:sp>
      <p:sp>
        <p:nvSpPr>
          <p:cNvPr id="45" name="Rectangle 44">
            <a:extLst>
              <a:ext uri="{FF2B5EF4-FFF2-40B4-BE49-F238E27FC236}">
                <a16:creationId xmlns:a16="http://schemas.microsoft.com/office/drawing/2014/main" id="{B0692A00-44B3-25D8-A78C-9F3C13670814}"/>
              </a:ext>
            </a:extLst>
          </p:cNvPr>
          <p:cNvSpPr/>
          <p:nvPr/>
        </p:nvSpPr>
        <p:spPr>
          <a:xfrm>
            <a:off x="8734231" y="2344789"/>
            <a:ext cx="2115760" cy="86571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E919AAC4-CD1E-A364-6A8F-CAA039088D53}"/>
              </a:ext>
            </a:extLst>
          </p:cNvPr>
          <p:cNvSpPr/>
          <p:nvPr/>
        </p:nvSpPr>
        <p:spPr>
          <a:xfrm>
            <a:off x="8734231" y="3299642"/>
            <a:ext cx="2115760" cy="574615"/>
          </a:xfrm>
          <a:prstGeom prst="rect">
            <a:avLst/>
          </a:prstGeom>
          <a:solidFill>
            <a:schemeClr val="bg1"/>
          </a:solidFill>
          <a:ln w="952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4B87E9A-E836-74C5-7114-157D0E11918B}"/>
              </a:ext>
            </a:extLst>
          </p:cNvPr>
          <p:cNvSpPr txBox="1"/>
          <p:nvPr/>
        </p:nvSpPr>
        <p:spPr>
          <a:xfrm>
            <a:off x="8740926" y="2385681"/>
            <a:ext cx="2109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QR Codes</a:t>
            </a:r>
          </a:p>
        </p:txBody>
      </p:sp>
      <p:pic>
        <p:nvPicPr>
          <p:cNvPr id="49" name="Picture 48" descr="A blue and black qr code&#10;&#10;Description automatically generated">
            <a:extLst>
              <a:ext uri="{FF2B5EF4-FFF2-40B4-BE49-F238E27FC236}">
                <a16:creationId xmlns:a16="http://schemas.microsoft.com/office/drawing/2014/main" id="{C6BC544E-2FB7-6260-A9A1-0FE44DE52CD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73890" y="2657171"/>
            <a:ext cx="436442" cy="436442"/>
          </a:xfrm>
          <a:prstGeom prst="rect">
            <a:avLst/>
          </a:prstGeom>
        </p:spPr>
      </p:pic>
      <p:sp>
        <p:nvSpPr>
          <p:cNvPr id="50" name="TextBox 49">
            <a:extLst>
              <a:ext uri="{FF2B5EF4-FFF2-40B4-BE49-F238E27FC236}">
                <a16:creationId xmlns:a16="http://schemas.microsoft.com/office/drawing/2014/main" id="{7E6ADB19-3FFD-C01F-1C24-1A2F2EA4533C}"/>
              </a:ext>
            </a:extLst>
          </p:cNvPr>
          <p:cNvSpPr txBox="1"/>
          <p:nvPr/>
        </p:nvSpPr>
        <p:spPr>
          <a:xfrm>
            <a:off x="8740925" y="3352591"/>
            <a:ext cx="210906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Have interacted</a:t>
            </a:r>
          </a:p>
        </p:txBody>
      </p:sp>
      <p:sp>
        <p:nvSpPr>
          <p:cNvPr id="198" name="TextBox 197">
            <a:extLst>
              <a:ext uri="{FF2B5EF4-FFF2-40B4-BE49-F238E27FC236}">
                <a16:creationId xmlns:a16="http://schemas.microsoft.com/office/drawing/2014/main" id="{C20DCE80-72A1-5097-4CA7-3CEE2F96BCBF}"/>
              </a:ext>
            </a:extLst>
          </p:cNvPr>
          <p:cNvSpPr txBox="1"/>
          <p:nvPr/>
        </p:nvSpPr>
        <p:spPr>
          <a:xfrm>
            <a:off x="1701529" y="4274552"/>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56" name="Rectangle 55">
            <a:extLst>
              <a:ext uri="{FF2B5EF4-FFF2-40B4-BE49-F238E27FC236}">
                <a16:creationId xmlns:a16="http://schemas.microsoft.com/office/drawing/2014/main" id="{7B359FF7-7CF0-5699-182C-3D5FC1B4DC7A}"/>
              </a:ext>
            </a:extLst>
          </p:cNvPr>
          <p:cNvSpPr/>
          <p:nvPr/>
        </p:nvSpPr>
        <p:spPr>
          <a:xfrm>
            <a:off x="1312361" y="5025261"/>
            <a:ext cx="2115760" cy="785054"/>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3771DC83-52E0-A06D-94ED-B32E357E4172}"/>
              </a:ext>
            </a:extLst>
          </p:cNvPr>
          <p:cNvSpPr txBox="1"/>
          <p:nvPr/>
        </p:nvSpPr>
        <p:spPr>
          <a:xfrm>
            <a:off x="1312361" y="4992073"/>
            <a:ext cx="2115760"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P25-34</a:t>
            </a:r>
            <a:b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br>
            <a:endParaRPr kumimoji="0" lang="en-US" sz="105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58" name="TextBox 57">
            <a:extLst>
              <a:ext uri="{FF2B5EF4-FFF2-40B4-BE49-F238E27FC236}">
                <a16:creationId xmlns:a16="http://schemas.microsoft.com/office/drawing/2014/main" id="{ABEB0EE4-4BB1-0FF0-81E6-DEB9941DEA3C}"/>
              </a:ext>
            </a:extLst>
          </p:cNvPr>
          <p:cNvSpPr txBox="1"/>
          <p:nvPr/>
        </p:nvSpPr>
        <p:spPr>
          <a:xfrm>
            <a:off x="1697625" y="5245388"/>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60" name="Rectangle 59">
            <a:extLst>
              <a:ext uri="{FF2B5EF4-FFF2-40B4-BE49-F238E27FC236}">
                <a16:creationId xmlns:a16="http://schemas.microsoft.com/office/drawing/2014/main" id="{FD793E50-4087-8308-A0E5-5B9EF92C9E5C}"/>
              </a:ext>
            </a:extLst>
          </p:cNvPr>
          <p:cNvSpPr/>
          <p:nvPr/>
        </p:nvSpPr>
        <p:spPr>
          <a:xfrm>
            <a:off x="3776906" y="4063987"/>
            <a:ext cx="2115760" cy="785054"/>
          </a:xfrm>
          <a:prstGeom prst="rect">
            <a:avLst/>
          </a:prstGeom>
          <a:solidFill>
            <a:schemeClr val="bg1"/>
          </a:solidFill>
          <a:ln w="19050">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D9165E72-CC82-9F6A-9D91-4B8FEED7781A}"/>
              </a:ext>
            </a:extLst>
          </p:cNvPr>
          <p:cNvSpPr txBox="1"/>
          <p:nvPr/>
        </p:nvSpPr>
        <p:spPr>
          <a:xfrm>
            <a:off x="3776906" y="4038419"/>
            <a:ext cx="21157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NH Black</a:t>
            </a:r>
            <a:endParaRPr kumimoji="0" lang="en-US" sz="105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endParaRPr>
          </a:p>
        </p:txBody>
      </p:sp>
      <p:sp>
        <p:nvSpPr>
          <p:cNvPr id="62" name="TextBox 61">
            <a:extLst>
              <a:ext uri="{FF2B5EF4-FFF2-40B4-BE49-F238E27FC236}">
                <a16:creationId xmlns:a16="http://schemas.microsoft.com/office/drawing/2014/main" id="{FBAED07E-06CB-4B1F-F641-85C6EC584D5D}"/>
              </a:ext>
            </a:extLst>
          </p:cNvPr>
          <p:cNvSpPr txBox="1"/>
          <p:nvPr/>
        </p:nvSpPr>
        <p:spPr>
          <a:xfrm>
            <a:off x="4162170" y="4284114"/>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63" name="Rectangle 62">
            <a:extLst>
              <a:ext uri="{FF2B5EF4-FFF2-40B4-BE49-F238E27FC236}">
                <a16:creationId xmlns:a16="http://schemas.microsoft.com/office/drawing/2014/main" id="{3AC8EFF0-EF1A-4433-717F-0AE297B195B6}"/>
              </a:ext>
            </a:extLst>
          </p:cNvPr>
          <p:cNvSpPr/>
          <p:nvPr/>
        </p:nvSpPr>
        <p:spPr>
          <a:xfrm>
            <a:off x="3773002" y="5034823"/>
            <a:ext cx="2115760" cy="785054"/>
          </a:xfrm>
          <a:prstGeom prst="rect">
            <a:avLst/>
          </a:prstGeom>
          <a:solidFill>
            <a:schemeClr val="bg1"/>
          </a:solidFill>
          <a:ln w="190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4255EF32-8523-B3EF-67DA-275561F962DC}"/>
              </a:ext>
            </a:extLst>
          </p:cNvPr>
          <p:cNvSpPr txBox="1"/>
          <p:nvPr/>
        </p:nvSpPr>
        <p:spPr>
          <a:xfrm>
            <a:off x="3773002" y="5001635"/>
            <a:ext cx="2115760" cy="469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HH w/ Kids</a:t>
            </a:r>
            <a:br>
              <a:rPr kumimoji="0" lang="en-US" sz="20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br>
            <a:endParaRPr kumimoji="0" lang="en-US" sz="105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endParaRPr>
          </a:p>
        </p:txBody>
      </p:sp>
      <p:sp>
        <p:nvSpPr>
          <p:cNvPr id="65" name="TextBox 64">
            <a:extLst>
              <a:ext uri="{FF2B5EF4-FFF2-40B4-BE49-F238E27FC236}">
                <a16:creationId xmlns:a16="http://schemas.microsoft.com/office/drawing/2014/main" id="{FDF721A5-4A8D-D1B1-4091-50A399CA5A4D}"/>
              </a:ext>
            </a:extLst>
          </p:cNvPr>
          <p:cNvSpPr txBox="1"/>
          <p:nvPr/>
        </p:nvSpPr>
        <p:spPr>
          <a:xfrm>
            <a:off x="4158266" y="5254950"/>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66" name="Rectangle 65">
            <a:extLst>
              <a:ext uri="{FF2B5EF4-FFF2-40B4-BE49-F238E27FC236}">
                <a16:creationId xmlns:a16="http://schemas.microsoft.com/office/drawing/2014/main" id="{2B128A99-3033-552C-ECBE-9DE6EB4D0F46}"/>
              </a:ext>
            </a:extLst>
          </p:cNvPr>
          <p:cNvSpPr/>
          <p:nvPr/>
        </p:nvSpPr>
        <p:spPr>
          <a:xfrm>
            <a:off x="6265479" y="4063987"/>
            <a:ext cx="2115760" cy="785054"/>
          </a:xfrm>
          <a:prstGeom prst="rect">
            <a:avLst/>
          </a:prstGeom>
          <a:solidFill>
            <a:schemeClr val="bg1"/>
          </a:solidFill>
          <a:ln w="19050">
            <a:solidFill>
              <a:srgbClr val="A34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A4BD5E38-04BC-00DC-B0EB-CEFE350C2200}"/>
              </a:ext>
            </a:extLst>
          </p:cNvPr>
          <p:cNvSpPr txBox="1"/>
          <p:nvPr/>
        </p:nvSpPr>
        <p:spPr>
          <a:xfrm>
            <a:off x="6265479" y="4038419"/>
            <a:ext cx="21157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NH Black</a:t>
            </a:r>
            <a:endParaRPr kumimoji="0" lang="en-US" sz="105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endParaRPr>
          </a:p>
        </p:txBody>
      </p:sp>
      <p:sp>
        <p:nvSpPr>
          <p:cNvPr id="68" name="TextBox 67">
            <a:extLst>
              <a:ext uri="{FF2B5EF4-FFF2-40B4-BE49-F238E27FC236}">
                <a16:creationId xmlns:a16="http://schemas.microsoft.com/office/drawing/2014/main" id="{17537660-3A2B-E339-7A38-9EEB8CCDBA12}"/>
              </a:ext>
            </a:extLst>
          </p:cNvPr>
          <p:cNvSpPr txBox="1"/>
          <p:nvPr/>
        </p:nvSpPr>
        <p:spPr>
          <a:xfrm>
            <a:off x="6650743" y="4284114"/>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69" name="Rectangle 68">
            <a:extLst>
              <a:ext uri="{FF2B5EF4-FFF2-40B4-BE49-F238E27FC236}">
                <a16:creationId xmlns:a16="http://schemas.microsoft.com/office/drawing/2014/main" id="{27743DC4-A1C0-85B0-4D0F-AEB2CD168213}"/>
              </a:ext>
            </a:extLst>
          </p:cNvPr>
          <p:cNvSpPr/>
          <p:nvPr/>
        </p:nvSpPr>
        <p:spPr>
          <a:xfrm>
            <a:off x="6261575" y="5034823"/>
            <a:ext cx="2115760" cy="785054"/>
          </a:xfrm>
          <a:prstGeom prst="rect">
            <a:avLst/>
          </a:prstGeom>
          <a:solidFill>
            <a:schemeClr val="bg1"/>
          </a:solidFill>
          <a:ln w="1905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CE802E86-24FA-FA76-806C-6FB5E00997BA}"/>
              </a:ext>
            </a:extLst>
          </p:cNvPr>
          <p:cNvSpPr txBox="1"/>
          <p:nvPr/>
        </p:nvSpPr>
        <p:spPr>
          <a:xfrm>
            <a:off x="6261575" y="5001635"/>
            <a:ext cx="21157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Hispanic</a:t>
            </a:r>
            <a:endParaRPr kumimoji="0" lang="en-US" sz="1050" b="1"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endParaRPr>
          </a:p>
        </p:txBody>
      </p:sp>
      <p:sp>
        <p:nvSpPr>
          <p:cNvPr id="71" name="TextBox 70">
            <a:extLst>
              <a:ext uri="{FF2B5EF4-FFF2-40B4-BE49-F238E27FC236}">
                <a16:creationId xmlns:a16="http://schemas.microsoft.com/office/drawing/2014/main" id="{A15B96B5-EFFB-211E-AE58-E9F049266B88}"/>
              </a:ext>
            </a:extLst>
          </p:cNvPr>
          <p:cNvSpPr txBox="1"/>
          <p:nvPr/>
        </p:nvSpPr>
        <p:spPr>
          <a:xfrm>
            <a:off x="6646839" y="5254950"/>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72" name="Rectangle 71">
            <a:extLst>
              <a:ext uri="{FF2B5EF4-FFF2-40B4-BE49-F238E27FC236}">
                <a16:creationId xmlns:a16="http://schemas.microsoft.com/office/drawing/2014/main" id="{F2D7BE1A-8715-C7F7-FB0D-F8A3E6A71888}"/>
              </a:ext>
            </a:extLst>
          </p:cNvPr>
          <p:cNvSpPr/>
          <p:nvPr/>
        </p:nvSpPr>
        <p:spPr>
          <a:xfrm>
            <a:off x="8740925" y="5039974"/>
            <a:ext cx="2115760" cy="785054"/>
          </a:xfrm>
          <a:prstGeom prst="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9AB019B7-F47C-03C2-BECA-318D3B63FD58}"/>
              </a:ext>
            </a:extLst>
          </p:cNvPr>
          <p:cNvSpPr txBox="1"/>
          <p:nvPr/>
        </p:nvSpPr>
        <p:spPr>
          <a:xfrm>
            <a:off x="8740925" y="5006786"/>
            <a:ext cx="21157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P16-24</a:t>
            </a:r>
            <a:endParaRPr kumimoji="0" lang="en-US" sz="105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74" name="TextBox 73">
            <a:extLst>
              <a:ext uri="{FF2B5EF4-FFF2-40B4-BE49-F238E27FC236}">
                <a16:creationId xmlns:a16="http://schemas.microsoft.com/office/drawing/2014/main" id="{61D52A20-059D-4789-8B2C-5DF39A70ECB1}"/>
              </a:ext>
            </a:extLst>
          </p:cNvPr>
          <p:cNvSpPr txBox="1"/>
          <p:nvPr/>
        </p:nvSpPr>
        <p:spPr>
          <a:xfrm>
            <a:off x="9126189" y="5260101"/>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75" name="Rectangle 74">
            <a:extLst>
              <a:ext uri="{FF2B5EF4-FFF2-40B4-BE49-F238E27FC236}">
                <a16:creationId xmlns:a16="http://schemas.microsoft.com/office/drawing/2014/main" id="{7BB87FCC-A76B-E24E-94F4-37E86B6D1393}"/>
              </a:ext>
            </a:extLst>
          </p:cNvPr>
          <p:cNvSpPr/>
          <p:nvPr/>
        </p:nvSpPr>
        <p:spPr>
          <a:xfrm>
            <a:off x="8737021" y="4065133"/>
            <a:ext cx="2115760" cy="785054"/>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39D1A847-D9C7-1EAF-6333-87D80C02D6A3}"/>
              </a:ext>
            </a:extLst>
          </p:cNvPr>
          <p:cNvSpPr txBox="1"/>
          <p:nvPr/>
        </p:nvSpPr>
        <p:spPr>
          <a:xfrm>
            <a:off x="8737021" y="4039565"/>
            <a:ext cx="21157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P25-34</a:t>
            </a:r>
            <a:endParaRPr kumimoji="0" lang="en-US" sz="105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endParaRPr>
          </a:p>
        </p:txBody>
      </p:sp>
      <p:sp>
        <p:nvSpPr>
          <p:cNvPr id="77" name="TextBox 76">
            <a:extLst>
              <a:ext uri="{FF2B5EF4-FFF2-40B4-BE49-F238E27FC236}">
                <a16:creationId xmlns:a16="http://schemas.microsoft.com/office/drawing/2014/main" id="{7A1E5C16-FB63-EEF7-3D4B-5BB2B0B8350C}"/>
              </a:ext>
            </a:extLst>
          </p:cNvPr>
          <p:cNvSpPr txBox="1"/>
          <p:nvPr/>
        </p:nvSpPr>
        <p:spPr>
          <a:xfrm>
            <a:off x="9122285" y="4285260"/>
            <a:ext cx="1345233" cy="5616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More Likely </a:t>
            </a:r>
          </a:p>
        </p:txBody>
      </p:sp>
      <p:sp>
        <p:nvSpPr>
          <p:cNvPr id="78" name="TextBox 77">
            <a:extLst>
              <a:ext uri="{FF2B5EF4-FFF2-40B4-BE49-F238E27FC236}">
                <a16:creationId xmlns:a16="http://schemas.microsoft.com/office/drawing/2014/main" id="{C98DDBF2-95D0-6703-66D6-B0287CE9E80C}"/>
              </a:ext>
            </a:extLst>
          </p:cNvPr>
          <p:cNvSpPr txBox="1"/>
          <p:nvPr/>
        </p:nvSpPr>
        <p:spPr>
          <a:xfrm>
            <a:off x="575261" y="3442790"/>
            <a:ext cx="72624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P16+</a:t>
            </a:r>
          </a:p>
        </p:txBody>
      </p:sp>
      <p:cxnSp>
        <p:nvCxnSpPr>
          <p:cNvPr id="80" name="Straight Connector 79">
            <a:extLst>
              <a:ext uri="{FF2B5EF4-FFF2-40B4-BE49-F238E27FC236}">
                <a16:creationId xmlns:a16="http://schemas.microsoft.com/office/drawing/2014/main" id="{DDDF42F7-23B5-B4DD-1247-749BA04A6449}"/>
              </a:ext>
            </a:extLst>
          </p:cNvPr>
          <p:cNvCxnSpPr>
            <a:cxnSpLocks/>
          </p:cNvCxnSpPr>
          <p:nvPr/>
        </p:nvCxnSpPr>
        <p:spPr>
          <a:xfrm>
            <a:off x="3596640" y="2344789"/>
            <a:ext cx="0" cy="3467468"/>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D566E07-6BF6-EBD5-812B-CBD083A0F37A}"/>
              </a:ext>
            </a:extLst>
          </p:cNvPr>
          <p:cNvCxnSpPr>
            <a:cxnSpLocks/>
          </p:cNvCxnSpPr>
          <p:nvPr/>
        </p:nvCxnSpPr>
        <p:spPr>
          <a:xfrm>
            <a:off x="6088380" y="2344789"/>
            <a:ext cx="0" cy="3467468"/>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489C7E7-1F54-F63B-4A48-D2F218F62BED}"/>
              </a:ext>
            </a:extLst>
          </p:cNvPr>
          <p:cNvCxnSpPr>
            <a:cxnSpLocks/>
          </p:cNvCxnSpPr>
          <p:nvPr/>
        </p:nvCxnSpPr>
        <p:spPr>
          <a:xfrm>
            <a:off x="8557260" y="2344789"/>
            <a:ext cx="0" cy="3467468"/>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28CB22B-8348-A576-B179-C13156DC592A}"/>
              </a:ext>
            </a:extLst>
          </p:cNvPr>
          <p:cNvCxnSpPr>
            <a:cxnSpLocks/>
          </p:cNvCxnSpPr>
          <p:nvPr/>
        </p:nvCxnSpPr>
        <p:spPr>
          <a:xfrm flipH="1">
            <a:off x="1316565" y="3952736"/>
            <a:ext cx="9533726" cy="0"/>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876245-4AC0-4498-8BE2-C4073A57CCA6}"/>
              </a:ext>
            </a:extLst>
          </p:cNvPr>
          <p:cNvSpPr txBox="1"/>
          <p:nvPr/>
        </p:nvSpPr>
        <p:spPr>
          <a:xfrm>
            <a:off x="-5297" y="-18722"/>
            <a:ext cx="2436077" cy="307777"/>
          </a:xfrm>
          <a:prstGeom prst="rect">
            <a:avLst/>
          </a:prstGeom>
          <a:solidFill>
            <a:srgbClr val="A343FF"/>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Interactive Shoppable Ads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1491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D017C-CF14-DB0D-4170-7BA19AB15DD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0C711E5-8ADD-6C12-BAFB-222EC062496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28172C2-03C8-E9E1-1679-3FC2632E242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Rectangle 17">
            <a:extLst>
              <a:ext uri="{FF2B5EF4-FFF2-40B4-BE49-F238E27FC236}">
                <a16:creationId xmlns:a16="http://schemas.microsoft.com/office/drawing/2014/main" id="{0B355CCA-271F-4EFB-2DE5-C414CF060967}"/>
              </a:ext>
            </a:extLst>
          </p:cNvPr>
          <p:cNvSpPr/>
          <p:nvPr/>
        </p:nvSpPr>
        <p:spPr>
          <a:xfrm>
            <a:off x="1" y="1685013"/>
            <a:ext cx="4038598" cy="5177033"/>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48DFB0B-C016-C511-2E02-DD8DE37C5E75}"/>
              </a:ext>
            </a:extLst>
          </p:cNvPr>
          <p:cNvSpPr txBox="1"/>
          <p:nvPr/>
        </p:nvSpPr>
        <p:spPr>
          <a:xfrm>
            <a:off x="16498" y="3533941"/>
            <a:ext cx="403247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58%</a:t>
            </a:r>
          </a:p>
        </p:txBody>
      </p:sp>
      <p:sp>
        <p:nvSpPr>
          <p:cNvPr id="5" name="Slide Number Placeholder 5">
            <a:extLst>
              <a:ext uri="{FF2B5EF4-FFF2-40B4-BE49-F238E27FC236}">
                <a16:creationId xmlns:a16="http://schemas.microsoft.com/office/drawing/2014/main" id="{61C3A1BD-3641-0C52-C421-93E0D1AB1DA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D1E27C97-8A99-C8F3-9C1E-AE69FE06990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FDF4871F-8292-C396-C896-843214501C41}"/>
              </a:ext>
            </a:extLst>
          </p:cNvPr>
          <p:cNvSpPr txBox="1"/>
          <p:nvPr/>
        </p:nvSpPr>
        <p:spPr>
          <a:xfrm>
            <a:off x="-5296" y="-18722"/>
            <a:ext cx="1971256" cy="307777"/>
          </a:xfrm>
          <a:prstGeom prst="rect">
            <a:avLst/>
          </a:prstGeom>
          <a:solidFill>
            <a:srgbClr val="A343FF"/>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Branded Integrations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1BCD3F0-3F39-DEAB-607E-E5EE98F7B758}"/>
              </a:ext>
            </a:extLst>
          </p:cNvPr>
          <p:cNvSpPr/>
          <p:nvPr/>
        </p:nvSpPr>
        <p:spPr>
          <a:xfrm>
            <a:off x="308907" y="467633"/>
            <a:ext cx="112818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Viewers are comfortable with the blending of content and advertising together since they are willing to </a:t>
            </a:r>
            <a:r>
              <a:rPr kumimoji="0" lang="en-US" sz="2600" b="1" i="0" u="none" strike="noStrike" kern="1200" cap="none" spc="0" normalizeH="0" baseline="0" noProof="0">
                <a:ln>
                  <a:noFill/>
                </a:ln>
                <a:solidFill>
                  <a:srgbClr val="A343FF"/>
                </a:solidFill>
                <a:effectLst/>
                <a:uLnTx/>
                <a:uFillTx/>
                <a:latin typeface="Helvetica" pitchFamily="2" charset="0"/>
                <a:ea typeface="+mn-ea"/>
                <a:cs typeface="+mn-cs"/>
              </a:rPr>
              <a:t>engage with branded integrations</a:t>
            </a:r>
          </a:p>
        </p:txBody>
      </p:sp>
      <p:sp>
        <p:nvSpPr>
          <p:cNvPr id="7" name="Rectangle 6">
            <a:extLst>
              <a:ext uri="{FF2B5EF4-FFF2-40B4-BE49-F238E27FC236}">
                <a16:creationId xmlns:a16="http://schemas.microsoft.com/office/drawing/2014/main" id="{19D5963A-371B-C281-C8CA-C31F3B393EB5}"/>
              </a:ext>
            </a:extLst>
          </p:cNvPr>
          <p:cNvSpPr/>
          <p:nvPr/>
        </p:nvSpPr>
        <p:spPr>
          <a:xfrm>
            <a:off x="44391" y="5657600"/>
            <a:ext cx="3960185"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itchFamily="2" charset="0"/>
                <a:ea typeface="+mn-ea"/>
                <a:cs typeface="+mn-cs"/>
              </a:rPr>
              <a:t>(14% of respondents recall seeing promos with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itchFamily="2" charset="0"/>
                <a:ea typeface="+mn-ea"/>
                <a:cs typeface="+mn-cs"/>
              </a:rPr>
              <a:t>‘add to watch list’ button)</a:t>
            </a:r>
          </a:p>
        </p:txBody>
      </p:sp>
      <p:graphicFrame>
        <p:nvGraphicFramePr>
          <p:cNvPr id="13" name="Chart 12">
            <a:extLst>
              <a:ext uri="{FF2B5EF4-FFF2-40B4-BE49-F238E27FC236}">
                <a16:creationId xmlns:a16="http://schemas.microsoft.com/office/drawing/2014/main" id="{A76083E3-0CC8-7510-8C5C-44A2157E6C37}"/>
              </a:ext>
            </a:extLst>
          </p:cNvPr>
          <p:cNvGraphicFramePr/>
          <p:nvPr>
            <p:extLst>
              <p:ext uri="{D42A27DB-BD31-4B8C-83A1-F6EECF244321}">
                <p14:modId xmlns:p14="http://schemas.microsoft.com/office/powerpoint/2010/main" val="1921281595"/>
              </p:ext>
            </p:extLst>
          </p:nvPr>
        </p:nvGraphicFramePr>
        <p:xfrm>
          <a:off x="4154557" y="2336906"/>
          <a:ext cx="7993051" cy="371293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24">
            <a:extLst>
              <a:ext uri="{FF2B5EF4-FFF2-40B4-BE49-F238E27FC236}">
                <a16:creationId xmlns:a16="http://schemas.microsoft.com/office/drawing/2014/main" id="{B1CC8540-656E-A608-028D-8ACB4597C7C4}"/>
              </a:ext>
            </a:extLst>
          </p:cNvPr>
          <p:cNvSpPr txBox="1">
            <a:spLocks/>
          </p:cNvSpPr>
          <p:nvPr/>
        </p:nvSpPr>
        <p:spPr>
          <a:xfrm>
            <a:off x="4048969" y="5983948"/>
            <a:ext cx="8098639" cy="56802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Monetizing Video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1,602 consumers, ages 16-74 who meet the following criteria: watch at least one hour of TV / week, have broadband access. U.S. census balanced. Data collected June 2023. Q: Which of the following types of ad formats do you recall seeing when watching TV (including: TV and streaming)? Q: [Promos with an 'add to watch list' button ] (Have seen) Which of the following actions have you taken after seeing the following types of ads?</a:t>
            </a:r>
          </a:p>
        </p:txBody>
      </p:sp>
      <p:sp>
        <p:nvSpPr>
          <p:cNvPr id="16" name="TextBox 15">
            <a:extLst>
              <a:ext uri="{FF2B5EF4-FFF2-40B4-BE49-F238E27FC236}">
                <a16:creationId xmlns:a16="http://schemas.microsoft.com/office/drawing/2014/main" id="{67C206F2-DC94-A9F8-504F-4C80845E8C60}"/>
              </a:ext>
            </a:extLst>
          </p:cNvPr>
          <p:cNvSpPr txBox="1"/>
          <p:nvPr/>
        </p:nvSpPr>
        <p:spPr>
          <a:xfrm>
            <a:off x="10371" y="4641937"/>
            <a:ext cx="409979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1B1464"/>
                </a:solidFill>
                <a:latin typeface="Helvetica" panose="020B0403020202020204" pitchFamily="34" charset="0"/>
                <a:ea typeface="+mn-ea"/>
                <a:cs typeface="+mn-cs"/>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viewers have taken some sort of brand action after seeing an </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‘add to watch list’ button</a:t>
            </a:r>
          </a:p>
        </p:txBody>
      </p:sp>
      <p:sp>
        <p:nvSpPr>
          <p:cNvPr id="25" name="TextBox 24">
            <a:extLst>
              <a:ext uri="{FF2B5EF4-FFF2-40B4-BE49-F238E27FC236}">
                <a16:creationId xmlns:a16="http://schemas.microsoft.com/office/drawing/2014/main" id="{871A0520-DE33-E4B9-EF81-A0CBA987F668}"/>
              </a:ext>
            </a:extLst>
          </p:cNvPr>
          <p:cNvSpPr txBox="1"/>
          <p:nvPr/>
        </p:nvSpPr>
        <p:spPr>
          <a:xfrm>
            <a:off x="4038600" y="1701440"/>
            <a:ext cx="813188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actions have you taken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after seeing promos with an ‘</a:t>
            </a: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 to watch list</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button?</a:t>
            </a:r>
            <a:endPar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by age</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0" name="Picture 29" descr="A yellow square with blue and white text&#10;&#10;Description automatically generated">
            <a:extLst>
              <a:ext uri="{FF2B5EF4-FFF2-40B4-BE49-F238E27FC236}">
                <a16:creationId xmlns:a16="http://schemas.microsoft.com/office/drawing/2014/main" id="{F3B7FBB3-B46A-52BA-F7D1-A7B5370E6F6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66326" y="1863591"/>
            <a:ext cx="1705947" cy="1705947"/>
          </a:xfrm>
          <a:prstGeom prst="rect">
            <a:avLst/>
          </a:prstGeom>
        </p:spPr>
      </p:pic>
    </p:spTree>
    <p:extLst>
      <p:ext uri="{BB962C8B-B14F-4D97-AF65-F5344CB8AC3E}">
        <p14:creationId xmlns:p14="http://schemas.microsoft.com/office/powerpoint/2010/main" val="110176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A3A122B-FC99-EF2D-848D-6884B413D3F9}"/>
              </a:ext>
            </a:extLst>
          </p:cNvPr>
          <p:cNvSpPr/>
          <p:nvPr/>
        </p:nvSpPr>
        <p:spPr>
          <a:xfrm>
            <a:off x="0" y="1696163"/>
            <a:ext cx="12213519" cy="517298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C75B0B7-2D72-E300-2BF1-133CDA3BB55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2" name="Slide Number Placeholder 5">
            <a:extLst>
              <a:ext uri="{FF2B5EF4-FFF2-40B4-BE49-F238E27FC236}">
                <a16:creationId xmlns:a16="http://schemas.microsoft.com/office/drawing/2014/main" id="{67C7914B-A5ED-5E43-9DEE-12F00CA6F2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3" name="Rectangle 72">
            <a:extLst>
              <a:ext uri="{FF2B5EF4-FFF2-40B4-BE49-F238E27FC236}">
                <a16:creationId xmlns:a16="http://schemas.microsoft.com/office/drawing/2014/main" id="{C2A8C106-1730-7162-3EDE-055BFC4150E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3" name="Rectangle 42">
            <a:extLst>
              <a:ext uri="{FF2B5EF4-FFF2-40B4-BE49-F238E27FC236}">
                <a16:creationId xmlns:a16="http://schemas.microsoft.com/office/drawing/2014/main" id="{B9A3B4B7-C4D7-78F7-C01D-EE1069D54154}"/>
              </a:ext>
            </a:extLst>
          </p:cNvPr>
          <p:cNvSpPr/>
          <p:nvPr/>
        </p:nvSpPr>
        <p:spPr>
          <a:xfrm>
            <a:off x="2162625" y="4081570"/>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Appointment Viewing</a:t>
            </a:r>
          </a:p>
        </p:txBody>
      </p:sp>
      <p:sp>
        <p:nvSpPr>
          <p:cNvPr id="44" name="Rectangle 43">
            <a:extLst>
              <a:ext uri="{FF2B5EF4-FFF2-40B4-BE49-F238E27FC236}">
                <a16:creationId xmlns:a16="http://schemas.microsoft.com/office/drawing/2014/main" id="{799AB9E6-4DEB-142F-80D2-E39F589D0DD7}"/>
              </a:ext>
            </a:extLst>
          </p:cNvPr>
          <p:cNvSpPr/>
          <p:nvPr/>
        </p:nvSpPr>
        <p:spPr>
          <a:xfrm>
            <a:off x="2154278" y="4913037"/>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Consumer Choice</a:t>
            </a:r>
          </a:p>
        </p:txBody>
      </p:sp>
      <p:sp>
        <p:nvSpPr>
          <p:cNvPr id="45" name="Rectangle 44">
            <a:extLst>
              <a:ext uri="{FF2B5EF4-FFF2-40B4-BE49-F238E27FC236}">
                <a16:creationId xmlns:a16="http://schemas.microsoft.com/office/drawing/2014/main" id="{1563BD99-0CC6-AE64-87C4-F4725557C36D}"/>
              </a:ext>
            </a:extLst>
          </p:cNvPr>
          <p:cNvSpPr/>
          <p:nvPr/>
        </p:nvSpPr>
        <p:spPr>
          <a:xfrm>
            <a:off x="2154278" y="4505614"/>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Optionality</a:t>
            </a:r>
          </a:p>
        </p:txBody>
      </p:sp>
      <p:sp>
        <p:nvSpPr>
          <p:cNvPr id="46" name="Rectangle 45">
            <a:extLst>
              <a:ext uri="{FF2B5EF4-FFF2-40B4-BE49-F238E27FC236}">
                <a16:creationId xmlns:a16="http://schemas.microsoft.com/office/drawing/2014/main" id="{3AEEEDF1-1AC6-0730-5F31-F923C7481F01}"/>
              </a:ext>
            </a:extLst>
          </p:cNvPr>
          <p:cNvSpPr/>
          <p:nvPr/>
        </p:nvSpPr>
        <p:spPr>
          <a:xfrm>
            <a:off x="2145931" y="5319385"/>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Habitual Viewing</a:t>
            </a:r>
          </a:p>
        </p:txBody>
      </p:sp>
      <p:sp>
        <p:nvSpPr>
          <p:cNvPr id="48" name="Rectangle 47">
            <a:extLst>
              <a:ext uri="{FF2B5EF4-FFF2-40B4-BE49-F238E27FC236}">
                <a16:creationId xmlns:a16="http://schemas.microsoft.com/office/drawing/2014/main" id="{CAD3F2F7-A89F-433B-91C8-494324D0AAC9}"/>
              </a:ext>
            </a:extLst>
          </p:cNvPr>
          <p:cNvSpPr/>
          <p:nvPr/>
        </p:nvSpPr>
        <p:spPr>
          <a:xfrm>
            <a:off x="2154278" y="5733098"/>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itchFamily="2" charset="0"/>
                <a:ea typeface="+mn-ea"/>
                <a:cs typeface="+mn-cs"/>
              </a:rPr>
              <a:t>Binge Viewing</a:t>
            </a:r>
          </a:p>
        </p:txBody>
      </p:sp>
      <p:sp>
        <p:nvSpPr>
          <p:cNvPr id="50" name="Rectangle 49">
            <a:extLst>
              <a:ext uri="{FF2B5EF4-FFF2-40B4-BE49-F238E27FC236}">
                <a16:creationId xmlns:a16="http://schemas.microsoft.com/office/drawing/2014/main" id="{C9158E33-77CB-E5DA-70E5-7C452889E9DE}"/>
              </a:ext>
            </a:extLst>
          </p:cNvPr>
          <p:cNvSpPr/>
          <p:nvPr/>
        </p:nvSpPr>
        <p:spPr>
          <a:xfrm>
            <a:off x="2154278" y="6145013"/>
            <a:ext cx="1798632" cy="35010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Content Preference</a:t>
            </a:r>
          </a:p>
        </p:txBody>
      </p:sp>
      <p:sp>
        <p:nvSpPr>
          <p:cNvPr id="51" name="Rectangle 50">
            <a:extLst>
              <a:ext uri="{FF2B5EF4-FFF2-40B4-BE49-F238E27FC236}">
                <a16:creationId xmlns:a16="http://schemas.microsoft.com/office/drawing/2014/main" id="{F66616C4-B2CC-B124-84E4-0DD997265429}"/>
              </a:ext>
            </a:extLst>
          </p:cNvPr>
          <p:cNvSpPr/>
          <p:nvPr/>
        </p:nvSpPr>
        <p:spPr>
          <a:xfrm>
            <a:off x="130281" y="4081570"/>
            <a:ext cx="1798632" cy="35010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TV is Premium</a:t>
            </a:r>
          </a:p>
        </p:txBody>
      </p:sp>
      <p:sp>
        <p:nvSpPr>
          <p:cNvPr id="52" name="Rectangle 51">
            <a:extLst>
              <a:ext uri="{FF2B5EF4-FFF2-40B4-BE49-F238E27FC236}">
                <a16:creationId xmlns:a16="http://schemas.microsoft.com/office/drawing/2014/main" id="{78656245-AF9A-FE68-1FD6-D1CAD1847522}"/>
              </a:ext>
            </a:extLst>
          </p:cNvPr>
          <p:cNvSpPr/>
          <p:nvPr/>
        </p:nvSpPr>
        <p:spPr>
          <a:xfrm>
            <a:off x="130281" y="4505614"/>
            <a:ext cx="1798632" cy="35010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FF2"/>
                </a:solidFill>
                <a:effectLst/>
                <a:uLnTx/>
                <a:uFillTx/>
                <a:latin typeface="Helvetica" panose="020B0604020202020204" pitchFamily="34" charset="0"/>
                <a:ea typeface="+mn-ea"/>
                <a:cs typeface="+mn-cs"/>
              </a:rPr>
              <a:t>Streaming is TV</a:t>
            </a:r>
          </a:p>
        </p:txBody>
      </p:sp>
      <p:sp>
        <p:nvSpPr>
          <p:cNvPr id="53" name="Rectangle 52">
            <a:extLst>
              <a:ext uri="{FF2B5EF4-FFF2-40B4-BE49-F238E27FC236}">
                <a16:creationId xmlns:a16="http://schemas.microsoft.com/office/drawing/2014/main" id="{FE93EB61-5E00-A9AD-7A24-7E534D93FDCD}"/>
              </a:ext>
            </a:extLst>
          </p:cNvPr>
          <p:cNvSpPr/>
          <p:nvPr/>
        </p:nvSpPr>
        <p:spPr>
          <a:xfrm>
            <a:off x="4221471" y="4081570"/>
            <a:ext cx="1798632" cy="35010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FAST</a:t>
            </a:r>
          </a:p>
        </p:txBody>
      </p:sp>
      <p:sp>
        <p:nvSpPr>
          <p:cNvPr id="54" name="Rectangle 53">
            <a:extLst>
              <a:ext uri="{FF2B5EF4-FFF2-40B4-BE49-F238E27FC236}">
                <a16:creationId xmlns:a16="http://schemas.microsoft.com/office/drawing/2014/main" id="{D02FEF8C-1D0A-74DA-8572-4243568AA13D}"/>
              </a:ext>
            </a:extLst>
          </p:cNvPr>
          <p:cNvSpPr/>
          <p:nvPr/>
        </p:nvSpPr>
        <p:spPr>
          <a:xfrm>
            <a:off x="4221471" y="4913037"/>
            <a:ext cx="1798632" cy="35010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Women’s Sports</a:t>
            </a:r>
          </a:p>
        </p:txBody>
      </p:sp>
      <p:sp>
        <p:nvSpPr>
          <p:cNvPr id="56" name="Rectangle 55">
            <a:extLst>
              <a:ext uri="{FF2B5EF4-FFF2-40B4-BE49-F238E27FC236}">
                <a16:creationId xmlns:a16="http://schemas.microsoft.com/office/drawing/2014/main" id="{D4BA6038-0187-3EEA-68ED-6C5F160AABD1}"/>
              </a:ext>
            </a:extLst>
          </p:cNvPr>
          <p:cNvSpPr/>
          <p:nvPr/>
        </p:nvSpPr>
        <p:spPr>
          <a:xfrm>
            <a:off x="4221471" y="4505614"/>
            <a:ext cx="1798632" cy="350107"/>
          </a:xfrm>
          <a:prstGeom prst="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Live Sports</a:t>
            </a:r>
          </a:p>
        </p:txBody>
      </p:sp>
      <p:sp>
        <p:nvSpPr>
          <p:cNvPr id="57" name="Rectangle 56">
            <a:extLst>
              <a:ext uri="{FF2B5EF4-FFF2-40B4-BE49-F238E27FC236}">
                <a16:creationId xmlns:a16="http://schemas.microsoft.com/office/drawing/2014/main" id="{EDB57E24-857D-3ED8-D1F0-460D9772C3CC}"/>
              </a:ext>
            </a:extLst>
          </p:cNvPr>
          <p:cNvSpPr/>
          <p:nvPr/>
        </p:nvSpPr>
        <p:spPr>
          <a:xfrm>
            <a:off x="6234669" y="4081570"/>
            <a:ext cx="1798632" cy="350107"/>
          </a:xfrm>
          <a:prstGeom prst="rect">
            <a:avLst/>
          </a:prstGeom>
          <a:solidFill>
            <a:schemeClr val="bg1"/>
          </a:solidFill>
          <a:ln w="1905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Customer Acquisition</a:t>
            </a:r>
          </a:p>
        </p:txBody>
      </p:sp>
      <p:sp>
        <p:nvSpPr>
          <p:cNvPr id="58" name="Rectangle 57">
            <a:extLst>
              <a:ext uri="{FF2B5EF4-FFF2-40B4-BE49-F238E27FC236}">
                <a16:creationId xmlns:a16="http://schemas.microsoft.com/office/drawing/2014/main" id="{BB73DFD8-4DA5-F1A4-9189-18155C336898}"/>
              </a:ext>
            </a:extLst>
          </p:cNvPr>
          <p:cNvSpPr/>
          <p:nvPr/>
        </p:nvSpPr>
        <p:spPr>
          <a:xfrm>
            <a:off x="6220057" y="4505614"/>
            <a:ext cx="1798632" cy="350107"/>
          </a:xfrm>
          <a:prstGeom prst="rect">
            <a:avLst/>
          </a:prstGeom>
          <a:solidFill>
            <a:schemeClr val="bg1"/>
          </a:solidFill>
          <a:ln w="1905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Customer Retention</a:t>
            </a:r>
          </a:p>
        </p:txBody>
      </p:sp>
      <p:sp>
        <p:nvSpPr>
          <p:cNvPr id="59" name="Rectangle 58">
            <a:extLst>
              <a:ext uri="{FF2B5EF4-FFF2-40B4-BE49-F238E27FC236}">
                <a16:creationId xmlns:a16="http://schemas.microsoft.com/office/drawing/2014/main" id="{0CADCEC8-A85F-5A26-084C-C29B4BD042D7}"/>
              </a:ext>
            </a:extLst>
          </p:cNvPr>
          <p:cNvSpPr/>
          <p:nvPr/>
        </p:nvSpPr>
        <p:spPr>
          <a:xfrm>
            <a:off x="8261647" y="4081570"/>
            <a:ext cx="1798632" cy="350107"/>
          </a:xfrm>
          <a:prstGeom prst="rect">
            <a:avLst/>
          </a:prstGeom>
          <a:solidFill>
            <a:schemeClr val="bg1"/>
          </a:solidFill>
          <a:ln w="190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6E30"/>
                </a:solidFill>
                <a:effectLst/>
                <a:uLnTx/>
                <a:uFillTx/>
                <a:latin typeface="Helvetica" panose="020B0604020202020204" pitchFamily="34" charset="0"/>
                <a:ea typeface="+mn-ea"/>
                <a:cs typeface="Helvetica" panose="020B0604020202020204" pitchFamily="34" charset="0"/>
              </a:rPr>
              <a:t>Social Video Influencer</a:t>
            </a:r>
          </a:p>
        </p:txBody>
      </p:sp>
      <p:sp>
        <p:nvSpPr>
          <p:cNvPr id="60" name="Rectangle 59">
            <a:extLst>
              <a:ext uri="{FF2B5EF4-FFF2-40B4-BE49-F238E27FC236}">
                <a16:creationId xmlns:a16="http://schemas.microsoft.com/office/drawing/2014/main" id="{C1B7E2AE-827D-1681-B21E-2E78DD64B643}"/>
              </a:ext>
            </a:extLst>
          </p:cNvPr>
          <p:cNvSpPr/>
          <p:nvPr/>
        </p:nvSpPr>
        <p:spPr>
          <a:xfrm>
            <a:off x="10231375" y="4081570"/>
            <a:ext cx="1798632" cy="350107"/>
          </a:xfrm>
          <a:prstGeom prst="rect">
            <a:avLst/>
          </a:prstGeom>
          <a:solidFill>
            <a:schemeClr val="bg1"/>
          </a:solidFill>
          <a:ln w="190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Innovative Ad Formats</a:t>
            </a:r>
          </a:p>
        </p:txBody>
      </p:sp>
      <p:sp>
        <p:nvSpPr>
          <p:cNvPr id="61" name="Rectangle 60">
            <a:extLst>
              <a:ext uri="{FF2B5EF4-FFF2-40B4-BE49-F238E27FC236}">
                <a16:creationId xmlns:a16="http://schemas.microsoft.com/office/drawing/2014/main" id="{7D772374-7D2A-CA20-B47B-77074BA24D48}"/>
              </a:ext>
            </a:extLst>
          </p:cNvPr>
          <p:cNvSpPr/>
          <p:nvPr/>
        </p:nvSpPr>
        <p:spPr>
          <a:xfrm>
            <a:off x="10231375" y="4505614"/>
            <a:ext cx="1798632" cy="350107"/>
          </a:xfrm>
          <a:prstGeom prst="rect">
            <a:avLst/>
          </a:prstGeom>
          <a:solidFill>
            <a:schemeClr val="bg1"/>
          </a:solidFill>
          <a:ln w="190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Shoppable Ads</a:t>
            </a:r>
          </a:p>
        </p:txBody>
      </p:sp>
      <p:sp>
        <p:nvSpPr>
          <p:cNvPr id="62" name="Rectangle 61">
            <a:extLst>
              <a:ext uri="{FF2B5EF4-FFF2-40B4-BE49-F238E27FC236}">
                <a16:creationId xmlns:a16="http://schemas.microsoft.com/office/drawing/2014/main" id="{57C47769-5AF1-AC03-2A77-1853D8F0D7E8}"/>
              </a:ext>
            </a:extLst>
          </p:cNvPr>
          <p:cNvSpPr/>
          <p:nvPr/>
        </p:nvSpPr>
        <p:spPr>
          <a:xfrm>
            <a:off x="10231375" y="4913037"/>
            <a:ext cx="1798632" cy="350107"/>
          </a:xfrm>
          <a:prstGeom prst="rect">
            <a:avLst/>
          </a:prstGeom>
          <a:solidFill>
            <a:schemeClr val="bg1"/>
          </a:solidFill>
          <a:ln w="1905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Branded Integrations</a:t>
            </a:r>
          </a:p>
        </p:txBody>
      </p:sp>
      <p:cxnSp>
        <p:nvCxnSpPr>
          <p:cNvPr id="6" name="Straight Connector 5">
            <a:extLst>
              <a:ext uri="{FF2B5EF4-FFF2-40B4-BE49-F238E27FC236}">
                <a16:creationId xmlns:a16="http://schemas.microsoft.com/office/drawing/2014/main" id="{4B21458C-0386-DF83-D47E-4B687DEEC64B}"/>
              </a:ext>
            </a:extLst>
          </p:cNvPr>
          <p:cNvCxnSpPr/>
          <p:nvPr/>
        </p:nvCxnSpPr>
        <p:spPr>
          <a:xfrm>
            <a:off x="21520" y="3850640"/>
            <a:ext cx="12148961"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55202F5-6DE2-3388-ED93-560B47DC05B4}"/>
              </a:ext>
            </a:extLst>
          </p:cNvPr>
          <p:cNvSpPr/>
          <p:nvPr/>
        </p:nvSpPr>
        <p:spPr>
          <a:xfrm>
            <a:off x="21520" y="356770"/>
            <a:ext cx="1191431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55AD00"/>
                </a:solidFill>
                <a:effectLst/>
                <a:uLnTx/>
                <a:uFillTx/>
                <a:latin typeface="Helvetica" pitchFamily="2" charset="0"/>
                <a:ea typeface="+mn-ea"/>
                <a:cs typeface="+mn-cs"/>
              </a:rPr>
              <a:t>The List: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Marketers and platforms can each leverage six key ingredients, and their components, to find success in streaming</a:t>
            </a:r>
          </a:p>
        </p:txBody>
      </p:sp>
      <p:sp>
        <p:nvSpPr>
          <p:cNvPr id="8" name="Rectangle 7">
            <a:extLst>
              <a:ext uri="{FF2B5EF4-FFF2-40B4-BE49-F238E27FC236}">
                <a16:creationId xmlns:a16="http://schemas.microsoft.com/office/drawing/2014/main" id="{4EE132E7-FAFC-8E81-B77E-737033BF46A5}"/>
              </a:ext>
            </a:extLst>
          </p:cNvPr>
          <p:cNvSpPr/>
          <p:nvPr/>
        </p:nvSpPr>
        <p:spPr>
          <a:xfrm>
            <a:off x="130281" y="1866209"/>
            <a:ext cx="1798632" cy="1844069"/>
          </a:xfrm>
          <a:prstGeom prst="rect">
            <a:avLst/>
          </a:prstGeom>
          <a:solidFill>
            <a:srgbClr val="00BFF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High-Quality Content</a:t>
            </a:r>
          </a:p>
        </p:txBody>
      </p:sp>
      <p:sp>
        <p:nvSpPr>
          <p:cNvPr id="9" name="TextBox 8">
            <a:extLst>
              <a:ext uri="{FF2B5EF4-FFF2-40B4-BE49-F238E27FC236}">
                <a16:creationId xmlns:a16="http://schemas.microsoft.com/office/drawing/2014/main" id="{7DEF5402-9A5F-AF2B-31EE-A27BD941EA94}"/>
              </a:ext>
            </a:extLst>
          </p:cNvPr>
          <p:cNvSpPr txBox="1"/>
          <p:nvPr/>
        </p:nvSpPr>
        <p:spPr>
          <a:xfrm>
            <a:off x="130281" y="1860969"/>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10" name="Rectangle 9">
            <a:extLst>
              <a:ext uri="{FF2B5EF4-FFF2-40B4-BE49-F238E27FC236}">
                <a16:creationId xmlns:a16="http://schemas.microsoft.com/office/drawing/2014/main" id="{048CB54F-7771-E4B7-0A32-9688088FF478}"/>
              </a:ext>
            </a:extLst>
          </p:cNvPr>
          <p:cNvSpPr/>
          <p:nvPr/>
        </p:nvSpPr>
        <p:spPr>
          <a:xfrm>
            <a:off x="6221256" y="1855270"/>
            <a:ext cx="1798632" cy="1844069"/>
          </a:xfrm>
          <a:prstGeom prst="rect">
            <a:avLst/>
          </a:prstGeom>
          <a:solidFill>
            <a:srgbClr val="FFE6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Retention</a:t>
            </a:r>
          </a:p>
        </p:txBody>
      </p:sp>
      <p:sp>
        <p:nvSpPr>
          <p:cNvPr id="11" name="Rectangle 10">
            <a:extLst>
              <a:ext uri="{FF2B5EF4-FFF2-40B4-BE49-F238E27FC236}">
                <a16:creationId xmlns:a16="http://schemas.microsoft.com/office/drawing/2014/main" id="{2AEAD64A-461F-BAEE-FC3C-5FE46583506B}"/>
              </a:ext>
            </a:extLst>
          </p:cNvPr>
          <p:cNvSpPr/>
          <p:nvPr/>
        </p:nvSpPr>
        <p:spPr>
          <a:xfrm>
            <a:off x="8256239" y="1855270"/>
            <a:ext cx="1798632" cy="1844069"/>
          </a:xfrm>
          <a:prstGeom prst="rect">
            <a:avLst/>
          </a:prstGeom>
          <a:solidFill>
            <a:srgbClr val="FF6E3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Cross-Platform Content Discovery</a:t>
            </a:r>
          </a:p>
        </p:txBody>
      </p:sp>
      <p:sp>
        <p:nvSpPr>
          <p:cNvPr id="12" name="Rectangle 11">
            <a:extLst>
              <a:ext uri="{FF2B5EF4-FFF2-40B4-BE49-F238E27FC236}">
                <a16:creationId xmlns:a16="http://schemas.microsoft.com/office/drawing/2014/main" id="{EF78885B-3E97-F389-ED44-ECEF84399BAB}"/>
              </a:ext>
            </a:extLst>
          </p:cNvPr>
          <p:cNvSpPr/>
          <p:nvPr/>
        </p:nvSpPr>
        <p:spPr>
          <a:xfrm>
            <a:off x="2162625" y="1855270"/>
            <a:ext cx="1798632" cy="1844069"/>
          </a:xfrm>
          <a:prstGeom prst="rect">
            <a:avLst/>
          </a:prstGeom>
          <a:solidFill>
            <a:srgbClr val="ED3C8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Engagement</a:t>
            </a:r>
          </a:p>
        </p:txBody>
      </p:sp>
      <p:sp>
        <p:nvSpPr>
          <p:cNvPr id="13" name="Rectangle 12">
            <a:extLst>
              <a:ext uri="{FF2B5EF4-FFF2-40B4-BE49-F238E27FC236}">
                <a16:creationId xmlns:a16="http://schemas.microsoft.com/office/drawing/2014/main" id="{0DED74FE-03EE-B4A2-4776-826191940C77}"/>
              </a:ext>
            </a:extLst>
          </p:cNvPr>
          <p:cNvSpPr/>
          <p:nvPr/>
        </p:nvSpPr>
        <p:spPr>
          <a:xfrm>
            <a:off x="4216063" y="1855270"/>
            <a:ext cx="1798632" cy="1844069"/>
          </a:xfrm>
          <a:prstGeom prst="rect">
            <a:avLst/>
          </a:prstGeom>
          <a:solidFill>
            <a:srgbClr val="4EBEA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Diversified Content Offerings</a:t>
            </a:r>
          </a:p>
        </p:txBody>
      </p:sp>
      <p:sp>
        <p:nvSpPr>
          <p:cNvPr id="14" name="Rectangle 13">
            <a:extLst>
              <a:ext uri="{FF2B5EF4-FFF2-40B4-BE49-F238E27FC236}">
                <a16:creationId xmlns:a16="http://schemas.microsoft.com/office/drawing/2014/main" id="{A6C3B7CD-80B5-1CB9-8565-9247B2053ABA}"/>
              </a:ext>
            </a:extLst>
          </p:cNvPr>
          <p:cNvSpPr/>
          <p:nvPr/>
        </p:nvSpPr>
        <p:spPr>
          <a:xfrm>
            <a:off x="10247573" y="1853173"/>
            <a:ext cx="1798632" cy="1844069"/>
          </a:xfrm>
          <a:prstGeom prst="rect">
            <a:avLst/>
          </a:prstGeom>
          <a:solidFill>
            <a:srgbClr val="A343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Ad Experiences</a:t>
            </a:r>
          </a:p>
        </p:txBody>
      </p:sp>
      <p:sp>
        <p:nvSpPr>
          <p:cNvPr id="15" name="TextBox 14">
            <a:extLst>
              <a:ext uri="{FF2B5EF4-FFF2-40B4-BE49-F238E27FC236}">
                <a16:creationId xmlns:a16="http://schemas.microsoft.com/office/drawing/2014/main" id="{2A8540DC-7C9C-E529-0D2A-8118264C2962}"/>
              </a:ext>
            </a:extLst>
          </p:cNvPr>
          <p:cNvSpPr txBox="1"/>
          <p:nvPr/>
        </p:nvSpPr>
        <p:spPr>
          <a:xfrm>
            <a:off x="2162625"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2</a:t>
            </a:r>
          </a:p>
        </p:txBody>
      </p:sp>
      <p:sp>
        <p:nvSpPr>
          <p:cNvPr id="16" name="TextBox 15">
            <a:extLst>
              <a:ext uri="{FF2B5EF4-FFF2-40B4-BE49-F238E27FC236}">
                <a16:creationId xmlns:a16="http://schemas.microsoft.com/office/drawing/2014/main" id="{E0818250-3F44-EF84-BF1C-CC57A77D06A7}"/>
              </a:ext>
            </a:extLst>
          </p:cNvPr>
          <p:cNvSpPr txBox="1"/>
          <p:nvPr/>
        </p:nvSpPr>
        <p:spPr>
          <a:xfrm>
            <a:off x="4227942"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18" name="TextBox 17">
            <a:extLst>
              <a:ext uri="{FF2B5EF4-FFF2-40B4-BE49-F238E27FC236}">
                <a16:creationId xmlns:a16="http://schemas.microsoft.com/office/drawing/2014/main" id="{90AE044B-AEA2-F5B4-06CA-031650D06002}"/>
              </a:ext>
            </a:extLst>
          </p:cNvPr>
          <p:cNvSpPr txBox="1"/>
          <p:nvPr/>
        </p:nvSpPr>
        <p:spPr>
          <a:xfrm>
            <a:off x="6223012"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itchFamily="2" charset="0"/>
                <a:ea typeface="+mn-ea"/>
                <a:cs typeface="+mn-cs"/>
              </a:rPr>
              <a:t>4</a:t>
            </a:r>
          </a:p>
        </p:txBody>
      </p:sp>
      <p:sp>
        <p:nvSpPr>
          <p:cNvPr id="19" name="TextBox 18">
            <a:extLst>
              <a:ext uri="{FF2B5EF4-FFF2-40B4-BE49-F238E27FC236}">
                <a16:creationId xmlns:a16="http://schemas.microsoft.com/office/drawing/2014/main" id="{0C41DB25-6C1A-F0D2-EDF1-4C1E546B7B3F}"/>
              </a:ext>
            </a:extLst>
          </p:cNvPr>
          <p:cNvSpPr txBox="1"/>
          <p:nvPr/>
        </p:nvSpPr>
        <p:spPr>
          <a:xfrm>
            <a:off x="8263699" y="1848101"/>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5</a:t>
            </a:r>
          </a:p>
        </p:txBody>
      </p:sp>
      <p:sp>
        <p:nvSpPr>
          <p:cNvPr id="22" name="TextBox 21">
            <a:extLst>
              <a:ext uri="{FF2B5EF4-FFF2-40B4-BE49-F238E27FC236}">
                <a16:creationId xmlns:a16="http://schemas.microsoft.com/office/drawing/2014/main" id="{3F59DAF4-8409-2D62-E516-E16E64E28BAE}"/>
              </a:ext>
            </a:extLst>
          </p:cNvPr>
          <p:cNvSpPr txBox="1"/>
          <p:nvPr/>
        </p:nvSpPr>
        <p:spPr>
          <a:xfrm>
            <a:off x="10247190" y="1847464"/>
            <a:ext cx="436418"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itchFamily="2" charset="0"/>
                <a:ea typeface="+mn-ea"/>
                <a:cs typeface="+mn-cs"/>
              </a:rPr>
              <a:t>6</a:t>
            </a:r>
          </a:p>
        </p:txBody>
      </p:sp>
    </p:spTree>
    <p:extLst>
      <p:ext uri="{BB962C8B-B14F-4D97-AF65-F5344CB8AC3E}">
        <p14:creationId xmlns:p14="http://schemas.microsoft.com/office/powerpoint/2010/main" val="2875375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67A91-2306-B927-2C98-984F42AC89A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7" name="Rectangle 6">
            <a:extLst>
              <a:ext uri="{FF2B5EF4-FFF2-40B4-BE49-F238E27FC236}">
                <a16:creationId xmlns:a16="http://schemas.microsoft.com/office/drawing/2014/main" id="{F25B641F-1744-45AC-B343-CA9AA9737A1D}"/>
              </a:ext>
            </a:extLst>
          </p:cNvPr>
          <p:cNvSpPr/>
          <p:nvPr/>
        </p:nvSpPr>
        <p:spPr>
          <a:xfrm>
            <a:off x="5675239" y="802297"/>
            <a:ext cx="6250867" cy="550920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Prioritizing high-quality content within ad campaigns enhances brand perception and drives higher ad engagement, increased business outcomes and greater long-term brand value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Greater engagement heightens a brands’ memorability, increasing the likelihood that a consumer will notice, recognize and think about your brand in buying situations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16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Platforms with scale will garner more attention for their advertisers which drives greater ad recall and message association that enables brands to form relationships with consumers and move them closer to consideration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16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Strong customer acquisition, loyalty and retention strategies</a:t>
            </a:r>
            <a:b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b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can mitigate churn and create stable audience scale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1600">
              <a:solidFill>
                <a:srgbClr val="1B1464"/>
              </a:solidFill>
              <a:latin typeface="Helvetica" panose="020B0604020202020204" pitchFamily="2" charset="0"/>
              <a:cs typeface="Helvetica" panose="020B0604020202020204" pitchFamily="34" charset="0"/>
            </a:endParaRPr>
          </a:p>
          <a:p>
            <a:pPr marL="285750" indent="-285750">
              <a:buBlip>
                <a:blip r:embed="rId3"/>
              </a:buBlip>
              <a:defRPr/>
            </a:pPr>
            <a:r>
              <a:rPr lang="en-US" sz="1600">
                <a:solidFill>
                  <a:srgbClr val="1B1464"/>
                </a:solidFill>
                <a:latin typeface="Helvetica" panose="020B0604020202020204" pitchFamily="2" charset="0"/>
              </a:rPr>
              <a:t>Social videos aids in creating awareness and building audiences especially among young, diverse segments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lang="en-US" sz="1600">
              <a:solidFill>
                <a:srgbClr val="1B1464"/>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600">
                <a:solidFill>
                  <a:srgbClr val="1B1464"/>
                </a:solidFill>
                <a:latin typeface="Helvetica" panose="020B0604020202020204" pitchFamily="2" charset="0"/>
                <a:cs typeface="Helvetica" panose="020B0604020202020204" pitchFamily="34" charset="0"/>
              </a:rPr>
              <a:t>Innovative</a:t>
            </a:r>
            <a:r>
              <a:rPr kumimoji="0" lang="en-US" sz="16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 ads enhance streaming as a high-performance channel that ignites full-funnel outcomes while also providing marketers with inventive ways to increase engagement</a:t>
            </a:r>
          </a:p>
        </p:txBody>
      </p:sp>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Rectangle 2">
            <a:extLst>
              <a:ext uri="{FF2B5EF4-FFF2-40B4-BE49-F238E27FC236}">
                <a16:creationId xmlns:a16="http://schemas.microsoft.com/office/drawing/2014/main" id="{D8B944CA-B4DD-7AA9-1A3F-33008F750B34}"/>
              </a:ext>
            </a:extLst>
          </p:cNvPr>
          <p:cNvSpPr/>
          <p:nvPr/>
        </p:nvSpPr>
        <p:spPr>
          <a:xfrm>
            <a:off x="379965" y="2355438"/>
            <a:ext cx="492137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Key Takeaways For Marketers &amp; Streaming Platforms</a:t>
            </a:r>
          </a:p>
        </p:txBody>
      </p:sp>
      <p:sp>
        <p:nvSpPr>
          <p:cNvPr id="6" name="TextBox 5">
            <a:extLst>
              <a:ext uri="{FF2B5EF4-FFF2-40B4-BE49-F238E27FC236}">
                <a16:creationId xmlns:a16="http://schemas.microsoft.com/office/drawing/2014/main" id="{7422D7C5-A418-EEC6-0168-D0278E1B0534}"/>
              </a:ext>
            </a:extLst>
          </p:cNvPr>
          <p:cNvSpPr txBox="1"/>
          <p:nvPr/>
        </p:nvSpPr>
        <p:spPr>
          <a:xfrm>
            <a:off x="5675239" y="194641"/>
            <a:ext cx="649524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D3C8D"/>
                </a:solidFill>
                <a:effectLst/>
                <a:uLnTx/>
                <a:uFillTx/>
                <a:latin typeface="Helvetica" panose="020B0604020202020204" pitchFamily="2" charset="0"/>
                <a:ea typeface="+mn-ea"/>
                <a:cs typeface="Helvetica" panose="020B0604020202020204" pitchFamily="34" charset="0"/>
              </a:rPr>
              <a:t>Six Ingredients Stirring Streaming Success</a:t>
            </a:r>
            <a:r>
              <a:rPr lang="en-US" sz="2200" b="1">
                <a:solidFill>
                  <a:srgbClr val="ED3C8D"/>
                </a:solidFill>
                <a:latin typeface="Helvetica" panose="020B0604020202020204" pitchFamily="2" charset="0"/>
                <a:cs typeface="Helvetica" panose="020B0604020202020204" pitchFamily="34" charset="0"/>
              </a:rPr>
              <a:t>s.</a:t>
            </a:r>
            <a:endParaRPr kumimoji="0" lang="en-US" sz="2200" b="1" i="0" u="none" strike="noStrike" kern="1200" cap="none" spc="0" normalizeH="0" baseline="0" noProof="0">
              <a:ln>
                <a:noFill/>
              </a:ln>
              <a:solidFill>
                <a:srgbClr val="ED3C8D"/>
              </a:solidFill>
              <a:effectLst/>
              <a:uLnTx/>
              <a:uFillTx/>
              <a:latin typeface="Helvetica" panose="020B0604020202020204" pitchFamily="2" charset="0"/>
              <a:ea typeface="+mn-ea"/>
              <a:cs typeface="Helvetica" panose="020B0604020202020204" pitchFamily="34" charset="0"/>
            </a:endParaRPr>
          </a:p>
        </p:txBody>
      </p:sp>
    </p:spTree>
    <p:extLst>
      <p:ext uri="{BB962C8B-B14F-4D97-AF65-F5344CB8AC3E}">
        <p14:creationId xmlns:p14="http://schemas.microsoft.com/office/powerpoint/2010/main" val="73201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7483B-C937-522F-5973-305EF9FD3F77}"/>
            </a:ext>
          </a:extLst>
        </p:cNvPr>
        <p:cNvGrpSpPr/>
        <p:nvPr/>
      </p:nvGrpSpPr>
      <p:grpSpPr>
        <a:xfrm>
          <a:off x="0" y="0"/>
          <a:ext cx="0" cy="0"/>
          <a:chOff x="0" y="0"/>
          <a:chExt cx="0" cy="0"/>
        </a:xfrm>
      </p:grpSpPr>
      <p:sp>
        <p:nvSpPr>
          <p:cNvPr id="177" name="Rectangle 176">
            <a:extLst>
              <a:ext uri="{FF2B5EF4-FFF2-40B4-BE49-F238E27FC236}">
                <a16:creationId xmlns:a16="http://schemas.microsoft.com/office/drawing/2014/main" id="{BB340A36-7619-780B-ABDB-452F3E0218F8}"/>
              </a:ext>
            </a:extLst>
          </p:cNvPr>
          <p:cNvSpPr>
            <a:spLocks noGrp="1" noRot="1" noMove="1" noResize="1" noEditPoints="1" noAdjustHandles="1" noChangeArrowheads="1" noChangeShapeType="1"/>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BF3C4EE-0F2D-DD02-449C-64A4B56CD45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5" name="Rectangle: Rounded Corners 24">
            <a:extLst>
              <a:ext uri="{FF2B5EF4-FFF2-40B4-BE49-F238E27FC236}">
                <a16:creationId xmlns:a16="http://schemas.microsoft.com/office/drawing/2014/main" id="{E4D75447-6795-27E1-D562-CD665DBC9FF4}"/>
              </a:ext>
            </a:extLst>
          </p:cNvPr>
          <p:cNvSpPr/>
          <p:nvPr/>
        </p:nvSpPr>
        <p:spPr>
          <a:xfrm>
            <a:off x="195662" y="2383479"/>
            <a:ext cx="3879850" cy="167142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91CF009-DD6D-62ED-1F55-766B11A4E751}"/>
              </a:ext>
            </a:extLst>
          </p:cNvPr>
          <p:cNvSpPr/>
          <p:nvPr/>
        </p:nvSpPr>
        <p:spPr>
          <a:xfrm>
            <a:off x="4188557" y="2383479"/>
            <a:ext cx="3879850" cy="167142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8A06F0B-30EA-9836-AC2A-2853EB366A8A}"/>
              </a:ext>
            </a:extLst>
          </p:cNvPr>
          <p:cNvSpPr/>
          <p:nvPr/>
        </p:nvSpPr>
        <p:spPr>
          <a:xfrm>
            <a:off x="8230934" y="2383479"/>
            <a:ext cx="3879850" cy="167142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33C4105-DE18-3010-F501-9A46A89BD281}"/>
              </a:ext>
            </a:extLst>
          </p:cNvPr>
          <p:cNvSpPr/>
          <p:nvPr/>
        </p:nvSpPr>
        <p:spPr>
          <a:xfrm>
            <a:off x="189749" y="4151389"/>
            <a:ext cx="3879850" cy="167142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E16ED19D-0B0A-FE18-26B1-A5CE446B9F1E}"/>
              </a:ext>
            </a:extLst>
          </p:cNvPr>
          <p:cNvSpPr/>
          <p:nvPr/>
        </p:nvSpPr>
        <p:spPr>
          <a:xfrm>
            <a:off x="4188557" y="4151389"/>
            <a:ext cx="3879850" cy="167142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B1F700F7-ABBD-02DA-BE1F-B10D79C86FFA}"/>
              </a:ext>
            </a:extLst>
          </p:cNvPr>
          <p:cNvSpPr/>
          <p:nvPr/>
        </p:nvSpPr>
        <p:spPr>
          <a:xfrm>
            <a:off x="8230064" y="4151389"/>
            <a:ext cx="3879850" cy="1671420"/>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162EC5AE-18EA-940E-00EE-3C88C7F22F5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B38A05E-5DDC-A830-2AC4-81EFD43E219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B64843D9-5CDB-9182-A8C4-2E0DEE272496}"/>
              </a:ext>
            </a:extLst>
          </p:cNvPr>
          <p:cNvSpPr txBox="1"/>
          <p:nvPr/>
        </p:nvSpPr>
        <p:spPr>
          <a:xfrm>
            <a:off x="51023" y="1874877"/>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Additional Custom Study Segments Available</a:t>
            </a:r>
            <a:endParaRPr kumimoji="0" lang="en-US" sz="14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259C98EA-39CA-E944-7A5A-0F65457E89C0}"/>
              </a:ext>
            </a:extLst>
          </p:cNvPr>
          <p:cNvSpPr txBox="1"/>
          <p:nvPr/>
        </p:nvSpPr>
        <p:spPr>
          <a:xfrm>
            <a:off x="-5297" y="-18722"/>
            <a:ext cx="1735037" cy="307777"/>
          </a:xfrm>
          <a:prstGeom prst="rect">
            <a:avLst/>
          </a:prstGeom>
          <a:solidFill>
            <a:srgbClr val="1B1464"/>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Want More Data?</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E839D819-FD56-5938-3C78-9BEE0ED16B0B}"/>
              </a:ext>
            </a:extLst>
          </p:cNvPr>
          <p:cNvSpPr/>
          <p:nvPr/>
        </p:nvSpPr>
        <p:spPr>
          <a:xfrm>
            <a:off x="297178" y="480824"/>
            <a:ext cx="117440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Through our custom research, we can cut statements on several demographics for VAB members, just ask!</a:t>
            </a:r>
            <a:endParaRPr kumimoji="0" lang="en-US" sz="2600" b="1" i="0" u="none" strike="noStrike" kern="1200" cap="none" spc="0" normalizeH="0" baseline="0" noProof="0">
              <a:ln>
                <a:noFill/>
              </a:ln>
              <a:solidFill>
                <a:srgbClr val="A343FF"/>
              </a:solidFill>
              <a:effectLst/>
              <a:uLnTx/>
              <a:uFillTx/>
              <a:latin typeface="Helvetica" pitchFamily="2" charset="0"/>
              <a:ea typeface="+mn-ea"/>
              <a:cs typeface="+mn-cs"/>
            </a:endParaRPr>
          </a:p>
        </p:txBody>
      </p:sp>
      <p:sp>
        <p:nvSpPr>
          <p:cNvPr id="12" name="Rectangle: Rounded Corners 11">
            <a:extLst>
              <a:ext uri="{FF2B5EF4-FFF2-40B4-BE49-F238E27FC236}">
                <a16:creationId xmlns:a16="http://schemas.microsoft.com/office/drawing/2014/main" id="{F8ED5F6C-4A5A-3D0C-FF66-36D77CC9CBB7}"/>
              </a:ext>
            </a:extLst>
          </p:cNvPr>
          <p:cNvSpPr/>
          <p:nvPr/>
        </p:nvSpPr>
        <p:spPr>
          <a:xfrm>
            <a:off x="0" y="5911945"/>
            <a:ext cx="12191999" cy="514765"/>
          </a:xfrm>
          <a:prstGeom prst="roundRect">
            <a:avLst>
              <a:gd name="adj" fmla="val 250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1B1464"/>
                </a:solidFill>
                <a:latin typeface="Helvetica" panose="020B0604020202020204" pitchFamily="34" charset="0"/>
                <a:cs typeface="Helvetica" panose="020B0604020202020204" pitchFamily="34" charset="0"/>
              </a:rPr>
              <a:t>For additional demo data, please contact </a:t>
            </a:r>
            <a:r>
              <a:rPr lang="en-US" b="1">
                <a:solidFill>
                  <a:srgbClr val="ED3C8D"/>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info@thevab.com</a:t>
            </a:r>
            <a:r>
              <a:rPr lang="en-US" b="1">
                <a:solidFill>
                  <a:srgbClr val="ED3C8D"/>
                </a:solidFill>
                <a:latin typeface="Helvetica" panose="020B0604020202020204" pitchFamily="34" charset="0"/>
                <a:cs typeface="Helvetica" panose="020B0604020202020204" pitchFamily="34" charset="0"/>
              </a:rPr>
              <a:t> </a:t>
            </a:r>
            <a:r>
              <a:rPr lang="en-US" b="1">
                <a:solidFill>
                  <a:srgbClr val="1B1464"/>
                </a:solidFill>
                <a:latin typeface="Helvetica" panose="020B0604020202020204" pitchFamily="34" charset="0"/>
                <a:cs typeface="Helvetica" panose="020B0604020202020204" pitchFamily="34" charset="0"/>
              </a:rPr>
              <a:t>with the desired segments &amp; requested slides </a:t>
            </a:r>
          </a:p>
        </p:txBody>
      </p:sp>
      <p:sp>
        <p:nvSpPr>
          <p:cNvPr id="13" name="TextBox 12">
            <a:extLst>
              <a:ext uri="{FF2B5EF4-FFF2-40B4-BE49-F238E27FC236}">
                <a16:creationId xmlns:a16="http://schemas.microsoft.com/office/drawing/2014/main" id="{BABAE4C0-DD76-C7DA-A9AB-A4B40934F260}"/>
              </a:ext>
            </a:extLst>
          </p:cNvPr>
          <p:cNvSpPr txBox="1"/>
          <p:nvPr/>
        </p:nvSpPr>
        <p:spPr>
          <a:xfrm>
            <a:off x="1430475" y="2789223"/>
            <a:ext cx="2614131" cy="830997"/>
          </a:xfrm>
          <a:prstGeom prst="rect">
            <a:avLst/>
          </a:prstGeom>
          <a:noFill/>
        </p:spPr>
        <p:txBody>
          <a:bodyPr wrap="square">
            <a:spAutoFit/>
          </a:bodyPr>
          <a:lstStyle/>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P16-24 / P25-34 / P16-34 / P18-34 / P35-54 / P35-74 /</a:t>
            </a:r>
            <a:b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b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P55-74 / P55-64 / P65-74</a:t>
            </a:r>
            <a:endParaRPr lang="en-US" sz="1600">
              <a:solidFill>
                <a:srgbClr val="1B1464"/>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AD99133-8670-A96B-4EDA-49A9E2A436AB}"/>
              </a:ext>
            </a:extLst>
          </p:cNvPr>
          <p:cNvSpPr txBox="1"/>
          <p:nvPr/>
        </p:nvSpPr>
        <p:spPr>
          <a:xfrm>
            <a:off x="2007290" y="2406670"/>
            <a:ext cx="1460500" cy="369332"/>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Demos</a:t>
            </a:r>
          </a:p>
        </p:txBody>
      </p:sp>
      <p:sp>
        <p:nvSpPr>
          <p:cNvPr id="16" name="TextBox 15">
            <a:extLst>
              <a:ext uri="{FF2B5EF4-FFF2-40B4-BE49-F238E27FC236}">
                <a16:creationId xmlns:a16="http://schemas.microsoft.com/office/drawing/2014/main" id="{DB9F5053-81B5-4F0D-00FD-AB42A7169E07}"/>
              </a:ext>
            </a:extLst>
          </p:cNvPr>
          <p:cNvSpPr txBox="1"/>
          <p:nvPr/>
        </p:nvSpPr>
        <p:spPr>
          <a:xfrm>
            <a:off x="5564473" y="2789223"/>
            <a:ext cx="2544541" cy="1138773"/>
          </a:xfrm>
          <a:prstGeom prst="rect">
            <a:avLst/>
          </a:prstGeom>
          <a:noFill/>
        </p:spPr>
        <p:txBody>
          <a:bodyPr wrap="square">
            <a:spAutoFit/>
          </a:bodyPr>
          <a:lstStyle/>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Female 16-24 / 25-34 / 16-34 / 35-74</a:t>
            </a:r>
            <a:br>
              <a:rPr lang="en-US" sz="1800">
                <a:solidFill>
                  <a:srgbClr val="1B1464"/>
                </a:solidFill>
                <a:effectLst/>
                <a:latin typeface="Helvetica" panose="020B0604020202020204" pitchFamily="34" charset="0"/>
                <a:ea typeface="Calibri" panose="020F0502020204030204" pitchFamily="34" charset="0"/>
                <a:cs typeface="Arial" panose="020B0604020202020204" pitchFamily="34" charset="0"/>
              </a:rPr>
            </a:br>
            <a:r>
              <a:rPr lang="en-US" sz="400">
                <a:solidFill>
                  <a:srgbClr val="1B1464"/>
                </a:solidFill>
                <a:effectLst/>
                <a:latin typeface="Helvetica" panose="020B0604020202020204" pitchFamily="34" charset="0"/>
                <a:ea typeface="Calibri" panose="020F0502020204030204" pitchFamily="34" charset="0"/>
                <a:cs typeface="Arial" panose="020B0604020202020204" pitchFamily="34" charset="0"/>
              </a:rPr>
              <a:t> </a:t>
            </a:r>
            <a:endParaRPr lang="en-US" sz="600">
              <a:solidFill>
                <a:srgbClr val="1B1464"/>
              </a:solidFill>
              <a:effectLst/>
              <a:latin typeface="Helvetica"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Male 16-24 / 25-34 / </a:t>
            </a:r>
            <a:b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b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16-34 / 35-74</a:t>
            </a:r>
          </a:p>
        </p:txBody>
      </p:sp>
      <p:sp>
        <p:nvSpPr>
          <p:cNvPr id="17" name="TextBox 16">
            <a:extLst>
              <a:ext uri="{FF2B5EF4-FFF2-40B4-BE49-F238E27FC236}">
                <a16:creationId xmlns:a16="http://schemas.microsoft.com/office/drawing/2014/main" id="{E55BAF11-E9E1-B15B-AE19-A5D619D646AD}"/>
              </a:ext>
            </a:extLst>
          </p:cNvPr>
          <p:cNvSpPr txBox="1"/>
          <p:nvPr/>
        </p:nvSpPr>
        <p:spPr>
          <a:xfrm>
            <a:off x="6106493" y="2406670"/>
            <a:ext cx="1460500" cy="369332"/>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Gender</a:t>
            </a:r>
          </a:p>
        </p:txBody>
      </p:sp>
      <p:sp>
        <p:nvSpPr>
          <p:cNvPr id="18" name="TextBox 17">
            <a:extLst>
              <a:ext uri="{FF2B5EF4-FFF2-40B4-BE49-F238E27FC236}">
                <a16:creationId xmlns:a16="http://schemas.microsoft.com/office/drawing/2014/main" id="{47816AD0-205B-03B6-8485-B29326CF7346}"/>
              </a:ext>
            </a:extLst>
          </p:cNvPr>
          <p:cNvSpPr txBox="1"/>
          <p:nvPr/>
        </p:nvSpPr>
        <p:spPr>
          <a:xfrm>
            <a:off x="9544833" y="2789223"/>
            <a:ext cx="2625648" cy="923330"/>
          </a:xfrm>
          <a:prstGeom prst="rect">
            <a:avLst/>
          </a:prstGeom>
          <a:noFill/>
        </p:spPr>
        <p:txBody>
          <a:bodyPr wrap="square">
            <a:spAutoFit/>
          </a:bodyPr>
          <a:lstStyle/>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Kids in HH / No Kids in HH</a:t>
            </a:r>
            <a:br>
              <a:rPr lang="en-US" sz="1800">
                <a:solidFill>
                  <a:srgbClr val="1B1464"/>
                </a:solidFill>
                <a:effectLst/>
                <a:latin typeface="Helvetica" panose="020B0604020202020204" pitchFamily="34" charset="0"/>
                <a:ea typeface="Calibri" panose="020F0502020204030204" pitchFamily="34" charset="0"/>
                <a:cs typeface="Arial" panose="020B0604020202020204" pitchFamily="34" charset="0"/>
              </a:rPr>
            </a:br>
            <a:endParaRPr lang="en-US" sz="600">
              <a:solidFill>
                <a:srgbClr val="1B1464"/>
              </a:solidFill>
              <a:effectLst/>
              <a:latin typeface="Helvetica"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Kids 0-5 in HH / Kids 6-12 in HH / Kids 13-17 in HH</a:t>
            </a:r>
          </a:p>
        </p:txBody>
      </p:sp>
      <p:sp>
        <p:nvSpPr>
          <p:cNvPr id="19" name="TextBox 18">
            <a:extLst>
              <a:ext uri="{FF2B5EF4-FFF2-40B4-BE49-F238E27FC236}">
                <a16:creationId xmlns:a16="http://schemas.microsoft.com/office/drawing/2014/main" id="{01A38C6F-F3D3-FAE8-FADE-242942D95197}"/>
              </a:ext>
            </a:extLst>
          </p:cNvPr>
          <p:cNvSpPr txBox="1"/>
          <p:nvPr/>
        </p:nvSpPr>
        <p:spPr>
          <a:xfrm>
            <a:off x="9630813" y="2406670"/>
            <a:ext cx="2479102" cy="369332"/>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Kids in Household</a:t>
            </a:r>
          </a:p>
        </p:txBody>
      </p:sp>
      <p:sp>
        <p:nvSpPr>
          <p:cNvPr id="20" name="TextBox 19">
            <a:extLst>
              <a:ext uri="{FF2B5EF4-FFF2-40B4-BE49-F238E27FC236}">
                <a16:creationId xmlns:a16="http://schemas.microsoft.com/office/drawing/2014/main" id="{239798CD-6CD4-904A-E330-44F4638BFC89}"/>
              </a:ext>
            </a:extLst>
          </p:cNvPr>
          <p:cNvSpPr txBox="1"/>
          <p:nvPr/>
        </p:nvSpPr>
        <p:spPr>
          <a:xfrm>
            <a:off x="1736591" y="4585071"/>
            <a:ext cx="2001899" cy="1015663"/>
          </a:xfrm>
          <a:prstGeom prst="rect">
            <a:avLst/>
          </a:prstGeom>
          <a:noFill/>
        </p:spPr>
        <p:txBody>
          <a:bodyPr wrap="square">
            <a:spAutoFit/>
          </a:bodyPr>
          <a:lstStyle/>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Non-Hispanic White</a:t>
            </a:r>
            <a:br>
              <a:rPr lang="en-US" sz="1800">
                <a:solidFill>
                  <a:srgbClr val="1B1464"/>
                </a:solidFill>
                <a:effectLst/>
                <a:latin typeface="Helvetica" panose="020B0604020202020204" pitchFamily="34" charset="0"/>
                <a:ea typeface="Calibri" panose="020F0502020204030204" pitchFamily="34" charset="0"/>
                <a:cs typeface="Arial" panose="020B0604020202020204" pitchFamily="34" charset="0"/>
              </a:rPr>
            </a:br>
            <a:br>
              <a:rPr lang="en-US" sz="600">
                <a:solidFill>
                  <a:srgbClr val="1B1464"/>
                </a:solidFill>
                <a:effectLst/>
                <a:latin typeface="Helvetica" panose="020B0604020202020204" pitchFamily="34" charset="0"/>
                <a:ea typeface="Calibri" panose="020F0502020204030204" pitchFamily="34" charset="0"/>
                <a:cs typeface="Arial" panose="020B0604020202020204" pitchFamily="34" charset="0"/>
              </a:rPr>
            </a:b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Non-Hispanic Black</a:t>
            </a:r>
            <a:br>
              <a:rPr lang="en-US" sz="1800">
                <a:solidFill>
                  <a:srgbClr val="1B1464"/>
                </a:solidFill>
                <a:effectLst/>
                <a:latin typeface="Helvetica" panose="020B0604020202020204" pitchFamily="34" charset="0"/>
                <a:ea typeface="Calibri" panose="020F0502020204030204" pitchFamily="34" charset="0"/>
                <a:cs typeface="Arial" panose="020B0604020202020204" pitchFamily="34" charset="0"/>
              </a:rPr>
            </a:br>
            <a:endParaRPr lang="en-US" sz="600">
              <a:solidFill>
                <a:srgbClr val="1B1464"/>
              </a:solidFill>
              <a:effectLst/>
              <a:latin typeface="Helvetica"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Hispanic</a:t>
            </a:r>
          </a:p>
        </p:txBody>
      </p:sp>
      <p:sp>
        <p:nvSpPr>
          <p:cNvPr id="21" name="TextBox 20">
            <a:extLst>
              <a:ext uri="{FF2B5EF4-FFF2-40B4-BE49-F238E27FC236}">
                <a16:creationId xmlns:a16="http://schemas.microsoft.com/office/drawing/2014/main" id="{6A640401-4C99-1853-AE2C-2F3FBC2AA35F}"/>
              </a:ext>
            </a:extLst>
          </p:cNvPr>
          <p:cNvSpPr txBox="1"/>
          <p:nvPr/>
        </p:nvSpPr>
        <p:spPr>
          <a:xfrm>
            <a:off x="2007290" y="4184329"/>
            <a:ext cx="1460500" cy="369332"/>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Ethnicity</a:t>
            </a:r>
          </a:p>
        </p:txBody>
      </p:sp>
      <p:sp>
        <p:nvSpPr>
          <p:cNvPr id="22" name="TextBox 21">
            <a:extLst>
              <a:ext uri="{FF2B5EF4-FFF2-40B4-BE49-F238E27FC236}">
                <a16:creationId xmlns:a16="http://schemas.microsoft.com/office/drawing/2014/main" id="{44E89E26-6CDA-5E03-63D2-864DB3717140}"/>
              </a:ext>
            </a:extLst>
          </p:cNvPr>
          <p:cNvSpPr txBox="1"/>
          <p:nvPr/>
        </p:nvSpPr>
        <p:spPr>
          <a:xfrm>
            <a:off x="5692422" y="4585071"/>
            <a:ext cx="2254911" cy="923330"/>
          </a:xfrm>
          <a:prstGeom prst="rect">
            <a:avLst/>
          </a:prstGeom>
          <a:noFill/>
        </p:spPr>
        <p:txBody>
          <a:bodyPr wrap="square">
            <a:spAutoFit/>
          </a:bodyPr>
          <a:lstStyle/>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&lt;$75K+ / $75K+</a:t>
            </a:r>
            <a:br>
              <a:rPr lang="en-US" sz="1800">
                <a:solidFill>
                  <a:srgbClr val="1B1464"/>
                </a:solidFill>
                <a:effectLst/>
                <a:latin typeface="Helvetica" panose="020B0604020202020204" pitchFamily="34" charset="0"/>
                <a:ea typeface="Calibri" panose="020F0502020204030204" pitchFamily="34" charset="0"/>
                <a:cs typeface="Arial" panose="020B0604020202020204" pitchFamily="34" charset="0"/>
              </a:rPr>
            </a:br>
            <a:endParaRPr lang="en-US" sz="600">
              <a:solidFill>
                <a:srgbClr val="1B1464"/>
              </a:solidFill>
              <a:effectLst/>
              <a:latin typeface="Helvetica"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600">
                <a:solidFill>
                  <a:srgbClr val="1B1464"/>
                </a:solidFill>
                <a:effectLst/>
                <a:latin typeface="Helvetica" panose="020B0604020202020204" pitchFamily="34" charset="0"/>
                <a:ea typeface="Calibri" panose="020F0502020204030204" pitchFamily="34" charset="0"/>
                <a:cs typeface="Arial" panose="020B0604020202020204" pitchFamily="34" charset="0"/>
              </a:rPr>
              <a:t>&lt;$50K / $50K-$74K / $75K - $99K / $100K+</a:t>
            </a:r>
          </a:p>
        </p:txBody>
      </p:sp>
      <p:sp>
        <p:nvSpPr>
          <p:cNvPr id="23" name="TextBox 22">
            <a:extLst>
              <a:ext uri="{FF2B5EF4-FFF2-40B4-BE49-F238E27FC236}">
                <a16:creationId xmlns:a16="http://schemas.microsoft.com/office/drawing/2014/main" id="{435778B3-24C2-F7CB-5AD6-46DC7CEBD05A}"/>
              </a:ext>
            </a:extLst>
          </p:cNvPr>
          <p:cNvSpPr txBox="1"/>
          <p:nvPr/>
        </p:nvSpPr>
        <p:spPr>
          <a:xfrm>
            <a:off x="5709288" y="4184329"/>
            <a:ext cx="2254910" cy="369332"/>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Household Income</a:t>
            </a:r>
          </a:p>
        </p:txBody>
      </p:sp>
      <p:sp>
        <p:nvSpPr>
          <p:cNvPr id="24" name="TextBox 23">
            <a:extLst>
              <a:ext uri="{FF2B5EF4-FFF2-40B4-BE49-F238E27FC236}">
                <a16:creationId xmlns:a16="http://schemas.microsoft.com/office/drawing/2014/main" id="{E10FD0EF-B9DE-9B9C-BD7A-AB784F6B94E3}"/>
              </a:ext>
            </a:extLst>
          </p:cNvPr>
          <p:cNvSpPr txBox="1"/>
          <p:nvPr/>
        </p:nvSpPr>
        <p:spPr>
          <a:xfrm>
            <a:off x="9883176" y="4520205"/>
            <a:ext cx="2158060" cy="923330"/>
          </a:xfrm>
          <a:prstGeom prst="rect">
            <a:avLst/>
          </a:prstGeom>
          <a:noFill/>
        </p:spPr>
        <p:txBody>
          <a:bodyPr wrap="square" rtlCol="0">
            <a:spAutoFit/>
          </a:bodyPr>
          <a:lstStyle/>
          <a:p>
            <a:r>
              <a:rPr lang="en-US" b="1">
                <a:solidFill>
                  <a:srgbClr val="1B1464"/>
                </a:solidFill>
                <a:latin typeface="Helvetica" panose="020B0604020202020204" pitchFamily="34" charset="0"/>
                <a:cs typeface="Helvetica" panose="020B0604020202020204" pitchFamily="34" charset="0"/>
              </a:rPr>
              <a:t>And More Cuts Involving Viewing Behaviors</a:t>
            </a:r>
          </a:p>
        </p:txBody>
      </p:sp>
      <p:pic>
        <p:nvPicPr>
          <p:cNvPr id="32" name="Picture 31" descr="A blue and pink symbols&#10;&#10;Description automatically generated">
            <a:extLst>
              <a:ext uri="{FF2B5EF4-FFF2-40B4-BE49-F238E27FC236}">
                <a16:creationId xmlns:a16="http://schemas.microsoft.com/office/drawing/2014/main" id="{554B6B16-A11C-AEED-B8B2-91993447606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38325" y="2789223"/>
            <a:ext cx="923330" cy="923330"/>
          </a:xfrm>
          <a:prstGeom prst="rect">
            <a:avLst/>
          </a:prstGeom>
        </p:spPr>
      </p:pic>
      <p:pic>
        <p:nvPicPr>
          <p:cNvPr id="34" name="Picture 33" descr="A drawing of a person and a child&#10;&#10;Description automatically generated">
            <a:extLst>
              <a:ext uri="{FF2B5EF4-FFF2-40B4-BE49-F238E27FC236}">
                <a16:creationId xmlns:a16="http://schemas.microsoft.com/office/drawing/2014/main" id="{E23F2AD3-E38F-92C3-BC24-8E63971FAF9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382504" y="2789223"/>
            <a:ext cx="923330" cy="923330"/>
          </a:xfrm>
          <a:prstGeom prst="rect">
            <a:avLst/>
          </a:prstGeom>
        </p:spPr>
      </p:pic>
      <p:pic>
        <p:nvPicPr>
          <p:cNvPr id="37" name="Picture 36" descr="A blue and green globe&#10;&#10;Description automatically generated">
            <a:extLst>
              <a:ext uri="{FF2B5EF4-FFF2-40B4-BE49-F238E27FC236}">
                <a16:creationId xmlns:a16="http://schemas.microsoft.com/office/drawing/2014/main" id="{DA25626E-5524-AD90-33F9-DC5C2B72038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369036" y="4557133"/>
            <a:ext cx="923330" cy="923330"/>
          </a:xfrm>
          <a:prstGeom prst="rect">
            <a:avLst/>
          </a:prstGeom>
        </p:spPr>
      </p:pic>
      <p:pic>
        <p:nvPicPr>
          <p:cNvPr id="39" name="Picture 38" descr="A yellow and pink hourglass&#10;&#10;Description automatically generated">
            <a:extLst>
              <a:ext uri="{FF2B5EF4-FFF2-40B4-BE49-F238E27FC236}">
                <a16:creationId xmlns:a16="http://schemas.microsoft.com/office/drawing/2014/main" id="{1AAD617B-E9B6-7332-95DC-AF43A684DE2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69036" y="2789223"/>
            <a:ext cx="923330" cy="923330"/>
          </a:xfrm>
          <a:prstGeom prst="rect">
            <a:avLst/>
          </a:prstGeom>
        </p:spPr>
      </p:pic>
      <p:pic>
        <p:nvPicPr>
          <p:cNvPr id="41" name="Picture 40" descr="A graph of coins and a line&#10;&#10;Description automatically generated">
            <a:extLst>
              <a:ext uri="{FF2B5EF4-FFF2-40B4-BE49-F238E27FC236}">
                <a16:creationId xmlns:a16="http://schemas.microsoft.com/office/drawing/2014/main" id="{CECD0CAA-D792-3BEC-9B5F-1EE1E52952F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338325" y="4557133"/>
            <a:ext cx="923330" cy="923330"/>
          </a:xfrm>
          <a:prstGeom prst="rect">
            <a:avLst/>
          </a:prstGeom>
        </p:spPr>
      </p:pic>
      <p:pic>
        <p:nvPicPr>
          <p:cNvPr id="43" name="Picture 42" descr="A computer monitor with a remote control&#10;&#10;Description automatically generated">
            <a:extLst>
              <a:ext uri="{FF2B5EF4-FFF2-40B4-BE49-F238E27FC236}">
                <a16:creationId xmlns:a16="http://schemas.microsoft.com/office/drawing/2014/main" id="{6D207E6F-C0A2-AE92-241C-C0ECF6A6A87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382504" y="4557133"/>
            <a:ext cx="923330" cy="923330"/>
          </a:xfrm>
          <a:prstGeom prst="rect">
            <a:avLst/>
          </a:prstGeom>
        </p:spPr>
      </p:pic>
      <p:sp>
        <p:nvSpPr>
          <p:cNvPr id="3" name="Ribbon: Tilted Up 2">
            <a:extLst>
              <a:ext uri="{FF2B5EF4-FFF2-40B4-BE49-F238E27FC236}">
                <a16:creationId xmlns:a16="http://schemas.microsoft.com/office/drawing/2014/main" id="{55247149-D422-1EF1-2AA2-842984C19B71}"/>
              </a:ext>
            </a:extLst>
          </p:cNvPr>
          <p:cNvSpPr/>
          <p:nvPr/>
        </p:nvSpPr>
        <p:spPr>
          <a:xfrm rot="20327838">
            <a:off x="5041" y="1724044"/>
            <a:ext cx="2862548" cy="638511"/>
          </a:xfrm>
          <a:prstGeom prst="ribbon2">
            <a:avLst>
              <a:gd name="adj1" fmla="val 18833"/>
              <a:gd name="adj2" fmla="val 70466"/>
            </a:avLst>
          </a:prstGeom>
          <a:solidFill>
            <a:srgbClr val="FFE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a:solidFill>
                  <a:srgbClr val="1B1464"/>
                </a:solidFill>
                <a:latin typeface="Helvetica" panose="020B0604020202020204" pitchFamily="34" charset="0"/>
                <a:cs typeface="Helvetica" panose="020B0604020202020204" pitchFamily="34" charset="0"/>
              </a:rPr>
              <a:t>VAB Member Exclusive</a:t>
            </a:r>
          </a:p>
        </p:txBody>
      </p:sp>
    </p:spTree>
    <p:extLst>
      <p:ext uri="{BB962C8B-B14F-4D97-AF65-F5344CB8AC3E}">
        <p14:creationId xmlns:p14="http://schemas.microsoft.com/office/powerpoint/2010/main" val="1694356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4F4F-A525-5A99-5AB1-7CB32D7B0AE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16252B9-1304-14B4-5F2E-C2887E0372D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 name="Rectangle 1">
            <a:extLst>
              <a:ext uri="{FF2B5EF4-FFF2-40B4-BE49-F238E27FC236}">
                <a16:creationId xmlns:a16="http://schemas.microsoft.com/office/drawing/2014/main" id="{832C1182-BB60-03AD-1499-67CD5C4CE5AC}"/>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03661D9A-DE49-B94D-2C5B-B06C4BF2E42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98807" y="4257589"/>
            <a:ext cx="1896602" cy="118937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9525">
            <a:solidFill>
              <a:srgbClr val="1B1464"/>
            </a:solidFill>
          </a:ln>
        </p:spPr>
      </p:pic>
      <p:pic>
        <p:nvPicPr>
          <p:cNvPr id="29" name="Picture 28">
            <a:hlinkClick r:id="rId6"/>
            <a:extLst>
              <a:ext uri="{FF2B5EF4-FFF2-40B4-BE49-F238E27FC236}">
                <a16:creationId xmlns:a16="http://schemas.microsoft.com/office/drawing/2014/main" id="{8B2C3B44-7CD2-CD37-DE26-BF6DFF2A12C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62872" y="462452"/>
            <a:ext cx="2084768" cy="121967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9525">
            <a:solidFill>
              <a:srgbClr val="1B1464"/>
            </a:solidFill>
          </a:ln>
        </p:spPr>
      </p:pic>
      <p:pic>
        <p:nvPicPr>
          <p:cNvPr id="25" name="Picture 24">
            <a:hlinkClick r:id="rId8"/>
            <a:extLst>
              <a:ext uri="{FF2B5EF4-FFF2-40B4-BE49-F238E27FC236}">
                <a16:creationId xmlns:a16="http://schemas.microsoft.com/office/drawing/2014/main" id="{7F7DC831-59EF-1296-C345-2AAA41395D6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59733" y="4273604"/>
            <a:ext cx="2091047" cy="117805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9525">
            <a:solidFill>
              <a:srgbClr val="1B1464"/>
            </a:solidFill>
          </a:ln>
        </p:spPr>
      </p:pic>
      <p:sp>
        <p:nvSpPr>
          <p:cNvPr id="30" name="Rectangle 29">
            <a:extLst>
              <a:ext uri="{FF2B5EF4-FFF2-40B4-BE49-F238E27FC236}">
                <a16:creationId xmlns:a16="http://schemas.microsoft.com/office/drawing/2014/main" id="{1FCC6FDC-7333-857C-BAE3-4BE3C202E0AD}"/>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7" name="TextBox 6">
            <a:extLst>
              <a:ext uri="{FF2B5EF4-FFF2-40B4-BE49-F238E27FC236}">
                <a16:creationId xmlns:a16="http://schemas.microsoft.com/office/drawing/2014/main" id="{FEDD9487-33A4-B320-7442-FFC5E155E59A}"/>
              </a:ext>
            </a:extLst>
          </p:cNvPr>
          <p:cNvSpPr txBox="1"/>
          <p:nvPr/>
        </p:nvSpPr>
        <p:spPr>
          <a:xfrm>
            <a:off x="289383" y="4558002"/>
            <a:ext cx="528732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Helvetica" pitchFamily="2" charset="0"/>
                <a:ea typeface="+mn-ea"/>
                <a:cs typeface="+mn-cs"/>
              </a:rPr>
              <a:t>Want to learn more about streaming?</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Let us be your guide. </a:t>
            </a:r>
            <a:b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Visit the VAB’s </a:t>
            </a:r>
            <a:r>
              <a:rPr lang="en-US" b="1">
                <a:solidFill>
                  <a:srgbClr val="ED3C8D"/>
                </a:solidFill>
                <a:latin typeface="Helvetica" pitchFamily="2" charset="0"/>
                <a:hlinkClick r:id="rId10">
                  <a:extLst>
                    <a:ext uri="{A12FA001-AC4F-418D-AE19-62706E023703}">
                      <ahyp:hlinkClr xmlns:ahyp="http://schemas.microsoft.com/office/drawing/2018/hyperlinkcolor" val="tx"/>
                    </a:ext>
                  </a:extLst>
                </a:hlinkClick>
              </a:rPr>
              <a:t>Streaming Video Resources</a:t>
            </a:r>
            <a:br>
              <a:rPr lang="en-US" b="1">
                <a:solidFill>
                  <a:srgbClr val="ED3C8D"/>
                </a:solidFill>
                <a:latin typeface="Helvetica" pitchFamily="2" charset="0"/>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to get clarity on streaming terms, understand the latest trends and behaviors, learn about streaming outcomes and more.</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5374EF19-DAF0-BFAE-1A71-A05514F77277}"/>
              </a:ext>
            </a:extLst>
          </p:cNvPr>
          <p:cNvSpPr/>
          <p:nvPr/>
        </p:nvSpPr>
        <p:spPr>
          <a:xfrm>
            <a:off x="289383" y="2806045"/>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E2E139DB-4B24-78B7-679D-EEE1150F51D4}"/>
              </a:ext>
            </a:extLst>
          </p:cNvPr>
          <p:cNvSpPr/>
          <p:nvPr/>
        </p:nvSpPr>
        <p:spPr>
          <a:xfrm>
            <a:off x="6110516" y="6078408"/>
            <a:ext cx="605996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a:t>
            </a:r>
            <a:b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b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11"/>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D8D5A079-89AB-8B1A-50EC-B173C5E12E1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DDFB708D-7AA2-A031-1E13-AFF307366D4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15" name="Group 14">
            <a:extLst>
              <a:ext uri="{FF2B5EF4-FFF2-40B4-BE49-F238E27FC236}">
                <a16:creationId xmlns:a16="http://schemas.microsoft.com/office/drawing/2014/main" id="{385847F0-4799-99A1-5781-ED1EAFF9FA99}"/>
              </a:ext>
            </a:extLst>
          </p:cNvPr>
          <p:cNvGrpSpPr/>
          <p:nvPr/>
        </p:nvGrpSpPr>
        <p:grpSpPr>
          <a:xfrm>
            <a:off x="3087965" y="696421"/>
            <a:ext cx="2300930" cy="744993"/>
            <a:chOff x="198561" y="542425"/>
            <a:chExt cx="1540730" cy="744993"/>
          </a:xfrm>
        </p:grpSpPr>
        <p:sp>
          <p:nvSpPr>
            <p:cNvPr id="17" name="TextBox 16">
              <a:extLst>
                <a:ext uri="{FF2B5EF4-FFF2-40B4-BE49-F238E27FC236}">
                  <a16:creationId xmlns:a16="http://schemas.microsoft.com/office/drawing/2014/main" id="{65D92C6D-5BEE-AEB0-8B45-C484C9651A1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12">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AD86D579-620A-1157-C6C6-DCC29623F7C4}"/>
                </a:ext>
              </a:extLst>
            </p:cNvPr>
            <p:cNvSpPr txBox="1"/>
            <p:nvPr/>
          </p:nvSpPr>
          <p:spPr>
            <a:xfrm>
              <a:off x="198562" y="856531"/>
              <a:ext cx="15407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reedk@thevab.com</a:t>
              </a:r>
            </a:p>
          </p:txBody>
        </p:sp>
      </p:grpSp>
      <p:sp>
        <p:nvSpPr>
          <p:cNvPr id="12" name="TextBox 11">
            <a:hlinkClick r:id="rId8"/>
            <a:extLst>
              <a:ext uri="{FF2B5EF4-FFF2-40B4-BE49-F238E27FC236}">
                <a16:creationId xmlns:a16="http://schemas.microsoft.com/office/drawing/2014/main" id="{D5496AFD-AFA4-C5DD-0D9A-5B78C9F0D74E}"/>
              </a:ext>
            </a:extLst>
          </p:cNvPr>
          <p:cNvSpPr txBox="1"/>
          <p:nvPr/>
        </p:nvSpPr>
        <p:spPr>
          <a:xfrm>
            <a:off x="6352071" y="5467640"/>
            <a:ext cx="2506371"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League of Their 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Exploring the Rising Popularity </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Women’s Sports</a:t>
            </a:r>
          </a:p>
        </p:txBody>
      </p:sp>
      <p:grpSp>
        <p:nvGrpSpPr>
          <p:cNvPr id="3" name="Group 2">
            <a:extLst>
              <a:ext uri="{FF2B5EF4-FFF2-40B4-BE49-F238E27FC236}">
                <a16:creationId xmlns:a16="http://schemas.microsoft.com/office/drawing/2014/main" id="{5408204C-BD15-3BC4-6B6A-23EBF811C56E}"/>
              </a:ext>
            </a:extLst>
          </p:cNvPr>
          <p:cNvGrpSpPr/>
          <p:nvPr/>
        </p:nvGrpSpPr>
        <p:grpSpPr>
          <a:xfrm>
            <a:off x="291084" y="691717"/>
            <a:ext cx="3046257" cy="744993"/>
            <a:chOff x="2529807" y="560359"/>
            <a:chExt cx="1962494" cy="744993"/>
          </a:xfrm>
        </p:grpSpPr>
        <p:sp>
          <p:nvSpPr>
            <p:cNvPr id="10" name="TextBox 9">
              <a:hlinkClick r:id="rId12"/>
              <a:extLst>
                <a:ext uri="{FF2B5EF4-FFF2-40B4-BE49-F238E27FC236}">
                  <a16:creationId xmlns:a16="http://schemas.microsoft.com/office/drawing/2014/main" id="{ED6AFB16-204D-D58F-A5A1-560249DEEA72}"/>
                </a:ext>
              </a:extLst>
            </p:cNvPr>
            <p:cNvSpPr txBox="1"/>
            <p:nvPr/>
          </p:nvSpPr>
          <p:spPr>
            <a:xfrm>
              <a:off x="2529808" y="560359"/>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Jason Wiese</a:t>
              </a:r>
            </a:p>
          </p:txBody>
        </p:sp>
        <p:sp>
          <p:nvSpPr>
            <p:cNvPr id="14" name="TextBox 13">
              <a:extLst>
                <a:ext uri="{FF2B5EF4-FFF2-40B4-BE49-F238E27FC236}">
                  <a16:creationId xmlns:a16="http://schemas.microsoft.com/office/drawing/2014/main" id="{1104EAC2-6B1C-B0A1-D611-4946641EC4A1}"/>
                </a:ext>
              </a:extLst>
            </p:cNvPr>
            <p:cNvSpPr txBox="1"/>
            <p:nvPr/>
          </p:nvSpPr>
          <p:spPr>
            <a:xfrm>
              <a:off x="2529807" y="874465"/>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jasonw@thevab.com</a:t>
              </a:r>
            </a:p>
          </p:txBody>
        </p:sp>
      </p:grpSp>
      <p:pic>
        <p:nvPicPr>
          <p:cNvPr id="18" name="Picture 17">
            <a:extLst>
              <a:ext uri="{FF2B5EF4-FFF2-40B4-BE49-F238E27FC236}">
                <a16:creationId xmlns:a16="http://schemas.microsoft.com/office/drawing/2014/main" id="{FED8781D-5FCA-9752-4415-2BA1CD3AF9A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97661" y="523"/>
            <a:ext cx="1294337" cy="753690"/>
          </a:xfrm>
          <a:prstGeom prst="rect">
            <a:avLst/>
          </a:prstGeom>
        </p:spPr>
      </p:pic>
      <p:sp>
        <p:nvSpPr>
          <p:cNvPr id="27" name="TextBox 26">
            <a:hlinkClick r:id="rId6"/>
            <a:extLst>
              <a:ext uri="{FF2B5EF4-FFF2-40B4-BE49-F238E27FC236}">
                <a16:creationId xmlns:a16="http://schemas.microsoft.com/office/drawing/2014/main" id="{CFB2D900-132C-DD8C-A1E8-E04905078C90}"/>
              </a:ext>
            </a:extLst>
          </p:cNvPr>
          <p:cNvSpPr txBox="1"/>
          <p:nvPr/>
        </p:nvSpPr>
        <p:spPr>
          <a:xfrm>
            <a:off x="6193863" y="1688786"/>
            <a:ext cx="2822787"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Advertising, Accelerated</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 Update on 15 Streaming Trends </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That Are Impacting Marketing Plans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4" name="TextBox 33">
            <a:hlinkClick r:id="rId3"/>
            <a:extLst>
              <a:ext uri="{FF2B5EF4-FFF2-40B4-BE49-F238E27FC236}">
                <a16:creationId xmlns:a16="http://schemas.microsoft.com/office/drawing/2014/main" id="{6DE29A01-E48D-7805-7515-7673D2B4B0A4}"/>
              </a:ext>
            </a:extLst>
          </p:cNvPr>
          <p:cNvSpPr txBox="1"/>
          <p:nvPr/>
        </p:nvSpPr>
        <p:spPr>
          <a:xfrm>
            <a:off x="9035715" y="5450936"/>
            <a:ext cx="2822787"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You Oughta Know</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All Impressions Aren’t Created Equal</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&amp; What It Means for Video Measurement</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5" name="Picture 34">
            <a:hlinkClick r:id="rId14"/>
            <a:extLst>
              <a:ext uri="{FF2B5EF4-FFF2-40B4-BE49-F238E27FC236}">
                <a16:creationId xmlns:a16="http://schemas.microsoft.com/office/drawing/2014/main" id="{587B6C88-39D4-47A2-A84D-FE232010E515}"/>
              </a:ext>
            </a:extLst>
          </p:cNvPr>
          <p:cNvPicPr>
            <a:picLocks noChangeAspect="1"/>
          </p:cNvPicPr>
          <p:nvPr/>
        </p:nvPicPr>
        <p:blipFill>
          <a:blip r:embed="rId15" cstate="hqprint">
            <a:extLst>
              <a:ext uri="{28A0092B-C50C-407E-A947-70E740481C1C}">
                <a14:useLocalDpi xmlns:a14="http://schemas.microsoft.com/office/drawing/2010/main"/>
              </a:ext>
            </a:extLst>
          </a:blip>
          <a:srcRect/>
          <a:stretch/>
        </p:blipFill>
        <p:spPr>
          <a:xfrm>
            <a:off x="9397625" y="2359628"/>
            <a:ext cx="2098966" cy="115651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9525">
            <a:solidFill>
              <a:srgbClr val="1B1464"/>
            </a:solidFill>
          </a:ln>
        </p:spPr>
      </p:pic>
      <p:sp>
        <p:nvSpPr>
          <p:cNvPr id="36" name="TextBox 35">
            <a:hlinkClick r:id="rId14"/>
            <a:extLst>
              <a:ext uri="{FF2B5EF4-FFF2-40B4-BE49-F238E27FC236}">
                <a16:creationId xmlns:a16="http://schemas.microsoft.com/office/drawing/2014/main" id="{B24DBC41-C770-41BE-D314-F2D499879335}"/>
              </a:ext>
            </a:extLst>
          </p:cNvPr>
          <p:cNvSpPr txBox="1"/>
          <p:nvPr/>
        </p:nvSpPr>
        <p:spPr>
          <a:xfrm>
            <a:off x="8872221" y="3545417"/>
            <a:ext cx="3149775"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Shortening the Path to Purchase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New Opportunities in Shoppable TV are Igniting Viewer Engagement &amp; Brand Performance </a:t>
            </a:r>
          </a:p>
        </p:txBody>
      </p:sp>
      <p:pic>
        <p:nvPicPr>
          <p:cNvPr id="38" name="Picture 37">
            <a:hlinkClick r:id="rId16"/>
            <a:extLst>
              <a:ext uri="{FF2B5EF4-FFF2-40B4-BE49-F238E27FC236}">
                <a16:creationId xmlns:a16="http://schemas.microsoft.com/office/drawing/2014/main" id="{BA474677-A300-59E0-E852-0CC163477703}"/>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9409574" y="456920"/>
            <a:ext cx="2075069" cy="1219671"/>
          </a:xfrm>
          <a:prstGeom prst="rect">
            <a:avLst/>
          </a:prstGeom>
          <a:ln>
            <a:solidFill>
              <a:srgbClr val="1F1A62"/>
            </a:solidFill>
          </a:ln>
        </p:spPr>
      </p:pic>
      <p:pic>
        <p:nvPicPr>
          <p:cNvPr id="41" name="Picture 40">
            <a:hlinkClick r:id="rId18"/>
            <a:extLst>
              <a:ext uri="{FF2B5EF4-FFF2-40B4-BE49-F238E27FC236}">
                <a16:creationId xmlns:a16="http://schemas.microsoft.com/office/drawing/2014/main" id="{D4278C70-C69C-6AED-86B5-037B91DA3FA3}"/>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6559971" y="2373410"/>
            <a:ext cx="2090571" cy="1182859"/>
          </a:xfrm>
          <a:prstGeom prst="rect">
            <a:avLst/>
          </a:prstGeom>
          <a:ln>
            <a:solidFill>
              <a:srgbClr val="1F1A62"/>
            </a:solidFill>
          </a:ln>
        </p:spPr>
      </p:pic>
      <p:sp>
        <p:nvSpPr>
          <p:cNvPr id="42" name="TextBox 41">
            <a:hlinkClick r:id="rId18"/>
            <a:extLst>
              <a:ext uri="{FF2B5EF4-FFF2-40B4-BE49-F238E27FC236}">
                <a16:creationId xmlns:a16="http://schemas.microsoft.com/office/drawing/2014/main" id="{D11A900A-F582-D5FF-6CD9-BB153EBC9D63}"/>
              </a:ext>
            </a:extLst>
          </p:cNvPr>
          <p:cNvSpPr txBox="1"/>
          <p:nvPr/>
        </p:nvSpPr>
        <p:spPr>
          <a:xfrm>
            <a:off x="6318139" y="3566063"/>
            <a:ext cx="2574235"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Consumer Connection</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the Effect of Quality </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Across Media Platforms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3" name="TextBox 42">
            <a:hlinkClick r:id="rId16"/>
            <a:extLst>
              <a:ext uri="{FF2B5EF4-FFF2-40B4-BE49-F238E27FC236}">
                <a16:creationId xmlns:a16="http://schemas.microsoft.com/office/drawing/2014/main" id="{ECC52000-1853-1C9E-3E4C-1961F137BF6E}"/>
              </a:ext>
            </a:extLst>
          </p:cNvPr>
          <p:cNvSpPr txBox="1"/>
          <p:nvPr/>
        </p:nvSpPr>
        <p:spPr>
          <a:xfrm>
            <a:off x="9035715" y="1649573"/>
            <a:ext cx="2822787"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Prioritize Quality</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Importance of Value When </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Selecting Video Platforms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nvGrpSpPr>
          <p:cNvPr id="19" name="Group 18">
            <a:extLst>
              <a:ext uri="{FF2B5EF4-FFF2-40B4-BE49-F238E27FC236}">
                <a16:creationId xmlns:a16="http://schemas.microsoft.com/office/drawing/2014/main" id="{0C77B7B3-3925-223B-5F27-82C0777D3BDE}"/>
              </a:ext>
            </a:extLst>
          </p:cNvPr>
          <p:cNvGrpSpPr/>
          <p:nvPr/>
        </p:nvGrpSpPr>
        <p:grpSpPr>
          <a:xfrm>
            <a:off x="3087965" y="1701991"/>
            <a:ext cx="2170850" cy="744993"/>
            <a:chOff x="198561" y="542425"/>
            <a:chExt cx="1453627" cy="744993"/>
          </a:xfrm>
        </p:grpSpPr>
        <p:sp>
          <p:nvSpPr>
            <p:cNvPr id="21" name="TextBox 20">
              <a:hlinkClick r:id="rId12"/>
              <a:extLst>
                <a:ext uri="{FF2B5EF4-FFF2-40B4-BE49-F238E27FC236}">
                  <a16:creationId xmlns:a16="http://schemas.microsoft.com/office/drawing/2014/main" id="{626681B8-89B4-C015-D638-97D78D9A1BF4}"/>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Kaileen </a:t>
              </a:r>
              <a:r>
                <a:rPr lang="en-US" sz="1100" b="1" u="sng">
                  <a:solidFill>
                    <a:schemeClr val="bg1"/>
                  </a:solidFill>
                  <a:latin typeface="Helvetica" pitchFamily="2" charset="0"/>
                </a:rPr>
                <a:t>Cain</a:t>
              </a:r>
              <a:endParaRPr kumimoji="0" lang="en-US" sz="1100" b="1" i="0" u="sng"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24" name="TextBox 23">
              <a:extLst>
                <a:ext uri="{FF2B5EF4-FFF2-40B4-BE49-F238E27FC236}">
                  <a16:creationId xmlns:a16="http://schemas.microsoft.com/office/drawing/2014/main" id="{314D8A78-F028-C0B1-D38A-3AD610A46191}"/>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kaileenc@thevab.com</a:t>
              </a:r>
            </a:p>
          </p:txBody>
        </p:sp>
      </p:grpSp>
      <p:grpSp>
        <p:nvGrpSpPr>
          <p:cNvPr id="26" name="Group 25">
            <a:extLst>
              <a:ext uri="{FF2B5EF4-FFF2-40B4-BE49-F238E27FC236}">
                <a16:creationId xmlns:a16="http://schemas.microsoft.com/office/drawing/2014/main" id="{AD60E54D-C7CA-F21F-10B2-D59FF8AB806B}"/>
              </a:ext>
            </a:extLst>
          </p:cNvPr>
          <p:cNvGrpSpPr/>
          <p:nvPr/>
        </p:nvGrpSpPr>
        <p:grpSpPr>
          <a:xfrm>
            <a:off x="276097" y="1728420"/>
            <a:ext cx="3067992" cy="744993"/>
            <a:chOff x="198561" y="542425"/>
            <a:chExt cx="2372065" cy="744993"/>
          </a:xfrm>
        </p:grpSpPr>
        <p:sp>
          <p:nvSpPr>
            <p:cNvPr id="28" name="TextBox 27">
              <a:hlinkClick r:id="rId12"/>
              <a:extLst>
                <a:ext uri="{FF2B5EF4-FFF2-40B4-BE49-F238E27FC236}">
                  <a16:creationId xmlns:a16="http://schemas.microsoft.com/office/drawing/2014/main" id="{E0194558-5F21-5A36-7FD1-A56B521D61F2}"/>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Leah Montner Dixon</a:t>
              </a:r>
            </a:p>
          </p:txBody>
        </p:sp>
        <p:sp>
          <p:nvSpPr>
            <p:cNvPr id="31" name="TextBox 30">
              <a:hlinkClick r:id="rId12"/>
              <a:extLst>
                <a:ext uri="{FF2B5EF4-FFF2-40B4-BE49-F238E27FC236}">
                  <a16:creationId xmlns:a16="http://schemas.microsoft.com/office/drawing/2014/main" id="{22C9BD97-44BA-70A9-7090-A9FE0F883BA4}"/>
                </a:ext>
              </a:extLst>
            </p:cNvPr>
            <p:cNvSpPr txBox="1"/>
            <p:nvPr/>
          </p:nvSpPr>
          <p:spPr>
            <a:xfrm>
              <a:off x="198561" y="856531"/>
              <a:ext cx="23720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grpSp>
    </p:spTree>
    <p:extLst>
      <p:ext uri="{BB962C8B-B14F-4D97-AF65-F5344CB8AC3E}">
        <p14:creationId xmlns:p14="http://schemas.microsoft.com/office/powerpoint/2010/main" val="3394604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FA3B4A-C41E-F55D-EEFD-3408D9769CE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5"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5505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9F44-880E-F82D-8073-9CD112FD919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5955A4B-2FA7-78FC-D996-00C696FA9796}"/>
              </a:ext>
            </a:extLst>
          </p:cNvPr>
          <p:cNvSpPr/>
          <p:nvPr/>
        </p:nvSpPr>
        <p:spPr>
          <a:xfrm>
            <a:off x="0" y="1685013"/>
            <a:ext cx="12192000" cy="5172987"/>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B492A44-9299-0D62-7279-53C36DD60F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7" name="Rectangle 46">
            <a:extLst>
              <a:ext uri="{FF2B5EF4-FFF2-40B4-BE49-F238E27FC236}">
                <a16:creationId xmlns:a16="http://schemas.microsoft.com/office/drawing/2014/main" id="{16704570-E367-7761-0834-8685CE88CDFF}"/>
              </a:ext>
            </a:extLst>
          </p:cNvPr>
          <p:cNvSpPr/>
          <p:nvPr/>
        </p:nvSpPr>
        <p:spPr>
          <a:xfrm>
            <a:off x="0" y="0"/>
            <a:ext cx="12192000" cy="16909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65B151A1-D143-564B-3A88-A4A2817A8D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2133629C-8BEB-A41A-5C95-38B1C9B2B39A}"/>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hlinkClick r:id="rId4" action="ppaction://hlinksldjump"/>
            <a:extLst>
              <a:ext uri="{FF2B5EF4-FFF2-40B4-BE49-F238E27FC236}">
                <a16:creationId xmlns:a16="http://schemas.microsoft.com/office/drawing/2014/main" id="{C2EEFAAD-EBC0-0826-B106-6AE4C7429300}"/>
              </a:ext>
            </a:extLst>
          </p:cNvPr>
          <p:cNvSpPr/>
          <p:nvPr/>
        </p:nvSpPr>
        <p:spPr>
          <a:xfrm>
            <a:off x="454594" y="4984208"/>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 action="ppaction://noaction"/>
            <a:extLst>
              <a:ext uri="{FF2B5EF4-FFF2-40B4-BE49-F238E27FC236}">
                <a16:creationId xmlns:a16="http://schemas.microsoft.com/office/drawing/2014/main" id="{FE1B438D-28E1-E206-D2C2-5887F9B69ACD}"/>
              </a:ext>
            </a:extLst>
          </p:cNvPr>
          <p:cNvSpPr/>
          <p:nvPr/>
        </p:nvSpPr>
        <p:spPr>
          <a:xfrm>
            <a:off x="526244" y="546052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DB6E4E6-40E8-52F9-9A5F-C70B93A3D309}"/>
              </a:ext>
            </a:extLst>
          </p:cNvPr>
          <p:cNvSpPr/>
          <p:nvPr/>
        </p:nvSpPr>
        <p:spPr>
          <a:xfrm>
            <a:off x="6237550"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Retention</a:t>
            </a:r>
          </a:p>
        </p:txBody>
      </p:sp>
      <p:sp>
        <p:nvSpPr>
          <p:cNvPr id="20" name="Rectangle 19">
            <a:extLst>
              <a:ext uri="{FF2B5EF4-FFF2-40B4-BE49-F238E27FC236}">
                <a16:creationId xmlns:a16="http://schemas.microsoft.com/office/drawing/2014/main" id="{74FD7562-E0FE-C965-6425-28DF8FCA77D2}"/>
              </a:ext>
            </a:extLst>
          </p:cNvPr>
          <p:cNvSpPr/>
          <p:nvPr/>
        </p:nvSpPr>
        <p:spPr>
          <a:xfrm>
            <a:off x="8272533"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Cross-Platform Content Discovery</a:t>
            </a:r>
          </a:p>
        </p:txBody>
      </p:sp>
      <p:sp>
        <p:nvSpPr>
          <p:cNvPr id="25" name="Rectangle 24">
            <a:extLst>
              <a:ext uri="{FF2B5EF4-FFF2-40B4-BE49-F238E27FC236}">
                <a16:creationId xmlns:a16="http://schemas.microsoft.com/office/drawing/2014/main" id="{1340C2B0-0A5E-6424-7C31-4E35AC15E35B}"/>
              </a:ext>
            </a:extLst>
          </p:cNvPr>
          <p:cNvSpPr/>
          <p:nvPr/>
        </p:nvSpPr>
        <p:spPr>
          <a:xfrm>
            <a:off x="217891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Engagement</a:t>
            </a:r>
          </a:p>
        </p:txBody>
      </p:sp>
      <p:sp>
        <p:nvSpPr>
          <p:cNvPr id="28" name="Rectangle 27">
            <a:extLst>
              <a:ext uri="{FF2B5EF4-FFF2-40B4-BE49-F238E27FC236}">
                <a16:creationId xmlns:a16="http://schemas.microsoft.com/office/drawing/2014/main" id="{94AA3B6C-F950-B35C-63DC-F38234E4A0C2}"/>
              </a:ext>
            </a:extLst>
          </p:cNvPr>
          <p:cNvSpPr/>
          <p:nvPr/>
        </p:nvSpPr>
        <p:spPr>
          <a:xfrm>
            <a:off x="149439" y="3331015"/>
            <a:ext cx="1798632" cy="2567963"/>
          </a:xfrm>
          <a:prstGeom prst="rect">
            <a:avLst/>
          </a:prstGeom>
          <a:solidFill>
            <a:srgbClr val="00BFF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High-Quality Content</a:t>
            </a:r>
          </a:p>
        </p:txBody>
      </p:sp>
      <p:sp>
        <p:nvSpPr>
          <p:cNvPr id="31" name="Rectangle 30">
            <a:extLst>
              <a:ext uri="{FF2B5EF4-FFF2-40B4-BE49-F238E27FC236}">
                <a16:creationId xmlns:a16="http://schemas.microsoft.com/office/drawing/2014/main" id="{E9220CB9-E7B3-CEB4-208D-8B7A7152845B}"/>
              </a:ext>
            </a:extLst>
          </p:cNvPr>
          <p:cNvSpPr/>
          <p:nvPr/>
        </p:nvSpPr>
        <p:spPr>
          <a:xfrm>
            <a:off x="4232357"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Diversified Content Offerings</a:t>
            </a:r>
          </a:p>
        </p:txBody>
      </p:sp>
      <p:sp>
        <p:nvSpPr>
          <p:cNvPr id="38" name="Rectangle 37">
            <a:extLst>
              <a:ext uri="{FF2B5EF4-FFF2-40B4-BE49-F238E27FC236}">
                <a16:creationId xmlns:a16="http://schemas.microsoft.com/office/drawing/2014/main" id="{ACFD942C-60E9-CEB1-3428-E03C2FA58544}"/>
              </a:ext>
            </a:extLst>
          </p:cNvPr>
          <p:cNvSpPr/>
          <p:nvPr/>
        </p:nvSpPr>
        <p:spPr>
          <a:xfrm>
            <a:off x="10263867" y="3328918"/>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Innovative Ad Experiences</a:t>
            </a:r>
          </a:p>
        </p:txBody>
      </p:sp>
      <p:sp>
        <p:nvSpPr>
          <p:cNvPr id="39" name="TextBox 38">
            <a:extLst>
              <a:ext uri="{FF2B5EF4-FFF2-40B4-BE49-F238E27FC236}">
                <a16:creationId xmlns:a16="http://schemas.microsoft.com/office/drawing/2014/main" id="{9BAF571E-D2BF-822D-D7F4-B303D253FD8F}"/>
              </a:ext>
            </a:extLst>
          </p:cNvPr>
          <p:cNvSpPr txBox="1"/>
          <p:nvPr/>
        </p:nvSpPr>
        <p:spPr>
          <a:xfrm>
            <a:off x="196645" y="3377121"/>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40" name="TextBox 39">
            <a:extLst>
              <a:ext uri="{FF2B5EF4-FFF2-40B4-BE49-F238E27FC236}">
                <a16:creationId xmlns:a16="http://schemas.microsoft.com/office/drawing/2014/main" id="{F1F0FD85-F4F3-8C12-2144-9233408D7CF8}"/>
              </a:ext>
            </a:extLst>
          </p:cNvPr>
          <p:cNvSpPr txBox="1"/>
          <p:nvPr/>
        </p:nvSpPr>
        <p:spPr>
          <a:xfrm>
            <a:off x="2210127" y="3371724"/>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2</a:t>
            </a:r>
          </a:p>
        </p:txBody>
      </p:sp>
      <p:sp>
        <p:nvSpPr>
          <p:cNvPr id="41" name="TextBox 40">
            <a:extLst>
              <a:ext uri="{FF2B5EF4-FFF2-40B4-BE49-F238E27FC236}">
                <a16:creationId xmlns:a16="http://schemas.microsoft.com/office/drawing/2014/main" id="{E0E73BD7-8181-194C-3EA4-8B30C045DB89}"/>
              </a:ext>
            </a:extLst>
          </p:cNvPr>
          <p:cNvSpPr txBox="1"/>
          <p:nvPr/>
        </p:nvSpPr>
        <p:spPr>
          <a:xfrm>
            <a:off x="4273978" y="3362739"/>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3</a:t>
            </a:r>
          </a:p>
        </p:txBody>
      </p:sp>
      <p:sp>
        <p:nvSpPr>
          <p:cNvPr id="42" name="TextBox 41">
            <a:extLst>
              <a:ext uri="{FF2B5EF4-FFF2-40B4-BE49-F238E27FC236}">
                <a16:creationId xmlns:a16="http://schemas.microsoft.com/office/drawing/2014/main" id="{373D3ABD-D801-C7BB-38B9-391A447913B2}"/>
              </a:ext>
            </a:extLst>
          </p:cNvPr>
          <p:cNvSpPr txBox="1"/>
          <p:nvPr/>
        </p:nvSpPr>
        <p:spPr>
          <a:xfrm>
            <a:off x="6268030" y="3343502"/>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4</a:t>
            </a:r>
          </a:p>
        </p:txBody>
      </p:sp>
      <p:sp>
        <p:nvSpPr>
          <p:cNvPr id="43" name="TextBox 42">
            <a:extLst>
              <a:ext uri="{FF2B5EF4-FFF2-40B4-BE49-F238E27FC236}">
                <a16:creationId xmlns:a16="http://schemas.microsoft.com/office/drawing/2014/main" id="{01902284-FCF8-B0F1-78F2-1D6144E39A8B}"/>
              </a:ext>
            </a:extLst>
          </p:cNvPr>
          <p:cNvSpPr txBox="1"/>
          <p:nvPr/>
        </p:nvSpPr>
        <p:spPr>
          <a:xfrm>
            <a:off x="8312188" y="3361785"/>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5</a:t>
            </a:r>
          </a:p>
        </p:txBody>
      </p:sp>
      <p:sp>
        <p:nvSpPr>
          <p:cNvPr id="44" name="TextBox 43">
            <a:extLst>
              <a:ext uri="{FF2B5EF4-FFF2-40B4-BE49-F238E27FC236}">
                <a16:creationId xmlns:a16="http://schemas.microsoft.com/office/drawing/2014/main" id="{7D3227FA-8FED-B158-DA02-5E1D3041535D}"/>
              </a:ext>
            </a:extLst>
          </p:cNvPr>
          <p:cNvSpPr txBox="1"/>
          <p:nvPr/>
        </p:nvSpPr>
        <p:spPr>
          <a:xfrm>
            <a:off x="10304827" y="3350353"/>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6</a:t>
            </a:r>
          </a:p>
        </p:txBody>
      </p:sp>
      <p:sp>
        <p:nvSpPr>
          <p:cNvPr id="45" name="TextBox 44">
            <a:extLst>
              <a:ext uri="{FF2B5EF4-FFF2-40B4-BE49-F238E27FC236}">
                <a16:creationId xmlns:a16="http://schemas.microsoft.com/office/drawing/2014/main" id="{8B7BBD1A-D70E-EB78-A727-2D105A8BA084}"/>
              </a:ext>
            </a:extLst>
          </p:cNvPr>
          <p:cNvSpPr txBox="1"/>
          <p:nvPr/>
        </p:nvSpPr>
        <p:spPr>
          <a:xfrm>
            <a:off x="183330" y="1961995"/>
            <a:ext cx="1191306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As we’ve illustrated recently in </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Prioritize Quality</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 and </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The Consumer Connection</a:t>
            </a:r>
            <a:r>
              <a:rPr kumimoji="0" lang="en-US" sz="200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 </a:t>
            </a: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marketers that invest in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Calibri" panose="020F0502020204030204" pitchFamily="34" charset="0"/>
              </a:rPr>
              <a:t>high-quality content </a:t>
            </a:r>
            <a:r>
              <a:rPr lang="en-US" sz="2000">
                <a:solidFill>
                  <a:prstClr val="white"/>
                </a:solidFill>
                <a:latin typeface="Helvetica" panose="020B0403020202020204" pitchFamily="34" charset="0"/>
                <a:cs typeface="Calibri" panose="020F0502020204030204" pitchFamily="34" charset="0"/>
              </a:rPr>
              <a:t>for their video ad campaigns can </a:t>
            </a:r>
            <a:r>
              <a:rPr kumimoji="0" lang="en-US" sz="200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enhance their brand perception and drive higher engagement, increased business outcomes and greater long-term brand value.</a:t>
            </a:r>
          </a:p>
        </p:txBody>
      </p:sp>
      <p:sp>
        <p:nvSpPr>
          <p:cNvPr id="5" name="Rectangle 4">
            <a:extLst>
              <a:ext uri="{FF2B5EF4-FFF2-40B4-BE49-F238E27FC236}">
                <a16:creationId xmlns:a16="http://schemas.microsoft.com/office/drawing/2014/main" id="{63C00A99-E685-6DD5-F50E-ADC7EECFC713}"/>
              </a:ext>
            </a:extLst>
          </p:cNvPr>
          <p:cNvSpPr/>
          <p:nvPr/>
        </p:nvSpPr>
        <p:spPr>
          <a:xfrm>
            <a:off x="196645" y="356770"/>
            <a:ext cx="11973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Ingredient #1: </a:t>
            </a:r>
            <a:r>
              <a:rPr lang="en-US" sz="2600" b="1">
                <a:solidFill>
                  <a:srgbClr val="1B1464"/>
                </a:solidFill>
                <a:latin typeface="Helvetica" pitchFamily="2" charset="0"/>
              </a:rPr>
              <a:t>Streaming delivers </a:t>
            </a:r>
            <a:r>
              <a:rPr lang="en-US" sz="2600" b="1">
                <a:solidFill>
                  <a:srgbClr val="00BFF2"/>
                </a:solidFill>
                <a:latin typeface="Helvetica" pitchFamily="2" charset="0"/>
              </a:rPr>
              <a:t>high-quality content</a:t>
            </a:r>
            <a:r>
              <a:rPr lang="en-US" sz="2600" b="1">
                <a:solidFill>
                  <a:srgbClr val="1B1464"/>
                </a:solidFill>
                <a:latin typeface="Helvetica" pitchFamily="2" charset="0"/>
              </a:rPr>
              <a:t> across all platforms and devices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56141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B375-526F-4AF3-CDAA-690F6FAA6AD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7E36B43-A39A-13F9-974C-C696581FB3FE}"/>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E36681C-B225-4D44-C005-464719568A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Rectangle: Rounded Corners 10">
            <a:extLst>
              <a:ext uri="{FF2B5EF4-FFF2-40B4-BE49-F238E27FC236}">
                <a16:creationId xmlns:a16="http://schemas.microsoft.com/office/drawing/2014/main" id="{10A09673-1B74-D85D-FF9C-10FC0280E136}"/>
              </a:ext>
            </a:extLst>
          </p:cNvPr>
          <p:cNvSpPr/>
          <p:nvPr/>
        </p:nvSpPr>
        <p:spPr>
          <a:xfrm>
            <a:off x="311099" y="2515409"/>
            <a:ext cx="2743175"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9B5C7D9-6B02-6C5A-DB10-A295A9DE330F}"/>
              </a:ext>
            </a:extLst>
          </p:cNvPr>
          <p:cNvSpPr/>
          <p:nvPr/>
        </p:nvSpPr>
        <p:spPr>
          <a:xfrm>
            <a:off x="3253308" y="2515409"/>
            <a:ext cx="2743175"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7C504753-A5E8-D1A2-F643-C9A8879D12FB}"/>
              </a:ext>
            </a:extLst>
          </p:cNvPr>
          <p:cNvSpPr/>
          <p:nvPr/>
        </p:nvSpPr>
        <p:spPr>
          <a:xfrm>
            <a:off x="6195517" y="2515409"/>
            <a:ext cx="2743175"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39A7C7D8-BC7E-30C9-8E10-72E3418E3251}"/>
              </a:ext>
            </a:extLst>
          </p:cNvPr>
          <p:cNvSpPr/>
          <p:nvPr/>
        </p:nvSpPr>
        <p:spPr>
          <a:xfrm>
            <a:off x="9137727" y="2515409"/>
            <a:ext cx="2743175"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0AE8F9C0-9BA1-B125-9E0D-4CBCA8384B1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4ED594-8412-D5A1-CA81-957FFB39033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B8EDD40A-F0B7-B0C0-78E0-5DA197A0B1D1}"/>
              </a:ext>
            </a:extLst>
          </p:cNvPr>
          <p:cNvSpPr txBox="1"/>
          <p:nvPr/>
        </p:nvSpPr>
        <p:spPr>
          <a:xfrm>
            <a:off x="-5296" y="-18722"/>
            <a:ext cx="1498816" cy="307777"/>
          </a:xfrm>
          <a:prstGeom prst="rect">
            <a:avLst/>
          </a:prstGeom>
          <a:solidFill>
            <a:srgbClr val="00BFF2"/>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TV is Premium</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AE684495-F073-C0B2-1279-C15038D4B016}"/>
              </a:ext>
            </a:extLst>
          </p:cNvPr>
          <p:cNvSpPr/>
          <p:nvPr/>
        </p:nvSpPr>
        <p:spPr>
          <a:xfrm>
            <a:off x="308907" y="481280"/>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Consumers equate ‘TV’ to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high-quality content </a:t>
            </a:r>
            <a:r>
              <a:rPr lang="en-US" sz="2600" b="1">
                <a:solidFill>
                  <a:srgbClr val="1B1464"/>
                </a:solidFill>
                <a:latin typeface="Helvetica" pitchFamily="2" charset="0"/>
              </a:rPr>
              <a:t>that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features compelling stories with complex characters played by professionals</a:t>
            </a:r>
          </a:p>
        </p:txBody>
      </p:sp>
      <p:sp>
        <p:nvSpPr>
          <p:cNvPr id="6" name="TextBox 5">
            <a:extLst>
              <a:ext uri="{FF2B5EF4-FFF2-40B4-BE49-F238E27FC236}">
                <a16:creationId xmlns:a16="http://schemas.microsoft.com/office/drawing/2014/main" id="{64681240-5EBC-5B34-A3A5-7A095F297DF2}"/>
              </a:ext>
            </a:extLst>
          </p:cNvPr>
          <p:cNvSpPr txBox="1"/>
          <p:nvPr/>
        </p:nvSpPr>
        <p:spPr>
          <a:xfrm>
            <a:off x="-5296" y="1761192"/>
            <a:ext cx="1216821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statements are how you would define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total respondents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C0C693D7-53AC-D69E-124D-10100E42FA95}"/>
              </a:ext>
            </a:extLst>
          </p:cNvPr>
          <p:cNvSpPr txBox="1"/>
          <p:nvPr/>
        </p:nvSpPr>
        <p:spPr>
          <a:xfrm>
            <a:off x="308907" y="4889548"/>
            <a:ext cx="273400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Professionally produced, high budget, high production value</a:t>
            </a:r>
          </a:p>
        </p:txBody>
      </p:sp>
      <p:sp>
        <p:nvSpPr>
          <p:cNvPr id="18" name="TextBox 17">
            <a:extLst>
              <a:ext uri="{FF2B5EF4-FFF2-40B4-BE49-F238E27FC236}">
                <a16:creationId xmlns:a16="http://schemas.microsoft.com/office/drawing/2014/main" id="{EC998E95-5D8A-0F33-E254-0D7FC035EEAF}"/>
              </a:ext>
            </a:extLst>
          </p:cNvPr>
          <p:cNvSpPr txBox="1"/>
          <p:nvPr/>
        </p:nvSpPr>
        <p:spPr>
          <a:xfrm>
            <a:off x="310003" y="3855940"/>
            <a:ext cx="274427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33%</a:t>
            </a:r>
            <a:r>
              <a:rPr kumimoji="0" lang="en-US" sz="3600" b="0" i="0" u="none" strike="noStrike" kern="1200" cap="none" spc="0" normalizeH="0" baseline="0" noProof="0">
                <a:ln>
                  <a:noFill/>
                </a:ln>
                <a:solidFill>
                  <a:srgbClr val="00BFF2"/>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FA0AC9F1-65AE-3D5A-22DA-374B19F66E0F}"/>
              </a:ext>
            </a:extLst>
          </p:cNvPr>
          <p:cNvSpPr txBox="1"/>
          <p:nvPr/>
        </p:nvSpPr>
        <p:spPr>
          <a:xfrm>
            <a:off x="3253189" y="4889548"/>
            <a:ext cx="274329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Professional actors and actresses featured</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8D203104-285C-1168-5845-415085CBC539}"/>
              </a:ext>
            </a:extLst>
          </p:cNvPr>
          <p:cNvSpPr txBox="1"/>
          <p:nvPr/>
        </p:nvSpPr>
        <p:spPr>
          <a:xfrm>
            <a:off x="3253188" y="3855940"/>
            <a:ext cx="2743294"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31% </a:t>
            </a:r>
          </a:p>
        </p:txBody>
      </p:sp>
      <p:sp>
        <p:nvSpPr>
          <p:cNvPr id="17" name="TextBox 16">
            <a:extLst>
              <a:ext uri="{FF2B5EF4-FFF2-40B4-BE49-F238E27FC236}">
                <a16:creationId xmlns:a16="http://schemas.microsoft.com/office/drawing/2014/main" id="{70E57E77-35A6-AA63-71CD-32E6B9B5E94D}"/>
              </a:ext>
            </a:extLst>
          </p:cNvPr>
          <p:cNvSpPr txBox="1"/>
          <p:nvPr/>
        </p:nvSpPr>
        <p:spPr>
          <a:xfrm>
            <a:off x="6195398" y="4889548"/>
            <a:ext cx="27431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Emotionally compelling stories and narratives</a:t>
            </a:r>
          </a:p>
        </p:txBody>
      </p:sp>
      <p:sp>
        <p:nvSpPr>
          <p:cNvPr id="20" name="TextBox 19">
            <a:extLst>
              <a:ext uri="{FF2B5EF4-FFF2-40B4-BE49-F238E27FC236}">
                <a16:creationId xmlns:a16="http://schemas.microsoft.com/office/drawing/2014/main" id="{EB49062E-F982-EDFD-3262-DC7A53120500}"/>
              </a:ext>
            </a:extLst>
          </p:cNvPr>
          <p:cNvSpPr txBox="1"/>
          <p:nvPr/>
        </p:nvSpPr>
        <p:spPr>
          <a:xfrm>
            <a:off x="6195397" y="3855940"/>
            <a:ext cx="274317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28%</a:t>
            </a:r>
            <a:r>
              <a:rPr kumimoji="0" lang="en-US" sz="4400" b="0" i="0" u="none" strike="noStrike" kern="1200" cap="none" spc="0" normalizeH="0" baseline="0" noProof="0">
                <a:ln>
                  <a:noFill/>
                </a:ln>
                <a:solidFill>
                  <a:srgbClr val="00BFF2"/>
                </a:solidFill>
                <a:effectLst/>
                <a:uLnTx/>
                <a:uFillTx/>
                <a:latin typeface="Calibri" panose="020F0502020204030204"/>
                <a:ea typeface="+mn-ea"/>
                <a:cs typeface="+mn-cs"/>
              </a:rPr>
              <a:t> </a:t>
            </a:r>
          </a:p>
        </p:txBody>
      </p:sp>
      <p:sp>
        <p:nvSpPr>
          <p:cNvPr id="31" name="TextBox 30">
            <a:extLst>
              <a:ext uri="{FF2B5EF4-FFF2-40B4-BE49-F238E27FC236}">
                <a16:creationId xmlns:a16="http://schemas.microsoft.com/office/drawing/2014/main" id="{758D0AD4-C685-C4AD-6F9C-C0F2B9F1293C}"/>
              </a:ext>
            </a:extLst>
          </p:cNvPr>
          <p:cNvSpPr txBox="1"/>
          <p:nvPr/>
        </p:nvSpPr>
        <p:spPr>
          <a:xfrm>
            <a:off x="9137489" y="4889548"/>
            <a:ext cx="274317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Complex character and story development</a:t>
            </a:r>
          </a:p>
        </p:txBody>
      </p:sp>
      <p:sp>
        <p:nvSpPr>
          <p:cNvPr id="32" name="TextBox 31">
            <a:extLst>
              <a:ext uri="{FF2B5EF4-FFF2-40B4-BE49-F238E27FC236}">
                <a16:creationId xmlns:a16="http://schemas.microsoft.com/office/drawing/2014/main" id="{B43EF338-A9A6-F4F0-E124-214BF724346D}"/>
              </a:ext>
            </a:extLst>
          </p:cNvPr>
          <p:cNvSpPr txBox="1"/>
          <p:nvPr/>
        </p:nvSpPr>
        <p:spPr>
          <a:xfrm>
            <a:off x="9137487" y="3855940"/>
            <a:ext cx="274317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27%</a:t>
            </a:r>
            <a:r>
              <a:rPr kumimoji="0" lang="en-US" sz="4400" b="0" i="0" u="none" strike="noStrike" kern="1200" cap="none" spc="0" normalizeH="0" baseline="0" noProof="0">
                <a:ln>
                  <a:noFill/>
                </a:ln>
                <a:solidFill>
                  <a:srgbClr val="00BFF2"/>
                </a:solidFill>
                <a:effectLst/>
                <a:uLnTx/>
                <a:uFillTx/>
                <a:latin typeface="Calibri" panose="020F0502020204030204"/>
                <a:ea typeface="+mn-ea"/>
                <a:cs typeface="+mn-cs"/>
              </a:rPr>
              <a:t> </a:t>
            </a:r>
          </a:p>
        </p:txBody>
      </p:sp>
      <p:pic>
        <p:nvPicPr>
          <p:cNvPr id="40" name="Picture 39" descr="A pink and yellow movie clapper board&#10;&#10;Description automatically generated">
            <a:extLst>
              <a:ext uri="{FF2B5EF4-FFF2-40B4-BE49-F238E27FC236}">
                <a16:creationId xmlns:a16="http://schemas.microsoft.com/office/drawing/2014/main" id="{F2560B3D-BE8A-A830-491E-0670FB2C44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91865" y="2642550"/>
            <a:ext cx="1168085" cy="1168085"/>
          </a:xfrm>
          <a:prstGeom prst="rect">
            <a:avLst/>
          </a:prstGeom>
        </p:spPr>
      </p:pic>
      <p:pic>
        <p:nvPicPr>
          <p:cNvPr id="43" name="Picture 42" descr="A blue and pink masks&#10;&#10;Description automatically generated">
            <a:extLst>
              <a:ext uri="{FF2B5EF4-FFF2-40B4-BE49-F238E27FC236}">
                <a16:creationId xmlns:a16="http://schemas.microsoft.com/office/drawing/2014/main" id="{AB2A4B33-B52D-CD5F-12A6-BEF3916718A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040792" y="2642550"/>
            <a:ext cx="1168086" cy="1168086"/>
          </a:xfrm>
          <a:prstGeom prst="rect">
            <a:avLst/>
          </a:prstGeom>
        </p:spPr>
      </p:pic>
      <p:pic>
        <p:nvPicPr>
          <p:cNvPr id="45" name="Picture 44" descr="A heart with different colored faces&#10;&#10;Description automatically generated">
            <a:extLst>
              <a:ext uri="{FF2B5EF4-FFF2-40B4-BE49-F238E27FC236}">
                <a16:creationId xmlns:a16="http://schemas.microsoft.com/office/drawing/2014/main" id="{12B8095A-9865-C80D-FF3B-31F42392FC8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33076" y="2687712"/>
            <a:ext cx="1067816" cy="1067816"/>
          </a:xfrm>
          <a:prstGeom prst="rect">
            <a:avLst/>
          </a:prstGeom>
        </p:spPr>
      </p:pic>
      <p:pic>
        <p:nvPicPr>
          <p:cNvPr id="47" name="Picture 46" descr="A colorful puzzle piece in a bulb shape&#10;&#10;Description automatically generated">
            <a:extLst>
              <a:ext uri="{FF2B5EF4-FFF2-40B4-BE49-F238E27FC236}">
                <a16:creationId xmlns:a16="http://schemas.microsoft.com/office/drawing/2014/main" id="{40BDC556-D65C-B349-9835-9D94C60F30A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865980" y="2583498"/>
            <a:ext cx="1286188" cy="1286188"/>
          </a:xfrm>
          <a:prstGeom prst="rect">
            <a:avLst/>
          </a:prstGeom>
        </p:spPr>
      </p:pic>
      <p:sp>
        <p:nvSpPr>
          <p:cNvPr id="48" name="Text Placeholder 24">
            <a:extLst>
              <a:ext uri="{FF2B5EF4-FFF2-40B4-BE49-F238E27FC236}">
                <a16:creationId xmlns:a16="http://schemas.microsoft.com/office/drawing/2014/main" id="{070BE826-AC87-8C40-82A6-4527FF26EDF2}"/>
              </a:ext>
            </a:extLst>
          </p:cNvPr>
          <p:cNvSpPr txBox="1">
            <a:spLocks/>
          </p:cNvSpPr>
          <p:nvPr/>
        </p:nvSpPr>
        <p:spPr>
          <a:xfrm>
            <a:off x="426723" y="6206249"/>
            <a:ext cx="11720886" cy="30164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Best Bundle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report. Data sourced from Hub’s survey of 1,603 TV consumers, ages 16-74 who meet the following criteria: watch at least one hour of TV / week, have broadband access. U.S. census balanced. Data collected March 2023.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 Which of the following statements are how you would define ‘TV’?</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Tree>
    <p:extLst>
      <p:ext uri="{BB962C8B-B14F-4D97-AF65-F5344CB8AC3E}">
        <p14:creationId xmlns:p14="http://schemas.microsoft.com/office/powerpoint/2010/main" val="234023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BDCAA-8C98-EBEA-BF6E-F137D7484C2D}"/>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E24D48-33EC-FA8B-DA45-47B01890BF3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Rectangle: Rounded Corners 10">
            <a:extLst>
              <a:ext uri="{FF2B5EF4-FFF2-40B4-BE49-F238E27FC236}">
                <a16:creationId xmlns:a16="http://schemas.microsoft.com/office/drawing/2014/main" id="{AF3DFF3A-C998-5CCC-AC4F-2F0A7C7E1DC8}"/>
              </a:ext>
            </a:extLst>
          </p:cNvPr>
          <p:cNvSpPr/>
          <p:nvPr/>
        </p:nvSpPr>
        <p:spPr>
          <a:xfrm>
            <a:off x="619593" y="2545237"/>
            <a:ext cx="3308651"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5F1699F-54D4-64BE-D49A-714CE7BDC128}"/>
              </a:ext>
            </a:extLst>
          </p:cNvPr>
          <p:cNvSpPr/>
          <p:nvPr/>
        </p:nvSpPr>
        <p:spPr>
          <a:xfrm>
            <a:off x="4441674" y="2545237"/>
            <a:ext cx="3308651"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416B9B-2493-22C4-ABEF-51CEE44DA19B}"/>
              </a:ext>
            </a:extLst>
          </p:cNvPr>
          <p:cNvSpPr/>
          <p:nvPr/>
        </p:nvSpPr>
        <p:spPr>
          <a:xfrm>
            <a:off x="8261917" y="2519541"/>
            <a:ext cx="3308651" cy="3532496"/>
          </a:xfrm>
          <a:prstGeom prst="roundRect">
            <a:avLst/>
          </a:prstGeom>
          <a:solidFill>
            <a:schemeClr val="bg1"/>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18EAFBFB-E06D-8D02-3060-3B07BA490C76}"/>
              </a:ext>
            </a:extLst>
          </p:cNvPr>
          <p:cNvSpPr txBox="1"/>
          <p:nvPr/>
        </p:nvSpPr>
        <p:spPr>
          <a:xfrm>
            <a:off x="-5297" y="-18722"/>
            <a:ext cx="1575017" cy="307777"/>
          </a:xfrm>
          <a:prstGeom prst="rect">
            <a:avLst/>
          </a:prstGeom>
          <a:solidFill>
            <a:srgbClr val="00BFF2"/>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Streaming is TV</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CC2E4150-21DE-CF24-77DB-37ECE0B57DD9}"/>
              </a:ext>
            </a:extLst>
          </p:cNvPr>
          <p:cNvSpPr/>
          <p:nvPr/>
        </p:nvSpPr>
        <p:spPr>
          <a:xfrm>
            <a:off x="308907" y="481280"/>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Long-form streaming content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is now central to what people view as ‘TV,’ regardless of the platform or device they watch it on</a:t>
            </a:r>
          </a:p>
        </p:txBody>
      </p:sp>
      <p:sp>
        <p:nvSpPr>
          <p:cNvPr id="3" name="Text Placeholder 24">
            <a:extLst>
              <a:ext uri="{FF2B5EF4-FFF2-40B4-BE49-F238E27FC236}">
                <a16:creationId xmlns:a16="http://schemas.microsoft.com/office/drawing/2014/main" id="{FB6309D2-E107-6973-E7A0-8C758EB16F6C}"/>
              </a:ext>
            </a:extLst>
          </p:cNvPr>
          <p:cNvSpPr txBox="1">
            <a:spLocks/>
          </p:cNvSpPr>
          <p:nvPr/>
        </p:nvSpPr>
        <p:spPr>
          <a:xfrm>
            <a:off x="426723" y="6206249"/>
            <a:ext cx="11720886" cy="30164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Best Bundle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report. Data sourced from Hub’s survey of </a:t>
            </a:r>
            <a:r>
              <a:rPr lang="en-US" sz="800">
                <a:solidFill>
                  <a:srgbClr val="1B1464"/>
                </a:solidFill>
                <a:latin typeface="Helvetica" panose="020B0604020202020204" pitchFamily="34" charset="0"/>
                <a:ea typeface="Open Sans" panose="020B0606030504020204" pitchFamily="34" charset="0"/>
                <a:cs typeface="Helvetica" panose="020B0604020202020204" pitchFamily="34" charset="0"/>
              </a:rPr>
              <a:t>1,603</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TV consumers, ages 16-74 who meet the following criteria: watch at least one hour of TV / week, have broadband access. U.S. census balanced. Data collected </a:t>
            </a:r>
            <a:r>
              <a:rPr lang="en-US" sz="800">
                <a:solidFill>
                  <a:srgbClr val="1B1464"/>
                </a:solidFill>
                <a:latin typeface="Helvetica" panose="020B0604020202020204" pitchFamily="34" charset="0"/>
                <a:ea typeface="Open Sans" panose="020B0606030504020204" pitchFamily="34" charset="0"/>
                <a:cs typeface="Helvetica" panose="020B0604020202020204" pitchFamily="34" charset="0"/>
              </a:rPr>
              <a:t>March 2023</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Q: Which of the following statements are how you would define ‘TV’? </a:t>
            </a:r>
            <a:r>
              <a:rPr lang="en-US" sz="800">
                <a:solidFill>
                  <a:srgbClr val="1B1464"/>
                </a:solidFill>
                <a:latin typeface="Helvetica" panose="020B0604020202020204" pitchFamily="34" charset="0"/>
                <a:cs typeface="Helvetica" panose="020B0604020202020204" pitchFamily="34" charset="0"/>
              </a:rPr>
              <a:t>Note: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Long-form content </a:t>
            </a:r>
            <a:r>
              <a:rPr lang="en-US" sz="800">
                <a:solidFill>
                  <a:srgbClr val="1B1464"/>
                </a:solidFill>
                <a:latin typeface="Helvetica" panose="020B0604020202020204" pitchFamily="34" charset="0"/>
                <a:cs typeface="Helvetica" panose="020B0604020202020204" pitchFamily="34" charset="0"/>
              </a:rPr>
              <a: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longer than 10 minutes</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3B997FC8-B465-95B7-9FDA-98E3D587A3AB}"/>
              </a:ext>
            </a:extLst>
          </p:cNvPr>
          <p:cNvSpPr txBox="1"/>
          <p:nvPr/>
        </p:nvSpPr>
        <p:spPr>
          <a:xfrm>
            <a:off x="-1" y="1760376"/>
            <a:ext cx="12170481"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mn-ea"/>
                <a:cs typeface="+mn-cs"/>
              </a:rPr>
              <a:t>Which of the following statements are how you would define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total respondents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A8F0BB4C-BD41-C255-D72F-802E2D60ED0B}"/>
              </a:ext>
            </a:extLst>
          </p:cNvPr>
          <p:cNvSpPr txBox="1"/>
          <p:nvPr/>
        </p:nvSpPr>
        <p:spPr>
          <a:xfrm>
            <a:off x="822190" y="4931394"/>
            <a:ext cx="2903456" cy="923330"/>
          </a:xfrm>
          <a:prstGeom prst="rect">
            <a:avLst/>
          </a:prstGeom>
          <a:noFill/>
        </p:spPr>
        <p:txBody>
          <a:bodyPr wrap="square">
            <a:spAutoFit/>
          </a:bodyPr>
          <a:lstStyle/>
          <a:p>
            <a:pPr algn="ctr"/>
            <a:r>
              <a:rPr lang="en-US" sz="1800" b="1" i="0" u="none" strike="noStrike">
                <a:solidFill>
                  <a:srgbClr val="1B1464"/>
                </a:solidFill>
                <a:effectLst/>
                <a:latin typeface="Helvetica" panose="020B0604020202020204" pitchFamily="34" charset="0"/>
                <a:cs typeface="Helvetica" panose="020B0604020202020204" pitchFamily="34" charset="0"/>
              </a:rPr>
              <a:t>Video content I watch on my TV set, regardless of how I access it</a:t>
            </a:r>
            <a:r>
              <a:rPr lang="en-US" b="1">
                <a:solidFill>
                  <a:srgbClr val="1B1464"/>
                </a:solidFill>
                <a:latin typeface="Helvetica" panose="020B0604020202020204" pitchFamily="34" charset="0"/>
                <a:cs typeface="Helvetica" panose="020B0604020202020204" pitchFamily="34" charset="0"/>
              </a:rPr>
              <a:t> </a:t>
            </a:r>
          </a:p>
        </p:txBody>
      </p:sp>
      <p:sp>
        <p:nvSpPr>
          <p:cNvPr id="19" name="TextBox 18">
            <a:extLst>
              <a:ext uri="{FF2B5EF4-FFF2-40B4-BE49-F238E27FC236}">
                <a16:creationId xmlns:a16="http://schemas.microsoft.com/office/drawing/2014/main" id="{016C215B-B318-30E5-8A7F-E324BC39F32B}"/>
              </a:ext>
            </a:extLst>
          </p:cNvPr>
          <p:cNvSpPr txBox="1"/>
          <p:nvPr/>
        </p:nvSpPr>
        <p:spPr>
          <a:xfrm>
            <a:off x="4645843" y="4931394"/>
            <a:ext cx="2903455" cy="369332"/>
          </a:xfrm>
          <a:prstGeom prst="rect">
            <a:avLst/>
          </a:prstGeom>
          <a:noFill/>
        </p:spPr>
        <p:txBody>
          <a:bodyPr wrap="square">
            <a:spAutoFit/>
          </a:bodyPr>
          <a:lstStyle/>
          <a:p>
            <a:pPr algn="ctr"/>
            <a:r>
              <a:rPr lang="en-US" sz="1800" b="1" i="0" u="none" strike="noStrike">
                <a:solidFill>
                  <a:srgbClr val="1B1464"/>
                </a:solidFill>
                <a:effectLst/>
                <a:latin typeface="Helvetica" panose="020B0604020202020204" pitchFamily="34" charset="0"/>
                <a:cs typeface="Helvetica" panose="020B0604020202020204" pitchFamily="34" charset="0"/>
              </a:rPr>
              <a:t>Long-form content </a:t>
            </a:r>
          </a:p>
        </p:txBody>
      </p:sp>
      <p:sp>
        <p:nvSpPr>
          <p:cNvPr id="21" name="TextBox 20">
            <a:extLst>
              <a:ext uri="{FF2B5EF4-FFF2-40B4-BE49-F238E27FC236}">
                <a16:creationId xmlns:a16="http://schemas.microsoft.com/office/drawing/2014/main" id="{C2C9E917-25EF-BDD4-E0ED-6657C57318F1}"/>
              </a:ext>
            </a:extLst>
          </p:cNvPr>
          <p:cNvSpPr txBox="1"/>
          <p:nvPr/>
        </p:nvSpPr>
        <p:spPr>
          <a:xfrm>
            <a:off x="8464515" y="4931394"/>
            <a:ext cx="2903455" cy="646331"/>
          </a:xfrm>
          <a:prstGeom prst="rect">
            <a:avLst/>
          </a:prstGeom>
          <a:noFill/>
        </p:spPr>
        <p:txBody>
          <a:bodyPr wrap="square">
            <a:spAutoFit/>
          </a:bodyPr>
          <a:lstStyle/>
          <a:p>
            <a:pPr algn="ctr"/>
            <a:r>
              <a:rPr lang="en-US" sz="1800" b="1" i="0" u="none" strike="noStrike">
                <a:solidFill>
                  <a:srgbClr val="1B1464"/>
                </a:solidFill>
                <a:effectLst/>
                <a:latin typeface="Helvetica" panose="020B0604020202020204" pitchFamily="34" charset="0"/>
                <a:cs typeface="Helvetica" panose="020B0604020202020204" pitchFamily="34" charset="0"/>
              </a:rPr>
              <a:t>Video content I can watch on any device</a:t>
            </a:r>
            <a:r>
              <a:rPr lang="en-US" b="1">
                <a:solidFill>
                  <a:srgbClr val="1B1464"/>
                </a:solidFill>
                <a:latin typeface="Helvetica" panose="020B0604020202020204" pitchFamily="34" charset="0"/>
                <a:cs typeface="Helvetica" panose="020B0604020202020204" pitchFamily="34" charset="0"/>
              </a:rPr>
              <a:t> </a:t>
            </a:r>
          </a:p>
        </p:txBody>
      </p:sp>
      <p:sp>
        <p:nvSpPr>
          <p:cNvPr id="23" name="TextBox 22">
            <a:extLst>
              <a:ext uri="{FF2B5EF4-FFF2-40B4-BE49-F238E27FC236}">
                <a16:creationId xmlns:a16="http://schemas.microsoft.com/office/drawing/2014/main" id="{6CC7A6E4-F3DF-7123-3751-7C458401A1C2}"/>
              </a:ext>
            </a:extLst>
          </p:cNvPr>
          <p:cNvSpPr txBox="1"/>
          <p:nvPr/>
        </p:nvSpPr>
        <p:spPr>
          <a:xfrm>
            <a:off x="822191" y="3885768"/>
            <a:ext cx="2903455" cy="1015663"/>
          </a:xfrm>
          <a:prstGeom prst="rect">
            <a:avLst/>
          </a:prstGeom>
          <a:noFill/>
        </p:spPr>
        <p:txBody>
          <a:bodyPr wrap="square">
            <a:spAutoFit/>
          </a:bodyPr>
          <a:lstStyle/>
          <a:p>
            <a:pPr algn="ctr"/>
            <a:r>
              <a:rPr lang="en-US" sz="6000" b="1">
                <a:ln w="13462">
                  <a:solidFill>
                    <a:prstClr val="black"/>
                  </a:solidFill>
                  <a:prstDash val="solid"/>
                </a:ln>
                <a:solidFill>
                  <a:srgbClr val="00BFF2"/>
                </a:solidFill>
                <a:latin typeface="Helvetica" panose="020B0604020202020204" pitchFamily="34" charset="0"/>
                <a:ea typeface="Open Sans" panose="020B0606030504020204" pitchFamily="34" charset="0"/>
              </a:rPr>
              <a:t>43%</a:t>
            </a:r>
            <a:r>
              <a:rPr lang="en-US" sz="3600">
                <a:solidFill>
                  <a:srgbClr val="00BFF2"/>
                </a:solidFill>
              </a:rPr>
              <a:t> </a:t>
            </a:r>
          </a:p>
        </p:txBody>
      </p:sp>
      <p:sp>
        <p:nvSpPr>
          <p:cNvPr id="25" name="TextBox 24">
            <a:extLst>
              <a:ext uri="{FF2B5EF4-FFF2-40B4-BE49-F238E27FC236}">
                <a16:creationId xmlns:a16="http://schemas.microsoft.com/office/drawing/2014/main" id="{CE02A6A3-1DE2-2846-A40B-1604B6C0985A}"/>
              </a:ext>
            </a:extLst>
          </p:cNvPr>
          <p:cNvSpPr txBox="1"/>
          <p:nvPr/>
        </p:nvSpPr>
        <p:spPr>
          <a:xfrm>
            <a:off x="4643798" y="3924385"/>
            <a:ext cx="2904404" cy="1015663"/>
          </a:xfrm>
          <a:prstGeom prst="rect">
            <a:avLst/>
          </a:prstGeom>
          <a:noFill/>
        </p:spPr>
        <p:txBody>
          <a:bodyPr wrap="square">
            <a:spAutoFit/>
          </a:bodyPr>
          <a:lstStyle/>
          <a:p>
            <a:pPr algn="ctr"/>
            <a:r>
              <a:rPr lang="en-US" sz="6000" b="1">
                <a:ln w="13462">
                  <a:solidFill>
                    <a:prstClr val="black"/>
                  </a:solidFill>
                  <a:prstDash val="solid"/>
                </a:ln>
                <a:solidFill>
                  <a:srgbClr val="00BFF2"/>
                </a:solidFill>
                <a:latin typeface="Helvetica" panose="020B0604020202020204" pitchFamily="34" charset="0"/>
                <a:ea typeface="Open Sans" panose="020B0606030504020204" pitchFamily="34" charset="0"/>
              </a:rPr>
              <a:t>30% </a:t>
            </a:r>
          </a:p>
        </p:txBody>
      </p:sp>
      <p:sp>
        <p:nvSpPr>
          <p:cNvPr id="28" name="TextBox 27">
            <a:extLst>
              <a:ext uri="{FF2B5EF4-FFF2-40B4-BE49-F238E27FC236}">
                <a16:creationId xmlns:a16="http://schemas.microsoft.com/office/drawing/2014/main" id="{065CA65F-505A-90F2-9BE2-619ACB77853A}"/>
              </a:ext>
            </a:extLst>
          </p:cNvPr>
          <p:cNvSpPr txBox="1"/>
          <p:nvPr/>
        </p:nvSpPr>
        <p:spPr>
          <a:xfrm>
            <a:off x="8464515" y="3928300"/>
            <a:ext cx="2903455" cy="1015663"/>
          </a:xfrm>
          <a:prstGeom prst="rect">
            <a:avLst/>
          </a:prstGeom>
          <a:noFill/>
        </p:spPr>
        <p:txBody>
          <a:bodyPr wrap="square">
            <a:spAutoFit/>
          </a:bodyPr>
          <a:lstStyle/>
          <a:p>
            <a:pPr algn="ctr"/>
            <a:r>
              <a:rPr lang="en-US" sz="6000" b="1">
                <a:ln w="13462">
                  <a:solidFill>
                    <a:prstClr val="black"/>
                  </a:solidFill>
                  <a:prstDash val="solid"/>
                </a:ln>
                <a:solidFill>
                  <a:srgbClr val="00BFF2"/>
                </a:solidFill>
                <a:latin typeface="Helvetica" panose="020B0604020202020204" pitchFamily="34" charset="0"/>
                <a:ea typeface="Open Sans" panose="020B0606030504020204" pitchFamily="34" charset="0"/>
              </a:rPr>
              <a:t>24%</a:t>
            </a:r>
            <a:r>
              <a:rPr lang="en-US" sz="4400">
                <a:solidFill>
                  <a:srgbClr val="00BFF2"/>
                </a:solidFill>
              </a:rPr>
              <a:t> </a:t>
            </a:r>
          </a:p>
        </p:txBody>
      </p:sp>
      <p:pic>
        <p:nvPicPr>
          <p:cNvPr id="31" name="Picture 30" descr="A computer monitor and remote control&#10;&#10;Description automatically generated">
            <a:extLst>
              <a:ext uri="{FF2B5EF4-FFF2-40B4-BE49-F238E27FC236}">
                <a16:creationId xmlns:a16="http://schemas.microsoft.com/office/drawing/2014/main" id="{6EA46FA1-A461-11AC-FF10-D3F655EDD86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02804" y="2572729"/>
            <a:ext cx="1342229" cy="1342229"/>
          </a:xfrm>
          <a:prstGeom prst="rect">
            <a:avLst/>
          </a:prstGeom>
        </p:spPr>
      </p:pic>
      <p:pic>
        <p:nvPicPr>
          <p:cNvPr id="36" name="Picture 35" descr="A blue and pink clock&#10;&#10;Description automatically generated">
            <a:extLst>
              <a:ext uri="{FF2B5EF4-FFF2-40B4-BE49-F238E27FC236}">
                <a16:creationId xmlns:a16="http://schemas.microsoft.com/office/drawing/2014/main" id="{425E13DC-161C-835F-CB49-8B5CCC2B7F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57513" y="2573509"/>
            <a:ext cx="1455452" cy="1455452"/>
          </a:xfrm>
          <a:prstGeom prst="rect">
            <a:avLst/>
          </a:prstGeom>
        </p:spPr>
      </p:pic>
      <p:pic>
        <p:nvPicPr>
          <p:cNvPr id="40" name="Picture 39" descr="A computer and phone with a black background&#10;&#10;Description automatically generated">
            <a:extLst>
              <a:ext uri="{FF2B5EF4-FFF2-40B4-BE49-F238E27FC236}">
                <a16:creationId xmlns:a16="http://schemas.microsoft.com/office/drawing/2014/main" id="{AD622951-1AEE-95E4-7EE9-B3C761177CA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245127" y="2573509"/>
            <a:ext cx="1342230" cy="1342230"/>
          </a:xfrm>
          <a:prstGeom prst="rect">
            <a:avLst/>
          </a:prstGeom>
        </p:spPr>
      </p:pic>
    </p:spTree>
    <p:extLst>
      <p:ext uri="{BB962C8B-B14F-4D97-AF65-F5344CB8AC3E}">
        <p14:creationId xmlns:p14="http://schemas.microsoft.com/office/powerpoint/2010/main" val="90646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4A2C-2059-F6BF-7DD4-3231DC66E981}"/>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EB8775D0-D014-DB16-F6E1-70937DD453F5}"/>
              </a:ext>
            </a:extLst>
          </p:cNvPr>
          <p:cNvSpPr/>
          <p:nvPr/>
        </p:nvSpPr>
        <p:spPr>
          <a:xfrm>
            <a:off x="0" y="0"/>
            <a:ext cx="12192000" cy="16909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02EF18A-1766-9495-E78B-9AC4350F0A21}"/>
              </a:ext>
            </a:extLst>
          </p:cNvPr>
          <p:cNvSpPr/>
          <p:nvPr/>
        </p:nvSpPr>
        <p:spPr>
          <a:xfrm>
            <a:off x="-9939" y="1685013"/>
            <a:ext cx="12192000" cy="5172987"/>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0DDD831-61FD-79C6-C469-66D1D5721E3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21" name="Slide Number Placeholder 5">
            <a:extLst>
              <a:ext uri="{FF2B5EF4-FFF2-40B4-BE49-F238E27FC236}">
                <a16:creationId xmlns:a16="http://schemas.microsoft.com/office/drawing/2014/main" id="{F3EC58D0-72D8-F08B-9C5D-2971B266D4A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72D28F88-CAFE-F338-409B-28102DE32983}"/>
              </a:ext>
            </a:extLst>
          </p:cNvPr>
          <p:cNvSpPr/>
          <p:nvPr/>
        </p:nvSpPr>
        <p:spPr>
          <a:xfrm>
            <a:off x="483207" y="6561933"/>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hlinkClick r:id="rId4" action="ppaction://hlinksldjump"/>
            <a:extLst>
              <a:ext uri="{FF2B5EF4-FFF2-40B4-BE49-F238E27FC236}">
                <a16:creationId xmlns:a16="http://schemas.microsoft.com/office/drawing/2014/main" id="{FD00A53E-8C26-FB34-D9B5-14D5D60100E1}"/>
              </a:ext>
            </a:extLst>
          </p:cNvPr>
          <p:cNvSpPr/>
          <p:nvPr/>
        </p:nvSpPr>
        <p:spPr>
          <a:xfrm>
            <a:off x="454594" y="4984208"/>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hlinkClick r:id="" action="ppaction://noaction"/>
            <a:extLst>
              <a:ext uri="{FF2B5EF4-FFF2-40B4-BE49-F238E27FC236}">
                <a16:creationId xmlns:a16="http://schemas.microsoft.com/office/drawing/2014/main" id="{0758196D-9F76-E762-859C-F9F2F9FBCE4B}"/>
              </a:ext>
            </a:extLst>
          </p:cNvPr>
          <p:cNvSpPr/>
          <p:nvPr/>
        </p:nvSpPr>
        <p:spPr>
          <a:xfrm>
            <a:off x="526244" y="5460524"/>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3D000CA-D36E-EFAC-3E16-9FE5EDB87C87}"/>
              </a:ext>
            </a:extLst>
          </p:cNvPr>
          <p:cNvSpPr/>
          <p:nvPr/>
        </p:nvSpPr>
        <p:spPr>
          <a:xfrm>
            <a:off x="6237550"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Loyalty </a:t>
            </a:r>
            <a:b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&amp; </a:t>
            </a:r>
            <a:b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b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Retention</a:t>
            </a:r>
          </a:p>
        </p:txBody>
      </p:sp>
      <p:sp>
        <p:nvSpPr>
          <p:cNvPr id="20" name="Rectangle 19">
            <a:extLst>
              <a:ext uri="{FF2B5EF4-FFF2-40B4-BE49-F238E27FC236}">
                <a16:creationId xmlns:a16="http://schemas.microsoft.com/office/drawing/2014/main" id="{D0F82184-69E8-42EB-7AEB-5CEAB1B3CD21}"/>
              </a:ext>
            </a:extLst>
          </p:cNvPr>
          <p:cNvSpPr/>
          <p:nvPr/>
        </p:nvSpPr>
        <p:spPr>
          <a:xfrm>
            <a:off x="8272533"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Cross-Platform Content Discovery</a:t>
            </a:r>
          </a:p>
        </p:txBody>
      </p:sp>
      <p:sp>
        <p:nvSpPr>
          <p:cNvPr id="25" name="Rectangle 24">
            <a:extLst>
              <a:ext uri="{FF2B5EF4-FFF2-40B4-BE49-F238E27FC236}">
                <a16:creationId xmlns:a16="http://schemas.microsoft.com/office/drawing/2014/main" id="{1F3E4998-4E3D-5AE0-9050-E91141A0ECDC}"/>
              </a:ext>
            </a:extLst>
          </p:cNvPr>
          <p:cNvSpPr/>
          <p:nvPr/>
        </p:nvSpPr>
        <p:spPr>
          <a:xfrm>
            <a:off x="2178919" y="3331015"/>
            <a:ext cx="1798632" cy="2567963"/>
          </a:xfrm>
          <a:prstGeom prst="rect">
            <a:avLst/>
          </a:prstGeom>
          <a:solidFill>
            <a:srgbClr val="ED3C8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Engagement</a:t>
            </a:r>
          </a:p>
        </p:txBody>
      </p:sp>
      <p:sp>
        <p:nvSpPr>
          <p:cNvPr id="28" name="Rectangle 27">
            <a:extLst>
              <a:ext uri="{FF2B5EF4-FFF2-40B4-BE49-F238E27FC236}">
                <a16:creationId xmlns:a16="http://schemas.microsoft.com/office/drawing/2014/main" id="{043BBEC7-E176-5ACC-A157-EFB9BA055FC7}"/>
              </a:ext>
            </a:extLst>
          </p:cNvPr>
          <p:cNvSpPr/>
          <p:nvPr/>
        </p:nvSpPr>
        <p:spPr>
          <a:xfrm>
            <a:off x="149439"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High-Quality Content</a:t>
            </a:r>
          </a:p>
        </p:txBody>
      </p:sp>
      <p:sp>
        <p:nvSpPr>
          <p:cNvPr id="31" name="Rectangle 30">
            <a:extLst>
              <a:ext uri="{FF2B5EF4-FFF2-40B4-BE49-F238E27FC236}">
                <a16:creationId xmlns:a16="http://schemas.microsoft.com/office/drawing/2014/main" id="{4FA137A6-47E6-F343-DD72-7D98BD3B18DE}"/>
              </a:ext>
            </a:extLst>
          </p:cNvPr>
          <p:cNvSpPr/>
          <p:nvPr/>
        </p:nvSpPr>
        <p:spPr>
          <a:xfrm>
            <a:off x="4232357" y="3331015"/>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Diversified Content Offerings</a:t>
            </a:r>
          </a:p>
        </p:txBody>
      </p:sp>
      <p:sp>
        <p:nvSpPr>
          <p:cNvPr id="38" name="Rectangle 37">
            <a:extLst>
              <a:ext uri="{FF2B5EF4-FFF2-40B4-BE49-F238E27FC236}">
                <a16:creationId xmlns:a16="http://schemas.microsoft.com/office/drawing/2014/main" id="{1B181ECF-4392-60CD-BD6B-8B049F1347A0}"/>
              </a:ext>
            </a:extLst>
          </p:cNvPr>
          <p:cNvSpPr/>
          <p:nvPr/>
        </p:nvSpPr>
        <p:spPr>
          <a:xfrm>
            <a:off x="10263867" y="3328918"/>
            <a:ext cx="1798632" cy="2567963"/>
          </a:xfrm>
          <a:prstGeom prst="rect">
            <a:avLst/>
          </a:prstGeom>
          <a:solidFill>
            <a:srgbClr val="ACBD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2E8F0"/>
                </a:solidFill>
                <a:effectLst/>
                <a:uLnTx/>
                <a:uFillTx/>
                <a:latin typeface="Helvetica" panose="020B0403020202020204" pitchFamily="34" charset="0"/>
                <a:ea typeface="+mn-ea"/>
                <a:cs typeface="+mn-cs"/>
              </a:rPr>
              <a:t>Innovative Ad Experiences</a:t>
            </a:r>
          </a:p>
        </p:txBody>
      </p:sp>
      <p:sp>
        <p:nvSpPr>
          <p:cNvPr id="39" name="TextBox 38">
            <a:extLst>
              <a:ext uri="{FF2B5EF4-FFF2-40B4-BE49-F238E27FC236}">
                <a16:creationId xmlns:a16="http://schemas.microsoft.com/office/drawing/2014/main" id="{6178A969-6DFE-53C4-182D-2EA6FAF40102}"/>
              </a:ext>
            </a:extLst>
          </p:cNvPr>
          <p:cNvSpPr txBox="1"/>
          <p:nvPr/>
        </p:nvSpPr>
        <p:spPr>
          <a:xfrm>
            <a:off x="196645" y="3377121"/>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1</a:t>
            </a:r>
          </a:p>
        </p:txBody>
      </p:sp>
      <p:sp>
        <p:nvSpPr>
          <p:cNvPr id="40" name="TextBox 39">
            <a:extLst>
              <a:ext uri="{FF2B5EF4-FFF2-40B4-BE49-F238E27FC236}">
                <a16:creationId xmlns:a16="http://schemas.microsoft.com/office/drawing/2014/main" id="{33B2C4A6-0506-4A8E-DF4F-18BD92ED899F}"/>
              </a:ext>
            </a:extLst>
          </p:cNvPr>
          <p:cNvSpPr txBox="1"/>
          <p:nvPr/>
        </p:nvSpPr>
        <p:spPr>
          <a:xfrm>
            <a:off x="2210127" y="3371724"/>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2</a:t>
            </a:r>
          </a:p>
        </p:txBody>
      </p:sp>
      <p:sp>
        <p:nvSpPr>
          <p:cNvPr id="41" name="TextBox 40">
            <a:extLst>
              <a:ext uri="{FF2B5EF4-FFF2-40B4-BE49-F238E27FC236}">
                <a16:creationId xmlns:a16="http://schemas.microsoft.com/office/drawing/2014/main" id="{73737594-242D-C296-1F0B-A85FF6772F77}"/>
              </a:ext>
            </a:extLst>
          </p:cNvPr>
          <p:cNvSpPr txBox="1"/>
          <p:nvPr/>
        </p:nvSpPr>
        <p:spPr>
          <a:xfrm>
            <a:off x="4273978" y="3362739"/>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3</a:t>
            </a:r>
          </a:p>
        </p:txBody>
      </p:sp>
      <p:sp>
        <p:nvSpPr>
          <p:cNvPr id="42" name="TextBox 41">
            <a:extLst>
              <a:ext uri="{FF2B5EF4-FFF2-40B4-BE49-F238E27FC236}">
                <a16:creationId xmlns:a16="http://schemas.microsoft.com/office/drawing/2014/main" id="{7E9EF263-726F-36B7-D379-C9897A9C4AFA}"/>
              </a:ext>
            </a:extLst>
          </p:cNvPr>
          <p:cNvSpPr txBox="1"/>
          <p:nvPr/>
        </p:nvSpPr>
        <p:spPr>
          <a:xfrm>
            <a:off x="6268030" y="3343502"/>
            <a:ext cx="43641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4</a:t>
            </a:r>
          </a:p>
        </p:txBody>
      </p:sp>
      <p:sp>
        <p:nvSpPr>
          <p:cNvPr id="43" name="TextBox 42">
            <a:extLst>
              <a:ext uri="{FF2B5EF4-FFF2-40B4-BE49-F238E27FC236}">
                <a16:creationId xmlns:a16="http://schemas.microsoft.com/office/drawing/2014/main" id="{E3185454-0158-3EE7-D6EC-8E10CA7C3C29}"/>
              </a:ext>
            </a:extLst>
          </p:cNvPr>
          <p:cNvSpPr txBox="1"/>
          <p:nvPr/>
        </p:nvSpPr>
        <p:spPr>
          <a:xfrm>
            <a:off x="8312188" y="3361785"/>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5</a:t>
            </a:r>
          </a:p>
        </p:txBody>
      </p:sp>
      <p:sp>
        <p:nvSpPr>
          <p:cNvPr id="44" name="TextBox 43">
            <a:extLst>
              <a:ext uri="{FF2B5EF4-FFF2-40B4-BE49-F238E27FC236}">
                <a16:creationId xmlns:a16="http://schemas.microsoft.com/office/drawing/2014/main" id="{F73D6C12-5EB8-70AD-7206-928C85E6D4E4}"/>
              </a:ext>
            </a:extLst>
          </p:cNvPr>
          <p:cNvSpPr txBox="1"/>
          <p:nvPr/>
        </p:nvSpPr>
        <p:spPr>
          <a:xfrm>
            <a:off x="10304827" y="3350353"/>
            <a:ext cx="436418" cy="523220"/>
          </a:xfrm>
          <a:prstGeom prst="rect">
            <a:avLst/>
          </a:prstGeom>
          <a:solidFill>
            <a:srgbClr val="ACBDC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E2E8F0"/>
                </a:solidFill>
                <a:effectLst/>
                <a:uLnTx/>
                <a:uFillTx/>
                <a:latin typeface="Helvetica" pitchFamily="2" charset="0"/>
                <a:ea typeface="+mn-ea"/>
                <a:cs typeface="+mn-cs"/>
              </a:rPr>
              <a:t>6</a:t>
            </a:r>
          </a:p>
        </p:txBody>
      </p:sp>
      <p:sp>
        <p:nvSpPr>
          <p:cNvPr id="12" name="TextBox 11">
            <a:extLst>
              <a:ext uri="{FF2B5EF4-FFF2-40B4-BE49-F238E27FC236}">
                <a16:creationId xmlns:a16="http://schemas.microsoft.com/office/drawing/2014/main" id="{8C36261F-1B51-EEE6-DFB5-DE99EE8C30EE}"/>
              </a:ext>
            </a:extLst>
          </p:cNvPr>
          <p:cNvSpPr txBox="1"/>
          <p:nvPr/>
        </p:nvSpPr>
        <p:spPr>
          <a:xfrm>
            <a:off x="183330" y="1961995"/>
            <a:ext cx="1191306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As highlighted in our comprehensive guide, </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You Oughta Know</a:t>
            </a:r>
            <a:r>
              <a:rPr kumimoji="0" lang="en-US" sz="2000" b="0" i="1" u="none" strike="noStrike" kern="1200" cap="none" spc="0" normalizeH="0" baseline="0" noProof="0">
                <a:ln>
                  <a:noFill/>
                </a:ln>
                <a:solidFill>
                  <a:srgbClr val="FFE600"/>
                </a:solidFill>
                <a:effectLst/>
                <a:uLnTx/>
                <a:uFillTx/>
                <a:latin typeface="Helvetica" panose="020B0403020202020204" pitchFamily="34" charset="0"/>
                <a:ea typeface="+mn-ea"/>
                <a:cs typeface="Calibri" panose="020F0502020204030204" pitchFamily="34" charset="0"/>
              </a:rPr>
              <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Calibri" panose="020F0502020204030204" pitchFamily="34" charset="0"/>
              </a:rPr>
              <a:t>engagement</a:t>
            </a: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Calibri" panose="020F0502020204030204" pitchFamily="34" charset="0"/>
              </a:rPr>
              <a:t> heightens a brands’ memorability, increasing the likelihood that a consumer will notice, recognize and think about your brand in buying situations.</a:t>
            </a:r>
          </a:p>
        </p:txBody>
      </p:sp>
      <p:sp>
        <p:nvSpPr>
          <p:cNvPr id="5" name="Rectangle 4">
            <a:extLst>
              <a:ext uri="{FF2B5EF4-FFF2-40B4-BE49-F238E27FC236}">
                <a16:creationId xmlns:a16="http://schemas.microsoft.com/office/drawing/2014/main" id="{5CF9FD49-DA36-B48D-4241-03AD2684572C}"/>
              </a:ext>
            </a:extLst>
          </p:cNvPr>
          <p:cNvSpPr/>
          <p:nvPr/>
        </p:nvSpPr>
        <p:spPr>
          <a:xfrm>
            <a:off x="183330" y="356770"/>
            <a:ext cx="119871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Ingredient #2: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Successful services are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engaging</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consumers through a variety of ‘viewer-first’ streaming experiences</a:t>
            </a:r>
          </a:p>
        </p:txBody>
      </p:sp>
    </p:spTree>
    <p:extLst>
      <p:ext uri="{BB962C8B-B14F-4D97-AF65-F5344CB8AC3E}">
        <p14:creationId xmlns:p14="http://schemas.microsoft.com/office/powerpoint/2010/main" val="42958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984E5-7E4F-A4BC-87B3-55AC3C771A3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97567F5-AB09-20E1-C49C-AEBED27032F7}"/>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E79F4F1-6699-2D7A-17C7-C6DEB756C5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Rectangle: Rounded Corners 7">
            <a:extLst>
              <a:ext uri="{FF2B5EF4-FFF2-40B4-BE49-F238E27FC236}">
                <a16:creationId xmlns:a16="http://schemas.microsoft.com/office/drawing/2014/main" id="{E812F9A3-1FC4-5D17-09AA-2C3F2FA8D65A}"/>
              </a:ext>
            </a:extLst>
          </p:cNvPr>
          <p:cNvSpPr/>
          <p:nvPr/>
        </p:nvSpPr>
        <p:spPr>
          <a:xfrm>
            <a:off x="6230582" y="2686175"/>
            <a:ext cx="5583135" cy="335420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3" name="TextBox 12">
            <a:extLst>
              <a:ext uri="{FF2B5EF4-FFF2-40B4-BE49-F238E27FC236}">
                <a16:creationId xmlns:a16="http://schemas.microsoft.com/office/drawing/2014/main" id="{A8517EF0-4E03-5FF9-58EA-D340B26B964F}"/>
              </a:ext>
            </a:extLst>
          </p:cNvPr>
          <p:cNvSpPr txBox="1"/>
          <p:nvPr/>
        </p:nvSpPr>
        <p:spPr>
          <a:xfrm>
            <a:off x="6230581" y="4327089"/>
            <a:ext cx="5570333" cy="707886"/>
          </a:xfrm>
          <a:prstGeom prst="rect">
            <a:avLst/>
          </a:prstGeom>
          <a:noFill/>
        </p:spPr>
        <p:txBody>
          <a:bodyPr wrap="square">
            <a:spAutoFit/>
          </a:bodyPr>
          <a:lstStyle/>
          <a:p>
            <a:pPr algn="ctr"/>
            <a:r>
              <a:rPr lang="en-US" sz="2000">
                <a:solidFill>
                  <a:srgbClr val="1B1464"/>
                </a:solidFill>
                <a:latin typeface="Helvetica" panose="020B0604020202020204" pitchFamily="34" charset="0"/>
                <a:cs typeface="Helvetica" panose="020B0604020202020204" pitchFamily="34" charset="0"/>
              </a:rPr>
              <a:t>Regard watching content on these platforms </a:t>
            </a:r>
            <a:br>
              <a:rPr lang="en-US" sz="2000">
                <a:solidFill>
                  <a:srgbClr val="1B1464"/>
                </a:solidFill>
                <a:latin typeface="Helvetica" panose="020B0604020202020204" pitchFamily="34" charset="0"/>
                <a:cs typeface="Helvetica" panose="020B0604020202020204" pitchFamily="34" charset="0"/>
              </a:rPr>
            </a:br>
            <a:r>
              <a:rPr lang="en-US" sz="2000">
                <a:solidFill>
                  <a:srgbClr val="1B1464"/>
                </a:solidFill>
                <a:latin typeface="Helvetica" panose="020B0604020202020204" pitchFamily="34" charset="0"/>
                <a:cs typeface="Helvetica" panose="020B0604020202020204" pitchFamily="34" charset="0"/>
              </a:rPr>
              <a:t>as my </a:t>
            </a:r>
            <a:r>
              <a:rPr lang="en-US" sz="2000" b="1">
                <a:solidFill>
                  <a:srgbClr val="1B1464"/>
                </a:solidFill>
                <a:latin typeface="Helvetica" panose="020B0604020202020204" pitchFamily="34" charset="0"/>
                <a:cs typeface="Helvetica" panose="020B0604020202020204" pitchFamily="34" charset="0"/>
              </a:rPr>
              <a:t>‘me time’</a:t>
            </a:r>
          </a:p>
        </p:txBody>
      </p:sp>
      <p:sp>
        <p:nvSpPr>
          <p:cNvPr id="15" name="TextBox 14">
            <a:extLst>
              <a:ext uri="{FF2B5EF4-FFF2-40B4-BE49-F238E27FC236}">
                <a16:creationId xmlns:a16="http://schemas.microsoft.com/office/drawing/2014/main" id="{8C433851-F2D4-9259-210A-2AA86BBC6F83}"/>
              </a:ext>
            </a:extLst>
          </p:cNvPr>
          <p:cNvSpPr txBox="1"/>
          <p:nvPr/>
        </p:nvSpPr>
        <p:spPr>
          <a:xfrm>
            <a:off x="6414924" y="5220910"/>
            <a:ext cx="5217375" cy="646331"/>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38</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34%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36%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37% </a:t>
            </a:r>
            <a:endParaRPr kumimoji="0" lang="en-US" sz="1600" b="0" i="0" u="none" strike="noStrike" kern="1200" cap="none" spc="0" normalizeH="0" baseline="0" noProof="0">
              <a:ln>
                <a:noFill/>
              </a:ln>
              <a:solidFill>
                <a:srgbClr val="A343FF"/>
              </a:solidFill>
              <a:effectLst/>
              <a:uLnTx/>
              <a:uFillTx/>
              <a:latin typeface="Helvetica" panose="020B0403020202020204" pitchFamily="34" charset="0"/>
              <a:ea typeface="+mn-ea"/>
              <a:cs typeface="+mn-cs"/>
            </a:endParaRPr>
          </a:p>
        </p:txBody>
      </p:sp>
      <p:sp>
        <p:nvSpPr>
          <p:cNvPr id="16" name="Rectangle: Rounded Corners 15">
            <a:extLst>
              <a:ext uri="{FF2B5EF4-FFF2-40B4-BE49-F238E27FC236}">
                <a16:creationId xmlns:a16="http://schemas.microsoft.com/office/drawing/2014/main" id="{3C811A68-2F45-82B0-E7D0-F56E8FB52890}"/>
              </a:ext>
            </a:extLst>
          </p:cNvPr>
          <p:cNvSpPr/>
          <p:nvPr/>
        </p:nvSpPr>
        <p:spPr>
          <a:xfrm>
            <a:off x="391085" y="2686175"/>
            <a:ext cx="5583135" cy="3354205"/>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8" name="TextBox 17">
            <a:extLst>
              <a:ext uri="{FF2B5EF4-FFF2-40B4-BE49-F238E27FC236}">
                <a16:creationId xmlns:a16="http://schemas.microsoft.com/office/drawing/2014/main" id="{D15160A2-1B84-9E98-A01D-C7F084B94BF1}"/>
              </a:ext>
            </a:extLst>
          </p:cNvPr>
          <p:cNvSpPr txBox="1"/>
          <p:nvPr/>
        </p:nvSpPr>
        <p:spPr>
          <a:xfrm>
            <a:off x="391084" y="4320516"/>
            <a:ext cx="5583136" cy="707886"/>
          </a:xfrm>
          <a:prstGeom prst="rect">
            <a:avLst/>
          </a:prstGeom>
          <a:noFill/>
        </p:spPr>
        <p:txBody>
          <a:bodyPr wrap="square">
            <a:spAutoFit/>
          </a:bodyPr>
          <a:lstStyle/>
          <a:p>
            <a:pPr algn="ctr"/>
            <a:r>
              <a:rPr lang="en-US" sz="2000">
                <a:solidFill>
                  <a:srgbClr val="1B1464"/>
                </a:solidFill>
                <a:latin typeface="Helvetica" panose="020B0604020202020204" pitchFamily="34" charset="0"/>
                <a:cs typeface="Helvetica" panose="020B0604020202020204" pitchFamily="34" charset="0"/>
              </a:rPr>
              <a:t>Regularly </a:t>
            </a:r>
            <a:r>
              <a:rPr lang="en-US" sz="2000" b="1">
                <a:solidFill>
                  <a:srgbClr val="1B1464"/>
                </a:solidFill>
                <a:latin typeface="Helvetica" panose="020B0604020202020204" pitchFamily="34" charset="0"/>
                <a:cs typeface="Helvetica" panose="020B0604020202020204" pitchFamily="34" charset="0"/>
              </a:rPr>
              <a:t>set aside time </a:t>
            </a:r>
            <a:r>
              <a:rPr lang="en-US" sz="2000">
                <a:solidFill>
                  <a:srgbClr val="1B1464"/>
                </a:solidFill>
                <a:latin typeface="Helvetica" panose="020B0604020202020204" pitchFamily="34" charset="0"/>
                <a:cs typeface="Helvetica" panose="020B0604020202020204" pitchFamily="34" charset="0"/>
              </a:rPr>
              <a:t>in my schedule to</a:t>
            </a:r>
            <a:br>
              <a:rPr lang="en-US" sz="2000">
                <a:solidFill>
                  <a:srgbClr val="1B1464"/>
                </a:solidFill>
                <a:latin typeface="Helvetica" panose="020B0604020202020204" pitchFamily="34" charset="0"/>
                <a:cs typeface="Helvetica" panose="020B0604020202020204" pitchFamily="34" charset="0"/>
              </a:rPr>
            </a:br>
            <a:r>
              <a:rPr lang="en-US" sz="2000" b="1">
                <a:solidFill>
                  <a:srgbClr val="1B1464"/>
                </a:solidFill>
                <a:latin typeface="Helvetica" panose="020B0604020202020204" pitchFamily="34" charset="0"/>
                <a:cs typeface="Helvetica" panose="020B0604020202020204" pitchFamily="34" charset="0"/>
              </a:rPr>
              <a:t>watch my favorite content</a:t>
            </a:r>
          </a:p>
        </p:txBody>
      </p:sp>
      <p:sp>
        <p:nvSpPr>
          <p:cNvPr id="19" name="TextBox 18">
            <a:extLst>
              <a:ext uri="{FF2B5EF4-FFF2-40B4-BE49-F238E27FC236}">
                <a16:creationId xmlns:a16="http://schemas.microsoft.com/office/drawing/2014/main" id="{9AFAAFEC-99FD-000D-363B-EC40E5ED9F5F}"/>
              </a:ext>
            </a:extLst>
          </p:cNvPr>
          <p:cNvSpPr txBox="1"/>
          <p:nvPr/>
        </p:nvSpPr>
        <p:spPr>
          <a:xfrm>
            <a:off x="576614" y="5214337"/>
            <a:ext cx="5212080" cy="646331"/>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37</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34%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43% </a:t>
            </a:r>
            <a:r>
              <a:rPr kumimoji="0" lang="en-US" sz="3600" b="1" i="0" u="none" strike="noStrike" kern="1200" cap="none" spc="0" normalizeH="0" baseline="0" noProof="0">
                <a:ln w="13462">
                  <a:no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66C5AD"/>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A343FF"/>
                </a:solidFill>
                <a:effectLst/>
                <a:uLnTx/>
                <a:uFillTx/>
                <a:latin typeface="Helvetica" panose="020B0604020202020204" pitchFamily="34" charset="0"/>
                <a:ea typeface="Open Sans" panose="020B0606030504020204" pitchFamily="34" charset="0"/>
                <a:cs typeface="+mn-cs"/>
              </a:rPr>
              <a:t>56% </a:t>
            </a:r>
            <a:endParaRPr kumimoji="0" lang="en-US" sz="1600" b="0" i="0" u="none" strike="noStrike" kern="1200" cap="none" spc="0" normalizeH="0" baseline="0" noProof="0">
              <a:ln>
                <a:noFill/>
              </a:ln>
              <a:solidFill>
                <a:srgbClr val="A343FF"/>
              </a:solidFill>
              <a:effectLst/>
              <a:uLnTx/>
              <a:uFillTx/>
              <a:latin typeface="Helvetica" panose="020B0403020202020204" pitchFamily="34" charset="0"/>
              <a:ea typeface="+mn-ea"/>
              <a:cs typeface="+mn-cs"/>
            </a:endParaRPr>
          </a:p>
        </p:txBody>
      </p:sp>
      <p:sp>
        <p:nvSpPr>
          <p:cNvPr id="5" name="Slide Number Placeholder 5">
            <a:extLst>
              <a:ext uri="{FF2B5EF4-FFF2-40B4-BE49-F238E27FC236}">
                <a16:creationId xmlns:a16="http://schemas.microsoft.com/office/drawing/2014/main" id="{83C84FEE-77EE-8DC7-EC08-5EFD19DA595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5686CB09-8A33-3401-3C7C-EAC908B1820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C8188FFB-008C-9613-7811-CD9B41F5B912}"/>
              </a:ext>
            </a:extLst>
          </p:cNvPr>
          <p:cNvSpPr txBox="1"/>
          <p:nvPr/>
        </p:nvSpPr>
        <p:spPr>
          <a:xfrm>
            <a:off x="-5297" y="1701440"/>
            <a:ext cx="1219729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Which of the following statements apply to you when you watch something on streaming / TV platforms?</a:t>
            </a:r>
            <a:endParaRPr kumimoji="0" lang="en-US" sz="16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algn="ctr">
              <a:defRPr/>
            </a:pPr>
            <a:r>
              <a:rPr lang="en-US" sz="1400">
                <a:solidFill>
                  <a:srgbClr val="1B1464"/>
                </a:solidFill>
                <a:latin typeface="Helvetica" panose="020B0403020202020204" pitchFamily="34" charset="0"/>
              </a:rPr>
              <a:t>% of respondents, by age</a:t>
            </a:r>
            <a:endParaRPr lang="en-US" sz="1600">
              <a:solidFill>
                <a:srgbClr val="1B1464"/>
              </a:solidFill>
              <a:latin typeface="Helvetica" panose="020B0403020202020204" pitchFamily="34" charset="0"/>
            </a:endParaRPr>
          </a:p>
        </p:txBody>
      </p:sp>
      <p:sp>
        <p:nvSpPr>
          <p:cNvPr id="14" name="TextBox 13">
            <a:extLst>
              <a:ext uri="{FF2B5EF4-FFF2-40B4-BE49-F238E27FC236}">
                <a16:creationId xmlns:a16="http://schemas.microsoft.com/office/drawing/2014/main" id="{B13C9D74-C425-DC12-AD03-54B48E6FA0E4}"/>
              </a:ext>
            </a:extLst>
          </p:cNvPr>
          <p:cNvSpPr txBox="1"/>
          <p:nvPr/>
        </p:nvSpPr>
        <p:spPr>
          <a:xfrm>
            <a:off x="-5297" y="-18722"/>
            <a:ext cx="2062697" cy="307777"/>
          </a:xfrm>
          <a:prstGeom prst="rect">
            <a:avLst/>
          </a:prstGeom>
          <a:solidFill>
            <a:srgbClr val="ED3C8D"/>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Appointment Viewing</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5FE60E74-0D41-548C-D7F5-6B6708C90A82}"/>
              </a:ext>
            </a:extLst>
          </p:cNvPr>
          <p:cNvSpPr/>
          <p:nvPr/>
        </p:nvSpPr>
        <p:spPr>
          <a:xfrm>
            <a:off x="308907" y="481280"/>
            <a:ext cx="115179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Streaming reaches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highly-attentive viewers </a:t>
            </a:r>
            <a:r>
              <a:rPr lang="en-US" sz="2600" b="1">
                <a:solidFill>
                  <a:srgbClr val="1B1464"/>
                </a:solidFill>
                <a:latin typeface="Helvetica" pitchFamily="2" charset="0"/>
              </a:rPr>
              <a:t>who prioritize watching their favorite programs when relaxing at home</a:t>
            </a:r>
          </a:p>
        </p:txBody>
      </p:sp>
      <p:sp>
        <p:nvSpPr>
          <p:cNvPr id="7" name="Text Placeholder 24">
            <a:extLst>
              <a:ext uri="{FF2B5EF4-FFF2-40B4-BE49-F238E27FC236}">
                <a16:creationId xmlns:a16="http://schemas.microsoft.com/office/drawing/2014/main" id="{7D9A7087-CABA-848B-CA0A-CF4C593C8D4B}"/>
              </a:ext>
            </a:extLst>
          </p:cNvPr>
          <p:cNvSpPr txBox="1">
            <a:spLocks/>
          </p:cNvSpPr>
          <p:nvPr/>
        </p:nvSpPr>
        <p:spPr>
          <a:xfrm>
            <a:off x="429939" y="6197395"/>
            <a:ext cx="11607193" cy="29214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2023 Video Redefined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1,900 consumers, ages 13-74. Data collected December 2023. Q: Which of the following statements apply to you when you watch something on the following platforms? Note: P13+ for ‘Regularly set aside time in my schedule to watch my favorite content = 43% and ‘Regard watching content on these platforms as my ‘me time’’ = 36%</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graphicFrame>
        <p:nvGraphicFramePr>
          <p:cNvPr id="20" name="Chart 19">
            <a:extLst>
              <a:ext uri="{FF2B5EF4-FFF2-40B4-BE49-F238E27FC236}">
                <a16:creationId xmlns:a16="http://schemas.microsoft.com/office/drawing/2014/main" id="{7F91FC96-877C-94CD-DDAE-D6494B498281}"/>
              </a:ext>
            </a:extLst>
          </p:cNvPr>
          <p:cNvGraphicFramePr/>
          <p:nvPr>
            <p:extLst>
              <p:ext uri="{D42A27DB-BD31-4B8C-83A1-F6EECF244321}">
                <p14:modId xmlns:p14="http://schemas.microsoft.com/office/powerpoint/2010/main" val="2468824137"/>
              </p:ext>
            </p:extLst>
          </p:nvPr>
        </p:nvGraphicFramePr>
        <p:xfrm>
          <a:off x="579120" y="2255439"/>
          <a:ext cx="11165840" cy="257597"/>
        </p:xfrm>
        <a:graphic>
          <a:graphicData uri="http://schemas.openxmlformats.org/drawingml/2006/chart">
            <c:chart xmlns:c="http://schemas.openxmlformats.org/drawingml/2006/chart" xmlns:r="http://schemas.openxmlformats.org/officeDocument/2006/relationships" r:id="rId4"/>
          </a:graphicData>
        </a:graphic>
      </p:graphicFrame>
      <p:pic>
        <p:nvPicPr>
          <p:cNvPr id="22" name="Picture 21" descr="A colorful calendar and clock&#10;&#10;Description automatically generated">
            <a:extLst>
              <a:ext uri="{FF2B5EF4-FFF2-40B4-BE49-F238E27FC236}">
                <a16:creationId xmlns:a16="http://schemas.microsoft.com/office/drawing/2014/main" id="{3AC90AF4-9BA0-7A25-452F-C10224A9873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19864" y="2876819"/>
            <a:ext cx="1325575" cy="1325575"/>
          </a:xfrm>
          <a:prstGeom prst="rect">
            <a:avLst/>
          </a:prstGeom>
        </p:spPr>
      </p:pic>
      <p:pic>
        <p:nvPicPr>
          <p:cNvPr id="24" name="Picture 23" descr="A cartoon of a person sitting on a couch with a computer&#10;&#10;Description automatically generated">
            <a:extLst>
              <a:ext uri="{FF2B5EF4-FFF2-40B4-BE49-F238E27FC236}">
                <a16:creationId xmlns:a16="http://schemas.microsoft.com/office/drawing/2014/main" id="{DB1641D8-1436-0E98-1B08-F21AF93593F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356756" y="2865240"/>
            <a:ext cx="1330786" cy="1330786"/>
          </a:xfrm>
          <a:prstGeom prst="rect">
            <a:avLst/>
          </a:prstGeom>
        </p:spPr>
      </p:pic>
    </p:spTree>
    <p:extLst>
      <p:ext uri="{BB962C8B-B14F-4D97-AF65-F5344CB8AC3E}">
        <p14:creationId xmlns:p14="http://schemas.microsoft.com/office/powerpoint/2010/main" val="376755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9E24-F974-3BDC-56C5-F5CE1EDA10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7792D7-C887-D314-80FD-1A2FACA428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Rectangle 2">
            <a:extLst>
              <a:ext uri="{FF2B5EF4-FFF2-40B4-BE49-F238E27FC236}">
                <a16:creationId xmlns:a16="http://schemas.microsoft.com/office/drawing/2014/main" id="{68047C3D-D12B-5F04-90FB-E77FD7102615}"/>
              </a:ext>
            </a:extLst>
          </p:cNvPr>
          <p:cNvSpPr/>
          <p:nvPr/>
        </p:nvSpPr>
        <p:spPr>
          <a:xfrm>
            <a:off x="0" y="1685013"/>
            <a:ext cx="12192000" cy="440316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erson sitting on a couch watching a television&#10;&#10;Description automatically generated">
            <a:extLst>
              <a:ext uri="{FF2B5EF4-FFF2-40B4-BE49-F238E27FC236}">
                <a16:creationId xmlns:a16="http://schemas.microsoft.com/office/drawing/2014/main" id="{09EAF0EB-C9B2-0896-938E-F6E606A96B2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296" y="1680967"/>
            <a:ext cx="5198800" cy="4413269"/>
          </a:xfrm>
          <a:prstGeom prst="rect">
            <a:avLst/>
          </a:prstGeom>
        </p:spPr>
      </p:pic>
      <p:sp>
        <p:nvSpPr>
          <p:cNvPr id="6" name="Text Placeholder 24">
            <a:extLst>
              <a:ext uri="{FF2B5EF4-FFF2-40B4-BE49-F238E27FC236}">
                <a16:creationId xmlns:a16="http://schemas.microsoft.com/office/drawing/2014/main" id="{C2AF5F92-6345-B567-B7EB-CEA227757810}"/>
              </a:ext>
            </a:extLst>
          </p:cNvPr>
          <p:cNvSpPr txBox="1">
            <a:spLocks/>
          </p:cNvSpPr>
          <p:nvPr/>
        </p:nvSpPr>
        <p:spPr>
          <a:xfrm>
            <a:off x="429939" y="6196608"/>
            <a:ext cx="11664402" cy="33987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2023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Evolution of Video Branding</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report. Data sourced from Hub’s survey of 2,400 TV consumers, ages 16-74 who meet the following criteria: watch at least one hour of TV / week, have broadband access. U.S. census balanced. Data collected early February 2023. Q: How much do you agree with the following statements regarding how you like to watch your favorite streaming / TV shows? </a:t>
            </a:r>
          </a:p>
        </p:txBody>
      </p:sp>
      <p:sp>
        <p:nvSpPr>
          <p:cNvPr id="5" name="Slide Number Placeholder 5">
            <a:extLst>
              <a:ext uri="{FF2B5EF4-FFF2-40B4-BE49-F238E27FC236}">
                <a16:creationId xmlns:a16="http://schemas.microsoft.com/office/drawing/2014/main" id="{FE7380D1-795B-63C9-EB35-E0D1CF46A02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D6678244-DC1E-B11D-D3CA-B3773830623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TextBox 9">
            <a:extLst>
              <a:ext uri="{FF2B5EF4-FFF2-40B4-BE49-F238E27FC236}">
                <a16:creationId xmlns:a16="http://schemas.microsoft.com/office/drawing/2014/main" id="{37B4E51C-5A4A-BEAF-6E67-A87DD79743D2}"/>
              </a:ext>
            </a:extLst>
          </p:cNvPr>
          <p:cNvSpPr txBox="1"/>
          <p:nvPr/>
        </p:nvSpPr>
        <p:spPr>
          <a:xfrm>
            <a:off x="5193505" y="1784570"/>
            <a:ext cx="69984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respondents who agree with the following statements regarding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how you like to watch your favorite streaming / TV shows</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by age</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80869BA1-9C26-BA3F-64C5-6FE07E7AB27C}"/>
              </a:ext>
            </a:extLst>
          </p:cNvPr>
          <p:cNvSpPr txBox="1"/>
          <p:nvPr/>
        </p:nvSpPr>
        <p:spPr>
          <a:xfrm>
            <a:off x="-5296" y="-18722"/>
            <a:ext cx="1233108" cy="307777"/>
          </a:xfrm>
          <a:prstGeom prst="rect">
            <a:avLst/>
          </a:prstGeom>
          <a:solidFill>
            <a:srgbClr val="ED3C8D"/>
          </a:solidFill>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Optionality</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738266C6-97FB-3DC0-F7FB-1C53E307B66E}"/>
              </a:ext>
            </a:extLst>
          </p:cNvPr>
          <p:cNvSpPr/>
          <p:nvPr/>
        </p:nvSpPr>
        <p:spPr>
          <a:xfrm>
            <a:off x="308907" y="481280"/>
            <a:ext cx="1133928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Since ‘free time’ can be fluid, viewers - especially busy young pros - like having the ability to stream programs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when they want</a:t>
            </a:r>
          </a:p>
        </p:txBody>
      </p:sp>
      <p:graphicFrame>
        <p:nvGraphicFramePr>
          <p:cNvPr id="7" name="Chart 6">
            <a:extLst>
              <a:ext uri="{FF2B5EF4-FFF2-40B4-BE49-F238E27FC236}">
                <a16:creationId xmlns:a16="http://schemas.microsoft.com/office/drawing/2014/main" id="{BE7AA761-0819-DC72-AF4F-7EEFF703AE39}"/>
              </a:ext>
            </a:extLst>
          </p:cNvPr>
          <p:cNvGraphicFramePr/>
          <p:nvPr/>
        </p:nvGraphicFramePr>
        <p:xfrm>
          <a:off x="5307291" y="2326511"/>
          <a:ext cx="6750900" cy="371293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804B962-4050-F6DF-9C9D-CB6718BF7052}"/>
              </a:ext>
            </a:extLst>
          </p:cNvPr>
          <p:cNvSpPr txBox="1"/>
          <p:nvPr/>
        </p:nvSpPr>
        <p:spPr>
          <a:xfrm>
            <a:off x="8631218" y="5382494"/>
            <a:ext cx="335308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like to watch TV shows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the time of their broadcast</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or streaming shows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as soon as they are available</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rather than waiting </a:t>
            </a:r>
          </a:p>
        </p:txBody>
      </p:sp>
      <p:sp>
        <p:nvSpPr>
          <p:cNvPr id="11" name="TextBox 10">
            <a:extLst>
              <a:ext uri="{FF2B5EF4-FFF2-40B4-BE49-F238E27FC236}">
                <a16:creationId xmlns:a16="http://schemas.microsoft.com/office/drawing/2014/main" id="{14E4FFFB-5A4D-E15D-C575-DE97E25B7722}"/>
              </a:ext>
            </a:extLst>
          </p:cNvPr>
          <p:cNvSpPr txBox="1"/>
          <p:nvPr/>
        </p:nvSpPr>
        <p:spPr>
          <a:xfrm>
            <a:off x="5680982" y="5382494"/>
            <a:ext cx="2769705" cy="461665"/>
          </a:xfrm>
          <a:prstGeom prst="rect">
            <a:avLst/>
          </a:prstGeom>
          <a:noFill/>
        </p:spPr>
        <p:txBody>
          <a:bodyPr wrap="square">
            <a:spAutoFit/>
          </a:bodyPr>
          <a:lstStyle>
            <a:defPPr>
              <a:defRPr lang="en-US"/>
            </a:defPPr>
            <a:lvl1pPr algn="ctr">
              <a:defRPr sz="1200" b="0" i="0" u="none" strike="noStrike">
                <a:solidFill>
                  <a:srgbClr val="1B1464"/>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 like to watch on-demand so I can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watch on my schedule </a:t>
            </a:r>
          </a:p>
        </p:txBody>
      </p:sp>
    </p:spTree>
    <p:extLst>
      <p:ext uri="{BB962C8B-B14F-4D97-AF65-F5344CB8AC3E}">
        <p14:creationId xmlns:p14="http://schemas.microsoft.com/office/powerpoint/2010/main" val="3911599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UserInfo>
        <DisplayName>Kailyn Hartmann</DisplayName>
        <AccountId>153</AccountId>
        <AccountType/>
      </UserInfo>
      <UserInfo>
        <DisplayName>Dylan Breger</DisplayName>
        <AccountId>93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35E04-B3E2-48CE-BC5F-C23267EB64F8}">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90E93E-49DB-4E2C-9B30-0B5C5EBCDFC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49E31A-019A-4DE8-9C1C-A5D31AA90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6542</Words>
  <Application>Microsoft Office PowerPoint</Application>
  <PresentationFormat>Widescreen</PresentationFormat>
  <Paragraphs>777</Paragraphs>
  <Slides>36</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Calibri</vt:lpstr>
      <vt:lpstr>Calibri Light</vt:lpstr>
      <vt:lpstr>Helvetica</vt:lpstr>
      <vt:lpstr>Helvetica Bold</vt:lpstr>
      <vt:lpstr>Helvetica Light</vt:lpstr>
      <vt:lpstr>Helvetica-Light</vt:lpstr>
      <vt:lpstr>Helvetica-Lightoblique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cp:lastPrinted>2023-01-18T15:48:39Z</cp:lastPrinted>
  <dcterms:created xsi:type="dcterms:W3CDTF">2022-11-04T21:07:35Z</dcterms:created>
  <dcterms:modified xsi:type="dcterms:W3CDTF">2024-04-04T21:37:12Z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