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94" r:id="rId5"/>
    <p:sldMasterId id="2147483711" r:id="rId6"/>
    <p:sldMasterId id="2147483741" r:id="rId7"/>
    <p:sldMasterId id="2147483783" r:id="rId8"/>
  </p:sldMasterIdLst>
  <p:notesMasterIdLst>
    <p:notesMasterId r:id="rId36"/>
  </p:notesMasterIdLst>
  <p:sldIdLst>
    <p:sldId id="2146845996" r:id="rId9"/>
    <p:sldId id="2147474175" r:id="rId10"/>
    <p:sldId id="2147474155" r:id="rId11"/>
    <p:sldId id="2147474137" r:id="rId12"/>
    <p:sldId id="2144327938" r:id="rId13"/>
    <p:sldId id="2147474156" r:id="rId14"/>
    <p:sldId id="2147474158" r:id="rId15"/>
    <p:sldId id="2147474157" r:id="rId16"/>
    <p:sldId id="2147474159" r:id="rId17"/>
    <p:sldId id="2147474178" r:id="rId18"/>
    <p:sldId id="2147474160" r:id="rId19"/>
    <p:sldId id="2147474161" r:id="rId20"/>
    <p:sldId id="2147474162" r:id="rId21"/>
    <p:sldId id="2147474164" r:id="rId22"/>
    <p:sldId id="2147474179" r:id="rId23"/>
    <p:sldId id="2147474166" r:id="rId24"/>
    <p:sldId id="2147474176" r:id="rId25"/>
    <p:sldId id="2147474168" r:id="rId26"/>
    <p:sldId id="2147474174" r:id="rId27"/>
    <p:sldId id="2146846650" r:id="rId28"/>
    <p:sldId id="2147474172" r:id="rId29"/>
    <p:sldId id="2147474173" r:id="rId30"/>
    <p:sldId id="2147474170" r:id="rId31"/>
    <p:sldId id="2147474171" r:id="rId32"/>
    <p:sldId id="2146846201" r:id="rId33"/>
    <p:sldId id="2146846429" r:id="rId34"/>
    <p:sldId id="214684641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21855EDF-F9CE-3B66-C6A5-06158391F461}" name="Leah Montner Dixon" initials="L"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00BFF2"/>
    <a:srgbClr val="ED3C8D"/>
    <a:srgbClr val="4EBEA4"/>
    <a:srgbClr val="A343FF"/>
    <a:srgbClr val="FFE600"/>
    <a:srgbClr val="E2E8F1"/>
    <a:srgbClr val="C660BA"/>
    <a:srgbClr val="672B45"/>
    <a:srgbClr val="2C8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142B6-BEFE-465D-9CD1-2FCD52D68AFE}" v="23" dt="2025-09-29T17:57:06.357"/>
    <p1510:client id="{35D4526D-B13E-43AE-80E7-F7E4A0A0C57F}" v="239" dt="2025-09-29T18:57:13.475"/>
    <p1510:client id="{F81CAD41-6928-4EB6-B194-E29F67CF91FD}" v="1" dt="2025-09-29T16:49:10.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56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EE21156E-5DB1-4FD7-889B-40CA2891ABD1}"/>
    <pc:docChg chg="undo redo custSel addSld modSld">
      <pc:chgData name="Leah Montner Dixon" userId="d5b2ae9e-9213-4442-b7df-4db8cbe51e5d" providerId="ADAL" clId="{EE21156E-5DB1-4FD7-889B-40CA2891ABD1}" dt="2025-09-17T16:26:18.189" v="666" actId="20577"/>
      <pc:docMkLst>
        <pc:docMk/>
      </pc:docMkLst>
      <pc:sldChg chg="addSp delSp modSp mod">
        <pc:chgData name="Leah Montner Dixon" userId="d5b2ae9e-9213-4442-b7df-4db8cbe51e5d" providerId="ADAL" clId="{EE21156E-5DB1-4FD7-889B-40CA2891ABD1}" dt="2025-09-12T18:33:55.519" v="647" actId="14100"/>
        <pc:sldMkLst>
          <pc:docMk/>
          <pc:sldMk cId="3708019452" sldId="2144327938"/>
        </pc:sldMkLst>
        <pc:spChg chg="mod">
          <ac:chgData name="Leah Montner Dixon" userId="d5b2ae9e-9213-4442-b7df-4db8cbe51e5d" providerId="ADAL" clId="{EE21156E-5DB1-4FD7-889B-40CA2891ABD1}" dt="2025-09-12T18:33:55.519" v="647" actId="14100"/>
          <ac:spMkLst>
            <pc:docMk/>
            <pc:sldMk cId="3708019452" sldId="2144327938"/>
            <ac:spMk id="3" creationId="{9A73D8D4-F64C-A197-6EB4-662E65CA2AF4}"/>
          </ac:spMkLst>
        </pc:spChg>
      </pc:sldChg>
      <pc:sldChg chg="addSp delSp modSp mod">
        <pc:chgData name="Leah Montner Dixon" userId="d5b2ae9e-9213-4442-b7df-4db8cbe51e5d" providerId="ADAL" clId="{EE21156E-5DB1-4FD7-889B-40CA2891ABD1}" dt="2025-09-09T14:58:00.599" v="633"/>
        <pc:sldMkLst>
          <pc:docMk/>
          <pc:sldMk cId="4216143715" sldId="2146846201"/>
        </pc:sldMkLst>
        <pc:spChg chg="add mod">
          <ac:chgData name="Leah Montner Dixon" userId="d5b2ae9e-9213-4442-b7df-4db8cbe51e5d" providerId="ADAL" clId="{EE21156E-5DB1-4FD7-889B-40CA2891ABD1}" dt="2025-09-09T14:58:00.599" v="633"/>
          <ac:spMkLst>
            <pc:docMk/>
            <pc:sldMk cId="4216143715" sldId="2146846201"/>
            <ac:spMk id="10" creationId="{4E924D5E-BD21-4F22-32BE-784EA590C9C8}"/>
          </ac:spMkLst>
        </pc:spChg>
        <pc:spChg chg="add mod">
          <ac:chgData name="Leah Montner Dixon" userId="d5b2ae9e-9213-4442-b7df-4db8cbe51e5d" providerId="ADAL" clId="{EE21156E-5DB1-4FD7-889B-40CA2891ABD1}" dt="2025-09-09T14:58:00.599" v="633"/>
          <ac:spMkLst>
            <pc:docMk/>
            <pc:sldMk cId="4216143715" sldId="2146846201"/>
            <ac:spMk id="11" creationId="{A0F89D92-DFF7-D37F-254A-3015CD3A1A39}"/>
          </ac:spMkLst>
        </pc:spChg>
        <pc:picChg chg="add mod">
          <ac:chgData name="Leah Montner Dixon" userId="d5b2ae9e-9213-4442-b7df-4db8cbe51e5d" providerId="ADAL" clId="{EE21156E-5DB1-4FD7-889B-40CA2891ABD1}" dt="2025-09-09T14:58:00.599" v="633"/>
          <ac:picMkLst>
            <pc:docMk/>
            <pc:sldMk cId="4216143715" sldId="2146846201"/>
            <ac:picMk id="4" creationId="{66CF231B-8E46-F129-B238-2BDB2526225C}"/>
          </ac:picMkLst>
        </pc:picChg>
      </pc:sldChg>
      <pc:sldChg chg="addSp delSp modSp mod">
        <pc:chgData name="Leah Montner Dixon" userId="d5b2ae9e-9213-4442-b7df-4db8cbe51e5d" providerId="ADAL" clId="{EE21156E-5DB1-4FD7-889B-40CA2891ABD1}" dt="2025-09-09T14:58:10.361" v="637"/>
        <pc:sldMkLst>
          <pc:docMk/>
          <pc:sldMk cId="1515670466" sldId="2146846416"/>
        </pc:sldMkLst>
        <pc:spChg chg="add mod">
          <ac:chgData name="Leah Montner Dixon" userId="d5b2ae9e-9213-4442-b7df-4db8cbe51e5d" providerId="ADAL" clId="{EE21156E-5DB1-4FD7-889B-40CA2891ABD1}" dt="2025-09-09T14:58:10.361" v="637"/>
          <ac:spMkLst>
            <pc:docMk/>
            <pc:sldMk cId="1515670466" sldId="2146846416"/>
            <ac:spMk id="5" creationId="{B303B5BC-5BF1-37F5-19F8-A0A4222A16B3}"/>
          </ac:spMkLst>
        </pc:spChg>
        <pc:spChg chg="add mod">
          <ac:chgData name="Leah Montner Dixon" userId="d5b2ae9e-9213-4442-b7df-4db8cbe51e5d" providerId="ADAL" clId="{EE21156E-5DB1-4FD7-889B-40CA2891ABD1}" dt="2025-09-09T14:58:10.361" v="637"/>
          <ac:spMkLst>
            <pc:docMk/>
            <pc:sldMk cId="1515670466" sldId="2146846416"/>
            <ac:spMk id="6" creationId="{D7502B6D-A7FA-97C5-AB48-47054041EBBA}"/>
          </ac:spMkLst>
        </pc:spChg>
        <pc:picChg chg="add mod">
          <ac:chgData name="Leah Montner Dixon" userId="d5b2ae9e-9213-4442-b7df-4db8cbe51e5d" providerId="ADAL" clId="{EE21156E-5DB1-4FD7-889B-40CA2891ABD1}" dt="2025-09-09T14:58:10.361" v="637"/>
          <ac:picMkLst>
            <pc:docMk/>
            <pc:sldMk cId="1515670466" sldId="2146846416"/>
            <ac:picMk id="4" creationId="{3049CB65-C6D6-00C1-82CD-E6436AC0698D}"/>
          </ac:picMkLst>
        </pc:picChg>
      </pc:sldChg>
      <pc:sldChg chg="modSp mod modCm">
        <pc:chgData name="Leah Montner Dixon" userId="d5b2ae9e-9213-4442-b7df-4db8cbe51e5d" providerId="ADAL" clId="{EE21156E-5DB1-4FD7-889B-40CA2891ABD1}" dt="2025-09-09T14:59:55.037" v="639" actId="20577"/>
        <pc:sldMkLst>
          <pc:docMk/>
          <pc:sldMk cId="3486589235" sldId="2146846428"/>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E21156E-5DB1-4FD7-889B-40CA2891ABD1}" dt="2025-09-09T14:59:55.037" v="639" actId="20577"/>
              <pc2:cmMkLst xmlns:pc2="http://schemas.microsoft.com/office/powerpoint/2019/9/main/command">
                <pc:docMk/>
                <pc:sldMk cId="3486589235" sldId="2146846428"/>
                <pc2:cmMk id="{3F897A2A-425C-4C93-A732-6FC77ED7755F}"/>
              </pc2:cmMkLst>
            </pc226:cmChg>
          </p:ext>
        </pc:extLst>
      </pc:sldChg>
      <pc:sldChg chg="addSp delSp modSp mod">
        <pc:chgData name="Leah Montner Dixon" userId="d5b2ae9e-9213-4442-b7df-4db8cbe51e5d" providerId="ADAL" clId="{EE21156E-5DB1-4FD7-889B-40CA2891ABD1}" dt="2025-09-09T14:58:06.459" v="635"/>
        <pc:sldMkLst>
          <pc:docMk/>
          <pc:sldMk cId="2111310289" sldId="2146846429"/>
        </pc:sldMkLst>
        <pc:spChg chg="add mod">
          <ac:chgData name="Leah Montner Dixon" userId="d5b2ae9e-9213-4442-b7df-4db8cbe51e5d" providerId="ADAL" clId="{EE21156E-5DB1-4FD7-889B-40CA2891ABD1}" dt="2025-09-09T14:58:06.459" v="635"/>
          <ac:spMkLst>
            <pc:docMk/>
            <pc:sldMk cId="2111310289" sldId="2146846429"/>
            <ac:spMk id="7" creationId="{01E54BEF-065B-91F2-423D-BBD8C4276B26}"/>
          </ac:spMkLst>
        </pc:spChg>
        <pc:spChg chg="add mod">
          <ac:chgData name="Leah Montner Dixon" userId="d5b2ae9e-9213-4442-b7df-4db8cbe51e5d" providerId="ADAL" clId="{EE21156E-5DB1-4FD7-889B-40CA2891ABD1}" dt="2025-09-09T14:58:06.459" v="635"/>
          <ac:spMkLst>
            <pc:docMk/>
            <pc:sldMk cId="2111310289" sldId="2146846429"/>
            <ac:spMk id="20" creationId="{C3C0BCD3-7BFC-072E-57E8-6A9526C8DBD5}"/>
          </ac:spMkLst>
        </pc:spChg>
        <pc:picChg chg="add mod">
          <ac:chgData name="Leah Montner Dixon" userId="d5b2ae9e-9213-4442-b7df-4db8cbe51e5d" providerId="ADAL" clId="{EE21156E-5DB1-4FD7-889B-40CA2891ABD1}" dt="2025-09-09T14:58:06.459" v="635"/>
          <ac:picMkLst>
            <pc:docMk/>
            <pc:sldMk cId="2111310289" sldId="2146846429"/>
            <ac:picMk id="2" creationId="{5A65AEFA-5128-890E-97E1-79EBABA209F5}"/>
          </ac:picMkLst>
        </pc:picChg>
      </pc:sldChg>
      <pc:sldChg chg="modSp mod">
        <pc:chgData name="Leah Montner Dixon" userId="d5b2ae9e-9213-4442-b7df-4db8cbe51e5d" providerId="ADAL" clId="{EE21156E-5DB1-4FD7-889B-40CA2891ABD1}" dt="2025-09-17T16:26:18.189" v="666" actId="20577"/>
        <pc:sldMkLst>
          <pc:docMk/>
          <pc:sldMk cId="1665130355" sldId="2146846650"/>
        </pc:sldMkLst>
        <pc:spChg chg="mod">
          <ac:chgData name="Leah Montner Dixon" userId="d5b2ae9e-9213-4442-b7df-4db8cbe51e5d" providerId="ADAL" clId="{EE21156E-5DB1-4FD7-889B-40CA2891ABD1}" dt="2025-09-09T14:42:15.085" v="249" actId="20577"/>
          <ac:spMkLst>
            <pc:docMk/>
            <pc:sldMk cId="1665130355" sldId="2146846650"/>
            <ac:spMk id="8" creationId="{F61B9EAF-44D0-5769-1E5A-9860C6EDFCE5}"/>
          </ac:spMkLst>
        </pc:spChg>
        <pc:spChg chg="mod">
          <ac:chgData name="Leah Montner Dixon" userId="d5b2ae9e-9213-4442-b7df-4db8cbe51e5d" providerId="ADAL" clId="{EE21156E-5DB1-4FD7-889B-40CA2891ABD1}" dt="2025-09-17T16:26:18.189" v="666" actId="20577"/>
          <ac:spMkLst>
            <pc:docMk/>
            <pc:sldMk cId="1665130355" sldId="2146846650"/>
            <ac:spMk id="11" creationId="{5D3C14FA-DCE1-3ADE-7593-70BCEE1E7478}"/>
          </ac:spMkLst>
        </pc:spChg>
        <pc:spChg chg="mod">
          <ac:chgData name="Leah Montner Dixon" userId="d5b2ae9e-9213-4442-b7df-4db8cbe51e5d" providerId="ADAL" clId="{EE21156E-5DB1-4FD7-889B-40CA2891ABD1}" dt="2025-09-09T14:46:31.674" v="351" actId="20577"/>
          <ac:spMkLst>
            <pc:docMk/>
            <pc:sldMk cId="1665130355" sldId="2146846650"/>
            <ac:spMk id="18" creationId="{0CA62CDF-5D13-A1CF-6AD0-9ABF6762F3FF}"/>
          </ac:spMkLst>
        </pc:spChg>
      </pc:sldChg>
      <pc:sldChg chg="mod">
        <pc:chgData name="Leah Montner Dixon" userId="d5b2ae9e-9213-4442-b7df-4db8cbe51e5d" providerId="ADAL" clId="{EE21156E-5DB1-4FD7-889B-40CA2891ABD1}" dt="2025-09-09T14:07:21.982" v="6" actId="27918"/>
        <pc:sldMkLst>
          <pc:docMk/>
          <pc:sldMk cId="579064997" sldId="2147474137"/>
        </pc:sldMkLst>
      </pc:sldChg>
      <pc:sldChg chg="modSp mod">
        <pc:chgData name="Leah Montner Dixon" userId="d5b2ae9e-9213-4442-b7df-4db8cbe51e5d" providerId="ADAL" clId="{EE21156E-5DB1-4FD7-889B-40CA2891ABD1}" dt="2025-09-09T14:07:07.769" v="4" actId="20577"/>
        <pc:sldMkLst>
          <pc:docMk/>
          <pc:sldMk cId="254000954" sldId="2147474155"/>
        </pc:sldMkLst>
        <pc:spChg chg="mod">
          <ac:chgData name="Leah Montner Dixon" userId="d5b2ae9e-9213-4442-b7df-4db8cbe51e5d" providerId="ADAL" clId="{EE21156E-5DB1-4FD7-889B-40CA2891ABD1}" dt="2025-09-09T14:07:07.769" v="4" actId="20577"/>
          <ac:spMkLst>
            <pc:docMk/>
            <pc:sldMk cId="254000954" sldId="2147474155"/>
            <ac:spMk id="4" creationId="{9B397F3A-9124-D68B-D7C9-1EF2310FCE8A}"/>
          </ac:spMkLst>
        </pc:spChg>
      </pc:sldChg>
      <pc:sldChg chg="addSp modSp mod modCm">
        <pc:chgData name="Leah Montner Dixon" userId="d5b2ae9e-9213-4442-b7df-4db8cbe51e5d" providerId="ADAL" clId="{EE21156E-5DB1-4FD7-889B-40CA2891ABD1}" dt="2025-09-09T14:29:48.348" v="180" actId="1076"/>
        <pc:sldMkLst>
          <pc:docMk/>
          <pc:sldMk cId="576774955" sldId="2147474156"/>
        </pc:sldMkLst>
        <pc:spChg chg="mod ord">
          <ac:chgData name="Leah Montner Dixon" userId="d5b2ae9e-9213-4442-b7df-4db8cbe51e5d" providerId="ADAL" clId="{EE21156E-5DB1-4FD7-889B-40CA2891ABD1}" dt="2025-09-09T14:12:30.891" v="24" actId="20577"/>
          <ac:spMkLst>
            <pc:docMk/>
            <pc:sldMk cId="576774955" sldId="2147474156"/>
            <ac:spMk id="4" creationId="{F36732D5-679D-6614-A2BF-FEAD6C9CBD7A}"/>
          </ac:spMkLst>
        </pc:spChg>
        <pc:spChg chg="mod">
          <ac:chgData name="Leah Montner Dixon" userId="d5b2ae9e-9213-4442-b7df-4db8cbe51e5d" providerId="ADAL" clId="{EE21156E-5DB1-4FD7-889B-40CA2891ABD1}" dt="2025-09-09T14:12:02.795" v="12" actId="20577"/>
          <ac:spMkLst>
            <pc:docMk/>
            <pc:sldMk cId="576774955" sldId="2147474156"/>
            <ac:spMk id="8" creationId="{567B9C75-AF71-64C9-1CD6-E4904C9F36D3}"/>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E21156E-5DB1-4FD7-889B-40CA2891ABD1}" dt="2025-09-09T14:12:30.891" v="24" actId="20577"/>
              <pc2:cmMkLst xmlns:pc2="http://schemas.microsoft.com/office/powerpoint/2019/9/main/command">
                <pc:docMk/>
                <pc:sldMk cId="576774955" sldId="2147474156"/>
                <pc2:cmMk id="{51A20EF8-72C0-4008-9FEC-3FB38E43E88B}"/>
              </pc2:cmMkLst>
            </pc226:cmChg>
          </p:ext>
        </pc:extLst>
      </pc:sldChg>
      <pc:sldChg chg="modSp mod">
        <pc:chgData name="Leah Montner Dixon" userId="d5b2ae9e-9213-4442-b7df-4db8cbe51e5d" providerId="ADAL" clId="{EE21156E-5DB1-4FD7-889B-40CA2891ABD1}" dt="2025-09-09T14:36:48.271" v="194" actId="20577"/>
        <pc:sldMkLst>
          <pc:docMk/>
          <pc:sldMk cId="3081442274" sldId="2147474157"/>
        </pc:sldMkLst>
        <pc:spChg chg="mod">
          <ac:chgData name="Leah Montner Dixon" userId="d5b2ae9e-9213-4442-b7df-4db8cbe51e5d" providerId="ADAL" clId="{EE21156E-5DB1-4FD7-889B-40CA2891ABD1}" dt="2025-09-09T14:36:48.271" v="194" actId="20577"/>
          <ac:spMkLst>
            <pc:docMk/>
            <pc:sldMk cId="3081442274" sldId="2147474157"/>
            <ac:spMk id="2" creationId="{807009BA-8A55-5979-4C21-31ABAD9A491A}"/>
          </ac:spMkLst>
        </pc:spChg>
        <pc:spChg chg="mod">
          <ac:chgData name="Leah Montner Dixon" userId="d5b2ae9e-9213-4442-b7df-4db8cbe51e5d" providerId="ADAL" clId="{EE21156E-5DB1-4FD7-889B-40CA2891ABD1}" dt="2025-09-09T14:13:27.855" v="26" actId="14100"/>
          <ac:spMkLst>
            <pc:docMk/>
            <pc:sldMk cId="3081442274" sldId="2147474157"/>
            <ac:spMk id="3" creationId="{CA122024-02BF-2D3A-B0B8-3879A851D9C0}"/>
          </ac:spMkLst>
        </pc:spChg>
      </pc:sldChg>
      <pc:sldChg chg="modSp mod">
        <pc:chgData name="Leah Montner Dixon" userId="d5b2ae9e-9213-4442-b7df-4db8cbe51e5d" providerId="ADAL" clId="{EE21156E-5DB1-4FD7-889B-40CA2891ABD1}" dt="2025-09-09T14:13:03.253" v="25" actId="14100"/>
        <pc:sldMkLst>
          <pc:docMk/>
          <pc:sldMk cId="278983526" sldId="2147474158"/>
        </pc:sldMkLst>
        <pc:spChg chg="mod">
          <ac:chgData name="Leah Montner Dixon" userId="d5b2ae9e-9213-4442-b7df-4db8cbe51e5d" providerId="ADAL" clId="{EE21156E-5DB1-4FD7-889B-40CA2891ABD1}" dt="2025-09-09T14:13:03.253" v="25" actId="14100"/>
          <ac:spMkLst>
            <pc:docMk/>
            <pc:sldMk cId="278983526" sldId="2147474158"/>
            <ac:spMk id="4" creationId="{3F4D9919-E115-4F69-3B14-8B2E8FEEABA5}"/>
          </ac:spMkLst>
        </pc:spChg>
      </pc:sldChg>
      <pc:sldChg chg="modSp mod">
        <pc:chgData name="Leah Montner Dixon" userId="d5b2ae9e-9213-4442-b7df-4db8cbe51e5d" providerId="ADAL" clId="{EE21156E-5DB1-4FD7-889B-40CA2891ABD1}" dt="2025-09-09T14:36:53.479" v="196" actId="20577"/>
        <pc:sldMkLst>
          <pc:docMk/>
          <pc:sldMk cId="1609978631" sldId="2147474159"/>
        </pc:sldMkLst>
        <pc:spChg chg="mod">
          <ac:chgData name="Leah Montner Dixon" userId="d5b2ae9e-9213-4442-b7df-4db8cbe51e5d" providerId="ADAL" clId="{EE21156E-5DB1-4FD7-889B-40CA2891ABD1}" dt="2025-09-09T14:36:53.479" v="196" actId="20577"/>
          <ac:spMkLst>
            <pc:docMk/>
            <pc:sldMk cId="1609978631" sldId="2147474159"/>
            <ac:spMk id="3" creationId="{E999EBBA-3296-3D0B-E4AF-0DAED7A81751}"/>
          </ac:spMkLst>
        </pc:spChg>
      </pc:sldChg>
      <pc:sldChg chg="modSp">
        <pc:chgData name="Leah Montner Dixon" userId="d5b2ae9e-9213-4442-b7df-4db8cbe51e5d" providerId="ADAL" clId="{EE21156E-5DB1-4FD7-889B-40CA2891ABD1}" dt="2025-09-09T14:46:03.543" v="338"/>
        <pc:sldMkLst>
          <pc:docMk/>
          <pc:sldMk cId="1278464707" sldId="2147474160"/>
        </pc:sldMkLst>
        <pc:spChg chg="mod">
          <ac:chgData name="Leah Montner Dixon" userId="d5b2ae9e-9213-4442-b7df-4db8cbe51e5d" providerId="ADAL" clId="{EE21156E-5DB1-4FD7-889B-40CA2891ABD1}" dt="2025-09-09T14:46:03.543" v="338"/>
          <ac:spMkLst>
            <pc:docMk/>
            <pc:sldMk cId="1278464707" sldId="2147474160"/>
            <ac:spMk id="3" creationId="{EA9CDA8A-98E5-2C4C-A06A-8AC923AAE370}"/>
          </ac:spMkLst>
        </pc:spChg>
      </pc:sldChg>
      <pc:sldChg chg="addSp delSp modSp mod">
        <pc:chgData name="Leah Montner Dixon" userId="d5b2ae9e-9213-4442-b7df-4db8cbe51e5d" providerId="ADAL" clId="{EE21156E-5DB1-4FD7-889B-40CA2891ABD1}" dt="2025-09-09T14:17:49.439" v="163" actId="20577"/>
        <pc:sldMkLst>
          <pc:docMk/>
          <pc:sldMk cId="725489248" sldId="2147474161"/>
        </pc:sldMkLst>
        <pc:spChg chg="add mod">
          <ac:chgData name="Leah Montner Dixon" userId="d5b2ae9e-9213-4442-b7df-4db8cbe51e5d" providerId="ADAL" clId="{EE21156E-5DB1-4FD7-889B-40CA2891ABD1}" dt="2025-09-09T14:17:28.597" v="162" actId="12788"/>
          <ac:spMkLst>
            <pc:docMk/>
            <pc:sldMk cId="725489248" sldId="2147474161"/>
            <ac:spMk id="3" creationId="{F473B810-3D5E-A85D-BCBF-8A4AE5F33B47}"/>
          </ac:spMkLst>
        </pc:spChg>
        <pc:spChg chg="mod">
          <ac:chgData name="Leah Montner Dixon" userId="d5b2ae9e-9213-4442-b7df-4db8cbe51e5d" providerId="ADAL" clId="{EE21156E-5DB1-4FD7-889B-40CA2891ABD1}" dt="2025-09-09T14:17:49.439" v="163" actId="20577"/>
          <ac:spMkLst>
            <pc:docMk/>
            <pc:sldMk cId="725489248" sldId="2147474161"/>
            <ac:spMk id="7" creationId="{669BB1E9-050E-2EDB-014C-CDD596A4F6F9}"/>
          </ac:spMkLst>
        </pc:spChg>
        <pc:spChg chg="mod">
          <ac:chgData name="Leah Montner Dixon" userId="d5b2ae9e-9213-4442-b7df-4db8cbe51e5d" providerId="ADAL" clId="{EE21156E-5DB1-4FD7-889B-40CA2891ABD1}" dt="2025-09-09T14:15:15.307" v="32" actId="20577"/>
          <ac:spMkLst>
            <pc:docMk/>
            <pc:sldMk cId="725489248" sldId="2147474161"/>
            <ac:spMk id="10" creationId="{3A60894E-6B26-BA06-FF51-EE917D64AE7A}"/>
          </ac:spMkLst>
        </pc:spChg>
      </pc:sldChg>
      <pc:sldChg chg="addSp modSp mod">
        <pc:chgData name="Leah Montner Dixon" userId="d5b2ae9e-9213-4442-b7df-4db8cbe51e5d" providerId="ADAL" clId="{EE21156E-5DB1-4FD7-889B-40CA2891ABD1}" dt="2025-09-12T18:49:05.566" v="648" actId="20577"/>
        <pc:sldMkLst>
          <pc:docMk/>
          <pc:sldMk cId="3835135218" sldId="2147474162"/>
        </pc:sldMkLst>
        <pc:spChg chg="mod">
          <ac:chgData name="Leah Montner Dixon" userId="d5b2ae9e-9213-4442-b7df-4db8cbe51e5d" providerId="ADAL" clId="{EE21156E-5DB1-4FD7-889B-40CA2891ABD1}" dt="2025-09-12T18:49:05.566" v="648" actId="20577"/>
          <ac:spMkLst>
            <pc:docMk/>
            <pc:sldMk cId="3835135218" sldId="2147474162"/>
            <ac:spMk id="7" creationId="{14D82E32-CB70-10FB-8BF4-6789E74F95FF}"/>
          </ac:spMkLst>
        </pc:spChg>
      </pc:sldChg>
      <pc:sldChg chg="addSp modSp mod">
        <pc:chgData name="Leah Montner Dixon" userId="d5b2ae9e-9213-4442-b7df-4db8cbe51e5d" providerId="ADAL" clId="{EE21156E-5DB1-4FD7-889B-40CA2891ABD1}" dt="2025-09-09T14:28:11.240" v="174" actId="1076"/>
        <pc:sldMkLst>
          <pc:docMk/>
          <pc:sldMk cId="948554547" sldId="2147474163"/>
        </pc:sldMkLst>
      </pc:sldChg>
      <pc:sldChg chg="addSp modSp mod">
        <pc:chgData name="Leah Montner Dixon" userId="d5b2ae9e-9213-4442-b7df-4db8cbe51e5d" providerId="ADAL" clId="{EE21156E-5DB1-4FD7-889B-40CA2891ABD1}" dt="2025-09-12T19:16:12.533" v="654" actId="1037"/>
        <pc:sldMkLst>
          <pc:docMk/>
          <pc:sldMk cId="3044052353" sldId="2147474165"/>
        </pc:sldMkLst>
      </pc:sldChg>
      <pc:sldChg chg="addSp modSp mod">
        <pc:chgData name="Leah Montner Dixon" userId="d5b2ae9e-9213-4442-b7df-4db8cbe51e5d" providerId="ADAL" clId="{EE21156E-5DB1-4FD7-889B-40CA2891ABD1}" dt="2025-09-09T14:39:10.687" v="218" actId="20577"/>
        <pc:sldMkLst>
          <pc:docMk/>
          <pc:sldMk cId="3398311423" sldId="2147474166"/>
        </pc:sldMkLst>
        <pc:spChg chg="mod">
          <ac:chgData name="Leah Montner Dixon" userId="d5b2ae9e-9213-4442-b7df-4db8cbe51e5d" providerId="ADAL" clId="{EE21156E-5DB1-4FD7-889B-40CA2891ABD1}" dt="2025-09-09T14:36:38.331" v="192" actId="20577"/>
          <ac:spMkLst>
            <pc:docMk/>
            <pc:sldMk cId="3398311423" sldId="2147474166"/>
            <ac:spMk id="4" creationId="{BD35AD4D-DA13-29F5-FF54-2C353EA6CC4A}"/>
          </ac:spMkLst>
        </pc:spChg>
        <pc:spChg chg="mod">
          <ac:chgData name="Leah Montner Dixon" userId="d5b2ae9e-9213-4442-b7df-4db8cbe51e5d" providerId="ADAL" clId="{EE21156E-5DB1-4FD7-889B-40CA2891ABD1}" dt="2025-09-09T14:39:10.687" v="218" actId="20577"/>
          <ac:spMkLst>
            <pc:docMk/>
            <pc:sldMk cId="3398311423" sldId="2147474166"/>
            <ac:spMk id="10" creationId="{54610620-B8AB-231E-745C-EF4112B1C84D}"/>
          </ac:spMkLst>
        </pc:spChg>
      </pc:sldChg>
      <pc:sldChg chg="addSp delSp modSp mod">
        <pc:chgData name="Leah Montner Dixon" userId="d5b2ae9e-9213-4442-b7df-4db8cbe51e5d" providerId="ADAL" clId="{EE21156E-5DB1-4FD7-889B-40CA2891ABD1}" dt="2025-09-09T14:57:42.945" v="631" actId="12788"/>
        <pc:sldMkLst>
          <pc:docMk/>
          <pc:sldMk cId="3665364260" sldId="2147474171"/>
        </pc:sldMkLst>
        <pc:spChg chg="mod">
          <ac:chgData name="Leah Montner Dixon" userId="d5b2ae9e-9213-4442-b7df-4db8cbe51e5d" providerId="ADAL" clId="{EE21156E-5DB1-4FD7-889B-40CA2891ABD1}" dt="2025-09-09T14:56:29.411" v="611" actId="12788"/>
          <ac:spMkLst>
            <pc:docMk/>
            <pc:sldMk cId="3665364260" sldId="2147474171"/>
            <ac:spMk id="2" creationId="{21567800-06C9-3ED5-ABAF-6D0E28887820}"/>
          </ac:spMkLst>
        </pc:spChg>
        <pc:spChg chg="mod topLvl">
          <ac:chgData name="Leah Montner Dixon" userId="d5b2ae9e-9213-4442-b7df-4db8cbe51e5d" providerId="ADAL" clId="{EE21156E-5DB1-4FD7-889B-40CA2891ABD1}" dt="2025-09-09T14:56:43.853" v="628" actId="165"/>
          <ac:spMkLst>
            <pc:docMk/>
            <pc:sldMk cId="3665364260" sldId="2147474171"/>
            <ac:spMk id="8" creationId="{ED788B4C-0263-788A-4814-693856AB9A54}"/>
          </ac:spMkLst>
        </pc:spChg>
        <pc:spChg chg="mod topLvl">
          <ac:chgData name="Leah Montner Dixon" userId="d5b2ae9e-9213-4442-b7df-4db8cbe51e5d" providerId="ADAL" clId="{EE21156E-5DB1-4FD7-889B-40CA2891ABD1}" dt="2025-09-09T14:56:43.853" v="628" actId="165"/>
          <ac:spMkLst>
            <pc:docMk/>
            <pc:sldMk cId="3665364260" sldId="2147474171"/>
            <ac:spMk id="9" creationId="{805EC5CC-99FF-838C-4DF8-C2DA0C2D589C}"/>
          </ac:spMkLst>
        </pc:spChg>
        <pc:spChg chg="mod">
          <ac:chgData name="Leah Montner Dixon" userId="d5b2ae9e-9213-4442-b7df-4db8cbe51e5d" providerId="ADAL" clId="{EE21156E-5DB1-4FD7-889B-40CA2891ABD1}" dt="2025-09-09T14:56:29.411" v="611" actId="12788"/>
          <ac:spMkLst>
            <pc:docMk/>
            <pc:sldMk cId="3665364260" sldId="2147474171"/>
            <ac:spMk id="29" creationId="{3FEB0FD3-8E7D-0F3C-152F-26D561048CAD}"/>
          </ac:spMkLst>
        </pc:spChg>
        <pc:spChg chg="mod topLvl">
          <ac:chgData name="Leah Montner Dixon" userId="d5b2ae9e-9213-4442-b7df-4db8cbe51e5d" providerId="ADAL" clId="{EE21156E-5DB1-4FD7-889B-40CA2891ABD1}" dt="2025-09-09T14:57:42.945" v="631" actId="12788"/>
          <ac:spMkLst>
            <pc:docMk/>
            <pc:sldMk cId="3665364260" sldId="2147474171"/>
            <ac:spMk id="33" creationId="{3248BF65-98B8-6467-5707-D17A2492337E}"/>
          </ac:spMkLst>
        </pc:spChg>
        <pc:spChg chg="mod topLvl">
          <ac:chgData name="Leah Montner Dixon" userId="d5b2ae9e-9213-4442-b7df-4db8cbe51e5d" providerId="ADAL" clId="{EE21156E-5DB1-4FD7-889B-40CA2891ABD1}" dt="2025-09-09T14:57:42.945" v="631" actId="12788"/>
          <ac:spMkLst>
            <pc:docMk/>
            <pc:sldMk cId="3665364260" sldId="2147474171"/>
            <ac:spMk id="34" creationId="{14B908F3-FA0B-4B48-B998-ADE09CE452FD}"/>
          </ac:spMkLst>
        </pc:spChg>
        <pc:spChg chg="mod topLvl">
          <ac:chgData name="Leah Montner Dixon" userId="d5b2ae9e-9213-4442-b7df-4db8cbe51e5d" providerId="ADAL" clId="{EE21156E-5DB1-4FD7-889B-40CA2891ABD1}" dt="2025-09-09T14:56:43.853" v="628" actId="165"/>
          <ac:spMkLst>
            <pc:docMk/>
            <pc:sldMk cId="3665364260" sldId="2147474171"/>
            <ac:spMk id="51" creationId="{050CD515-D137-FACE-55C8-11FAF8288577}"/>
          </ac:spMkLst>
        </pc:spChg>
        <pc:spChg chg="mod topLvl">
          <ac:chgData name="Leah Montner Dixon" userId="d5b2ae9e-9213-4442-b7df-4db8cbe51e5d" providerId="ADAL" clId="{EE21156E-5DB1-4FD7-889B-40CA2891ABD1}" dt="2025-09-09T14:56:43.853" v="628" actId="165"/>
          <ac:spMkLst>
            <pc:docMk/>
            <pc:sldMk cId="3665364260" sldId="2147474171"/>
            <ac:spMk id="52" creationId="{EA083E0E-C9CF-FFCC-55F2-9AAC1CC301E2}"/>
          </ac:spMkLst>
        </pc:spChg>
        <pc:spChg chg="mod topLvl">
          <ac:chgData name="Leah Montner Dixon" userId="d5b2ae9e-9213-4442-b7df-4db8cbe51e5d" providerId="ADAL" clId="{EE21156E-5DB1-4FD7-889B-40CA2891ABD1}" dt="2025-09-09T14:57:42.945" v="631" actId="12788"/>
          <ac:spMkLst>
            <pc:docMk/>
            <pc:sldMk cId="3665364260" sldId="2147474171"/>
            <ac:spMk id="54" creationId="{7BEDBDB5-83BE-9979-AAB4-959E0FC7383B}"/>
          </ac:spMkLst>
        </pc:spChg>
        <pc:spChg chg="mod topLvl">
          <ac:chgData name="Leah Montner Dixon" userId="d5b2ae9e-9213-4442-b7df-4db8cbe51e5d" providerId="ADAL" clId="{EE21156E-5DB1-4FD7-889B-40CA2891ABD1}" dt="2025-09-09T14:57:42.945" v="631" actId="12788"/>
          <ac:spMkLst>
            <pc:docMk/>
            <pc:sldMk cId="3665364260" sldId="2147474171"/>
            <ac:spMk id="55" creationId="{B7863055-F656-14D3-0028-4783E0ED7F6F}"/>
          </ac:spMkLst>
        </pc:spChg>
      </pc:sldChg>
      <pc:sldChg chg="addSp delSp modSp mod">
        <pc:chgData name="Leah Montner Dixon" userId="d5b2ae9e-9213-4442-b7df-4db8cbe51e5d" providerId="ADAL" clId="{EE21156E-5DB1-4FD7-889B-40CA2891ABD1}" dt="2025-09-09T14:46:38.875" v="358" actId="20577"/>
        <pc:sldMkLst>
          <pc:docMk/>
          <pc:sldMk cId="1761620184" sldId="2147474172"/>
        </pc:sldMkLst>
        <pc:spChg chg="mod">
          <ac:chgData name="Leah Montner Dixon" userId="d5b2ae9e-9213-4442-b7df-4db8cbe51e5d" providerId="ADAL" clId="{EE21156E-5DB1-4FD7-889B-40CA2891ABD1}" dt="2025-09-09T14:43:59.966" v="292" actId="20577"/>
          <ac:spMkLst>
            <pc:docMk/>
            <pc:sldMk cId="1761620184" sldId="2147474172"/>
            <ac:spMk id="7" creationId="{62EB24D6-7818-D712-D374-DF68F742B594}"/>
          </ac:spMkLst>
        </pc:spChg>
        <pc:spChg chg="mod">
          <ac:chgData name="Leah Montner Dixon" userId="d5b2ae9e-9213-4442-b7df-4db8cbe51e5d" providerId="ADAL" clId="{EE21156E-5DB1-4FD7-889B-40CA2891ABD1}" dt="2025-09-09T14:46:38.875" v="358" actId="20577"/>
          <ac:spMkLst>
            <pc:docMk/>
            <pc:sldMk cId="1761620184" sldId="2147474172"/>
            <ac:spMk id="8" creationId="{993DDF31-AE3A-5158-3DCA-CC93C4ADA5A3}"/>
          </ac:spMkLst>
        </pc:spChg>
        <pc:spChg chg="mod">
          <ac:chgData name="Leah Montner Dixon" userId="d5b2ae9e-9213-4442-b7df-4db8cbe51e5d" providerId="ADAL" clId="{EE21156E-5DB1-4FD7-889B-40CA2891ABD1}" dt="2025-09-09T14:45:16.578" v="330" actId="12788"/>
          <ac:spMkLst>
            <pc:docMk/>
            <pc:sldMk cId="1761620184" sldId="2147474172"/>
            <ac:spMk id="13" creationId="{DBE96D11-1EB7-A1E8-E1C0-8654DDE4CC8C}"/>
          </ac:spMkLst>
        </pc:spChg>
        <pc:spChg chg="mod">
          <ac:chgData name="Leah Montner Dixon" userId="d5b2ae9e-9213-4442-b7df-4db8cbe51e5d" providerId="ADAL" clId="{EE21156E-5DB1-4FD7-889B-40CA2891ABD1}" dt="2025-09-09T14:45:21.154" v="337" actId="1036"/>
          <ac:spMkLst>
            <pc:docMk/>
            <pc:sldMk cId="1761620184" sldId="2147474172"/>
            <ac:spMk id="17" creationId="{EC6D513F-668F-4624-DA73-633C67BC01D0}"/>
          </ac:spMkLst>
        </pc:spChg>
        <pc:spChg chg="mod">
          <ac:chgData name="Leah Montner Dixon" userId="d5b2ae9e-9213-4442-b7df-4db8cbe51e5d" providerId="ADAL" clId="{EE21156E-5DB1-4FD7-889B-40CA2891ABD1}" dt="2025-09-09T14:45:21.154" v="337" actId="1036"/>
          <ac:spMkLst>
            <pc:docMk/>
            <pc:sldMk cId="1761620184" sldId="2147474172"/>
            <ac:spMk id="18" creationId="{E9351149-3368-78BB-4B11-48B59480892A}"/>
          </ac:spMkLst>
        </pc:spChg>
        <pc:picChg chg="mod">
          <ac:chgData name="Leah Montner Dixon" userId="d5b2ae9e-9213-4442-b7df-4db8cbe51e5d" providerId="ADAL" clId="{EE21156E-5DB1-4FD7-889B-40CA2891ABD1}" dt="2025-09-09T14:45:21.154" v="337" actId="1036"/>
          <ac:picMkLst>
            <pc:docMk/>
            <pc:sldMk cId="1761620184" sldId="2147474172"/>
            <ac:picMk id="20" creationId="{E3BDDB8E-7A01-7E0C-247C-C169EA325A6B}"/>
          </ac:picMkLst>
        </pc:picChg>
      </pc:sldChg>
      <pc:sldChg chg="addSp delSp modSp mod">
        <pc:chgData name="Leah Montner Dixon" userId="d5b2ae9e-9213-4442-b7df-4db8cbe51e5d" providerId="ADAL" clId="{EE21156E-5DB1-4FD7-889B-40CA2891ABD1}" dt="2025-09-09T14:54:06.019" v="600" actId="165"/>
        <pc:sldMkLst>
          <pc:docMk/>
          <pc:sldMk cId="807180731" sldId="2147474173"/>
        </pc:sldMkLst>
        <pc:spChg chg="add mod ord">
          <ac:chgData name="Leah Montner Dixon" userId="d5b2ae9e-9213-4442-b7df-4db8cbe51e5d" providerId="ADAL" clId="{EE21156E-5DB1-4FD7-889B-40CA2891ABD1}" dt="2025-09-09T14:50:57.001" v="540" actId="552"/>
          <ac:spMkLst>
            <pc:docMk/>
            <pc:sldMk cId="807180731" sldId="2147474173"/>
            <ac:spMk id="2" creationId="{3B19BBD7-8672-0044-1655-3E8B15A4A4A7}"/>
          </ac:spMkLst>
        </pc:spChg>
        <pc:spChg chg="mod topLvl">
          <ac:chgData name="Leah Montner Dixon" userId="d5b2ae9e-9213-4442-b7df-4db8cbe51e5d" providerId="ADAL" clId="{EE21156E-5DB1-4FD7-889B-40CA2891ABD1}" dt="2025-09-09T14:53:57.852" v="590" actId="12788"/>
          <ac:spMkLst>
            <pc:docMk/>
            <pc:sldMk cId="807180731" sldId="2147474173"/>
            <ac:spMk id="8" creationId="{9EB21E37-1805-5D92-5D04-8029D459D124}"/>
          </ac:spMkLst>
        </pc:spChg>
        <pc:spChg chg="mod topLvl">
          <ac:chgData name="Leah Montner Dixon" userId="d5b2ae9e-9213-4442-b7df-4db8cbe51e5d" providerId="ADAL" clId="{EE21156E-5DB1-4FD7-889B-40CA2891ABD1}" dt="2025-09-09T14:54:06.019" v="600" actId="165"/>
          <ac:spMkLst>
            <pc:docMk/>
            <pc:sldMk cId="807180731" sldId="2147474173"/>
            <ac:spMk id="9" creationId="{7B3AB376-77A2-D924-25B3-ECBB6D3FA919}"/>
          </ac:spMkLst>
        </pc:spChg>
        <pc:spChg chg="mod topLvl">
          <ac:chgData name="Leah Montner Dixon" userId="d5b2ae9e-9213-4442-b7df-4db8cbe51e5d" providerId="ADAL" clId="{EE21156E-5DB1-4FD7-889B-40CA2891ABD1}" dt="2025-09-09T14:54:06.019" v="600" actId="165"/>
          <ac:spMkLst>
            <pc:docMk/>
            <pc:sldMk cId="807180731" sldId="2147474173"/>
            <ac:spMk id="18" creationId="{5E364AA2-8A1B-4211-C10E-6D5A8C32B1A8}"/>
          </ac:spMkLst>
        </pc:spChg>
        <pc:spChg chg="mod">
          <ac:chgData name="Leah Montner Dixon" userId="d5b2ae9e-9213-4442-b7df-4db8cbe51e5d" providerId="ADAL" clId="{EE21156E-5DB1-4FD7-889B-40CA2891ABD1}" dt="2025-09-09T14:51:19.688" v="547" actId="1076"/>
          <ac:spMkLst>
            <pc:docMk/>
            <pc:sldMk cId="807180731" sldId="2147474173"/>
            <ac:spMk id="21" creationId="{1F6A1ACC-C430-7DE5-6EED-FD2515971551}"/>
          </ac:spMkLst>
        </pc:spChg>
        <pc:spChg chg="mod">
          <ac:chgData name="Leah Montner Dixon" userId="d5b2ae9e-9213-4442-b7df-4db8cbe51e5d" providerId="ADAL" clId="{EE21156E-5DB1-4FD7-889B-40CA2891ABD1}" dt="2025-09-09T14:51:19.688" v="547" actId="1076"/>
          <ac:spMkLst>
            <pc:docMk/>
            <pc:sldMk cId="807180731" sldId="2147474173"/>
            <ac:spMk id="22" creationId="{BD9DF8F8-21CC-E5E8-63D8-AEDAC32493E4}"/>
          </ac:spMkLst>
        </pc:spChg>
        <pc:spChg chg="mod topLvl">
          <ac:chgData name="Leah Montner Dixon" userId="d5b2ae9e-9213-4442-b7df-4db8cbe51e5d" providerId="ADAL" clId="{EE21156E-5DB1-4FD7-889B-40CA2891ABD1}" dt="2025-09-09T14:54:06.019" v="600" actId="165"/>
          <ac:spMkLst>
            <pc:docMk/>
            <pc:sldMk cId="807180731" sldId="2147474173"/>
            <ac:spMk id="24" creationId="{BE02136A-DFBF-5726-D824-31D01650405C}"/>
          </ac:spMkLst>
        </pc:spChg>
        <pc:spChg chg="mod topLvl">
          <ac:chgData name="Leah Montner Dixon" userId="d5b2ae9e-9213-4442-b7df-4db8cbe51e5d" providerId="ADAL" clId="{EE21156E-5DB1-4FD7-889B-40CA2891ABD1}" dt="2025-09-09T14:54:06.019" v="600" actId="165"/>
          <ac:spMkLst>
            <pc:docMk/>
            <pc:sldMk cId="807180731" sldId="2147474173"/>
            <ac:spMk id="28" creationId="{24981EE7-E5AF-1C21-6E27-DAD2E836BE08}"/>
          </ac:spMkLst>
        </pc:spChg>
        <pc:picChg chg="mod topLvl">
          <ac:chgData name="Leah Montner Dixon" userId="d5b2ae9e-9213-4442-b7df-4db8cbe51e5d" providerId="ADAL" clId="{EE21156E-5DB1-4FD7-889B-40CA2891ABD1}" dt="2025-09-09T14:54:06.019" v="600" actId="165"/>
          <ac:picMkLst>
            <pc:docMk/>
            <pc:sldMk cId="807180731" sldId="2147474173"/>
            <ac:picMk id="6" creationId="{421F2BF3-BEBF-F8D3-53EF-46CF956EEF99}"/>
          </ac:picMkLst>
        </pc:picChg>
        <pc:picChg chg="mod">
          <ac:chgData name="Leah Montner Dixon" userId="d5b2ae9e-9213-4442-b7df-4db8cbe51e5d" providerId="ADAL" clId="{EE21156E-5DB1-4FD7-889B-40CA2891ABD1}" dt="2025-09-09T14:51:19.688" v="547" actId="1076"/>
          <ac:picMkLst>
            <pc:docMk/>
            <pc:sldMk cId="807180731" sldId="2147474173"/>
            <ac:picMk id="20" creationId="{56F93816-69ED-9D9E-F467-47C770D6FDCF}"/>
          </ac:picMkLst>
        </pc:picChg>
        <pc:picChg chg="mod topLvl">
          <ac:chgData name="Leah Montner Dixon" userId="d5b2ae9e-9213-4442-b7df-4db8cbe51e5d" providerId="ADAL" clId="{EE21156E-5DB1-4FD7-889B-40CA2891ABD1}" dt="2025-09-09T14:54:06.019" v="600" actId="165"/>
          <ac:picMkLst>
            <pc:docMk/>
            <pc:sldMk cId="807180731" sldId="2147474173"/>
            <ac:picMk id="27" creationId="{6F5823E5-9F1D-5C51-DE2F-8FC26F6684F7}"/>
          </ac:picMkLst>
        </pc:picChg>
      </pc:sldChg>
      <pc:sldChg chg="add">
        <pc:chgData name="Leah Montner Dixon" userId="d5b2ae9e-9213-4442-b7df-4db8cbe51e5d" providerId="ADAL" clId="{EE21156E-5DB1-4FD7-889B-40CA2891ABD1}" dt="2025-09-09T14:51:56.898" v="548"/>
        <pc:sldMkLst>
          <pc:docMk/>
          <pc:sldMk cId="93182699" sldId="2147474174"/>
        </pc:sldMkLst>
      </pc:sldChg>
    </pc:docChg>
  </pc:docChgLst>
  <pc:docChgLst>
    <pc:chgData name="Leah Montner Dixon" userId="d5b2ae9e-9213-4442-b7df-4db8cbe51e5d" providerId="ADAL" clId="{252142B6-BEFE-465D-9CD1-2FCD52D68AFE}"/>
    <pc:docChg chg="undo redo custSel modSld">
      <pc:chgData name="Leah Montner Dixon" userId="d5b2ae9e-9213-4442-b7df-4db8cbe51e5d" providerId="ADAL" clId="{252142B6-BEFE-465D-9CD1-2FCD52D68AFE}" dt="2025-09-08T20:43:30.959" v="434" actId="114"/>
      <pc:docMkLst>
        <pc:docMk/>
      </pc:docMkLst>
      <pc:sldChg chg="modSp mod">
        <pc:chgData name="Leah Montner Dixon" userId="d5b2ae9e-9213-4442-b7df-4db8cbe51e5d" providerId="ADAL" clId="{252142B6-BEFE-465D-9CD1-2FCD52D68AFE}" dt="2025-09-08T20:06:00.119" v="5" actId="207"/>
        <pc:sldMkLst>
          <pc:docMk/>
          <pc:sldMk cId="3708019452" sldId="2144327938"/>
        </pc:sldMkLst>
        <pc:spChg chg="mod">
          <ac:chgData name="Leah Montner Dixon" userId="d5b2ae9e-9213-4442-b7df-4db8cbe51e5d" providerId="ADAL" clId="{252142B6-BEFE-465D-9CD1-2FCD52D68AFE}" dt="2025-09-08T20:06:00.119" v="5" actId="207"/>
          <ac:spMkLst>
            <pc:docMk/>
            <pc:sldMk cId="3708019452" sldId="2144327938"/>
            <ac:spMk id="42" creationId="{D8F0AEF1-89D6-4008-A26D-954198072C0E}"/>
          </ac:spMkLst>
        </pc:spChg>
      </pc:sldChg>
      <pc:sldChg chg="addSp delSp modSp mod">
        <pc:chgData name="Leah Montner Dixon" userId="d5b2ae9e-9213-4442-b7df-4db8cbe51e5d" providerId="ADAL" clId="{252142B6-BEFE-465D-9CD1-2FCD52D68AFE}" dt="2025-09-08T20:41:26.797" v="380"/>
        <pc:sldMkLst>
          <pc:docMk/>
          <pc:sldMk cId="1665130355" sldId="2146846650"/>
        </pc:sldMkLst>
        <pc:spChg chg="mod">
          <ac:chgData name="Leah Montner Dixon" userId="d5b2ae9e-9213-4442-b7df-4db8cbe51e5d" providerId="ADAL" clId="{252142B6-BEFE-465D-9CD1-2FCD52D68AFE}" dt="2025-09-08T20:40:53.889" v="378" actId="114"/>
          <ac:spMkLst>
            <pc:docMk/>
            <pc:sldMk cId="1665130355" sldId="2146846650"/>
            <ac:spMk id="11" creationId="{5D3C14FA-DCE1-3ADE-7593-70BCEE1E7478}"/>
          </ac:spMkLst>
        </pc:spChg>
        <pc:spChg chg="add mod">
          <ac:chgData name="Leah Montner Dixon" userId="d5b2ae9e-9213-4442-b7df-4db8cbe51e5d" providerId="ADAL" clId="{252142B6-BEFE-465D-9CD1-2FCD52D68AFE}" dt="2025-09-08T20:41:26.797" v="380"/>
          <ac:spMkLst>
            <pc:docMk/>
            <pc:sldMk cId="1665130355" sldId="2146846650"/>
            <ac:spMk id="12" creationId="{B97602F0-8EF1-6E4F-82A9-B0B88941700F}"/>
          </ac:spMkLst>
        </pc:spChg>
        <pc:spChg chg="add mod">
          <ac:chgData name="Leah Montner Dixon" userId="d5b2ae9e-9213-4442-b7df-4db8cbe51e5d" providerId="ADAL" clId="{252142B6-BEFE-465D-9CD1-2FCD52D68AFE}" dt="2025-09-08T20:41:26.797" v="380"/>
          <ac:spMkLst>
            <pc:docMk/>
            <pc:sldMk cId="1665130355" sldId="2146846650"/>
            <ac:spMk id="13" creationId="{BFDECFA0-9672-3659-54F8-1108C244D0BC}"/>
          </ac:spMkLst>
        </pc:spChg>
        <pc:picChg chg="add mod">
          <ac:chgData name="Leah Montner Dixon" userId="d5b2ae9e-9213-4442-b7df-4db8cbe51e5d" providerId="ADAL" clId="{252142B6-BEFE-465D-9CD1-2FCD52D68AFE}" dt="2025-09-08T20:41:26.797" v="380"/>
          <ac:picMkLst>
            <pc:docMk/>
            <pc:sldMk cId="1665130355" sldId="2146846650"/>
            <ac:picMk id="6" creationId="{05836C13-50F5-C972-8688-0C1AAC69D91E}"/>
          </ac:picMkLst>
        </pc:picChg>
      </pc:sldChg>
      <pc:sldChg chg="modSp mod">
        <pc:chgData name="Leah Montner Dixon" userId="d5b2ae9e-9213-4442-b7df-4db8cbe51e5d" providerId="ADAL" clId="{252142B6-BEFE-465D-9CD1-2FCD52D68AFE}" dt="2025-09-08T20:26:09.312" v="293" actId="20577"/>
        <pc:sldMkLst>
          <pc:docMk/>
          <pc:sldMk cId="579064997" sldId="2147474137"/>
        </pc:sldMkLst>
        <pc:spChg chg="mod">
          <ac:chgData name="Leah Montner Dixon" userId="d5b2ae9e-9213-4442-b7df-4db8cbe51e5d" providerId="ADAL" clId="{252142B6-BEFE-465D-9CD1-2FCD52D68AFE}" dt="2025-09-08T20:26:09.312" v="293" actId="20577"/>
          <ac:spMkLst>
            <pc:docMk/>
            <pc:sldMk cId="579064997" sldId="2147474137"/>
            <ac:spMk id="3" creationId="{59437D8B-573A-E0EF-DDE4-2371B0696822}"/>
          </ac:spMkLst>
        </pc:spChg>
      </pc:sldChg>
      <pc:sldChg chg="modSp mod">
        <pc:chgData name="Leah Montner Dixon" userId="d5b2ae9e-9213-4442-b7df-4db8cbe51e5d" providerId="ADAL" clId="{252142B6-BEFE-465D-9CD1-2FCD52D68AFE}" dt="2025-09-08T20:00:07.450" v="1" actId="208"/>
        <pc:sldMkLst>
          <pc:docMk/>
          <pc:sldMk cId="254000954" sldId="2147474155"/>
        </pc:sldMkLst>
        <pc:cxnChg chg="mod">
          <ac:chgData name="Leah Montner Dixon" userId="d5b2ae9e-9213-4442-b7df-4db8cbe51e5d" providerId="ADAL" clId="{252142B6-BEFE-465D-9CD1-2FCD52D68AFE}" dt="2025-09-08T20:00:07.450" v="1" actId="208"/>
          <ac:cxnSpMkLst>
            <pc:docMk/>
            <pc:sldMk cId="254000954" sldId="2147474155"/>
            <ac:cxnSpMk id="6" creationId="{41BBAA8C-7416-F55B-2D5B-AEE16A3F5869}"/>
          </ac:cxnSpMkLst>
        </pc:cxnChg>
      </pc:sldChg>
      <pc:sldChg chg="modSp mod">
        <pc:chgData name="Leah Montner Dixon" userId="d5b2ae9e-9213-4442-b7df-4db8cbe51e5d" providerId="ADAL" clId="{252142B6-BEFE-465D-9CD1-2FCD52D68AFE}" dt="2025-09-08T20:25:50.866" v="291" actId="404"/>
        <pc:sldMkLst>
          <pc:docMk/>
          <pc:sldMk cId="576774955" sldId="2147474156"/>
        </pc:sldMkLst>
        <pc:spChg chg="mod">
          <ac:chgData name="Leah Montner Dixon" userId="d5b2ae9e-9213-4442-b7df-4db8cbe51e5d" providerId="ADAL" clId="{252142B6-BEFE-465D-9CD1-2FCD52D68AFE}" dt="2025-09-08T20:06:22.360" v="6" actId="114"/>
          <ac:spMkLst>
            <pc:docMk/>
            <pc:sldMk cId="576774955" sldId="2147474156"/>
            <ac:spMk id="2" creationId="{B1B7A2D2-E66E-C8E4-B1AB-813D92B99C1E}"/>
          </ac:spMkLst>
        </pc:spChg>
        <pc:spChg chg="mod">
          <ac:chgData name="Leah Montner Dixon" userId="d5b2ae9e-9213-4442-b7df-4db8cbe51e5d" providerId="ADAL" clId="{252142B6-BEFE-465D-9CD1-2FCD52D68AFE}" dt="2025-09-08T20:25:50.866" v="291" actId="404"/>
          <ac:spMkLst>
            <pc:docMk/>
            <pc:sldMk cId="576774955" sldId="2147474156"/>
            <ac:spMk id="4" creationId="{F36732D5-679D-6614-A2BF-FEAD6C9CBD7A}"/>
          </ac:spMkLst>
        </pc:spChg>
        <pc:spChg chg="mod">
          <ac:chgData name="Leah Montner Dixon" userId="d5b2ae9e-9213-4442-b7df-4db8cbe51e5d" providerId="ADAL" clId="{252142B6-BEFE-465D-9CD1-2FCD52D68AFE}" dt="2025-09-08T20:13:20.417" v="13" actId="20577"/>
          <ac:spMkLst>
            <pc:docMk/>
            <pc:sldMk cId="576774955" sldId="2147474156"/>
            <ac:spMk id="13" creationId="{FF681C7A-284F-E7F0-59A9-1540C7916284}"/>
          </ac:spMkLst>
        </pc:spChg>
      </pc:sldChg>
      <pc:sldChg chg="modSp mod">
        <pc:chgData name="Leah Montner Dixon" userId="d5b2ae9e-9213-4442-b7df-4db8cbe51e5d" providerId="ADAL" clId="{252142B6-BEFE-465D-9CD1-2FCD52D68AFE}" dt="2025-09-08T20:34:32.268" v="331" actId="403"/>
        <pc:sldMkLst>
          <pc:docMk/>
          <pc:sldMk cId="3081442274" sldId="2147474157"/>
        </pc:sldMkLst>
        <pc:spChg chg="mod">
          <ac:chgData name="Leah Montner Dixon" userId="d5b2ae9e-9213-4442-b7df-4db8cbe51e5d" providerId="ADAL" clId="{252142B6-BEFE-465D-9CD1-2FCD52D68AFE}" dt="2025-09-08T20:14:47.453" v="16" actId="114"/>
          <ac:spMkLst>
            <pc:docMk/>
            <pc:sldMk cId="3081442274" sldId="2147474157"/>
            <ac:spMk id="2" creationId="{807009BA-8A55-5979-4C21-31ABAD9A491A}"/>
          </ac:spMkLst>
        </pc:spChg>
        <pc:spChg chg="mod">
          <ac:chgData name="Leah Montner Dixon" userId="d5b2ae9e-9213-4442-b7df-4db8cbe51e5d" providerId="ADAL" clId="{252142B6-BEFE-465D-9CD1-2FCD52D68AFE}" dt="2025-09-08T20:34:32.268" v="331" actId="403"/>
          <ac:spMkLst>
            <pc:docMk/>
            <pc:sldMk cId="3081442274" sldId="2147474157"/>
            <ac:spMk id="8" creationId="{1BEBC4FB-077D-CCF2-8A1E-57142363AB02}"/>
          </ac:spMkLst>
        </pc:spChg>
      </pc:sldChg>
      <pc:sldChg chg="addSp delSp modSp mod">
        <pc:chgData name="Leah Montner Dixon" userId="d5b2ae9e-9213-4442-b7df-4db8cbe51e5d" providerId="ADAL" clId="{252142B6-BEFE-465D-9CD1-2FCD52D68AFE}" dt="2025-09-08T20:27:59.354" v="310"/>
        <pc:sldMkLst>
          <pc:docMk/>
          <pc:sldMk cId="1609978631" sldId="2147474159"/>
        </pc:sldMkLst>
        <pc:spChg chg="add mod">
          <ac:chgData name="Leah Montner Dixon" userId="d5b2ae9e-9213-4442-b7df-4db8cbe51e5d" providerId="ADAL" clId="{252142B6-BEFE-465D-9CD1-2FCD52D68AFE}" dt="2025-09-08T20:27:59.354" v="310"/>
          <ac:spMkLst>
            <pc:docMk/>
            <pc:sldMk cId="1609978631" sldId="2147474159"/>
            <ac:spMk id="3" creationId="{E999EBBA-3296-3D0B-E4AF-0DAED7A81751}"/>
          </ac:spMkLst>
        </pc:spChg>
      </pc:sldChg>
      <pc:sldChg chg="addSp delSp modSp mod">
        <pc:chgData name="Leah Montner Dixon" userId="d5b2ae9e-9213-4442-b7df-4db8cbe51e5d" providerId="ADAL" clId="{252142B6-BEFE-465D-9CD1-2FCD52D68AFE}" dt="2025-09-08T20:26:58.935" v="307" actId="12789"/>
        <pc:sldMkLst>
          <pc:docMk/>
          <pc:sldMk cId="1278464707" sldId="2147474160"/>
        </pc:sldMkLst>
        <pc:spChg chg="mod topLvl">
          <ac:chgData name="Leah Montner Dixon" userId="d5b2ae9e-9213-4442-b7df-4db8cbe51e5d" providerId="ADAL" clId="{252142B6-BEFE-465D-9CD1-2FCD52D68AFE}" dt="2025-09-08T20:26:53.421" v="306" actId="165"/>
          <ac:spMkLst>
            <pc:docMk/>
            <pc:sldMk cId="1278464707" sldId="2147474160"/>
            <ac:spMk id="2" creationId="{8656472F-7ADD-F382-E600-CC4B0BF9E529}"/>
          </ac:spMkLst>
        </pc:spChg>
        <pc:spChg chg="mod">
          <ac:chgData name="Leah Montner Dixon" userId="d5b2ae9e-9213-4442-b7df-4db8cbe51e5d" providerId="ADAL" clId="{252142B6-BEFE-465D-9CD1-2FCD52D68AFE}" dt="2025-09-08T20:25:38.375" v="288" actId="403"/>
          <ac:spMkLst>
            <pc:docMk/>
            <pc:sldMk cId="1278464707" sldId="2147474160"/>
            <ac:spMk id="3" creationId="{EA9CDA8A-98E5-2C4C-A06A-8AC923AAE370}"/>
          </ac:spMkLst>
        </pc:spChg>
        <pc:spChg chg="mod">
          <ac:chgData name="Leah Montner Dixon" userId="d5b2ae9e-9213-4442-b7df-4db8cbe51e5d" providerId="ADAL" clId="{252142B6-BEFE-465D-9CD1-2FCD52D68AFE}" dt="2025-09-08T20:19:26.568" v="230" actId="114"/>
          <ac:spMkLst>
            <pc:docMk/>
            <pc:sldMk cId="1278464707" sldId="2147474160"/>
            <ac:spMk id="7" creationId="{1303DD1F-FB92-63DF-73A3-0CE472D61B4A}"/>
          </ac:spMkLst>
        </pc:spChg>
        <pc:spChg chg="mod topLvl">
          <ac:chgData name="Leah Montner Dixon" userId="d5b2ae9e-9213-4442-b7df-4db8cbe51e5d" providerId="ADAL" clId="{252142B6-BEFE-465D-9CD1-2FCD52D68AFE}" dt="2025-09-08T20:26:53.421" v="306" actId="165"/>
          <ac:spMkLst>
            <pc:docMk/>
            <pc:sldMk cId="1278464707" sldId="2147474160"/>
            <ac:spMk id="22" creationId="{B18E1BFB-2BB2-7462-1941-9AF5E28E2C9E}"/>
          </ac:spMkLst>
        </pc:spChg>
        <pc:spChg chg="mod topLvl">
          <ac:chgData name="Leah Montner Dixon" userId="d5b2ae9e-9213-4442-b7df-4db8cbe51e5d" providerId="ADAL" clId="{252142B6-BEFE-465D-9CD1-2FCD52D68AFE}" dt="2025-09-08T20:26:53.421" v="306" actId="165"/>
          <ac:spMkLst>
            <pc:docMk/>
            <pc:sldMk cId="1278464707" sldId="2147474160"/>
            <ac:spMk id="23" creationId="{E89DCDC4-56EF-72A4-1E19-D4ECF57ACC0E}"/>
          </ac:spMkLst>
        </pc:spChg>
        <pc:spChg chg="mod topLvl">
          <ac:chgData name="Leah Montner Dixon" userId="d5b2ae9e-9213-4442-b7df-4db8cbe51e5d" providerId="ADAL" clId="{252142B6-BEFE-465D-9CD1-2FCD52D68AFE}" dt="2025-09-08T20:26:53.421" v="306" actId="165"/>
          <ac:spMkLst>
            <pc:docMk/>
            <pc:sldMk cId="1278464707" sldId="2147474160"/>
            <ac:spMk id="24" creationId="{6408E462-B703-0933-ACE7-5EC53E418094}"/>
          </ac:spMkLst>
        </pc:spChg>
        <pc:picChg chg="mod topLvl">
          <ac:chgData name="Leah Montner Dixon" userId="d5b2ae9e-9213-4442-b7df-4db8cbe51e5d" providerId="ADAL" clId="{252142B6-BEFE-465D-9CD1-2FCD52D68AFE}" dt="2025-09-08T20:26:58.935" v="307" actId="12789"/>
          <ac:picMkLst>
            <pc:docMk/>
            <pc:sldMk cId="1278464707" sldId="2147474160"/>
            <ac:picMk id="4" creationId="{86414084-E47C-E51D-EC43-2E818268E7D1}"/>
          </ac:picMkLst>
        </pc:picChg>
        <pc:picChg chg="mod topLvl">
          <ac:chgData name="Leah Montner Dixon" userId="d5b2ae9e-9213-4442-b7df-4db8cbe51e5d" providerId="ADAL" clId="{252142B6-BEFE-465D-9CD1-2FCD52D68AFE}" dt="2025-09-08T20:26:58.935" v="307" actId="12789"/>
          <ac:picMkLst>
            <pc:docMk/>
            <pc:sldMk cId="1278464707" sldId="2147474160"/>
            <ac:picMk id="30" creationId="{91561524-561F-19D7-5000-6F4E6B9BF1B4}"/>
          </ac:picMkLst>
        </pc:picChg>
        <pc:picChg chg="mod topLvl">
          <ac:chgData name="Leah Montner Dixon" userId="d5b2ae9e-9213-4442-b7df-4db8cbe51e5d" providerId="ADAL" clId="{252142B6-BEFE-465D-9CD1-2FCD52D68AFE}" dt="2025-09-08T20:26:58.935" v="307" actId="12789"/>
          <ac:picMkLst>
            <pc:docMk/>
            <pc:sldMk cId="1278464707" sldId="2147474160"/>
            <ac:picMk id="32" creationId="{D4C78899-250B-31AD-9F94-D0677CCDC468}"/>
          </ac:picMkLst>
        </pc:picChg>
        <pc:picChg chg="mod topLvl">
          <ac:chgData name="Leah Montner Dixon" userId="d5b2ae9e-9213-4442-b7df-4db8cbe51e5d" providerId="ADAL" clId="{252142B6-BEFE-465D-9CD1-2FCD52D68AFE}" dt="2025-09-08T20:26:58.935" v="307" actId="12789"/>
          <ac:picMkLst>
            <pc:docMk/>
            <pc:sldMk cId="1278464707" sldId="2147474160"/>
            <ac:picMk id="34" creationId="{1D14E2AA-9212-20C4-5E30-E770E34B28B6}"/>
          </ac:picMkLst>
        </pc:picChg>
      </pc:sldChg>
      <pc:sldChg chg="modSp mod">
        <pc:chgData name="Leah Montner Dixon" userId="d5b2ae9e-9213-4442-b7df-4db8cbe51e5d" providerId="ADAL" clId="{252142B6-BEFE-465D-9CD1-2FCD52D68AFE}" dt="2025-09-08T20:34:52.770" v="334" actId="27918"/>
        <pc:sldMkLst>
          <pc:docMk/>
          <pc:sldMk cId="725489248" sldId="2147474161"/>
        </pc:sldMkLst>
        <pc:spChg chg="mod">
          <ac:chgData name="Leah Montner Dixon" userId="d5b2ae9e-9213-4442-b7df-4db8cbe51e5d" providerId="ADAL" clId="{252142B6-BEFE-465D-9CD1-2FCD52D68AFE}" dt="2025-09-08T20:33:33.143" v="315" actId="114"/>
          <ac:spMkLst>
            <pc:docMk/>
            <pc:sldMk cId="725489248" sldId="2147474161"/>
            <ac:spMk id="7" creationId="{669BB1E9-050E-2EDB-014C-CDD596A4F6F9}"/>
          </ac:spMkLst>
        </pc:spChg>
      </pc:sldChg>
      <pc:sldChg chg="modSp mod">
        <pc:chgData name="Leah Montner Dixon" userId="d5b2ae9e-9213-4442-b7df-4db8cbe51e5d" providerId="ADAL" clId="{252142B6-BEFE-465D-9CD1-2FCD52D68AFE}" dt="2025-09-08T20:38:07.320" v="343" actId="20577"/>
        <pc:sldMkLst>
          <pc:docMk/>
          <pc:sldMk cId="3835135218" sldId="2147474162"/>
        </pc:sldMkLst>
        <pc:spChg chg="mod">
          <ac:chgData name="Leah Montner Dixon" userId="d5b2ae9e-9213-4442-b7df-4db8cbe51e5d" providerId="ADAL" clId="{252142B6-BEFE-465D-9CD1-2FCD52D68AFE}" dt="2025-09-08T20:36:17.441" v="337" actId="114"/>
          <ac:spMkLst>
            <pc:docMk/>
            <pc:sldMk cId="3835135218" sldId="2147474162"/>
            <ac:spMk id="7" creationId="{14D82E32-CB70-10FB-8BF4-6789E74F95FF}"/>
          </ac:spMkLst>
        </pc:spChg>
      </pc:sldChg>
      <pc:sldChg chg="modSp mod">
        <pc:chgData name="Leah Montner Dixon" userId="d5b2ae9e-9213-4442-b7df-4db8cbe51e5d" providerId="ADAL" clId="{252142B6-BEFE-465D-9CD1-2FCD52D68AFE}" dt="2025-09-08T20:38:31.772" v="344" actId="114"/>
        <pc:sldMkLst>
          <pc:docMk/>
          <pc:sldMk cId="948554547" sldId="2147474163"/>
        </pc:sldMkLst>
      </pc:sldChg>
      <pc:sldChg chg="modSp mod">
        <pc:chgData name="Leah Montner Dixon" userId="d5b2ae9e-9213-4442-b7df-4db8cbe51e5d" providerId="ADAL" clId="{252142B6-BEFE-465D-9CD1-2FCD52D68AFE}" dt="2025-09-08T20:38:55.342" v="345" actId="114"/>
        <pc:sldMkLst>
          <pc:docMk/>
          <pc:sldMk cId="3044052353" sldId="2147474165"/>
        </pc:sldMkLst>
      </pc:sldChg>
      <pc:sldChg chg="modSp mod">
        <pc:chgData name="Leah Montner Dixon" userId="d5b2ae9e-9213-4442-b7df-4db8cbe51e5d" providerId="ADAL" clId="{252142B6-BEFE-465D-9CD1-2FCD52D68AFE}" dt="2025-09-08T20:39:42.534" v="372" actId="20577"/>
        <pc:sldMkLst>
          <pc:docMk/>
          <pc:sldMk cId="3398311423" sldId="2147474166"/>
        </pc:sldMkLst>
        <pc:spChg chg="mod">
          <ac:chgData name="Leah Montner Dixon" userId="d5b2ae9e-9213-4442-b7df-4db8cbe51e5d" providerId="ADAL" clId="{252142B6-BEFE-465D-9CD1-2FCD52D68AFE}" dt="2025-09-08T20:39:10.504" v="346" actId="114"/>
          <ac:spMkLst>
            <pc:docMk/>
            <pc:sldMk cId="3398311423" sldId="2147474166"/>
            <ac:spMk id="2" creationId="{7FEA2EAA-DB82-5022-05AE-C6E8B559AA5D}"/>
          </ac:spMkLst>
        </pc:spChg>
        <pc:spChg chg="mod">
          <ac:chgData name="Leah Montner Dixon" userId="d5b2ae9e-9213-4442-b7df-4db8cbe51e5d" providerId="ADAL" clId="{252142B6-BEFE-465D-9CD1-2FCD52D68AFE}" dt="2025-09-08T20:39:42.534" v="372" actId="20577"/>
          <ac:spMkLst>
            <pc:docMk/>
            <pc:sldMk cId="3398311423" sldId="2147474166"/>
            <ac:spMk id="4" creationId="{BD35AD4D-DA13-29F5-FF54-2C353EA6CC4A}"/>
          </ac:spMkLst>
        </pc:spChg>
      </pc:sldChg>
      <pc:sldChg chg="modSp mod">
        <pc:chgData name="Leah Montner Dixon" userId="d5b2ae9e-9213-4442-b7df-4db8cbe51e5d" providerId="ADAL" clId="{252142B6-BEFE-465D-9CD1-2FCD52D68AFE}" dt="2025-09-08T20:43:30.959" v="434" actId="114"/>
        <pc:sldMkLst>
          <pc:docMk/>
          <pc:sldMk cId="3665364260" sldId="2147474171"/>
        </pc:sldMkLst>
        <pc:spChg chg="mod">
          <ac:chgData name="Leah Montner Dixon" userId="d5b2ae9e-9213-4442-b7df-4db8cbe51e5d" providerId="ADAL" clId="{252142B6-BEFE-465D-9CD1-2FCD52D68AFE}" dt="2025-09-08T20:43:30.959" v="434" actId="114"/>
          <ac:spMkLst>
            <pc:docMk/>
            <pc:sldMk cId="3665364260" sldId="2147474171"/>
            <ac:spMk id="7" creationId="{D206983B-2E6A-0544-CD94-4353B40905B9}"/>
          </ac:spMkLst>
        </pc:spChg>
      </pc:sldChg>
      <pc:sldChg chg="modSp mod">
        <pc:chgData name="Leah Montner Dixon" userId="d5b2ae9e-9213-4442-b7df-4db8cbe51e5d" providerId="ADAL" clId="{252142B6-BEFE-465D-9CD1-2FCD52D68AFE}" dt="2025-09-08T20:42:36.719" v="416" actId="20577"/>
        <pc:sldMkLst>
          <pc:docMk/>
          <pc:sldMk cId="1761620184" sldId="2147474172"/>
        </pc:sldMkLst>
        <pc:spChg chg="mod">
          <ac:chgData name="Leah Montner Dixon" userId="d5b2ae9e-9213-4442-b7df-4db8cbe51e5d" providerId="ADAL" clId="{252142B6-BEFE-465D-9CD1-2FCD52D68AFE}" dt="2025-09-08T20:42:36.719" v="416" actId="20577"/>
          <ac:spMkLst>
            <pc:docMk/>
            <pc:sldMk cId="1761620184" sldId="2147474172"/>
            <ac:spMk id="7" creationId="{62EB24D6-7818-D712-D374-DF68F742B594}"/>
          </ac:spMkLst>
        </pc:spChg>
        <pc:spChg chg="mod">
          <ac:chgData name="Leah Montner Dixon" userId="d5b2ae9e-9213-4442-b7df-4db8cbe51e5d" providerId="ADAL" clId="{252142B6-BEFE-465D-9CD1-2FCD52D68AFE}" dt="2025-09-08T20:41:57.281" v="382" actId="20577"/>
          <ac:spMkLst>
            <pc:docMk/>
            <pc:sldMk cId="1761620184" sldId="2147474172"/>
            <ac:spMk id="10" creationId="{66F42C81-B3CF-1F62-F3F6-8DFA05583B27}"/>
          </ac:spMkLst>
        </pc:spChg>
        <pc:spChg chg="mod">
          <ac:chgData name="Leah Montner Dixon" userId="d5b2ae9e-9213-4442-b7df-4db8cbe51e5d" providerId="ADAL" clId="{252142B6-BEFE-465D-9CD1-2FCD52D68AFE}" dt="2025-09-08T20:42:11.059" v="392" actId="1037"/>
          <ac:spMkLst>
            <pc:docMk/>
            <pc:sldMk cId="1761620184" sldId="2147474172"/>
            <ac:spMk id="18" creationId="{E9351149-3368-78BB-4B11-48B59480892A}"/>
          </ac:spMkLst>
        </pc:spChg>
      </pc:sldChg>
      <pc:sldChg chg="modSp mod">
        <pc:chgData name="Leah Montner Dixon" userId="d5b2ae9e-9213-4442-b7df-4db8cbe51e5d" providerId="ADAL" clId="{252142B6-BEFE-465D-9CD1-2FCD52D68AFE}" dt="2025-09-08T20:43:13.220" v="433" actId="313"/>
        <pc:sldMkLst>
          <pc:docMk/>
          <pc:sldMk cId="807180731" sldId="2147474173"/>
        </pc:sldMkLst>
        <pc:spChg chg="mod">
          <ac:chgData name="Leah Montner Dixon" userId="d5b2ae9e-9213-4442-b7df-4db8cbe51e5d" providerId="ADAL" clId="{252142B6-BEFE-465D-9CD1-2FCD52D68AFE}" dt="2025-09-08T20:42:53.211" v="418" actId="114"/>
          <ac:spMkLst>
            <pc:docMk/>
            <pc:sldMk cId="807180731" sldId="2147474173"/>
            <ac:spMk id="7" creationId="{DA1A6E5B-6003-F66C-3DDD-68118ED33C30}"/>
          </ac:spMkLst>
        </pc:spChg>
        <pc:spChg chg="mod">
          <ac:chgData name="Leah Montner Dixon" userId="d5b2ae9e-9213-4442-b7df-4db8cbe51e5d" providerId="ADAL" clId="{252142B6-BEFE-465D-9CD1-2FCD52D68AFE}" dt="2025-09-08T20:43:05.651" v="425" actId="313"/>
          <ac:spMkLst>
            <pc:docMk/>
            <pc:sldMk cId="807180731" sldId="2147474173"/>
            <ac:spMk id="9" creationId="{7B3AB376-77A2-D924-25B3-ECBB6D3FA919}"/>
          </ac:spMkLst>
        </pc:spChg>
        <pc:spChg chg="mod">
          <ac:chgData name="Leah Montner Dixon" userId="d5b2ae9e-9213-4442-b7df-4db8cbe51e5d" providerId="ADAL" clId="{252142B6-BEFE-465D-9CD1-2FCD52D68AFE}" dt="2025-09-08T20:43:08.796" v="429" actId="313"/>
          <ac:spMkLst>
            <pc:docMk/>
            <pc:sldMk cId="807180731" sldId="2147474173"/>
            <ac:spMk id="22" creationId="{BD9DF8F8-21CC-E5E8-63D8-AEDAC32493E4}"/>
          </ac:spMkLst>
        </pc:spChg>
        <pc:spChg chg="mod">
          <ac:chgData name="Leah Montner Dixon" userId="d5b2ae9e-9213-4442-b7df-4db8cbe51e5d" providerId="ADAL" clId="{252142B6-BEFE-465D-9CD1-2FCD52D68AFE}" dt="2025-09-08T20:43:13.220" v="433" actId="313"/>
          <ac:spMkLst>
            <pc:docMk/>
            <pc:sldMk cId="807180731" sldId="2147474173"/>
            <ac:spMk id="24" creationId="{BE02136A-DFBF-5726-D824-31D01650405C}"/>
          </ac:spMkLst>
        </pc:spChg>
      </pc:sldChg>
    </pc:docChg>
  </pc:docChgLst>
  <pc:docChgLst>
    <pc:chgData name="Leah Montner Dixon" userId="d5b2ae9e-9213-4442-b7df-4db8cbe51e5d" providerId="ADAL" clId="{D1FBA355-FC92-4551-88C3-0E2AB32FA333}"/>
    <pc:docChg chg="undo redo custSel modSld">
      <pc:chgData name="Leah Montner Dixon" userId="d5b2ae9e-9213-4442-b7df-4db8cbe51e5d" providerId="ADAL" clId="{D1FBA355-FC92-4551-88C3-0E2AB32FA333}" dt="2025-09-29T17:57:06.357" v="447" actId="5793"/>
      <pc:docMkLst>
        <pc:docMk/>
      </pc:docMkLst>
      <pc:sldChg chg="modSp mod modNotesTx">
        <pc:chgData name="Leah Montner Dixon" userId="d5b2ae9e-9213-4442-b7df-4db8cbe51e5d" providerId="ADAL" clId="{D1FBA355-FC92-4551-88C3-0E2AB32FA333}" dt="2025-09-15T14:34:03.684" v="385" actId="20577"/>
        <pc:sldMkLst>
          <pc:docMk/>
          <pc:sldMk cId="790422164" sldId="2146845996"/>
        </pc:sldMkLst>
        <pc:spChg chg="mod">
          <ac:chgData name="Leah Montner Dixon" userId="d5b2ae9e-9213-4442-b7df-4db8cbe51e5d" providerId="ADAL" clId="{D1FBA355-FC92-4551-88C3-0E2AB32FA333}" dt="2025-09-10T13:58:31.420" v="383" actId="14100"/>
          <ac:spMkLst>
            <pc:docMk/>
            <pc:sldMk cId="790422164" sldId="2146845996"/>
            <ac:spMk id="10" creationId="{0C38B446-4C07-42BF-B42F-5E8AEE13A36B}"/>
          </ac:spMkLst>
        </pc:spChg>
      </pc:sldChg>
      <pc:sldChg chg="modSp mod">
        <pc:chgData name="Leah Montner Dixon" userId="d5b2ae9e-9213-4442-b7df-4db8cbe51e5d" providerId="ADAL" clId="{D1FBA355-FC92-4551-88C3-0E2AB32FA333}" dt="2025-09-29T17:57:06.357" v="447" actId="5793"/>
        <pc:sldMkLst>
          <pc:docMk/>
          <pc:sldMk cId="4216143715" sldId="2146846201"/>
        </pc:sldMkLst>
        <pc:spChg chg="mod">
          <ac:chgData name="Leah Montner Dixon" userId="d5b2ae9e-9213-4442-b7df-4db8cbe51e5d" providerId="ADAL" clId="{D1FBA355-FC92-4551-88C3-0E2AB32FA333}" dt="2025-09-29T17:57:06.357" v="447" actId="5793"/>
          <ac:spMkLst>
            <pc:docMk/>
            <pc:sldMk cId="4216143715" sldId="2146846201"/>
            <ac:spMk id="9" creationId="{E8AD3524-C379-7BF7-7598-7006ABC29109}"/>
          </ac:spMkLst>
        </pc:spChg>
      </pc:sldChg>
      <pc:sldChg chg="modSp mod modCm">
        <pc:chgData name="Leah Montner Dixon" userId="d5b2ae9e-9213-4442-b7df-4db8cbe51e5d" providerId="ADAL" clId="{D1FBA355-FC92-4551-88C3-0E2AB32FA333}" dt="2025-09-10T14:37:11.209" v="384" actId="113"/>
        <pc:sldMkLst>
          <pc:docMk/>
          <pc:sldMk cId="3486589235" sldId="2146846428"/>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D1FBA355-FC92-4551-88C3-0E2AB32FA333}" dt="2025-09-10T13:35:46.861" v="28" actId="20577"/>
              <pc2:cmMkLst xmlns:pc2="http://schemas.microsoft.com/office/powerpoint/2019/9/main/command">
                <pc:docMk/>
                <pc:sldMk cId="3486589235" sldId="2146846428"/>
                <pc2:cmMk id="{3F897A2A-425C-4C93-A732-6FC77ED7755F}"/>
              </pc2:cmMkLst>
            </pc226:cmChg>
          </p:ext>
        </pc:extLst>
      </pc:sldChg>
      <pc:sldChg chg="addSp delSp modSp mod modCm">
        <pc:chgData name="Leah Montner Dixon" userId="d5b2ae9e-9213-4442-b7df-4db8cbe51e5d" providerId="ADAL" clId="{D1FBA355-FC92-4551-88C3-0E2AB32FA333}" dt="2025-09-10T13:47:07.989" v="110" actId="14100"/>
        <pc:sldMkLst>
          <pc:docMk/>
          <pc:sldMk cId="3835135218" sldId="2147474162"/>
        </pc:sldMkLst>
        <pc:spChg chg="mod topLvl">
          <ac:chgData name="Leah Montner Dixon" userId="d5b2ae9e-9213-4442-b7df-4db8cbe51e5d" providerId="ADAL" clId="{D1FBA355-FC92-4551-88C3-0E2AB32FA333}" dt="2025-09-10T13:46:56.039" v="108" actId="165"/>
          <ac:spMkLst>
            <pc:docMk/>
            <pc:sldMk cId="3835135218" sldId="2147474162"/>
            <ac:spMk id="3" creationId="{B152DFEE-C68C-E776-CC50-E97DA5BA6F9C}"/>
          </ac:spMkLst>
        </pc:spChg>
        <pc:spChg chg="mod topLvl">
          <ac:chgData name="Leah Montner Dixon" userId="d5b2ae9e-9213-4442-b7df-4db8cbe51e5d" providerId="ADAL" clId="{D1FBA355-FC92-4551-88C3-0E2AB32FA333}" dt="2025-09-10T13:46:56.039" v="108" actId="165"/>
          <ac:spMkLst>
            <pc:docMk/>
            <pc:sldMk cId="3835135218" sldId="2147474162"/>
            <ac:spMk id="5" creationId="{FB77291A-B1B8-DB60-6206-F1AE76810AF0}"/>
          </ac:spMkLst>
        </pc:spChg>
        <pc:spChg chg="mod">
          <ac:chgData name="Leah Montner Dixon" userId="d5b2ae9e-9213-4442-b7df-4db8cbe51e5d" providerId="ADAL" clId="{D1FBA355-FC92-4551-88C3-0E2AB32FA333}" dt="2025-09-10T13:45:50.506" v="75" actId="20577"/>
          <ac:spMkLst>
            <pc:docMk/>
            <pc:sldMk cId="3835135218" sldId="2147474162"/>
            <ac:spMk id="7" creationId="{14D82E32-CB70-10FB-8BF4-6789E74F95FF}"/>
          </ac:spMkLst>
        </pc:spChg>
        <pc:spChg chg="mod topLvl">
          <ac:chgData name="Leah Montner Dixon" userId="d5b2ae9e-9213-4442-b7df-4db8cbe51e5d" providerId="ADAL" clId="{D1FBA355-FC92-4551-88C3-0E2AB32FA333}" dt="2025-09-10T13:47:07.989" v="110" actId="14100"/>
          <ac:spMkLst>
            <pc:docMk/>
            <pc:sldMk cId="3835135218" sldId="2147474162"/>
            <ac:spMk id="9" creationId="{D860E951-B6D2-752D-A12C-41820AF6FA9D}"/>
          </ac:spMkLst>
        </pc:spChg>
        <pc:spChg chg="mod topLvl">
          <ac:chgData name="Leah Montner Dixon" userId="d5b2ae9e-9213-4442-b7df-4db8cbe51e5d" providerId="ADAL" clId="{D1FBA355-FC92-4551-88C3-0E2AB32FA333}" dt="2025-09-10T13:47:01.711" v="109" actId="165"/>
          <ac:spMkLst>
            <pc:docMk/>
            <pc:sldMk cId="3835135218" sldId="2147474162"/>
            <ac:spMk id="17" creationId="{BDFB1F31-4040-CA8B-4354-995C90A619F3}"/>
          </ac:spMkLst>
        </pc:spChg>
        <pc:graphicFrameChg chg="mod topLvl">
          <ac:chgData name="Leah Montner Dixon" userId="d5b2ae9e-9213-4442-b7df-4db8cbe51e5d" providerId="ADAL" clId="{D1FBA355-FC92-4551-88C3-0E2AB32FA333}" dt="2025-09-10T13:46:56.039" v="108" actId="165"/>
          <ac:graphicFrameMkLst>
            <pc:docMk/>
            <pc:sldMk cId="3835135218" sldId="2147474162"/>
            <ac:graphicFrameMk id="2" creationId="{9C0F067F-9B1B-50EC-969E-C84343E32D22}"/>
          </ac:graphicFrameMkLst>
        </pc:graphicFrameChg>
        <pc:picChg chg="mod topLvl">
          <ac:chgData name="Leah Montner Dixon" userId="d5b2ae9e-9213-4442-b7df-4db8cbe51e5d" providerId="ADAL" clId="{D1FBA355-FC92-4551-88C3-0E2AB32FA333}" dt="2025-09-10T13:47:01.711" v="109" actId="165"/>
          <ac:picMkLst>
            <pc:docMk/>
            <pc:sldMk cId="3835135218" sldId="2147474162"/>
            <ac:picMk id="20" creationId="{CD9F3CA8-841E-6D4F-6396-7600496A404F}"/>
          </ac:picMkLst>
        </pc:pic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D1FBA355-FC92-4551-88C3-0E2AB32FA333}" dt="2025-09-10T13:46:11.623" v="95" actId="20577"/>
              <pc2:cmMkLst xmlns:pc2="http://schemas.microsoft.com/office/powerpoint/2019/9/main/command">
                <pc:docMk/>
                <pc:sldMk cId="3835135218" sldId="2147474162"/>
                <pc2:cmMk id="{F075C6B0-26EF-4AF1-9788-3BFE664A63EC}"/>
              </pc2:cmMkLst>
            </pc226:cmChg>
          </p:ext>
        </pc:extLst>
      </pc:sldChg>
      <pc:sldChg chg="delSp modSp mod">
        <pc:chgData name="Leah Montner Dixon" userId="d5b2ae9e-9213-4442-b7df-4db8cbe51e5d" providerId="ADAL" clId="{D1FBA355-FC92-4551-88C3-0E2AB32FA333}" dt="2025-09-10T13:49:06.219" v="148" actId="478"/>
        <pc:sldMkLst>
          <pc:docMk/>
          <pc:sldMk cId="948554547" sldId="2147474163"/>
        </pc:sldMkLst>
      </pc:sldChg>
      <pc:sldChg chg="modSp mod">
        <pc:chgData name="Leah Montner Dixon" userId="d5b2ae9e-9213-4442-b7df-4db8cbe51e5d" providerId="ADAL" clId="{D1FBA355-FC92-4551-88C3-0E2AB32FA333}" dt="2025-09-10T13:54:39.927" v="369" actId="20577"/>
        <pc:sldMkLst>
          <pc:docMk/>
          <pc:sldMk cId="3044052353" sldId="2147474165"/>
        </pc:sldMkLst>
      </pc:sldChg>
      <pc:sldChg chg="delSp mod">
        <pc:chgData name="Leah Montner Dixon" userId="d5b2ae9e-9213-4442-b7df-4db8cbe51e5d" providerId="ADAL" clId="{D1FBA355-FC92-4551-88C3-0E2AB32FA333}" dt="2025-09-10T13:57:09.815" v="370" actId="478"/>
        <pc:sldMkLst>
          <pc:docMk/>
          <pc:sldMk cId="3398311423" sldId="2147474166"/>
        </pc:sldMkLst>
      </pc:sldChg>
      <pc:sldChg chg="modSp mod">
        <pc:chgData name="Leah Montner Dixon" userId="d5b2ae9e-9213-4442-b7df-4db8cbe51e5d" providerId="ADAL" clId="{D1FBA355-FC92-4551-88C3-0E2AB32FA333}" dt="2025-09-10T13:57:19.470" v="371" actId="14100"/>
        <pc:sldMkLst>
          <pc:docMk/>
          <pc:sldMk cId="1190189275" sldId="2147474168"/>
        </pc:sldMkLst>
        <pc:spChg chg="mod">
          <ac:chgData name="Leah Montner Dixon" userId="d5b2ae9e-9213-4442-b7df-4db8cbe51e5d" providerId="ADAL" clId="{D1FBA355-FC92-4551-88C3-0E2AB32FA333}" dt="2025-09-10T13:57:19.470" v="371" actId="14100"/>
          <ac:spMkLst>
            <pc:docMk/>
            <pc:sldMk cId="1190189275" sldId="2147474168"/>
            <ac:spMk id="4" creationId="{B822959E-2F1C-AE03-F1AF-7554EBDEB505}"/>
          </ac:spMkLst>
        </pc:spChg>
      </pc:sldChg>
      <pc:sldChg chg="modSp mod">
        <pc:chgData name="Leah Montner Dixon" userId="d5b2ae9e-9213-4442-b7df-4db8cbe51e5d" providerId="ADAL" clId="{D1FBA355-FC92-4551-88C3-0E2AB32FA333}" dt="2025-09-10T13:58:07.882" v="382" actId="554"/>
        <pc:sldMkLst>
          <pc:docMk/>
          <pc:sldMk cId="807180731" sldId="2147474173"/>
        </pc:sldMkLst>
        <pc:spChg chg="mod">
          <ac:chgData name="Leah Montner Dixon" userId="d5b2ae9e-9213-4442-b7df-4db8cbe51e5d" providerId="ADAL" clId="{D1FBA355-FC92-4551-88C3-0E2AB32FA333}" dt="2025-09-10T13:58:07.882" v="382" actId="554"/>
          <ac:spMkLst>
            <pc:docMk/>
            <pc:sldMk cId="807180731" sldId="2147474173"/>
            <ac:spMk id="9" creationId="{7B3AB376-77A2-D924-25B3-ECBB6D3FA919}"/>
          </ac:spMkLst>
        </pc:spChg>
        <pc:spChg chg="mod">
          <ac:chgData name="Leah Montner Dixon" userId="d5b2ae9e-9213-4442-b7df-4db8cbe51e5d" providerId="ADAL" clId="{D1FBA355-FC92-4551-88C3-0E2AB32FA333}" dt="2025-09-10T13:57:51.808" v="373" actId="403"/>
          <ac:spMkLst>
            <pc:docMk/>
            <pc:sldMk cId="807180731" sldId="2147474173"/>
            <ac:spMk id="22" creationId="{BD9DF8F8-21CC-E5E8-63D8-AEDAC32493E4}"/>
          </ac:spMkLst>
        </pc:spChg>
        <pc:spChg chg="mod">
          <ac:chgData name="Leah Montner Dixon" userId="d5b2ae9e-9213-4442-b7df-4db8cbe51e5d" providerId="ADAL" clId="{D1FBA355-FC92-4551-88C3-0E2AB32FA333}" dt="2025-09-10T13:58:07.882" v="382" actId="554"/>
          <ac:spMkLst>
            <pc:docMk/>
            <pc:sldMk cId="807180731" sldId="2147474173"/>
            <ac:spMk id="24" creationId="{BE02136A-DFBF-5726-D824-31D01650405C}"/>
          </ac:spMkLst>
        </pc:spChg>
      </pc:sldChg>
      <pc:sldChg chg="modSp mod">
        <pc:chgData name="Leah Montner Dixon" userId="d5b2ae9e-9213-4442-b7df-4db8cbe51e5d" providerId="ADAL" clId="{D1FBA355-FC92-4551-88C3-0E2AB32FA333}" dt="2025-09-15T17:13:59.030" v="387" actId="14100"/>
        <pc:sldMkLst>
          <pc:docMk/>
          <pc:sldMk cId="1287672248" sldId="2147474174"/>
        </pc:sldMkLst>
        <pc:spChg chg="mod">
          <ac:chgData name="Leah Montner Dixon" userId="d5b2ae9e-9213-4442-b7df-4db8cbe51e5d" providerId="ADAL" clId="{D1FBA355-FC92-4551-88C3-0E2AB32FA333}" dt="2025-09-15T17:13:59.030" v="387" actId="14100"/>
          <ac:spMkLst>
            <pc:docMk/>
            <pc:sldMk cId="1287672248" sldId="2147474174"/>
            <ac:spMk id="27" creationId="{847514F6-343E-CBBC-3FF2-1F41AB6ABA23}"/>
          </ac:spMkLst>
        </pc:spChg>
      </pc:sldChg>
      <pc:sldChg chg="addSp delSp modSp mod">
        <pc:chgData name="Leah Montner Dixon" userId="d5b2ae9e-9213-4442-b7df-4db8cbe51e5d" providerId="ADAL" clId="{D1FBA355-FC92-4551-88C3-0E2AB32FA333}" dt="2025-09-15T18:12:05.451" v="424" actId="478"/>
        <pc:sldMkLst>
          <pc:docMk/>
          <pc:sldMk cId="2950635293" sldId="2147474175"/>
        </pc:sldMkLst>
        <pc:picChg chg="mod modCrop">
          <ac:chgData name="Leah Montner Dixon" userId="d5b2ae9e-9213-4442-b7df-4db8cbe51e5d" providerId="ADAL" clId="{D1FBA355-FC92-4551-88C3-0E2AB32FA333}" dt="2025-09-15T17:29:17.680" v="403" actId="14100"/>
          <ac:picMkLst>
            <pc:docMk/>
            <pc:sldMk cId="2950635293" sldId="2147474175"/>
            <ac:picMk id="10" creationId="{969CA4FB-314F-3666-6D08-9583A47C68F6}"/>
          </ac:picMkLst>
        </pc:picChg>
      </pc:sldChg>
      <pc:sldChg chg="modSp mod">
        <pc:chgData name="Leah Montner Dixon" userId="d5b2ae9e-9213-4442-b7df-4db8cbe51e5d" providerId="ADAL" clId="{D1FBA355-FC92-4551-88C3-0E2AB32FA333}" dt="2025-09-15T17:21:33.163" v="390" actId="114"/>
        <pc:sldMkLst>
          <pc:docMk/>
          <pc:sldMk cId="1733038909" sldId="2147474178"/>
        </pc:sldMkLst>
        <pc:spChg chg="mod">
          <ac:chgData name="Leah Montner Dixon" userId="d5b2ae9e-9213-4442-b7df-4db8cbe51e5d" providerId="ADAL" clId="{D1FBA355-FC92-4551-88C3-0E2AB32FA333}" dt="2025-09-15T17:21:33.163" v="390" actId="114"/>
          <ac:spMkLst>
            <pc:docMk/>
            <pc:sldMk cId="1733038909" sldId="2147474178"/>
            <ac:spMk id="3" creationId="{80F8758A-8330-A181-1E66-4FD3826AB8F1}"/>
          </ac:spMkLst>
        </pc:spChg>
      </pc:sldChg>
      <pc:sldChg chg="mod">
        <pc:chgData name="Leah Montner Dixon" userId="d5b2ae9e-9213-4442-b7df-4db8cbe51e5d" providerId="ADAL" clId="{D1FBA355-FC92-4551-88C3-0E2AB32FA333}" dt="2025-09-29T17:53:57.505" v="426" actId="27918"/>
        <pc:sldMkLst>
          <pc:docMk/>
          <pc:sldMk cId="2343694198" sldId="2147474179"/>
        </pc:sldMkLst>
      </pc:sldChg>
    </pc:docChg>
  </pc:docChgLst>
  <pc:docChgLst>
    <pc:chgData name="Jason Wiese" userId="4bff8d5b-7de6-4655-b397-69b0afc81113" providerId="ADAL" clId="{FD3BD4DC-71D8-46F6-AA22-5552A9B6A2A7}"/>
    <pc:docChg chg="undo redo custSel addSld delSld modSld">
      <pc:chgData name="Jason Wiese" userId="4bff8d5b-7de6-4655-b397-69b0afc81113" providerId="ADAL" clId="{FD3BD4DC-71D8-46F6-AA22-5552A9B6A2A7}" dt="2025-09-29T16:49:10.337" v="3254" actId="20577"/>
      <pc:docMkLst>
        <pc:docMk/>
      </pc:docMkLst>
      <pc:sldChg chg="addSp delSp modSp mod">
        <pc:chgData name="Jason Wiese" userId="4bff8d5b-7de6-4655-b397-69b0afc81113" providerId="ADAL" clId="{FD3BD4DC-71D8-46F6-AA22-5552A9B6A2A7}" dt="2025-09-15T05:03:33.632" v="3091" actId="20577"/>
        <pc:sldMkLst>
          <pc:docMk/>
          <pc:sldMk cId="4216143715" sldId="2146846201"/>
        </pc:sldMkLst>
        <pc:spChg chg="mod">
          <ac:chgData name="Jason Wiese" userId="4bff8d5b-7de6-4655-b397-69b0afc81113" providerId="ADAL" clId="{FD3BD4DC-71D8-46F6-AA22-5552A9B6A2A7}" dt="2025-09-15T05:03:33.632" v="3091" actId="20577"/>
          <ac:spMkLst>
            <pc:docMk/>
            <pc:sldMk cId="4216143715" sldId="2146846201"/>
            <ac:spMk id="9" creationId="{E8AD3524-C379-7BF7-7598-7006ABC29109}"/>
          </ac:spMkLst>
        </pc:spChg>
      </pc:sldChg>
      <pc:sldChg chg="modSp del mod">
        <pc:chgData name="Jason Wiese" userId="4bff8d5b-7de6-4655-b397-69b0afc81113" providerId="ADAL" clId="{FD3BD4DC-71D8-46F6-AA22-5552A9B6A2A7}" dt="2025-09-15T03:16:12.234" v="356" actId="47"/>
        <pc:sldMkLst>
          <pc:docMk/>
          <pc:sldMk cId="3486589235" sldId="2146846428"/>
        </pc:sldMkLst>
      </pc:sldChg>
      <pc:sldChg chg="modSp mod">
        <pc:chgData name="Jason Wiese" userId="4bff8d5b-7de6-4655-b397-69b0afc81113" providerId="ADAL" clId="{FD3BD4DC-71D8-46F6-AA22-5552A9B6A2A7}" dt="2025-09-15T03:56:18.049" v="1027" actId="1035"/>
        <pc:sldMkLst>
          <pc:docMk/>
          <pc:sldMk cId="2111310289" sldId="2146846429"/>
        </pc:sldMkLst>
        <pc:spChg chg="mod ord">
          <ac:chgData name="Jason Wiese" userId="4bff8d5b-7de6-4655-b397-69b0afc81113" providerId="ADAL" clId="{FD3BD4DC-71D8-46F6-AA22-5552A9B6A2A7}" dt="2025-09-15T03:56:13.715" v="1025" actId="1076"/>
          <ac:spMkLst>
            <pc:docMk/>
            <pc:sldMk cId="2111310289" sldId="2146846429"/>
            <ac:spMk id="43" creationId="{A11596E4-443D-9A31-BE5B-2E06C2F557C3}"/>
          </ac:spMkLst>
        </pc:spChg>
        <pc:spChg chg="mod">
          <ac:chgData name="Jason Wiese" userId="4bff8d5b-7de6-4655-b397-69b0afc81113" providerId="ADAL" clId="{FD3BD4DC-71D8-46F6-AA22-5552A9B6A2A7}" dt="2025-09-15T03:56:13.715" v="1025" actId="1076"/>
          <ac:spMkLst>
            <pc:docMk/>
            <pc:sldMk cId="2111310289" sldId="2146846429"/>
            <ac:spMk id="44" creationId="{5CD11680-F813-F209-36E4-5D46A26E42FE}"/>
          </ac:spMkLst>
        </pc:spChg>
        <pc:spChg chg="mod ord">
          <ac:chgData name="Jason Wiese" userId="4bff8d5b-7de6-4655-b397-69b0afc81113" providerId="ADAL" clId="{FD3BD4DC-71D8-46F6-AA22-5552A9B6A2A7}" dt="2025-09-15T03:56:13.715" v="1025" actId="1076"/>
          <ac:spMkLst>
            <pc:docMk/>
            <pc:sldMk cId="2111310289" sldId="2146846429"/>
            <ac:spMk id="45" creationId="{84E9C1B8-37AD-DA1B-00AB-32EF87ABD184}"/>
          </ac:spMkLst>
        </pc:spChg>
        <pc:spChg chg="mod">
          <ac:chgData name="Jason Wiese" userId="4bff8d5b-7de6-4655-b397-69b0afc81113" providerId="ADAL" clId="{FD3BD4DC-71D8-46F6-AA22-5552A9B6A2A7}" dt="2025-09-15T03:56:13.715" v="1025" actId="1076"/>
          <ac:spMkLst>
            <pc:docMk/>
            <pc:sldMk cId="2111310289" sldId="2146846429"/>
            <ac:spMk id="46" creationId="{94709C13-524A-93C9-13EF-8B695611AA0F}"/>
          </ac:spMkLst>
        </pc:spChg>
        <pc:spChg chg="mod">
          <ac:chgData name="Jason Wiese" userId="4bff8d5b-7de6-4655-b397-69b0afc81113" providerId="ADAL" clId="{FD3BD4DC-71D8-46F6-AA22-5552A9B6A2A7}" dt="2025-09-15T03:56:18.049" v="1027" actId="1035"/>
          <ac:spMkLst>
            <pc:docMk/>
            <pc:sldMk cId="2111310289" sldId="2146846429"/>
            <ac:spMk id="47" creationId="{E46AA7B4-263A-B758-B0A6-C0D208A317DE}"/>
          </ac:spMkLst>
        </pc:spChg>
        <pc:spChg chg="mod">
          <ac:chgData name="Jason Wiese" userId="4bff8d5b-7de6-4655-b397-69b0afc81113" providerId="ADAL" clId="{FD3BD4DC-71D8-46F6-AA22-5552A9B6A2A7}" dt="2025-09-15T03:56:13.715" v="1025" actId="1076"/>
          <ac:spMkLst>
            <pc:docMk/>
            <pc:sldMk cId="2111310289" sldId="2146846429"/>
            <ac:spMk id="64" creationId="{3A2198AC-85BC-8364-9A57-FF45D2884741}"/>
          </ac:spMkLst>
        </pc:spChg>
        <pc:picChg chg="mod ord">
          <ac:chgData name="Jason Wiese" userId="4bff8d5b-7de6-4655-b397-69b0afc81113" providerId="ADAL" clId="{FD3BD4DC-71D8-46F6-AA22-5552A9B6A2A7}" dt="2025-09-15T03:56:13.715" v="1025" actId="1076"/>
          <ac:picMkLst>
            <pc:docMk/>
            <pc:sldMk cId="2111310289" sldId="2146846429"/>
            <ac:picMk id="49" creationId="{6D51AA30-CD65-74AA-F73B-0B4F16C68160}"/>
          </ac:picMkLst>
        </pc:picChg>
        <pc:picChg chg="mod">
          <ac:chgData name="Jason Wiese" userId="4bff8d5b-7de6-4655-b397-69b0afc81113" providerId="ADAL" clId="{FD3BD4DC-71D8-46F6-AA22-5552A9B6A2A7}" dt="2025-09-15T03:56:18.049" v="1027" actId="1035"/>
          <ac:picMkLst>
            <pc:docMk/>
            <pc:sldMk cId="2111310289" sldId="2146846429"/>
            <ac:picMk id="51" creationId="{C7537966-1E01-C985-1BB3-1F2F8932DF65}"/>
          </ac:picMkLst>
        </pc:picChg>
        <pc:picChg chg="mod">
          <ac:chgData name="Jason Wiese" userId="4bff8d5b-7de6-4655-b397-69b0afc81113" providerId="ADAL" clId="{FD3BD4DC-71D8-46F6-AA22-5552A9B6A2A7}" dt="2025-09-15T03:56:13.715" v="1025" actId="1076"/>
          <ac:picMkLst>
            <pc:docMk/>
            <pc:sldMk cId="2111310289" sldId="2146846429"/>
            <ac:picMk id="52" creationId="{95777FBE-3601-1B1B-AC33-5DAC26BC099F}"/>
          </ac:picMkLst>
        </pc:picChg>
        <pc:picChg chg="mod ord">
          <ac:chgData name="Jason Wiese" userId="4bff8d5b-7de6-4655-b397-69b0afc81113" providerId="ADAL" clId="{FD3BD4DC-71D8-46F6-AA22-5552A9B6A2A7}" dt="2025-09-15T03:56:13.715" v="1025" actId="1076"/>
          <ac:picMkLst>
            <pc:docMk/>
            <pc:sldMk cId="2111310289" sldId="2146846429"/>
            <ac:picMk id="57" creationId="{93E8CA66-AAA9-2365-DFF8-B0AC1B4D5AD8}"/>
          </ac:picMkLst>
        </pc:picChg>
        <pc:picChg chg="mod">
          <ac:chgData name="Jason Wiese" userId="4bff8d5b-7de6-4655-b397-69b0afc81113" providerId="ADAL" clId="{FD3BD4DC-71D8-46F6-AA22-5552A9B6A2A7}" dt="2025-09-15T03:55:50.347" v="1023" actId="1035"/>
          <ac:picMkLst>
            <pc:docMk/>
            <pc:sldMk cId="2111310289" sldId="2146846429"/>
            <ac:picMk id="60" creationId="{183690F8-AFEA-5C22-E459-A6606BFD05E9}"/>
          </ac:picMkLst>
        </pc:picChg>
        <pc:picChg chg="mod">
          <ac:chgData name="Jason Wiese" userId="4bff8d5b-7de6-4655-b397-69b0afc81113" providerId="ADAL" clId="{FD3BD4DC-71D8-46F6-AA22-5552A9B6A2A7}" dt="2025-09-15T03:55:50.347" v="1023" actId="1035"/>
          <ac:picMkLst>
            <pc:docMk/>
            <pc:sldMk cId="2111310289" sldId="2146846429"/>
            <ac:picMk id="63" creationId="{EC12F5AE-28F5-416E-542B-19C29FCA92FB}"/>
          </ac:picMkLst>
        </pc:picChg>
      </pc:sldChg>
      <pc:sldChg chg="addSp modSp mod">
        <pc:chgData name="Jason Wiese" userId="4bff8d5b-7de6-4655-b397-69b0afc81113" providerId="ADAL" clId="{FD3BD4DC-71D8-46F6-AA22-5552A9B6A2A7}" dt="2025-09-16T03:27:48.533" v="3219" actId="20577"/>
        <pc:sldMkLst>
          <pc:docMk/>
          <pc:sldMk cId="1665130355" sldId="2146846650"/>
        </pc:sldMkLst>
        <pc:spChg chg="mod">
          <ac:chgData name="Jason Wiese" userId="4bff8d5b-7de6-4655-b397-69b0afc81113" providerId="ADAL" clId="{FD3BD4DC-71D8-46F6-AA22-5552A9B6A2A7}" dt="2025-09-16T03:27:48.533" v="3219" actId="20577"/>
          <ac:spMkLst>
            <pc:docMk/>
            <pc:sldMk cId="1665130355" sldId="2146846650"/>
            <ac:spMk id="10" creationId="{083879AB-3B18-1744-A3CF-EE963EBBC6BD}"/>
          </ac:spMkLst>
        </pc:spChg>
        <pc:spChg chg="mod">
          <ac:chgData name="Jason Wiese" userId="4bff8d5b-7de6-4655-b397-69b0afc81113" providerId="ADAL" clId="{FD3BD4DC-71D8-46F6-AA22-5552A9B6A2A7}" dt="2025-09-15T04:07:02.259" v="1851" actId="20577"/>
          <ac:spMkLst>
            <pc:docMk/>
            <pc:sldMk cId="1665130355" sldId="2146846650"/>
            <ac:spMk id="18" creationId="{0CA62CDF-5D13-A1CF-6AD0-9ABF6762F3FF}"/>
          </ac:spMkLst>
        </pc:spChg>
      </pc:sldChg>
      <pc:sldChg chg="modSp mod">
        <pc:chgData name="Jason Wiese" userId="4bff8d5b-7de6-4655-b397-69b0afc81113" providerId="ADAL" clId="{FD3BD4DC-71D8-46F6-AA22-5552A9B6A2A7}" dt="2025-09-15T03:16:47.115" v="376" actId="14100"/>
        <pc:sldMkLst>
          <pc:docMk/>
          <pc:sldMk cId="579064997" sldId="2147474137"/>
        </pc:sldMkLst>
        <pc:spChg chg="mod">
          <ac:chgData name="Jason Wiese" userId="4bff8d5b-7de6-4655-b397-69b0afc81113" providerId="ADAL" clId="{FD3BD4DC-71D8-46F6-AA22-5552A9B6A2A7}" dt="2025-09-15T03:16:47.115" v="376" actId="14100"/>
          <ac:spMkLst>
            <pc:docMk/>
            <pc:sldMk cId="579064997" sldId="2147474137"/>
            <ac:spMk id="10" creationId="{DD9DC025-DED6-1264-795B-93D0BAC1416C}"/>
          </ac:spMkLst>
        </pc:spChg>
      </pc:sldChg>
      <pc:sldChg chg="modSp mod">
        <pc:chgData name="Jason Wiese" userId="4bff8d5b-7de6-4655-b397-69b0afc81113" providerId="ADAL" clId="{FD3BD4DC-71D8-46F6-AA22-5552A9B6A2A7}" dt="2025-09-15T03:18:07.961" v="402" actId="20577"/>
        <pc:sldMkLst>
          <pc:docMk/>
          <pc:sldMk cId="278983526" sldId="2147474158"/>
        </pc:sldMkLst>
        <pc:spChg chg="mod">
          <ac:chgData name="Jason Wiese" userId="4bff8d5b-7de6-4655-b397-69b0afc81113" providerId="ADAL" clId="{FD3BD4DC-71D8-46F6-AA22-5552A9B6A2A7}" dt="2025-09-15T03:18:07.961" v="402" actId="20577"/>
          <ac:spMkLst>
            <pc:docMk/>
            <pc:sldMk cId="278983526" sldId="2147474158"/>
            <ac:spMk id="4" creationId="{3F4D9919-E115-4F69-3B14-8B2E8FEEABA5}"/>
          </ac:spMkLst>
        </pc:spChg>
      </pc:sldChg>
      <pc:sldChg chg="modSp mod">
        <pc:chgData name="Jason Wiese" userId="4bff8d5b-7de6-4655-b397-69b0afc81113" providerId="ADAL" clId="{FD3BD4DC-71D8-46F6-AA22-5552A9B6A2A7}" dt="2025-09-15T03:19:15.289" v="428" actId="6549"/>
        <pc:sldMkLst>
          <pc:docMk/>
          <pc:sldMk cId="1609978631" sldId="2147474159"/>
        </pc:sldMkLst>
        <pc:spChg chg="mod">
          <ac:chgData name="Jason Wiese" userId="4bff8d5b-7de6-4655-b397-69b0afc81113" providerId="ADAL" clId="{FD3BD4DC-71D8-46F6-AA22-5552A9B6A2A7}" dt="2025-09-15T03:19:15.289" v="428" actId="6549"/>
          <ac:spMkLst>
            <pc:docMk/>
            <pc:sldMk cId="1609978631" sldId="2147474159"/>
            <ac:spMk id="10" creationId="{CBE6DD2D-D31F-1E44-E36A-27BF1D3DF521}"/>
          </ac:spMkLst>
        </pc:spChg>
      </pc:sldChg>
      <pc:sldChg chg="modSp mod">
        <pc:chgData name="Jason Wiese" userId="4bff8d5b-7de6-4655-b397-69b0afc81113" providerId="ADAL" clId="{FD3BD4DC-71D8-46F6-AA22-5552A9B6A2A7}" dt="2025-09-15T03:19:59.477" v="455" actId="1037"/>
        <pc:sldMkLst>
          <pc:docMk/>
          <pc:sldMk cId="1278464707" sldId="2147474160"/>
        </pc:sldMkLst>
        <pc:spChg chg="mod">
          <ac:chgData name="Jason Wiese" userId="4bff8d5b-7de6-4655-b397-69b0afc81113" providerId="ADAL" clId="{FD3BD4DC-71D8-46F6-AA22-5552A9B6A2A7}" dt="2025-09-15T03:19:59.477" v="455" actId="1037"/>
          <ac:spMkLst>
            <pc:docMk/>
            <pc:sldMk cId="1278464707" sldId="2147474160"/>
            <ac:spMk id="24" creationId="{6408E462-B703-0933-ACE7-5EC53E418094}"/>
          </ac:spMkLst>
        </pc:spChg>
      </pc:sldChg>
      <pc:sldChg chg="modSp mod">
        <pc:chgData name="Jason Wiese" userId="4bff8d5b-7de6-4655-b397-69b0afc81113" providerId="ADAL" clId="{FD3BD4DC-71D8-46F6-AA22-5552A9B6A2A7}" dt="2025-09-29T16:49:10.337" v="3254" actId="20577"/>
        <pc:sldMkLst>
          <pc:docMk/>
          <pc:sldMk cId="948554547" sldId="2147474163"/>
        </pc:sldMkLst>
        <pc:spChg chg="mod">
          <ac:chgData name="Jason Wiese" userId="4bff8d5b-7de6-4655-b397-69b0afc81113" providerId="ADAL" clId="{FD3BD4DC-71D8-46F6-AA22-5552A9B6A2A7}" dt="2025-09-29T16:49:10.337" v="3254" actId="20577"/>
          <ac:spMkLst>
            <pc:docMk/>
            <pc:sldMk cId="948554547" sldId="2147474163"/>
            <ac:spMk id="7" creationId="{A88679EA-91CE-A316-9753-C87D4872F4BF}"/>
          </ac:spMkLst>
        </pc:spChg>
      </pc:sldChg>
      <pc:sldChg chg="modSp del mod">
        <pc:chgData name="Jason Wiese" userId="4bff8d5b-7de6-4655-b397-69b0afc81113" providerId="ADAL" clId="{FD3BD4DC-71D8-46F6-AA22-5552A9B6A2A7}" dt="2025-09-15T03:46:43.574" v="966" actId="47"/>
        <pc:sldMkLst>
          <pc:docMk/>
          <pc:sldMk cId="3044052353" sldId="2147474165"/>
        </pc:sldMkLst>
      </pc:sldChg>
      <pc:sldChg chg="addSp modSp mod">
        <pc:chgData name="Jason Wiese" userId="4bff8d5b-7de6-4655-b397-69b0afc81113" providerId="ADAL" clId="{FD3BD4DC-71D8-46F6-AA22-5552A9B6A2A7}" dt="2025-09-16T03:25:39.793" v="3191" actId="1076"/>
        <pc:sldMkLst>
          <pc:docMk/>
          <pc:sldMk cId="3398311423" sldId="2147474166"/>
        </pc:sldMkLst>
        <pc:spChg chg="mod">
          <ac:chgData name="Jason Wiese" userId="4bff8d5b-7de6-4655-b397-69b0afc81113" providerId="ADAL" clId="{FD3BD4DC-71D8-46F6-AA22-5552A9B6A2A7}" dt="2025-09-15T03:28:01.937" v="564" actId="20577"/>
          <ac:spMkLst>
            <pc:docMk/>
            <pc:sldMk cId="3398311423" sldId="2147474166"/>
            <ac:spMk id="4" creationId="{BD35AD4D-DA13-29F5-FF54-2C353EA6CC4A}"/>
          </ac:spMkLst>
        </pc:spChg>
        <pc:spChg chg="mod">
          <ac:chgData name="Jason Wiese" userId="4bff8d5b-7de6-4655-b397-69b0afc81113" providerId="ADAL" clId="{FD3BD4DC-71D8-46F6-AA22-5552A9B6A2A7}" dt="2025-09-15T03:29:13.606" v="567"/>
          <ac:spMkLst>
            <pc:docMk/>
            <pc:sldMk cId="3398311423" sldId="2147474166"/>
            <ac:spMk id="7" creationId="{D59E37FA-6A88-4944-47FE-56E5D5363C2D}"/>
          </ac:spMkLst>
        </pc:spChg>
        <pc:spChg chg="mod">
          <ac:chgData name="Jason Wiese" userId="4bff8d5b-7de6-4655-b397-69b0afc81113" providerId="ADAL" clId="{FD3BD4DC-71D8-46F6-AA22-5552A9B6A2A7}" dt="2025-09-15T03:30:05.423" v="575" actId="20577"/>
          <ac:spMkLst>
            <pc:docMk/>
            <pc:sldMk cId="3398311423" sldId="2147474166"/>
            <ac:spMk id="8" creationId="{521AEECE-786E-AB8A-3257-DF319A4FD3BF}"/>
          </ac:spMkLst>
        </pc:spChg>
        <pc:spChg chg="mod">
          <ac:chgData name="Jason Wiese" userId="4bff8d5b-7de6-4655-b397-69b0afc81113" providerId="ADAL" clId="{FD3BD4DC-71D8-46F6-AA22-5552A9B6A2A7}" dt="2025-09-15T03:58:58.813" v="1369" actId="207"/>
          <ac:spMkLst>
            <pc:docMk/>
            <pc:sldMk cId="3398311423" sldId="2147474166"/>
            <ac:spMk id="10" creationId="{54610620-B8AB-231E-745C-EF4112B1C84D}"/>
          </ac:spMkLst>
        </pc:spChg>
        <pc:spChg chg="mod">
          <ac:chgData name="Jason Wiese" userId="4bff8d5b-7de6-4655-b397-69b0afc81113" providerId="ADAL" clId="{FD3BD4DC-71D8-46F6-AA22-5552A9B6A2A7}" dt="2025-09-15T03:29:13.606" v="567"/>
          <ac:spMkLst>
            <pc:docMk/>
            <pc:sldMk cId="3398311423" sldId="2147474166"/>
            <ac:spMk id="11" creationId="{00C66B4A-AE49-6AE4-E7F8-7F23C2179E09}"/>
          </ac:spMkLst>
        </pc:spChg>
        <pc:spChg chg="mod">
          <ac:chgData name="Jason Wiese" userId="4bff8d5b-7de6-4655-b397-69b0afc81113" providerId="ADAL" clId="{FD3BD4DC-71D8-46F6-AA22-5552A9B6A2A7}" dt="2025-09-15T03:30:09.514" v="577" actId="20577"/>
          <ac:spMkLst>
            <pc:docMk/>
            <pc:sldMk cId="3398311423" sldId="2147474166"/>
            <ac:spMk id="12" creationId="{21527378-F930-8367-FFC7-DFED64B413D6}"/>
          </ac:spMkLst>
        </pc:spChg>
        <pc:spChg chg="mod">
          <ac:chgData name="Jason Wiese" userId="4bff8d5b-7de6-4655-b397-69b0afc81113" providerId="ADAL" clId="{FD3BD4DC-71D8-46F6-AA22-5552A9B6A2A7}" dt="2025-09-15T03:29:13.606" v="567"/>
          <ac:spMkLst>
            <pc:docMk/>
            <pc:sldMk cId="3398311423" sldId="2147474166"/>
            <ac:spMk id="17" creationId="{EBA606B5-9D25-868E-EDCC-2AC25967C615}"/>
          </ac:spMkLst>
        </pc:spChg>
        <pc:spChg chg="mod">
          <ac:chgData name="Jason Wiese" userId="4bff8d5b-7de6-4655-b397-69b0afc81113" providerId="ADAL" clId="{FD3BD4DC-71D8-46F6-AA22-5552A9B6A2A7}" dt="2025-09-15T03:30:12.083" v="579" actId="20577"/>
          <ac:spMkLst>
            <pc:docMk/>
            <pc:sldMk cId="3398311423" sldId="2147474166"/>
            <ac:spMk id="18" creationId="{A017BB36-E38F-3DB0-8FF6-3428940BAD35}"/>
          </ac:spMkLst>
        </pc:spChg>
        <pc:spChg chg="mod">
          <ac:chgData name="Jason Wiese" userId="4bff8d5b-7de6-4655-b397-69b0afc81113" providerId="ADAL" clId="{FD3BD4DC-71D8-46F6-AA22-5552A9B6A2A7}" dt="2025-09-15T03:29:13.606" v="567"/>
          <ac:spMkLst>
            <pc:docMk/>
            <pc:sldMk cId="3398311423" sldId="2147474166"/>
            <ac:spMk id="20" creationId="{7A8A1F74-7439-891E-D881-BD84941B9F48}"/>
          </ac:spMkLst>
        </pc:spChg>
        <pc:spChg chg="mod">
          <ac:chgData name="Jason Wiese" userId="4bff8d5b-7de6-4655-b397-69b0afc81113" providerId="ADAL" clId="{FD3BD4DC-71D8-46F6-AA22-5552A9B6A2A7}" dt="2025-09-15T03:29:50.779" v="573" actId="20577"/>
          <ac:spMkLst>
            <pc:docMk/>
            <pc:sldMk cId="3398311423" sldId="2147474166"/>
            <ac:spMk id="21" creationId="{C3068683-A7B1-5FFB-C0F1-88DCBB07F3C1}"/>
          </ac:spMkLst>
        </pc:spChg>
        <pc:grpChg chg="mod">
          <ac:chgData name="Jason Wiese" userId="4bff8d5b-7de6-4655-b397-69b0afc81113" providerId="ADAL" clId="{FD3BD4DC-71D8-46F6-AA22-5552A9B6A2A7}" dt="2025-09-15T03:29:35.185" v="572" actId="1076"/>
          <ac:grpSpMkLst>
            <pc:docMk/>
            <pc:sldMk cId="3398311423" sldId="2147474166"/>
            <ac:grpSpMk id="3" creationId="{0C64E70E-AA1E-DFAB-18F2-A1FD66CA2E11}"/>
          </ac:grpSpMkLst>
        </pc:grpChg>
        <pc:grpChg chg="mod">
          <ac:chgData name="Jason Wiese" userId="4bff8d5b-7de6-4655-b397-69b0afc81113" providerId="ADAL" clId="{FD3BD4DC-71D8-46F6-AA22-5552A9B6A2A7}" dt="2025-09-15T03:29:31.149" v="571" actId="1076"/>
          <ac:grpSpMkLst>
            <pc:docMk/>
            <pc:sldMk cId="3398311423" sldId="2147474166"/>
            <ac:grpSpMk id="9" creationId="{A33E6032-6336-72D7-CEEA-3CBC7E2555D8}"/>
          </ac:grpSpMkLst>
        </pc:grpChg>
        <pc:grpChg chg="mod">
          <ac:chgData name="Jason Wiese" userId="4bff8d5b-7de6-4655-b397-69b0afc81113" providerId="ADAL" clId="{FD3BD4DC-71D8-46F6-AA22-5552A9B6A2A7}" dt="2025-09-15T03:29:21.013" v="568" actId="1076"/>
          <ac:grpSpMkLst>
            <pc:docMk/>
            <pc:sldMk cId="3398311423" sldId="2147474166"/>
            <ac:grpSpMk id="13" creationId="{90ADA9B4-BEC4-A596-65C3-69A4EB12579B}"/>
          </ac:grpSpMkLst>
        </pc:grpChg>
        <pc:grpChg chg="mod">
          <ac:chgData name="Jason Wiese" userId="4bff8d5b-7de6-4655-b397-69b0afc81113" providerId="ADAL" clId="{FD3BD4DC-71D8-46F6-AA22-5552A9B6A2A7}" dt="2025-09-15T03:29:21.013" v="568" actId="1076"/>
          <ac:grpSpMkLst>
            <pc:docMk/>
            <pc:sldMk cId="3398311423" sldId="2147474166"/>
            <ac:grpSpMk id="19" creationId="{AE27B727-F525-9E72-7EE9-0B10E76660C2}"/>
          </ac:grpSpMkLst>
        </pc:grpChg>
        <pc:grpChg chg="mod">
          <ac:chgData name="Jason Wiese" userId="4bff8d5b-7de6-4655-b397-69b0afc81113" providerId="ADAL" clId="{FD3BD4DC-71D8-46F6-AA22-5552A9B6A2A7}" dt="2025-09-16T03:25:39.793" v="3191" actId="1076"/>
          <ac:grpSpMkLst>
            <pc:docMk/>
            <pc:sldMk cId="3398311423" sldId="2147474166"/>
            <ac:grpSpMk id="22" creationId="{0DEB56E3-C121-7A65-4A74-BC19121C2C2A}"/>
          </ac:grpSpMkLst>
        </pc:grpChg>
        <pc:graphicFrameChg chg="mod">
          <ac:chgData name="Jason Wiese" userId="4bff8d5b-7de6-4655-b397-69b0afc81113" providerId="ADAL" clId="{FD3BD4DC-71D8-46F6-AA22-5552A9B6A2A7}" dt="2025-09-16T03:25:32.773" v="3189"/>
          <ac:graphicFrameMkLst>
            <pc:docMk/>
            <pc:sldMk cId="3398311423" sldId="2147474166"/>
            <ac:graphicFrameMk id="6" creationId="{994C16FA-D616-EEB7-DD36-DF32401236AA}"/>
          </ac:graphicFrameMkLst>
        </pc:graphicFrameChg>
      </pc:sldChg>
      <pc:sldChg chg="addSp delSp modSp mod">
        <pc:chgData name="Jason Wiese" userId="4bff8d5b-7de6-4655-b397-69b0afc81113" providerId="ADAL" clId="{FD3BD4DC-71D8-46F6-AA22-5552A9B6A2A7}" dt="2025-09-15T04:01:05.378" v="1531" actId="478"/>
        <pc:sldMkLst>
          <pc:docMk/>
          <pc:sldMk cId="1190189275" sldId="2147474168"/>
        </pc:sldMkLst>
        <pc:spChg chg="mod">
          <ac:chgData name="Jason Wiese" userId="4bff8d5b-7de6-4655-b397-69b0afc81113" providerId="ADAL" clId="{FD3BD4DC-71D8-46F6-AA22-5552A9B6A2A7}" dt="2025-09-15T04:00:58.230" v="1530" actId="6549"/>
          <ac:spMkLst>
            <pc:docMk/>
            <pc:sldMk cId="1190189275" sldId="2147474168"/>
            <ac:spMk id="4" creationId="{B822959E-2F1C-AE03-F1AF-7554EBDEB505}"/>
          </ac:spMkLst>
        </pc:spChg>
      </pc:sldChg>
      <pc:sldChg chg="addSp delSp modSp mod">
        <pc:chgData name="Jason Wiese" userId="4bff8d5b-7de6-4655-b397-69b0afc81113" providerId="ADAL" clId="{FD3BD4DC-71D8-46F6-AA22-5552A9B6A2A7}" dt="2025-09-15T04:20:48.514" v="2055" actId="478"/>
        <pc:sldMkLst>
          <pc:docMk/>
          <pc:sldMk cId="1755512037" sldId="2147474170"/>
        </pc:sldMkLst>
        <pc:spChg chg="mod">
          <ac:chgData name="Jason Wiese" userId="4bff8d5b-7de6-4655-b397-69b0afc81113" providerId="ADAL" clId="{FD3BD4DC-71D8-46F6-AA22-5552A9B6A2A7}" dt="2025-09-15T04:20:46.324" v="2054" actId="14100"/>
          <ac:spMkLst>
            <pc:docMk/>
            <pc:sldMk cId="1755512037" sldId="2147474170"/>
            <ac:spMk id="10" creationId="{EA5027A3-CD2A-3E2D-95E4-91220ACDE0A1}"/>
          </ac:spMkLst>
        </pc:spChg>
      </pc:sldChg>
      <pc:sldChg chg="modSp mod">
        <pc:chgData name="Jason Wiese" userId="4bff8d5b-7de6-4655-b397-69b0afc81113" providerId="ADAL" clId="{FD3BD4DC-71D8-46F6-AA22-5552A9B6A2A7}" dt="2025-09-15T04:51:28.768" v="2202" actId="20577"/>
        <pc:sldMkLst>
          <pc:docMk/>
          <pc:sldMk cId="3665364260" sldId="2147474171"/>
        </pc:sldMkLst>
        <pc:spChg chg="mod">
          <ac:chgData name="Jason Wiese" userId="4bff8d5b-7de6-4655-b397-69b0afc81113" providerId="ADAL" clId="{FD3BD4DC-71D8-46F6-AA22-5552A9B6A2A7}" dt="2025-09-15T04:51:28.768" v="2202" actId="20577"/>
          <ac:spMkLst>
            <pc:docMk/>
            <pc:sldMk cId="3665364260" sldId="2147474171"/>
            <ac:spMk id="10" creationId="{55336D33-403C-CC0F-2626-7D7C3499F3F4}"/>
          </ac:spMkLst>
        </pc:spChg>
      </pc:sldChg>
      <pc:sldChg chg="modSp mod">
        <pc:chgData name="Jason Wiese" userId="4bff8d5b-7de6-4655-b397-69b0afc81113" providerId="ADAL" clId="{FD3BD4DC-71D8-46F6-AA22-5552A9B6A2A7}" dt="2025-09-15T04:48:37.849" v="2090" actId="207"/>
        <pc:sldMkLst>
          <pc:docMk/>
          <pc:sldMk cId="1761620184" sldId="2147474172"/>
        </pc:sldMkLst>
        <pc:spChg chg="mod">
          <ac:chgData name="Jason Wiese" userId="4bff8d5b-7de6-4655-b397-69b0afc81113" providerId="ADAL" clId="{FD3BD4DC-71D8-46F6-AA22-5552A9B6A2A7}" dt="2025-09-15T04:48:37.849" v="2090" actId="207"/>
          <ac:spMkLst>
            <pc:docMk/>
            <pc:sldMk cId="1761620184" sldId="2147474172"/>
            <ac:spMk id="10" creationId="{66F42C81-B3CF-1F62-F3F6-8DFA05583B27}"/>
          </ac:spMkLst>
        </pc:spChg>
      </pc:sldChg>
      <pc:sldChg chg="modSp mod">
        <pc:chgData name="Jason Wiese" userId="4bff8d5b-7de6-4655-b397-69b0afc81113" providerId="ADAL" clId="{FD3BD4DC-71D8-46F6-AA22-5552A9B6A2A7}" dt="2025-09-15T04:18:13.444" v="1950" actId="20577"/>
        <pc:sldMkLst>
          <pc:docMk/>
          <pc:sldMk cId="807180731" sldId="2147474173"/>
        </pc:sldMkLst>
        <pc:spChg chg="mod">
          <ac:chgData name="Jason Wiese" userId="4bff8d5b-7de6-4655-b397-69b0afc81113" providerId="ADAL" clId="{FD3BD4DC-71D8-46F6-AA22-5552A9B6A2A7}" dt="2025-09-15T04:18:13.444" v="1950" actId="20577"/>
          <ac:spMkLst>
            <pc:docMk/>
            <pc:sldMk cId="807180731" sldId="2147474173"/>
            <ac:spMk id="4" creationId="{B2B9DF75-8816-9954-E218-8CFF0C0335CE}"/>
          </ac:spMkLst>
        </pc:spChg>
        <pc:spChg chg="mod">
          <ac:chgData name="Jason Wiese" userId="4bff8d5b-7de6-4655-b397-69b0afc81113" providerId="ADAL" clId="{FD3BD4DC-71D8-46F6-AA22-5552A9B6A2A7}" dt="2025-09-15T04:12:25.707" v="1893" actId="403"/>
          <ac:spMkLst>
            <pc:docMk/>
            <pc:sldMk cId="807180731" sldId="2147474173"/>
            <ac:spMk id="24" creationId="{BE02136A-DFBF-5726-D824-31D01650405C}"/>
          </ac:spMkLst>
        </pc:spChg>
      </pc:sldChg>
      <pc:sldChg chg="modSp mod">
        <pc:chgData name="Jason Wiese" userId="4bff8d5b-7de6-4655-b397-69b0afc81113" providerId="ADAL" clId="{FD3BD4DC-71D8-46F6-AA22-5552A9B6A2A7}" dt="2025-09-16T03:35:28.818" v="3253" actId="20577"/>
        <pc:sldMkLst>
          <pc:docMk/>
          <pc:sldMk cId="1287672248" sldId="2147474174"/>
        </pc:sldMkLst>
        <pc:spChg chg="mod">
          <ac:chgData name="Jason Wiese" userId="4bff8d5b-7de6-4655-b397-69b0afc81113" providerId="ADAL" clId="{FD3BD4DC-71D8-46F6-AA22-5552A9B6A2A7}" dt="2025-09-15T04:05:12.611" v="1818" actId="1035"/>
          <ac:spMkLst>
            <pc:docMk/>
            <pc:sldMk cId="1287672248" sldId="2147474174"/>
            <ac:spMk id="8" creationId="{CDEF104E-4249-4334-BDA2-314075434D1F}"/>
          </ac:spMkLst>
        </pc:spChg>
        <pc:spChg chg="mod">
          <ac:chgData name="Jason Wiese" userId="4bff8d5b-7de6-4655-b397-69b0afc81113" providerId="ADAL" clId="{FD3BD4DC-71D8-46F6-AA22-5552A9B6A2A7}" dt="2025-09-15T04:05:12.611" v="1818" actId="1035"/>
          <ac:spMkLst>
            <pc:docMk/>
            <pc:sldMk cId="1287672248" sldId="2147474174"/>
            <ac:spMk id="9" creationId="{E16A6D2B-0C0E-955E-E326-7B27C313A0B3}"/>
          </ac:spMkLst>
        </pc:spChg>
        <pc:spChg chg="mod">
          <ac:chgData name="Jason Wiese" userId="4bff8d5b-7de6-4655-b397-69b0afc81113" providerId="ADAL" clId="{FD3BD4DC-71D8-46F6-AA22-5552A9B6A2A7}" dt="2025-09-15T04:05:12.611" v="1818" actId="1035"/>
          <ac:spMkLst>
            <pc:docMk/>
            <pc:sldMk cId="1287672248" sldId="2147474174"/>
            <ac:spMk id="10" creationId="{B654FB5F-42C7-8F59-6B3F-4C6762125443}"/>
          </ac:spMkLst>
        </pc:spChg>
        <pc:spChg chg="mod">
          <ac:chgData name="Jason Wiese" userId="4bff8d5b-7de6-4655-b397-69b0afc81113" providerId="ADAL" clId="{FD3BD4DC-71D8-46F6-AA22-5552A9B6A2A7}" dt="2025-09-15T04:05:39.126" v="1819" actId="14100"/>
          <ac:spMkLst>
            <pc:docMk/>
            <pc:sldMk cId="1287672248" sldId="2147474174"/>
            <ac:spMk id="16" creationId="{B5C616CB-71D9-16DD-7BC1-0156838F086E}"/>
          </ac:spMkLst>
        </pc:spChg>
        <pc:spChg chg="mod">
          <ac:chgData name="Jason Wiese" userId="4bff8d5b-7de6-4655-b397-69b0afc81113" providerId="ADAL" clId="{FD3BD4DC-71D8-46F6-AA22-5552A9B6A2A7}" dt="2025-09-15T04:05:50.961" v="1836" actId="1076"/>
          <ac:spMkLst>
            <pc:docMk/>
            <pc:sldMk cId="1287672248" sldId="2147474174"/>
            <ac:spMk id="17" creationId="{566EC578-AD8E-EDE7-A9FD-ECDE709E7860}"/>
          </ac:spMkLst>
        </pc:spChg>
        <pc:spChg chg="mod">
          <ac:chgData name="Jason Wiese" userId="4bff8d5b-7de6-4655-b397-69b0afc81113" providerId="ADAL" clId="{FD3BD4DC-71D8-46F6-AA22-5552A9B6A2A7}" dt="2025-09-15T04:05:12.611" v="1818" actId="1035"/>
          <ac:spMkLst>
            <pc:docMk/>
            <pc:sldMk cId="1287672248" sldId="2147474174"/>
            <ac:spMk id="21" creationId="{B6AAAB37-33A7-B599-297F-A2E072478E66}"/>
          </ac:spMkLst>
        </pc:spChg>
        <pc:spChg chg="mod">
          <ac:chgData name="Jason Wiese" userId="4bff8d5b-7de6-4655-b397-69b0afc81113" providerId="ADAL" clId="{FD3BD4DC-71D8-46F6-AA22-5552A9B6A2A7}" dt="2025-09-16T03:26:54.763" v="3209" actId="20577"/>
          <ac:spMkLst>
            <pc:docMk/>
            <pc:sldMk cId="1287672248" sldId="2147474174"/>
            <ac:spMk id="22" creationId="{0A7BD4E0-DCA6-9A98-7E6F-8676951EF948}"/>
          </ac:spMkLst>
        </pc:spChg>
        <pc:spChg chg="mod">
          <ac:chgData name="Jason Wiese" userId="4bff8d5b-7de6-4655-b397-69b0afc81113" providerId="ADAL" clId="{FD3BD4DC-71D8-46F6-AA22-5552A9B6A2A7}" dt="2025-09-15T04:05:39.126" v="1819" actId="14100"/>
          <ac:spMkLst>
            <pc:docMk/>
            <pc:sldMk cId="1287672248" sldId="2147474174"/>
            <ac:spMk id="23" creationId="{14B03FDB-FF48-6CFD-6AFE-C20C2E1EBA85}"/>
          </ac:spMkLst>
        </pc:spChg>
        <pc:spChg chg="mod">
          <ac:chgData name="Jason Wiese" userId="4bff8d5b-7de6-4655-b397-69b0afc81113" providerId="ADAL" clId="{FD3BD4DC-71D8-46F6-AA22-5552A9B6A2A7}" dt="2025-09-15T04:05:39.126" v="1819" actId="14100"/>
          <ac:spMkLst>
            <pc:docMk/>
            <pc:sldMk cId="1287672248" sldId="2147474174"/>
            <ac:spMk id="24" creationId="{719F99EA-E4FE-D3C2-3D71-EF9F68CB495A}"/>
          </ac:spMkLst>
        </pc:spChg>
        <pc:spChg chg="mod">
          <ac:chgData name="Jason Wiese" userId="4bff8d5b-7de6-4655-b397-69b0afc81113" providerId="ADAL" clId="{FD3BD4DC-71D8-46F6-AA22-5552A9B6A2A7}" dt="2025-09-15T04:05:39.126" v="1819" actId="14100"/>
          <ac:spMkLst>
            <pc:docMk/>
            <pc:sldMk cId="1287672248" sldId="2147474174"/>
            <ac:spMk id="25" creationId="{BB48BD8F-A954-805A-F213-BB07010CBD0E}"/>
          </ac:spMkLst>
        </pc:spChg>
        <pc:spChg chg="mod">
          <ac:chgData name="Jason Wiese" userId="4bff8d5b-7de6-4655-b397-69b0afc81113" providerId="ADAL" clId="{FD3BD4DC-71D8-46F6-AA22-5552A9B6A2A7}" dt="2025-09-15T04:05:39.126" v="1819" actId="14100"/>
          <ac:spMkLst>
            <pc:docMk/>
            <pc:sldMk cId="1287672248" sldId="2147474174"/>
            <ac:spMk id="26" creationId="{49B0A2BC-F241-02F1-F9BD-3615AC4156DA}"/>
          </ac:spMkLst>
        </pc:spChg>
        <pc:spChg chg="mod">
          <ac:chgData name="Jason Wiese" userId="4bff8d5b-7de6-4655-b397-69b0afc81113" providerId="ADAL" clId="{FD3BD4DC-71D8-46F6-AA22-5552A9B6A2A7}" dt="2025-09-16T03:35:28.818" v="3253" actId="20577"/>
          <ac:spMkLst>
            <pc:docMk/>
            <pc:sldMk cId="1287672248" sldId="2147474174"/>
            <ac:spMk id="32" creationId="{12FCFDFA-58F1-278F-04CF-E3ED6D0F4CA8}"/>
          </ac:spMkLst>
        </pc:spChg>
        <pc:spChg chg="mod">
          <ac:chgData name="Jason Wiese" userId="4bff8d5b-7de6-4655-b397-69b0afc81113" providerId="ADAL" clId="{FD3BD4DC-71D8-46F6-AA22-5552A9B6A2A7}" dt="2025-09-15T04:50:54.042" v="2160" actId="20577"/>
          <ac:spMkLst>
            <pc:docMk/>
            <pc:sldMk cId="1287672248" sldId="2147474174"/>
            <ac:spMk id="34" creationId="{D9CC9F53-D687-0213-71FD-96E942B48E19}"/>
          </ac:spMkLst>
        </pc:spChg>
        <pc:spChg chg="mod">
          <ac:chgData name="Jason Wiese" userId="4bff8d5b-7de6-4655-b397-69b0afc81113" providerId="ADAL" clId="{FD3BD4DC-71D8-46F6-AA22-5552A9B6A2A7}" dt="2025-09-15T04:50:34.281" v="2159" actId="20577"/>
          <ac:spMkLst>
            <pc:docMk/>
            <pc:sldMk cId="1287672248" sldId="2147474174"/>
            <ac:spMk id="36" creationId="{42D430AC-1EDB-39E8-C28A-A7533D11B165}"/>
          </ac:spMkLst>
        </pc:spChg>
        <pc:picChg chg="mod">
          <ac:chgData name="Jason Wiese" userId="4bff8d5b-7de6-4655-b397-69b0afc81113" providerId="ADAL" clId="{FD3BD4DC-71D8-46F6-AA22-5552A9B6A2A7}" dt="2025-09-15T04:05:46.253" v="1835" actId="1035"/>
          <ac:picMkLst>
            <pc:docMk/>
            <pc:sldMk cId="1287672248" sldId="2147474174"/>
            <ac:picMk id="3" creationId="{C9713EF6-EBD5-2753-D8FA-9CED1078354E}"/>
          </ac:picMkLst>
        </pc:picChg>
        <pc:picChg chg="mod">
          <ac:chgData name="Jason Wiese" userId="4bff8d5b-7de6-4655-b397-69b0afc81113" providerId="ADAL" clId="{FD3BD4DC-71D8-46F6-AA22-5552A9B6A2A7}" dt="2025-09-15T04:05:46.253" v="1835" actId="1035"/>
          <ac:picMkLst>
            <pc:docMk/>
            <pc:sldMk cId="1287672248" sldId="2147474174"/>
            <ac:picMk id="6" creationId="{88CEC9E2-BF9F-B5B3-4C90-2C6230136E77}"/>
          </ac:picMkLst>
        </pc:picChg>
        <pc:picChg chg="mod">
          <ac:chgData name="Jason Wiese" userId="4bff8d5b-7de6-4655-b397-69b0afc81113" providerId="ADAL" clId="{FD3BD4DC-71D8-46F6-AA22-5552A9B6A2A7}" dt="2025-09-15T04:05:46.253" v="1835" actId="1035"/>
          <ac:picMkLst>
            <pc:docMk/>
            <pc:sldMk cId="1287672248" sldId="2147474174"/>
            <ac:picMk id="11" creationId="{C8D845AC-09CC-3598-F41A-DCF7598A9E3F}"/>
          </ac:picMkLst>
        </pc:picChg>
        <pc:picChg chg="mod">
          <ac:chgData name="Jason Wiese" userId="4bff8d5b-7de6-4655-b397-69b0afc81113" providerId="ADAL" clId="{FD3BD4DC-71D8-46F6-AA22-5552A9B6A2A7}" dt="2025-09-15T04:05:46.253" v="1835" actId="1035"/>
          <ac:picMkLst>
            <pc:docMk/>
            <pc:sldMk cId="1287672248" sldId="2147474174"/>
            <ac:picMk id="13" creationId="{0EA82C8C-2912-7965-3575-6C0BBC650A45}"/>
          </ac:picMkLst>
        </pc:picChg>
        <pc:picChg chg="mod">
          <ac:chgData name="Jason Wiese" userId="4bff8d5b-7de6-4655-b397-69b0afc81113" providerId="ADAL" clId="{FD3BD4DC-71D8-46F6-AA22-5552A9B6A2A7}" dt="2025-09-15T04:05:46.253" v="1835" actId="1035"/>
          <ac:picMkLst>
            <pc:docMk/>
            <pc:sldMk cId="1287672248" sldId="2147474174"/>
            <ac:picMk id="15" creationId="{B22EABAA-2BA7-4F9A-B7B3-41B1880E2B3E}"/>
          </ac:picMkLst>
        </pc:picChg>
      </pc:sldChg>
      <pc:sldChg chg="modSp add mod">
        <pc:chgData name="Jason Wiese" userId="4bff8d5b-7de6-4655-b397-69b0afc81113" providerId="ADAL" clId="{FD3BD4DC-71D8-46F6-AA22-5552A9B6A2A7}" dt="2025-09-15T03:22:12.399" v="552" actId="20577"/>
        <pc:sldMkLst>
          <pc:docMk/>
          <pc:sldMk cId="2950635293" sldId="2147474175"/>
        </pc:sldMkLst>
        <pc:spChg chg="mod">
          <ac:chgData name="Jason Wiese" userId="4bff8d5b-7de6-4655-b397-69b0afc81113" providerId="ADAL" clId="{FD3BD4DC-71D8-46F6-AA22-5552A9B6A2A7}" dt="2025-09-15T03:12:08.397" v="300" actId="6549"/>
          <ac:spMkLst>
            <pc:docMk/>
            <pc:sldMk cId="2950635293" sldId="2147474175"/>
            <ac:spMk id="3" creationId="{7F66E568-3DF5-804C-AE2C-3608257BE513}"/>
          </ac:spMkLst>
        </pc:spChg>
        <pc:spChg chg="mod">
          <ac:chgData name="Jason Wiese" userId="4bff8d5b-7de6-4655-b397-69b0afc81113" providerId="ADAL" clId="{FD3BD4DC-71D8-46F6-AA22-5552A9B6A2A7}" dt="2025-09-15T03:22:12.399" v="552" actId="20577"/>
          <ac:spMkLst>
            <pc:docMk/>
            <pc:sldMk cId="2950635293" sldId="2147474175"/>
            <ac:spMk id="4" creationId="{50AD6E41-6C82-31C5-A8E3-2075AE70DCE0}"/>
          </ac:spMkLst>
        </pc:spChg>
      </pc:sldChg>
      <pc:sldChg chg="addSp delSp modSp add mod">
        <pc:chgData name="Jason Wiese" userId="4bff8d5b-7de6-4655-b397-69b0afc81113" providerId="ADAL" clId="{FD3BD4DC-71D8-46F6-AA22-5552A9B6A2A7}" dt="2025-09-16T03:26:38.108" v="3200" actId="1035"/>
        <pc:sldMkLst>
          <pc:docMk/>
          <pc:sldMk cId="153513520" sldId="2147474176"/>
        </pc:sldMkLst>
        <pc:spChg chg="add mod">
          <ac:chgData name="Jason Wiese" userId="4bff8d5b-7de6-4655-b397-69b0afc81113" providerId="ADAL" clId="{FD3BD4DC-71D8-46F6-AA22-5552A9B6A2A7}" dt="2025-09-15T03:45:37.171" v="965"/>
          <ac:spMkLst>
            <pc:docMk/>
            <pc:sldMk cId="153513520" sldId="2147474176"/>
            <ac:spMk id="2" creationId="{64ED487D-E364-4128-980C-D6896D0F61C2}"/>
          </ac:spMkLst>
        </pc:spChg>
        <pc:spChg chg="mod">
          <ac:chgData name="Jason Wiese" userId="4bff8d5b-7de6-4655-b397-69b0afc81113" providerId="ADAL" clId="{FD3BD4DC-71D8-46F6-AA22-5552A9B6A2A7}" dt="2025-09-16T03:26:15.408" v="3195" actId="20577"/>
          <ac:spMkLst>
            <pc:docMk/>
            <pc:sldMk cId="153513520" sldId="2147474176"/>
            <ac:spMk id="3" creationId="{907257FE-58F3-4F6C-2329-47268DF19528}"/>
          </ac:spMkLst>
        </pc:spChg>
        <pc:spChg chg="add del">
          <ac:chgData name="Jason Wiese" userId="4bff8d5b-7de6-4655-b397-69b0afc81113" providerId="ADAL" clId="{FD3BD4DC-71D8-46F6-AA22-5552A9B6A2A7}" dt="2025-09-15T03:45:26.938" v="963" actId="478"/>
          <ac:spMkLst>
            <pc:docMk/>
            <pc:sldMk cId="153513520" sldId="2147474176"/>
            <ac:spMk id="5" creationId="{9BF6FF8E-97F5-C260-0218-045ABC352BF0}"/>
          </ac:spMkLst>
        </pc:spChg>
        <pc:spChg chg="mod">
          <ac:chgData name="Jason Wiese" userId="4bff8d5b-7de6-4655-b397-69b0afc81113" providerId="ADAL" clId="{FD3BD4DC-71D8-46F6-AA22-5552A9B6A2A7}" dt="2025-09-16T03:26:38.108" v="3200" actId="1035"/>
          <ac:spMkLst>
            <pc:docMk/>
            <pc:sldMk cId="153513520" sldId="2147474176"/>
            <ac:spMk id="10" creationId="{5693788F-2F30-09B3-17B9-34D162F78273}"/>
          </ac:spMkLst>
        </pc:spChg>
        <pc:spChg chg="mod">
          <ac:chgData name="Jason Wiese" userId="4bff8d5b-7de6-4655-b397-69b0afc81113" providerId="ADAL" clId="{FD3BD4DC-71D8-46F6-AA22-5552A9B6A2A7}" dt="2025-09-15T03:37:08.263" v="703" actId="20577"/>
          <ac:spMkLst>
            <pc:docMk/>
            <pc:sldMk cId="153513520" sldId="2147474176"/>
            <ac:spMk id="27" creationId="{187BA6B1-4AAF-22EE-185F-CC46066909AF}"/>
          </ac:spMkLst>
        </pc:spChg>
        <pc:spChg chg="mod">
          <ac:chgData name="Jason Wiese" userId="4bff8d5b-7de6-4655-b397-69b0afc81113" providerId="ADAL" clId="{FD3BD4DC-71D8-46F6-AA22-5552A9B6A2A7}" dt="2025-09-15T03:37:28.325" v="707" actId="6549"/>
          <ac:spMkLst>
            <pc:docMk/>
            <pc:sldMk cId="153513520" sldId="2147474176"/>
            <ac:spMk id="28" creationId="{269457DF-BD81-A025-B94D-3BBE877650B3}"/>
          </ac:spMkLst>
        </pc:spChg>
        <pc:spChg chg="mod">
          <ac:chgData name="Jason Wiese" userId="4bff8d5b-7de6-4655-b397-69b0afc81113" providerId="ADAL" clId="{FD3BD4DC-71D8-46F6-AA22-5552A9B6A2A7}" dt="2025-09-15T03:36:56.181" v="696" actId="20577"/>
          <ac:spMkLst>
            <pc:docMk/>
            <pc:sldMk cId="153513520" sldId="2147474176"/>
            <ac:spMk id="29" creationId="{EF08C522-091A-45BF-0396-E7031D796514}"/>
          </ac:spMkLst>
        </pc:spChg>
        <pc:spChg chg="mod">
          <ac:chgData name="Jason Wiese" userId="4bff8d5b-7de6-4655-b397-69b0afc81113" providerId="ADAL" clId="{FD3BD4DC-71D8-46F6-AA22-5552A9B6A2A7}" dt="2025-09-15T03:37:17.644" v="705" actId="6549"/>
          <ac:spMkLst>
            <pc:docMk/>
            <pc:sldMk cId="153513520" sldId="2147474176"/>
            <ac:spMk id="30" creationId="{EA65B32C-B1C3-A053-D9DF-142D84063726}"/>
          </ac:spMkLst>
        </pc:spChg>
        <pc:spChg chg="mod">
          <ac:chgData name="Jason Wiese" userId="4bff8d5b-7de6-4655-b397-69b0afc81113" providerId="ADAL" clId="{FD3BD4DC-71D8-46F6-AA22-5552A9B6A2A7}" dt="2025-09-15T03:37:35.650" v="708" actId="20577"/>
          <ac:spMkLst>
            <pc:docMk/>
            <pc:sldMk cId="153513520" sldId="2147474176"/>
            <ac:spMk id="34" creationId="{1F4A430A-1A56-6FC1-43E3-20DBC2BD6CF3}"/>
          </ac:spMkLst>
        </pc:spChg>
        <pc:spChg chg="mod">
          <ac:chgData name="Jason Wiese" userId="4bff8d5b-7de6-4655-b397-69b0afc81113" providerId="ADAL" clId="{FD3BD4DC-71D8-46F6-AA22-5552A9B6A2A7}" dt="2025-09-15T03:36:58.332" v="697" actId="20577"/>
          <ac:spMkLst>
            <pc:docMk/>
            <pc:sldMk cId="153513520" sldId="2147474176"/>
            <ac:spMk id="37" creationId="{C7432FDA-FC7A-D348-62B9-F632A903835F}"/>
          </ac:spMkLst>
        </pc:spChg>
        <pc:spChg chg="mod">
          <ac:chgData name="Jason Wiese" userId="4bff8d5b-7de6-4655-b397-69b0afc81113" providerId="ADAL" clId="{FD3BD4DC-71D8-46F6-AA22-5552A9B6A2A7}" dt="2025-09-15T03:37:37.994" v="709" actId="20577"/>
          <ac:spMkLst>
            <pc:docMk/>
            <pc:sldMk cId="153513520" sldId="2147474176"/>
            <ac:spMk id="41" creationId="{2BA2C6F0-C4F9-82E7-0F6B-90CBBC4E350B}"/>
          </ac:spMkLst>
        </pc:spChg>
      </pc:sldChg>
      <pc:sldChg chg="new add del">
        <pc:chgData name="Jason Wiese" userId="4bff8d5b-7de6-4655-b397-69b0afc81113" providerId="ADAL" clId="{FD3BD4DC-71D8-46F6-AA22-5552A9B6A2A7}" dt="2025-09-15T03:32:46.029" v="600" actId="47"/>
        <pc:sldMkLst>
          <pc:docMk/>
          <pc:sldMk cId="2627371716" sldId="2147474176"/>
        </pc:sldMkLst>
      </pc:sldChg>
      <pc:sldChg chg="addSp modSp new mod">
        <pc:chgData name="Jason Wiese" userId="4bff8d5b-7de6-4655-b397-69b0afc81113" providerId="ADAL" clId="{FD3BD4DC-71D8-46F6-AA22-5552A9B6A2A7}" dt="2025-09-15T03:44:00.308" v="913" actId="20577"/>
        <pc:sldMkLst>
          <pc:docMk/>
          <pc:sldMk cId="4225938843" sldId="2147474177"/>
        </pc:sldMkLst>
      </pc:sldChg>
      <pc:sldChg chg="delSp modSp mod">
        <pc:chgData name="Jason Wiese" userId="4bff8d5b-7de6-4655-b397-69b0afc81113" providerId="ADAL" clId="{FD3BD4DC-71D8-46F6-AA22-5552A9B6A2A7}" dt="2025-09-16T03:24:26.687" v="3188" actId="20577"/>
        <pc:sldMkLst>
          <pc:docMk/>
          <pc:sldMk cId="1733038909" sldId="2147474178"/>
        </pc:sldMkLst>
        <pc:spChg chg="mod">
          <ac:chgData name="Jason Wiese" userId="4bff8d5b-7de6-4655-b397-69b0afc81113" providerId="ADAL" clId="{FD3BD4DC-71D8-46F6-AA22-5552A9B6A2A7}" dt="2025-09-16T03:24:26.687" v="3188" actId="20577"/>
          <ac:spMkLst>
            <pc:docMk/>
            <pc:sldMk cId="1733038909" sldId="2147474178"/>
            <ac:spMk id="10" creationId="{AE1999BC-E737-7A84-905F-94E1D63F9DDF}"/>
          </ac:spMkLst>
        </pc:spChg>
        <pc:spChg chg="mod">
          <ac:chgData name="Jason Wiese" userId="4bff8d5b-7de6-4655-b397-69b0afc81113" providerId="ADAL" clId="{FD3BD4DC-71D8-46F6-AA22-5552A9B6A2A7}" dt="2025-09-16T03:21:43.049" v="3095" actId="14100"/>
          <ac:spMkLst>
            <pc:docMk/>
            <pc:sldMk cId="1733038909" sldId="2147474178"/>
            <ac:spMk id="12" creationId="{50867992-27E0-B145-D8C3-3B1AE044921C}"/>
          </ac:spMkLst>
        </pc:spChg>
        <pc:grpChg chg="mod">
          <ac:chgData name="Jason Wiese" userId="4bff8d5b-7de6-4655-b397-69b0afc81113" providerId="ADAL" clId="{FD3BD4DC-71D8-46F6-AA22-5552A9B6A2A7}" dt="2025-09-16T03:21:48.130" v="3096" actId="1076"/>
          <ac:grpSpMkLst>
            <pc:docMk/>
            <pc:sldMk cId="1733038909" sldId="2147474178"/>
            <ac:grpSpMk id="13" creationId="{F56CC055-9694-0C6F-4D3A-CE3E622A37AA}"/>
          </ac:grpSpMkLst>
        </pc:grpChg>
        <pc:graphicFrameChg chg="mod">
          <ac:chgData name="Jason Wiese" userId="4bff8d5b-7de6-4655-b397-69b0afc81113" providerId="ADAL" clId="{FD3BD4DC-71D8-46F6-AA22-5552A9B6A2A7}" dt="2025-09-16T03:21:33.934" v="3093"/>
          <ac:graphicFrameMkLst>
            <pc:docMk/>
            <pc:sldMk cId="1733038909" sldId="2147474178"/>
            <ac:graphicFrameMk id="2" creationId="{CB5AE68F-B4C3-09C8-C3BC-D490248E1ACA}"/>
          </ac:graphicFrameMkLst>
        </pc:graphicFrameChg>
      </pc:sldChg>
    </pc:docChg>
  </pc:docChgLst>
  <pc:docChgLst>
    <pc:chgData name="Karolina Guillen" userId="c1c08796-a0be-47c6-af52-5d31fd96ec50" providerId="ADAL" clId="{EEE6D2DB-37FC-4B2B-AA3A-9815C69C9DC9}"/>
    <pc:docChg chg="undo custSel addSld modSld">
      <pc:chgData name="Karolina Guillen" userId="c1c08796-a0be-47c6-af52-5d31fd96ec50" providerId="ADAL" clId="{EEE6D2DB-37FC-4B2B-AA3A-9815C69C9DC9}" dt="2025-09-03T21:06:15.436" v="1533" actId="207"/>
      <pc:docMkLst>
        <pc:docMk/>
      </pc:docMkLst>
      <pc:sldChg chg="modSp add mod">
        <pc:chgData name="Karolina Guillen" userId="c1c08796-a0be-47c6-af52-5d31fd96ec50" providerId="ADAL" clId="{EEE6D2DB-37FC-4B2B-AA3A-9815C69C9DC9}" dt="2025-09-03T19:38:29.427" v="912" actId="14100"/>
        <pc:sldMkLst>
          <pc:docMk/>
          <pc:sldMk cId="1665130355" sldId="2146846650"/>
        </pc:sldMkLst>
      </pc:sldChg>
      <pc:sldChg chg="delSp modSp mod">
        <pc:chgData name="Karolina Guillen" userId="c1c08796-a0be-47c6-af52-5d31fd96ec50" providerId="ADAL" clId="{EEE6D2DB-37FC-4B2B-AA3A-9815C69C9DC9}" dt="2025-09-03T16:26:18.415" v="31" actId="207"/>
        <pc:sldMkLst>
          <pc:docMk/>
          <pc:sldMk cId="579064997" sldId="2147474137"/>
        </pc:sldMkLst>
        <pc:spChg chg="mod">
          <ac:chgData name="Karolina Guillen" userId="c1c08796-a0be-47c6-af52-5d31fd96ec50" providerId="ADAL" clId="{EEE6D2DB-37FC-4B2B-AA3A-9815C69C9DC9}" dt="2025-09-03T16:26:13.647" v="29" actId="207"/>
          <ac:spMkLst>
            <pc:docMk/>
            <pc:sldMk cId="579064997" sldId="2147474137"/>
            <ac:spMk id="4" creationId="{3A77F9F4-D42A-BAE5-F51E-2B18DDDA48BE}"/>
          </ac:spMkLst>
        </pc:spChg>
      </pc:sldChg>
      <pc:sldChg chg="delSp modSp mod">
        <pc:chgData name="Karolina Guillen" userId="c1c08796-a0be-47c6-af52-5d31fd96ec50" providerId="ADAL" clId="{EEE6D2DB-37FC-4B2B-AA3A-9815C69C9DC9}" dt="2025-09-03T19:35:17.181" v="911" actId="478"/>
        <pc:sldMkLst>
          <pc:docMk/>
          <pc:sldMk cId="3081442274" sldId="2147474157"/>
        </pc:sldMkLst>
        <pc:picChg chg="mod modCrop">
          <ac:chgData name="Karolina Guillen" userId="c1c08796-a0be-47c6-af52-5d31fd96ec50" providerId="ADAL" clId="{EEE6D2DB-37FC-4B2B-AA3A-9815C69C9DC9}" dt="2025-09-03T19:34:25.139" v="889" actId="18131"/>
          <ac:picMkLst>
            <pc:docMk/>
            <pc:sldMk cId="3081442274" sldId="2147474157"/>
            <ac:picMk id="20" creationId="{A83A85EA-62AB-ECCA-ABED-95B17AC43442}"/>
          </ac:picMkLst>
        </pc:picChg>
      </pc:sldChg>
      <pc:sldChg chg="addSp delSp modSp mod">
        <pc:chgData name="Karolina Guillen" userId="c1c08796-a0be-47c6-af52-5d31fd96ec50" providerId="ADAL" clId="{EEE6D2DB-37FC-4B2B-AA3A-9815C69C9DC9}" dt="2025-09-03T19:34:02.939" v="888" actId="1076"/>
        <pc:sldMkLst>
          <pc:docMk/>
          <pc:sldMk cId="1278464707" sldId="2147474160"/>
        </pc:sldMkLst>
        <pc:spChg chg="mod">
          <ac:chgData name="Karolina Guillen" userId="c1c08796-a0be-47c6-af52-5d31fd96ec50" providerId="ADAL" clId="{EEE6D2DB-37FC-4B2B-AA3A-9815C69C9DC9}" dt="2025-09-03T19:10:46.076" v="561" actId="1035"/>
          <ac:spMkLst>
            <pc:docMk/>
            <pc:sldMk cId="1278464707" sldId="2147474160"/>
            <ac:spMk id="3" creationId="{EA9CDA8A-98E5-2C4C-A06A-8AC923AAE370}"/>
          </ac:spMkLst>
        </pc:spChg>
        <pc:spChg chg="mod">
          <ac:chgData name="Karolina Guillen" userId="c1c08796-a0be-47c6-af52-5d31fd96ec50" providerId="ADAL" clId="{EEE6D2DB-37FC-4B2B-AA3A-9815C69C9DC9}" dt="2025-09-03T19:03:39.086" v="521" actId="20577"/>
          <ac:spMkLst>
            <pc:docMk/>
            <pc:sldMk cId="1278464707" sldId="2147474160"/>
            <ac:spMk id="7" creationId="{1303DD1F-FB92-63DF-73A3-0CE472D61B4A}"/>
          </ac:spMkLst>
        </pc:spChg>
        <pc:spChg chg="mod">
          <ac:chgData name="Karolina Guillen" userId="c1c08796-a0be-47c6-af52-5d31fd96ec50" providerId="ADAL" clId="{EEE6D2DB-37FC-4B2B-AA3A-9815C69C9DC9}" dt="2025-09-03T17:54:27.748" v="129" actId="14100"/>
          <ac:spMkLst>
            <pc:docMk/>
            <pc:sldMk cId="1278464707" sldId="2147474160"/>
            <ac:spMk id="8" creationId="{FAB7130B-F494-2ABF-35CF-BA8F6F95614E}"/>
          </ac:spMkLst>
        </pc:spChg>
        <pc:spChg chg="mod">
          <ac:chgData name="Karolina Guillen" userId="c1c08796-a0be-47c6-af52-5d31fd96ec50" providerId="ADAL" clId="{EEE6D2DB-37FC-4B2B-AA3A-9815C69C9DC9}" dt="2025-09-03T19:33:43.629" v="884" actId="20577"/>
          <ac:spMkLst>
            <pc:docMk/>
            <pc:sldMk cId="1278464707" sldId="2147474160"/>
            <ac:spMk id="10" creationId="{AE4F2F2D-EE69-4765-C47E-37C9DEF48E8A}"/>
          </ac:spMkLst>
        </pc:spChg>
        <pc:spChg chg="add mod">
          <ac:chgData name="Karolina Guillen" userId="c1c08796-a0be-47c6-af52-5d31fd96ec50" providerId="ADAL" clId="{EEE6D2DB-37FC-4B2B-AA3A-9815C69C9DC9}" dt="2025-09-03T19:32:45.290" v="716" actId="1037"/>
          <ac:spMkLst>
            <pc:docMk/>
            <pc:sldMk cId="1278464707" sldId="2147474160"/>
            <ac:spMk id="22" creationId="{B18E1BFB-2BB2-7462-1941-9AF5E28E2C9E}"/>
          </ac:spMkLst>
        </pc:spChg>
        <pc:spChg chg="add mod">
          <ac:chgData name="Karolina Guillen" userId="c1c08796-a0be-47c6-af52-5d31fd96ec50" providerId="ADAL" clId="{EEE6D2DB-37FC-4B2B-AA3A-9815C69C9DC9}" dt="2025-09-03T19:32:56.796" v="732" actId="1038"/>
          <ac:spMkLst>
            <pc:docMk/>
            <pc:sldMk cId="1278464707" sldId="2147474160"/>
            <ac:spMk id="23" creationId="{E89DCDC4-56EF-72A4-1E19-D4ECF57ACC0E}"/>
          </ac:spMkLst>
        </pc:spChg>
        <pc:spChg chg="add mod">
          <ac:chgData name="Karolina Guillen" userId="c1c08796-a0be-47c6-af52-5d31fd96ec50" providerId="ADAL" clId="{EEE6D2DB-37FC-4B2B-AA3A-9815C69C9DC9}" dt="2025-09-03T19:32:31.532" v="697" actId="1038"/>
          <ac:spMkLst>
            <pc:docMk/>
            <pc:sldMk cId="1278464707" sldId="2147474160"/>
            <ac:spMk id="24" creationId="{6408E462-B703-0933-ACE7-5EC53E418094}"/>
          </ac:spMkLst>
        </pc:spChg>
        <pc:picChg chg="add mod">
          <ac:chgData name="Karolina Guillen" userId="c1c08796-a0be-47c6-af52-5d31fd96ec50" providerId="ADAL" clId="{EEE6D2DB-37FC-4B2B-AA3A-9815C69C9DC9}" dt="2025-09-03T19:32:45.290" v="716" actId="1037"/>
          <ac:picMkLst>
            <pc:docMk/>
            <pc:sldMk cId="1278464707" sldId="2147474160"/>
            <ac:picMk id="30" creationId="{91561524-561F-19D7-5000-6F4E6B9BF1B4}"/>
          </ac:picMkLst>
        </pc:picChg>
        <pc:picChg chg="add mod">
          <ac:chgData name="Karolina Guillen" userId="c1c08796-a0be-47c6-af52-5d31fd96ec50" providerId="ADAL" clId="{EEE6D2DB-37FC-4B2B-AA3A-9815C69C9DC9}" dt="2025-09-03T19:32:56.796" v="732" actId="1038"/>
          <ac:picMkLst>
            <pc:docMk/>
            <pc:sldMk cId="1278464707" sldId="2147474160"/>
            <ac:picMk id="32" creationId="{D4C78899-250B-31AD-9F94-D0677CCDC468}"/>
          </ac:picMkLst>
        </pc:picChg>
        <pc:picChg chg="add mod">
          <ac:chgData name="Karolina Guillen" userId="c1c08796-a0be-47c6-af52-5d31fd96ec50" providerId="ADAL" clId="{EEE6D2DB-37FC-4B2B-AA3A-9815C69C9DC9}" dt="2025-09-03T19:32:31.532" v="697" actId="1038"/>
          <ac:picMkLst>
            <pc:docMk/>
            <pc:sldMk cId="1278464707" sldId="2147474160"/>
            <ac:picMk id="34" creationId="{1D14E2AA-9212-20C4-5E30-E770E34B28B6}"/>
          </ac:picMkLst>
        </pc:picChg>
      </pc:sldChg>
      <pc:sldChg chg="addSp delSp modSp mod">
        <pc:chgData name="Karolina Guillen" userId="c1c08796-a0be-47c6-af52-5d31fd96ec50" providerId="ADAL" clId="{EEE6D2DB-37FC-4B2B-AA3A-9815C69C9DC9}" dt="2025-09-03T19:42:36.567" v="916"/>
        <pc:sldMkLst>
          <pc:docMk/>
          <pc:sldMk cId="1755512037" sldId="2147474170"/>
        </pc:sldMkLst>
        <pc:spChg chg="add mod">
          <ac:chgData name="Karolina Guillen" userId="c1c08796-a0be-47c6-af52-5d31fd96ec50" providerId="ADAL" clId="{EEE6D2DB-37FC-4B2B-AA3A-9815C69C9DC9}" dt="2025-09-03T19:42:36.567" v="916"/>
          <ac:spMkLst>
            <pc:docMk/>
            <pc:sldMk cId="1755512037" sldId="2147474170"/>
            <ac:spMk id="34" creationId="{7E8F6A10-B24A-EE9B-B7E6-5DCFC7EFF98C}"/>
          </ac:spMkLst>
        </pc:spChg>
        <pc:spChg chg="add mod">
          <ac:chgData name="Karolina Guillen" userId="c1c08796-a0be-47c6-af52-5d31fd96ec50" providerId="ADAL" clId="{EEE6D2DB-37FC-4B2B-AA3A-9815C69C9DC9}" dt="2025-09-03T19:42:36.567" v="916"/>
          <ac:spMkLst>
            <pc:docMk/>
            <pc:sldMk cId="1755512037" sldId="2147474170"/>
            <ac:spMk id="35" creationId="{23FA17A6-82B6-6953-699F-712C71AF4F6D}"/>
          </ac:spMkLst>
        </pc:spChg>
        <pc:spChg chg="add mod">
          <ac:chgData name="Karolina Guillen" userId="c1c08796-a0be-47c6-af52-5d31fd96ec50" providerId="ADAL" clId="{EEE6D2DB-37FC-4B2B-AA3A-9815C69C9DC9}" dt="2025-09-03T19:42:36.567" v="916"/>
          <ac:spMkLst>
            <pc:docMk/>
            <pc:sldMk cId="1755512037" sldId="2147474170"/>
            <ac:spMk id="37" creationId="{D4CDA410-B35A-A141-473F-EDEA3DD3D5A8}"/>
          </ac:spMkLst>
        </pc:spChg>
        <pc:spChg chg="add mod">
          <ac:chgData name="Karolina Guillen" userId="c1c08796-a0be-47c6-af52-5d31fd96ec50" providerId="ADAL" clId="{EEE6D2DB-37FC-4B2B-AA3A-9815C69C9DC9}" dt="2025-09-03T19:42:36.567" v="916"/>
          <ac:spMkLst>
            <pc:docMk/>
            <pc:sldMk cId="1755512037" sldId="2147474170"/>
            <ac:spMk id="38" creationId="{96DCC774-42BA-C800-7FB2-94D6CC66437B}"/>
          </ac:spMkLst>
        </pc:spChg>
        <pc:spChg chg="add mod">
          <ac:chgData name="Karolina Guillen" userId="c1c08796-a0be-47c6-af52-5d31fd96ec50" providerId="ADAL" clId="{EEE6D2DB-37FC-4B2B-AA3A-9815C69C9DC9}" dt="2025-09-03T19:42:36.567" v="916"/>
          <ac:spMkLst>
            <pc:docMk/>
            <pc:sldMk cId="1755512037" sldId="2147474170"/>
            <ac:spMk id="39" creationId="{FBE23308-3BED-5135-F698-01A6980E8F3F}"/>
          </ac:spMkLst>
        </pc:spChg>
        <pc:spChg chg="add mod">
          <ac:chgData name="Karolina Guillen" userId="c1c08796-a0be-47c6-af52-5d31fd96ec50" providerId="ADAL" clId="{EEE6D2DB-37FC-4B2B-AA3A-9815C69C9DC9}" dt="2025-09-03T19:42:36.567" v="916"/>
          <ac:spMkLst>
            <pc:docMk/>
            <pc:sldMk cId="1755512037" sldId="2147474170"/>
            <ac:spMk id="41" creationId="{AE0CD346-6BB4-12D4-DFC2-58C3ABB31FA5}"/>
          </ac:spMkLst>
        </pc:spChg>
        <pc:spChg chg="add mod">
          <ac:chgData name="Karolina Guillen" userId="c1c08796-a0be-47c6-af52-5d31fd96ec50" providerId="ADAL" clId="{EEE6D2DB-37FC-4B2B-AA3A-9815C69C9DC9}" dt="2025-09-03T19:42:36.567" v="916"/>
          <ac:spMkLst>
            <pc:docMk/>
            <pc:sldMk cId="1755512037" sldId="2147474170"/>
            <ac:spMk id="42" creationId="{5D48D97C-E345-B45C-4EF2-78F4AFAA9970}"/>
          </ac:spMkLst>
        </pc:spChg>
        <pc:spChg chg="add mod">
          <ac:chgData name="Karolina Guillen" userId="c1c08796-a0be-47c6-af52-5d31fd96ec50" providerId="ADAL" clId="{EEE6D2DB-37FC-4B2B-AA3A-9815C69C9DC9}" dt="2025-09-03T19:42:36.567" v="916"/>
          <ac:spMkLst>
            <pc:docMk/>
            <pc:sldMk cId="1755512037" sldId="2147474170"/>
            <ac:spMk id="43" creationId="{8833866D-2A34-3298-19E1-04C2E021D99D}"/>
          </ac:spMkLst>
        </pc:spChg>
        <pc:spChg chg="add mod">
          <ac:chgData name="Karolina Guillen" userId="c1c08796-a0be-47c6-af52-5d31fd96ec50" providerId="ADAL" clId="{EEE6D2DB-37FC-4B2B-AA3A-9815C69C9DC9}" dt="2025-09-03T19:42:36.567" v="916"/>
          <ac:spMkLst>
            <pc:docMk/>
            <pc:sldMk cId="1755512037" sldId="2147474170"/>
            <ac:spMk id="44" creationId="{9614BAEF-615C-0D8B-2DD2-3B9B36752588}"/>
          </ac:spMkLst>
        </pc:spChg>
        <pc:spChg chg="add mod">
          <ac:chgData name="Karolina Guillen" userId="c1c08796-a0be-47c6-af52-5d31fd96ec50" providerId="ADAL" clId="{EEE6D2DB-37FC-4B2B-AA3A-9815C69C9DC9}" dt="2025-09-03T19:42:36.567" v="916"/>
          <ac:spMkLst>
            <pc:docMk/>
            <pc:sldMk cId="1755512037" sldId="2147474170"/>
            <ac:spMk id="52" creationId="{C85575DB-C5A6-FA32-B081-2CE594C0D7CA}"/>
          </ac:spMkLst>
        </pc:spChg>
      </pc:sldChg>
      <pc:sldChg chg="addSp delSp modSp mod">
        <pc:chgData name="Karolina Guillen" userId="c1c08796-a0be-47c6-af52-5d31fd96ec50" providerId="ADAL" clId="{EEE6D2DB-37FC-4B2B-AA3A-9815C69C9DC9}" dt="2025-09-03T21:06:15.436" v="1533" actId="207"/>
        <pc:sldMkLst>
          <pc:docMk/>
          <pc:sldMk cId="3665364260" sldId="2147474171"/>
        </pc:sldMkLst>
        <pc:spChg chg="mod">
          <ac:chgData name="Karolina Guillen" userId="c1c08796-a0be-47c6-af52-5d31fd96ec50" providerId="ADAL" clId="{EEE6D2DB-37FC-4B2B-AA3A-9815C69C9DC9}" dt="2025-09-03T20:53:25.250" v="1416" actId="207"/>
          <ac:spMkLst>
            <pc:docMk/>
            <pc:sldMk cId="3665364260" sldId="2147474171"/>
            <ac:spMk id="7" creationId="{D206983B-2E6A-0544-CD94-4353B40905B9}"/>
          </ac:spMkLst>
        </pc:spChg>
        <pc:spChg chg="add mod ord">
          <ac:chgData name="Karolina Guillen" userId="c1c08796-a0be-47c6-af52-5d31fd96ec50" providerId="ADAL" clId="{EEE6D2DB-37FC-4B2B-AA3A-9815C69C9DC9}" dt="2025-09-03T21:06:09.940" v="1531" actId="207"/>
          <ac:spMkLst>
            <pc:docMk/>
            <pc:sldMk cId="3665364260" sldId="2147474171"/>
            <ac:spMk id="8" creationId="{ED788B4C-0263-788A-4814-693856AB9A54}"/>
          </ac:spMkLst>
        </pc:spChg>
        <pc:spChg chg="add mod ord">
          <ac:chgData name="Karolina Guillen" userId="c1c08796-a0be-47c6-af52-5d31fd96ec50" providerId="ADAL" clId="{EEE6D2DB-37FC-4B2B-AA3A-9815C69C9DC9}" dt="2025-09-03T21:05:52.955" v="1516" actId="403"/>
          <ac:spMkLst>
            <pc:docMk/>
            <pc:sldMk cId="3665364260" sldId="2147474171"/>
            <ac:spMk id="9" creationId="{805EC5CC-99FF-838C-4DF8-C2DA0C2D589C}"/>
          </ac:spMkLst>
        </pc:spChg>
        <pc:spChg chg="add mod ord">
          <ac:chgData name="Karolina Guillen" userId="c1c08796-a0be-47c6-af52-5d31fd96ec50" providerId="ADAL" clId="{EEE6D2DB-37FC-4B2B-AA3A-9815C69C9DC9}" dt="2025-09-03T20:54:07.712" v="1423" actId="14100"/>
          <ac:spMkLst>
            <pc:docMk/>
            <pc:sldMk cId="3665364260" sldId="2147474171"/>
            <ac:spMk id="29" creationId="{3FEB0FD3-8E7D-0F3C-152F-26D561048CAD}"/>
          </ac:spMkLst>
        </pc:spChg>
        <pc:spChg chg="mod topLvl">
          <ac:chgData name="Karolina Guillen" userId="c1c08796-a0be-47c6-af52-5d31fd96ec50" providerId="ADAL" clId="{EEE6D2DB-37FC-4B2B-AA3A-9815C69C9DC9}" dt="2025-09-03T20:37:17.178" v="1225" actId="164"/>
          <ac:spMkLst>
            <pc:docMk/>
            <pc:sldMk cId="3665364260" sldId="2147474171"/>
            <ac:spMk id="33" creationId="{3248BF65-98B8-6467-5707-D17A2492337E}"/>
          </ac:spMkLst>
        </pc:spChg>
        <pc:spChg chg="add del mod topLvl">
          <ac:chgData name="Karolina Guillen" userId="c1c08796-a0be-47c6-af52-5d31fd96ec50" providerId="ADAL" clId="{EEE6D2DB-37FC-4B2B-AA3A-9815C69C9DC9}" dt="2025-09-03T20:55:03.233" v="1434" actId="207"/>
          <ac:spMkLst>
            <pc:docMk/>
            <pc:sldMk cId="3665364260" sldId="2147474171"/>
            <ac:spMk id="34" creationId="{14B908F3-FA0B-4B48-B998-ADE09CE452FD}"/>
          </ac:spMkLst>
        </pc:spChg>
        <pc:spChg chg="add mod ord">
          <ac:chgData name="Karolina Guillen" userId="c1c08796-a0be-47c6-af52-5d31fd96ec50" providerId="ADAL" clId="{EEE6D2DB-37FC-4B2B-AA3A-9815C69C9DC9}" dt="2025-09-03T20:41:42.511" v="1305" actId="14100"/>
          <ac:spMkLst>
            <pc:docMk/>
            <pc:sldMk cId="3665364260" sldId="2147474171"/>
            <ac:spMk id="36" creationId="{3D0DB6CF-41F9-03BC-6870-F576C5DE597A}"/>
          </ac:spMkLst>
        </pc:spChg>
        <pc:spChg chg="add mod">
          <ac:chgData name="Karolina Guillen" userId="c1c08796-a0be-47c6-af52-5d31fd96ec50" providerId="ADAL" clId="{EEE6D2DB-37FC-4B2B-AA3A-9815C69C9DC9}" dt="2025-09-03T21:06:12.164" v="1532" actId="207"/>
          <ac:spMkLst>
            <pc:docMk/>
            <pc:sldMk cId="3665364260" sldId="2147474171"/>
            <ac:spMk id="51" creationId="{050CD515-D137-FACE-55C8-11FAF8288577}"/>
          </ac:spMkLst>
        </pc:spChg>
        <pc:spChg chg="add mod">
          <ac:chgData name="Karolina Guillen" userId="c1c08796-a0be-47c6-af52-5d31fd96ec50" providerId="ADAL" clId="{EEE6D2DB-37FC-4B2B-AA3A-9815C69C9DC9}" dt="2025-09-03T21:05:52.955" v="1516" actId="403"/>
          <ac:spMkLst>
            <pc:docMk/>
            <pc:sldMk cId="3665364260" sldId="2147474171"/>
            <ac:spMk id="52" creationId="{EA083E0E-C9CF-FFCC-55F2-9AAC1CC301E2}"/>
          </ac:spMkLst>
        </pc:spChg>
        <pc:spChg chg="add mod">
          <ac:chgData name="Karolina Guillen" userId="c1c08796-a0be-47c6-af52-5d31fd96ec50" providerId="ADAL" clId="{EEE6D2DB-37FC-4B2B-AA3A-9815C69C9DC9}" dt="2025-09-03T21:06:15.436" v="1533" actId="207"/>
          <ac:spMkLst>
            <pc:docMk/>
            <pc:sldMk cId="3665364260" sldId="2147474171"/>
            <ac:spMk id="54" creationId="{7BEDBDB5-83BE-9979-AAB4-959E0FC7383B}"/>
          </ac:spMkLst>
        </pc:spChg>
        <pc:spChg chg="add mod">
          <ac:chgData name="Karolina Guillen" userId="c1c08796-a0be-47c6-af52-5d31fd96ec50" providerId="ADAL" clId="{EEE6D2DB-37FC-4B2B-AA3A-9815C69C9DC9}" dt="2025-09-03T21:05:52.955" v="1516" actId="403"/>
          <ac:spMkLst>
            <pc:docMk/>
            <pc:sldMk cId="3665364260" sldId="2147474171"/>
            <ac:spMk id="55" creationId="{B7863055-F656-14D3-0028-4783E0ED7F6F}"/>
          </ac:spMkLst>
        </pc:spChg>
        <pc:picChg chg="add mod ord modCrop">
          <ac:chgData name="Karolina Guillen" userId="c1c08796-a0be-47c6-af52-5d31fd96ec50" providerId="ADAL" clId="{EEE6D2DB-37FC-4B2B-AA3A-9815C69C9DC9}" dt="2025-09-03T20:54:02.846" v="1422" actId="167"/>
          <ac:picMkLst>
            <pc:docMk/>
            <pc:sldMk cId="3665364260" sldId="2147474171"/>
            <ac:picMk id="28" creationId="{8083B66E-9279-2CDB-650A-F9B904B5D52D}"/>
          </ac:picMkLst>
        </pc:picChg>
        <pc:picChg chg="add mod">
          <ac:chgData name="Karolina Guillen" userId="c1c08796-a0be-47c6-af52-5d31fd96ec50" providerId="ADAL" clId="{EEE6D2DB-37FC-4B2B-AA3A-9815C69C9DC9}" dt="2025-09-03T20:48:31.756" v="1349" actId="1076"/>
          <ac:picMkLst>
            <pc:docMk/>
            <pc:sldMk cId="3665364260" sldId="2147474171"/>
            <ac:picMk id="39" creationId="{51FF18E0-C4D7-841B-C2E5-CB9F42264013}"/>
          </ac:picMkLst>
        </pc:picChg>
        <pc:picChg chg="add del mod">
          <ac:chgData name="Karolina Guillen" userId="c1c08796-a0be-47c6-af52-5d31fd96ec50" providerId="ADAL" clId="{EEE6D2DB-37FC-4B2B-AA3A-9815C69C9DC9}" dt="2025-09-03T20:59:04.568" v="1486" actId="1076"/>
          <ac:picMkLst>
            <pc:docMk/>
            <pc:sldMk cId="3665364260" sldId="2147474171"/>
            <ac:picMk id="41" creationId="{A062492A-7806-9A15-F570-4016CB4BBD84}"/>
          </ac:picMkLst>
        </pc:picChg>
        <pc:picChg chg="add mod">
          <ac:chgData name="Karolina Guillen" userId="c1c08796-a0be-47c6-af52-5d31fd96ec50" providerId="ADAL" clId="{EEE6D2DB-37FC-4B2B-AA3A-9815C69C9DC9}" dt="2025-09-03T20:46:42.655" v="1336" actId="1076"/>
          <ac:picMkLst>
            <pc:docMk/>
            <pc:sldMk cId="3665364260" sldId="2147474171"/>
            <ac:picMk id="43" creationId="{46C1D317-EE32-EDF5-86DA-683888CAFD2D}"/>
          </ac:picMkLst>
        </pc:picChg>
        <pc:picChg chg="add mod">
          <ac:chgData name="Karolina Guillen" userId="c1c08796-a0be-47c6-af52-5d31fd96ec50" providerId="ADAL" clId="{EEE6D2DB-37FC-4B2B-AA3A-9815C69C9DC9}" dt="2025-09-03T20:48:56.087" v="1354" actId="14100"/>
          <ac:picMkLst>
            <pc:docMk/>
            <pc:sldMk cId="3665364260" sldId="2147474171"/>
            <ac:picMk id="47" creationId="{65C22453-5490-49ED-EDF9-880B7C7ABCC8}"/>
          </ac:picMkLst>
        </pc:picChg>
        <pc:picChg chg="add mod modCrop">
          <ac:chgData name="Karolina Guillen" userId="c1c08796-a0be-47c6-af52-5d31fd96ec50" providerId="ADAL" clId="{EEE6D2DB-37FC-4B2B-AA3A-9815C69C9DC9}" dt="2025-09-03T20:57:22.304" v="1462" actId="732"/>
          <ac:picMkLst>
            <pc:docMk/>
            <pc:sldMk cId="3665364260" sldId="2147474171"/>
            <ac:picMk id="49" creationId="{ACFE92E0-F2B8-F864-3785-0831D24557C0}"/>
          </ac:picMkLst>
        </pc:picChg>
        <pc:picChg chg="add mod modCrop">
          <ac:chgData name="Karolina Guillen" userId="c1c08796-a0be-47c6-af52-5d31fd96ec50" providerId="ADAL" clId="{EEE6D2DB-37FC-4B2B-AA3A-9815C69C9DC9}" dt="2025-09-03T20:56:47.920" v="1451" actId="1037"/>
          <ac:picMkLst>
            <pc:docMk/>
            <pc:sldMk cId="3665364260" sldId="2147474171"/>
            <ac:picMk id="57" creationId="{9AA72AEC-2623-16BA-3FCD-A404DCEE3270}"/>
          </ac:picMkLst>
        </pc:picChg>
        <pc:picChg chg="add mod">
          <ac:chgData name="Karolina Guillen" userId="c1c08796-a0be-47c6-af52-5d31fd96ec50" providerId="ADAL" clId="{EEE6D2DB-37FC-4B2B-AA3A-9815C69C9DC9}" dt="2025-09-03T21:05:10.625" v="1510" actId="1076"/>
          <ac:picMkLst>
            <pc:docMk/>
            <pc:sldMk cId="3665364260" sldId="2147474171"/>
            <ac:picMk id="63" creationId="{5E0A5410-695E-75C2-4407-393D99398097}"/>
          </ac:picMkLst>
        </pc:picChg>
      </pc:sldChg>
      <pc:sldChg chg="addSp delSp modSp mod">
        <pc:chgData name="Karolina Guillen" userId="c1c08796-a0be-47c6-af52-5d31fd96ec50" providerId="ADAL" clId="{EEE6D2DB-37FC-4B2B-AA3A-9815C69C9DC9}" dt="2025-09-03T20:14:42.091" v="1004" actId="20577"/>
        <pc:sldMkLst>
          <pc:docMk/>
          <pc:sldMk cId="807180731" sldId="2147474173"/>
        </pc:sldMkLst>
        <pc:spChg chg="mod">
          <ac:chgData name="Karolina Guillen" userId="c1c08796-a0be-47c6-af52-5d31fd96ec50" providerId="ADAL" clId="{EEE6D2DB-37FC-4B2B-AA3A-9815C69C9DC9}" dt="2025-09-03T20:13:59.699" v="996" actId="20577"/>
          <ac:spMkLst>
            <pc:docMk/>
            <pc:sldMk cId="807180731" sldId="2147474173"/>
            <ac:spMk id="7" creationId="{DA1A6E5B-6003-F66C-3DDD-68118ED33C30}"/>
          </ac:spMkLst>
        </pc:spChg>
      </pc:sldChg>
    </pc:docChg>
  </pc:docChgLst>
  <pc:docChgLst>
    <pc:chgData name="Karolina Guillen" userId="c1c08796-a0be-47c6-af52-5d31fd96ec50" providerId="ADAL" clId="{74CC6E34-A3DB-424F-BDFD-FC7AA9E4F94B}"/>
    <pc:docChg chg="custSel addSld delSld modSld">
      <pc:chgData name="Karolina Guillen" userId="c1c08796-a0be-47c6-af52-5d31fd96ec50" providerId="ADAL" clId="{74CC6E34-A3DB-424F-BDFD-FC7AA9E4F94B}" dt="2025-09-15T14:41:07.115" v="309" actId="1036"/>
      <pc:docMkLst>
        <pc:docMk/>
      </pc:docMkLst>
      <pc:sldChg chg="delSp modSp mod">
        <pc:chgData name="Karolina Guillen" userId="c1c08796-a0be-47c6-af52-5d31fd96ec50" providerId="ADAL" clId="{74CC6E34-A3DB-424F-BDFD-FC7AA9E4F94B}" dt="2025-09-15T13:57:13.009" v="186" actId="478"/>
        <pc:sldMkLst>
          <pc:docMk/>
          <pc:sldMk cId="948554547" sldId="2147474163"/>
        </pc:sldMkLst>
      </pc:sldChg>
      <pc:sldChg chg="delSp mod">
        <pc:chgData name="Karolina Guillen" userId="c1c08796-a0be-47c6-af52-5d31fd96ec50" providerId="ADAL" clId="{74CC6E34-A3DB-424F-BDFD-FC7AA9E4F94B}" dt="2025-09-15T13:57:46.616" v="189" actId="27918"/>
        <pc:sldMkLst>
          <pc:docMk/>
          <pc:sldMk cId="3398311423" sldId="2147474166"/>
        </pc:sldMkLst>
      </pc:sldChg>
      <pc:sldChg chg="modSp mod">
        <pc:chgData name="Karolina Guillen" userId="c1c08796-a0be-47c6-af52-5d31fd96ec50" providerId="ADAL" clId="{74CC6E34-A3DB-424F-BDFD-FC7AA9E4F94B}" dt="2025-09-15T14:41:07.115" v="309" actId="1036"/>
        <pc:sldMkLst>
          <pc:docMk/>
          <pc:sldMk cId="153513520" sldId="2147474176"/>
        </pc:sldMkLst>
        <pc:spChg chg="mod">
          <ac:chgData name="Karolina Guillen" userId="c1c08796-a0be-47c6-af52-5d31fd96ec50" providerId="ADAL" clId="{74CC6E34-A3DB-424F-BDFD-FC7AA9E4F94B}" dt="2025-09-15T14:38:05.979" v="190" actId="20577"/>
          <ac:spMkLst>
            <pc:docMk/>
            <pc:sldMk cId="153513520" sldId="2147474176"/>
            <ac:spMk id="3" creationId="{907257FE-58F3-4F6C-2329-47268DF19528}"/>
          </ac:spMkLst>
        </pc:spChg>
        <pc:spChg chg="mod">
          <ac:chgData name="Karolina Guillen" userId="c1c08796-a0be-47c6-af52-5d31fd96ec50" providerId="ADAL" clId="{74CC6E34-A3DB-424F-BDFD-FC7AA9E4F94B}" dt="2025-09-15T14:41:07.115" v="309" actId="1036"/>
          <ac:spMkLst>
            <pc:docMk/>
            <pc:sldMk cId="153513520" sldId="2147474176"/>
            <ac:spMk id="7" creationId="{0F1539C9-54D3-6DC3-BC0B-D6326EA69BB5}"/>
          </ac:spMkLst>
        </pc:spChg>
      </pc:sldChg>
      <pc:sldChg chg="delSp del mod">
        <pc:chgData name="Karolina Guillen" userId="c1c08796-a0be-47c6-af52-5d31fd96ec50" providerId="ADAL" clId="{74CC6E34-A3DB-424F-BDFD-FC7AA9E4F94B}" dt="2025-09-15T13:50:10.948" v="2" actId="47"/>
        <pc:sldMkLst>
          <pc:docMk/>
          <pc:sldMk cId="4225938843" sldId="2147474177"/>
        </pc:sldMkLst>
      </pc:sldChg>
      <pc:sldChg chg="addSp modSp add mod">
        <pc:chgData name="Karolina Guillen" userId="c1c08796-a0be-47c6-af52-5d31fd96ec50" providerId="ADAL" clId="{74CC6E34-A3DB-424F-BDFD-FC7AA9E4F94B}" dt="2025-09-15T13:56:38.035" v="128" actId="207"/>
        <pc:sldMkLst>
          <pc:docMk/>
          <pc:sldMk cId="1733038909" sldId="2147474178"/>
        </pc:sldMkLst>
        <pc:spChg chg="mod">
          <ac:chgData name="Karolina Guillen" userId="c1c08796-a0be-47c6-af52-5d31fd96ec50" providerId="ADAL" clId="{74CC6E34-A3DB-424F-BDFD-FC7AA9E4F94B}" dt="2025-09-15T13:55:36.679" v="124" actId="20577"/>
          <ac:spMkLst>
            <pc:docMk/>
            <pc:sldMk cId="1733038909" sldId="2147474178"/>
            <ac:spMk id="3" creationId="{80F8758A-8330-A181-1E66-4FD3826AB8F1}"/>
          </ac:spMkLst>
        </pc:spChg>
        <pc:graphicFrameChg chg="mod">
          <ac:chgData name="Karolina Guillen" userId="c1c08796-a0be-47c6-af52-5d31fd96ec50" providerId="ADAL" clId="{74CC6E34-A3DB-424F-BDFD-FC7AA9E4F94B}" dt="2025-09-15T13:55:05.295" v="69" actId="207"/>
          <ac:graphicFrameMkLst>
            <pc:docMk/>
            <pc:sldMk cId="1733038909" sldId="2147474178"/>
            <ac:graphicFrameMk id="2" creationId="{CB5AE68F-B4C3-09C8-C3BC-D490248E1ACA}"/>
          </ac:graphicFrameMkLst>
        </pc:graphicFrameChg>
      </pc:sldChg>
    </pc:docChg>
  </pc:docChgLst>
  <pc:docChgLst>
    <pc:chgData name="Karolina Guillen" userId="c1c08796-a0be-47c6-af52-5d31fd96ec50" providerId="ADAL" clId="{58B5FDDC-CF30-4FB7-8FDD-AC5EE4CA1142}"/>
    <pc:docChg chg="undo custSel addSld delSld modSld sldOrd">
      <pc:chgData name="Karolina Guillen" userId="c1c08796-a0be-47c6-af52-5d31fd96ec50" providerId="ADAL" clId="{58B5FDDC-CF30-4FB7-8FDD-AC5EE4CA1142}" dt="2025-09-29T18:57:16.292" v="7537" actId="20577"/>
      <pc:docMkLst>
        <pc:docMk/>
      </pc:docMkLst>
      <pc:sldChg chg="addSp delSp modSp mod">
        <pc:chgData name="Karolina Guillen" userId="c1c08796-a0be-47c6-af52-5d31fd96ec50" providerId="ADAL" clId="{58B5FDDC-CF30-4FB7-8FDD-AC5EE4CA1142}" dt="2025-09-11T18:09:34.211" v="3038" actId="1035"/>
        <pc:sldMkLst>
          <pc:docMk/>
          <pc:sldMk cId="3708019452" sldId="2144327938"/>
        </pc:sldMkLst>
        <pc:spChg chg="add mod">
          <ac:chgData name="Karolina Guillen" userId="c1c08796-a0be-47c6-af52-5d31fd96ec50" providerId="ADAL" clId="{58B5FDDC-CF30-4FB7-8FDD-AC5EE4CA1142}" dt="2025-09-09T18:00:17.806" v="92"/>
          <ac:spMkLst>
            <pc:docMk/>
            <pc:sldMk cId="3708019452" sldId="2144327938"/>
            <ac:spMk id="9" creationId="{889F10DB-B205-65A0-9820-E2AC2641492D}"/>
          </ac:spMkLst>
        </pc:spChg>
        <pc:spChg chg="mod">
          <ac:chgData name="Karolina Guillen" userId="c1c08796-a0be-47c6-af52-5d31fd96ec50" providerId="ADAL" clId="{58B5FDDC-CF30-4FB7-8FDD-AC5EE4CA1142}" dt="2025-09-11T18:09:34.211" v="3038" actId="1035"/>
          <ac:spMkLst>
            <pc:docMk/>
            <pc:sldMk cId="3708019452" sldId="2144327938"/>
            <ac:spMk id="42" creationId="{D8F0AEF1-89D6-4008-A26D-954198072C0E}"/>
          </ac:spMkLst>
        </pc:spChg>
        <pc:picChg chg="add mod ord">
          <ac:chgData name="Karolina Guillen" userId="c1c08796-a0be-47c6-af52-5d31fd96ec50" providerId="ADAL" clId="{58B5FDDC-CF30-4FB7-8FDD-AC5EE4CA1142}" dt="2025-09-09T18:00:08.311" v="91" actId="167"/>
          <ac:picMkLst>
            <pc:docMk/>
            <pc:sldMk cId="3708019452" sldId="2144327938"/>
            <ac:picMk id="7" creationId="{212548FC-DDC7-5C7F-8BDB-3F3CD7CCA01F}"/>
          </ac:picMkLst>
        </pc:picChg>
      </pc:sldChg>
      <pc:sldChg chg="modSp mod">
        <pc:chgData name="Karolina Guillen" userId="c1c08796-a0be-47c6-af52-5d31fd96ec50" providerId="ADAL" clId="{58B5FDDC-CF30-4FB7-8FDD-AC5EE4CA1142}" dt="2025-09-11T18:06:27.551" v="3012" actId="20577"/>
        <pc:sldMkLst>
          <pc:docMk/>
          <pc:sldMk cId="790422164" sldId="2146845996"/>
        </pc:sldMkLst>
        <pc:spChg chg="mod">
          <ac:chgData name="Karolina Guillen" userId="c1c08796-a0be-47c6-af52-5d31fd96ec50" providerId="ADAL" clId="{58B5FDDC-CF30-4FB7-8FDD-AC5EE4CA1142}" dt="2025-09-11T18:06:27.551" v="3012" actId="20577"/>
          <ac:spMkLst>
            <pc:docMk/>
            <pc:sldMk cId="790422164" sldId="2146845996"/>
            <ac:spMk id="10" creationId="{0C38B446-4C07-42BF-B42F-5E8AEE13A36B}"/>
          </ac:spMkLst>
        </pc:spChg>
      </pc:sldChg>
      <pc:sldChg chg="modSp mod">
        <pc:chgData name="Karolina Guillen" userId="c1c08796-a0be-47c6-af52-5d31fd96ec50" providerId="ADAL" clId="{58B5FDDC-CF30-4FB7-8FDD-AC5EE4CA1142}" dt="2025-09-29T17:45:30.689" v="7339" actId="404"/>
        <pc:sldMkLst>
          <pc:docMk/>
          <pc:sldMk cId="4216143715" sldId="2146846201"/>
        </pc:sldMkLst>
        <pc:spChg chg="mod">
          <ac:chgData name="Karolina Guillen" userId="c1c08796-a0be-47c6-af52-5d31fd96ec50" providerId="ADAL" clId="{58B5FDDC-CF30-4FB7-8FDD-AC5EE4CA1142}" dt="2025-09-29T17:45:30.689" v="7339" actId="404"/>
          <ac:spMkLst>
            <pc:docMk/>
            <pc:sldMk cId="4216143715" sldId="2146846201"/>
            <ac:spMk id="9" creationId="{E8AD3524-C379-7BF7-7598-7006ABC29109}"/>
          </ac:spMkLst>
        </pc:spChg>
      </pc:sldChg>
      <pc:sldChg chg="delSp modSp mod modCm">
        <pc:chgData name="Karolina Guillen" userId="c1c08796-a0be-47c6-af52-5d31fd96ec50" providerId="ADAL" clId="{58B5FDDC-CF30-4FB7-8FDD-AC5EE4CA1142}" dt="2025-09-10T14:27:59.055" v="3000" actId="20577"/>
        <pc:sldMkLst>
          <pc:docMk/>
          <pc:sldMk cId="3486589235" sldId="2146846428"/>
        </pc:sldMkLst>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58B5FDDC-CF30-4FB7-8FDD-AC5EE4CA1142}" dt="2025-09-09T17:16:14.433" v="57" actId="20577"/>
              <pc2:cmMkLst xmlns:pc2="http://schemas.microsoft.com/office/powerpoint/2019/9/main/command">
                <pc:docMk/>
                <pc:sldMk cId="3486589235" sldId="2146846428"/>
                <pc2:cmMk id="{AD04E50F-E4F1-4DB1-B816-A8B6372EF03B}"/>
              </pc2:cmMkLst>
            </pc226:cmChg>
            <pc226:cmChg xmlns:pc226="http://schemas.microsoft.com/office/powerpoint/2022/06/main/command" chg="mod">
              <pc226:chgData name="Karolina Guillen" userId="c1c08796-a0be-47c6-af52-5d31fd96ec50" providerId="ADAL" clId="{58B5FDDC-CF30-4FB7-8FDD-AC5EE4CA1142}" dt="2025-09-09T17:52:16.146" v="77" actId="20577"/>
              <pc2:cmMkLst xmlns:pc2="http://schemas.microsoft.com/office/powerpoint/2019/9/main/command">
                <pc:docMk/>
                <pc:sldMk cId="3486589235" sldId="2146846428"/>
                <pc2:cmMk id="{3F897A2A-425C-4C93-A732-6FC77ED7755F}"/>
              </pc2:cmMkLst>
            </pc226:cmChg>
            <pc226:cmChg xmlns:pc226="http://schemas.microsoft.com/office/powerpoint/2022/06/main/command" chg="mod">
              <pc226:chgData name="Karolina Guillen" userId="c1c08796-a0be-47c6-af52-5d31fd96ec50" providerId="ADAL" clId="{58B5FDDC-CF30-4FB7-8FDD-AC5EE4CA1142}" dt="2025-09-10T14:27:59.055" v="3000" actId="20577"/>
              <pc2:cmMkLst xmlns:pc2="http://schemas.microsoft.com/office/powerpoint/2019/9/main/command">
                <pc:docMk/>
                <pc:sldMk cId="3486589235" sldId="2146846428"/>
                <pc2:cmMk id="{817492E9-91F6-4408-A367-0FF2BF0FDE06}"/>
              </pc2:cmMkLst>
            </pc226:cmChg>
          </p:ext>
        </pc:extLst>
      </pc:sldChg>
      <pc:sldChg chg="modSp mod">
        <pc:chgData name="Karolina Guillen" userId="c1c08796-a0be-47c6-af52-5d31fd96ec50" providerId="ADAL" clId="{58B5FDDC-CF30-4FB7-8FDD-AC5EE4CA1142}" dt="2025-09-16T12:52:01.227" v="6713" actId="14826"/>
        <pc:sldMkLst>
          <pc:docMk/>
          <pc:sldMk cId="2111310289" sldId="2146846429"/>
        </pc:sldMkLst>
        <pc:spChg chg="mod">
          <ac:chgData name="Karolina Guillen" userId="c1c08796-a0be-47c6-af52-5d31fd96ec50" providerId="ADAL" clId="{58B5FDDC-CF30-4FB7-8FDD-AC5EE4CA1142}" dt="2025-09-15T17:28:05.195" v="6288" actId="12788"/>
          <ac:spMkLst>
            <pc:docMk/>
            <pc:sldMk cId="2111310289" sldId="2146846429"/>
            <ac:spMk id="43" creationId="{A11596E4-443D-9A31-BE5B-2E06C2F557C3}"/>
          </ac:spMkLst>
        </pc:spChg>
        <pc:spChg chg="mod">
          <ac:chgData name="Karolina Guillen" userId="c1c08796-a0be-47c6-af52-5d31fd96ec50" providerId="ADAL" clId="{58B5FDDC-CF30-4FB7-8FDD-AC5EE4CA1142}" dt="2025-09-15T17:28:05.195" v="6288" actId="12788"/>
          <ac:spMkLst>
            <pc:docMk/>
            <pc:sldMk cId="2111310289" sldId="2146846429"/>
            <ac:spMk id="44" creationId="{5CD11680-F813-F209-36E4-5D46A26E42FE}"/>
          </ac:spMkLst>
        </pc:spChg>
        <pc:spChg chg="mod">
          <ac:chgData name="Karolina Guillen" userId="c1c08796-a0be-47c6-af52-5d31fd96ec50" providerId="ADAL" clId="{58B5FDDC-CF30-4FB7-8FDD-AC5EE4CA1142}" dt="2025-09-15T17:28:10.762" v="6289" actId="12788"/>
          <ac:spMkLst>
            <pc:docMk/>
            <pc:sldMk cId="2111310289" sldId="2146846429"/>
            <ac:spMk id="45" creationId="{84E9C1B8-37AD-DA1B-00AB-32EF87ABD184}"/>
          </ac:spMkLst>
        </pc:spChg>
        <pc:spChg chg="mod">
          <ac:chgData name="Karolina Guillen" userId="c1c08796-a0be-47c6-af52-5d31fd96ec50" providerId="ADAL" clId="{58B5FDDC-CF30-4FB7-8FDD-AC5EE4CA1142}" dt="2025-09-15T17:28:27.170" v="6294" actId="1035"/>
          <ac:spMkLst>
            <pc:docMk/>
            <pc:sldMk cId="2111310289" sldId="2146846429"/>
            <ac:spMk id="46" creationId="{94709C13-524A-93C9-13EF-8B695611AA0F}"/>
          </ac:spMkLst>
        </pc:spChg>
        <pc:spChg chg="mod">
          <ac:chgData name="Karolina Guillen" userId="c1c08796-a0be-47c6-af52-5d31fd96ec50" providerId="ADAL" clId="{58B5FDDC-CF30-4FB7-8FDD-AC5EE4CA1142}" dt="2025-09-15T17:28:27.170" v="6294" actId="1035"/>
          <ac:spMkLst>
            <pc:docMk/>
            <pc:sldMk cId="2111310289" sldId="2146846429"/>
            <ac:spMk id="47" creationId="{E46AA7B4-263A-B758-B0A6-C0D208A317DE}"/>
          </ac:spMkLst>
        </pc:spChg>
        <pc:spChg chg="mod">
          <ac:chgData name="Karolina Guillen" userId="c1c08796-a0be-47c6-af52-5d31fd96ec50" providerId="ADAL" clId="{58B5FDDC-CF30-4FB7-8FDD-AC5EE4CA1142}" dt="2025-09-15T17:28:10.762" v="6289" actId="12788"/>
          <ac:spMkLst>
            <pc:docMk/>
            <pc:sldMk cId="2111310289" sldId="2146846429"/>
            <ac:spMk id="64" creationId="{3A2198AC-85BC-8364-9A57-FF45D2884741}"/>
          </ac:spMkLst>
        </pc:spChg>
        <pc:picChg chg="mod">
          <ac:chgData name="Karolina Guillen" userId="c1c08796-a0be-47c6-af52-5d31fd96ec50" providerId="ADAL" clId="{58B5FDDC-CF30-4FB7-8FDD-AC5EE4CA1142}" dt="2025-09-16T12:52:01.227" v="6713" actId="14826"/>
          <ac:picMkLst>
            <pc:docMk/>
            <pc:sldMk cId="2111310289" sldId="2146846429"/>
            <ac:picMk id="49" creationId="{6D51AA30-CD65-74AA-F73B-0B4F16C68160}"/>
          </ac:picMkLst>
        </pc:picChg>
        <pc:picChg chg="mod">
          <ac:chgData name="Karolina Guillen" userId="c1c08796-a0be-47c6-af52-5d31fd96ec50" providerId="ADAL" clId="{58B5FDDC-CF30-4FB7-8FDD-AC5EE4CA1142}" dt="2025-09-15T17:28:17.629" v="6290" actId="554"/>
          <ac:picMkLst>
            <pc:docMk/>
            <pc:sldMk cId="2111310289" sldId="2146846429"/>
            <ac:picMk id="51" creationId="{C7537966-1E01-C985-1BB3-1F2F8932DF65}"/>
          </ac:picMkLst>
        </pc:picChg>
        <pc:picChg chg="mod">
          <ac:chgData name="Karolina Guillen" userId="c1c08796-a0be-47c6-af52-5d31fd96ec50" providerId="ADAL" clId="{58B5FDDC-CF30-4FB7-8FDD-AC5EE4CA1142}" dt="2025-09-15T17:28:05.195" v="6288" actId="12788"/>
          <ac:picMkLst>
            <pc:docMk/>
            <pc:sldMk cId="2111310289" sldId="2146846429"/>
            <ac:picMk id="52" creationId="{95777FBE-3601-1B1B-AC33-5DAC26BC099F}"/>
          </ac:picMkLst>
        </pc:picChg>
        <pc:picChg chg="mod">
          <ac:chgData name="Karolina Guillen" userId="c1c08796-a0be-47c6-af52-5d31fd96ec50" providerId="ADAL" clId="{58B5FDDC-CF30-4FB7-8FDD-AC5EE4CA1142}" dt="2025-09-15T17:28:10.762" v="6289" actId="12788"/>
          <ac:picMkLst>
            <pc:docMk/>
            <pc:sldMk cId="2111310289" sldId="2146846429"/>
            <ac:picMk id="57" creationId="{93E8CA66-AAA9-2365-DFF8-B0AC1B4D5AD8}"/>
          </ac:picMkLst>
        </pc:picChg>
        <pc:picChg chg="mod">
          <ac:chgData name="Karolina Guillen" userId="c1c08796-a0be-47c6-af52-5d31fd96ec50" providerId="ADAL" clId="{58B5FDDC-CF30-4FB7-8FDD-AC5EE4CA1142}" dt="2025-09-15T17:28:17.629" v="6290" actId="554"/>
          <ac:picMkLst>
            <pc:docMk/>
            <pc:sldMk cId="2111310289" sldId="2146846429"/>
            <ac:picMk id="60" creationId="{183690F8-AFEA-5C22-E459-A6606BFD05E9}"/>
          </ac:picMkLst>
        </pc:picChg>
        <pc:picChg chg="mod">
          <ac:chgData name="Karolina Guillen" userId="c1c08796-a0be-47c6-af52-5d31fd96ec50" providerId="ADAL" clId="{58B5FDDC-CF30-4FB7-8FDD-AC5EE4CA1142}" dt="2025-09-15T17:28:10.762" v="6289" actId="12788"/>
          <ac:picMkLst>
            <pc:docMk/>
            <pc:sldMk cId="2111310289" sldId="2146846429"/>
            <ac:picMk id="63" creationId="{EC12F5AE-28F5-416E-542B-19C29FCA92FB}"/>
          </ac:picMkLst>
        </pc:picChg>
      </pc:sldChg>
      <pc:sldChg chg="addSp delSp modSp mod">
        <pc:chgData name="Karolina Guillen" userId="c1c08796-a0be-47c6-af52-5d31fd96ec50" providerId="ADAL" clId="{58B5FDDC-CF30-4FB7-8FDD-AC5EE4CA1142}" dt="2025-09-15T17:28:39.852" v="6295" actId="478"/>
        <pc:sldMkLst>
          <pc:docMk/>
          <pc:sldMk cId="1665130355" sldId="2146846650"/>
        </pc:sldMkLst>
        <pc:spChg chg="mod topLvl">
          <ac:chgData name="Karolina Guillen" userId="c1c08796-a0be-47c6-af52-5d31fd96ec50" providerId="ADAL" clId="{58B5FDDC-CF30-4FB7-8FDD-AC5EE4CA1142}" dt="2025-09-15T14:15:44.001" v="5611" actId="165"/>
          <ac:spMkLst>
            <pc:docMk/>
            <pc:sldMk cId="1665130355" sldId="2146846650"/>
            <ac:spMk id="4" creationId="{90562057-8748-7278-2B27-CC79C7DF7C3B}"/>
          </ac:spMkLst>
        </pc:spChg>
        <pc:spChg chg="mod topLvl">
          <ac:chgData name="Karolina Guillen" userId="c1c08796-a0be-47c6-af52-5d31fd96ec50" providerId="ADAL" clId="{58B5FDDC-CF30-4FB7-8FDD-AC5EE4CA1142}" dt="2025-09-15T14:16:41.730" v="5733" actId="1035"/>
          <ac:spMkLst>
            <pc:docMk/>
            <pc:sldMk cId="1665130355" sldId="2146846650"/>
            <ac:spMk id="7" creationId="{82AED8F9-866C-CF96-72AA-C5572B9930F5}"/>
          </ac:spMkLst>
        </pc:spChg>
        <pc:spChg chg="mod">
          <ac:chgData name="Karolina Guillen" userId="c1c08796-a0be-47c6-af52-5d31fd96ec50" providerId="ADAL" clId="{58B5FDDC-CF30-4FB7-8FDD-AC5EE4CA1142}" dt="2025-09-12T13:34:53.050" v="3615" actId="14100"/>
          <ac:spMkLst>
            <pc:docMk/>
            <pc:sldMk cId="1665130355" sldId="2146846650"/>
            <ac:spMk id="8" creationId="{F61B9EAF-44D0-5769-1E5A-9860C6EDFCE5}"/>
          </ac:spMkLst>
        </pc:spChg>
        <pc:spChg chg="add mod ord">
          <ac:chgData name="Karolina Guillen" userId="c1c08796-a0be-47c6-af52-5d31fd96ec50" providerId="ADAL" clId="{58B5FDDC-CF30-4FB7-8FDD-AC5EE4CA1142}" dt="2025-09-15T14:20:34.580" v="6157" actId="14100"/>
          <ac:spMkLst>
            <pc:docMk/>
            <pc:sldMk cId="1665130355" sldId="2146846650"/>
            <ac:spMk id="9" creationId="{6009EED5-3BD8-2A83-EE1B-828BF5C9B865}"/>
          </ac:spMkLst>
        </pc:spChg>
        <pc:spChg chg="mod topLvl">
          <ac:chgData name="Karolina Guillen" userId="c1c08796-a0be-47c6-af52-5d31fd96ec50" providerId="ADAL" clId="{58B5FDDC-CF30-4FB7-8FDD-AC5EE4CA1142}" dt="2025-09-15T17:25:10.772" v="6276" actId="1035"/>
          <ac:spMkLst>
            <pc:docMk/>
            <pc:sldMk cId="1665130355" sldId="2146846650"/>
            <ac:spMk id="10" creationId="{083879AB-3B18-1744-A3CF-EE963EBBC6BD}"/>
          </ac:spMkLst>
        </pc:spChg>
        <pc:spChg chg="mod">
          <ac:chgData name="Karolina Guillen" userId="c1c08796-a0be-47c6-af52-5d31fd96ec50" providerId="ADAL" clId="{58B5FDDC-CF30-4FB7-8FDD-AC5EE4CA1142}" dt="2025-09-15T14:21:14.505" v="6179" actId="20577"/>
          <ac:spMkLst>
            <pc:docMk/>
            <pc:sldMk cId="1665130355" sldId="2146846650"/>
            <ac:spMk id="11" creationId="{5D3C14FA-DCE1-3ADE-7593-70BCEE1E7478}"/>
          </ac:spMkLst>
        </pc:spChg>
        <pc:spChg chg="add mod topLvl">
          <ac:chgData name="Karolina Guillen" userId="c1c08796-a0be-47c6-af52-5d31fd96ec50" providerId="ADAL" clId="{58B5FDDC-CF30-4FB7-8FDD-AC5EE4CA1142}" dt="2025-09-15T14:15:44.001" v="5611" actId="165"/>
          <ac:spMkLst>
            <pc:docMk/>
            <pc:sldMk cId="1665130355" sldId="2146846650"/>
            <ac:spMk id="14" creationId="{85C88176-AA10-B560-14D5-7552DAA693FE}"/>
          </ac:spMkLst>
        </pc:spChg>
        <pc:spChg chg="add mod topLvl">
          <ac:chgData name="Karolina Guillen" userId="c1c08796-a0be-47c6-af52-5d31fd96ec50" providerId="ADAL" clId="{58B5FDDC-CF30-4FB7-8FDD-AC5EE4CA1142}" dt="2025-09-15T14:16:41.730" v="5733" actId="1035"/>
          <ac:spMkLst>
            <pc:docMk/>
            <pc:sldMk cId="1665130355" sldId="2146846650"/>
            <ac:spMk id="15" creationId="{B5FF46A6-6AEB-6E9E-9075-CDE9DB778665}"/>
          </ac:spMkLst>
        </pc:spChg>
        <pc:spChg chg="add mod topLvl">
          <ac:chgData name="Karolina Guillen" userId="c1c08796-a0be-47c6-af52-5d31fd96ec50" providerId="ADAL" clId="{58B5FDDC-CF30-4FB7-8FDD-AC5EE4CA1142}" dt="2025-09-15T17:25:10.772" v="6276" actId="1035"/>
          <ac:spMkLst>
            <pc:docMk/>
            <pc:sldMk cId="1665130355" sldId="2146846650"/>
            <ac:spMk id="16" creationId="{CEB440BC-377F-A907-BADF-B15CD8BED70E}"/>
          </ac:spMkLst>
        </pc:spChg>
        <pc:spChg chg="mod">
          <ac:chgData name="Karolina Guillen" userId="c1c08796-a0be-47c6-af52-5d31fd96ec50" providerId="ADAL" clId="{58B5FDDC-CF30-4FB7-8FDD-AC5EE4CA1142}" dt="2025-09-15T14:14:36.896" v="5601" actId="12788"/>
          <ac:spMkLst>
            <pc:docMk/>
            <pc:sldMk cId="1665130355" sldId="2146846650"/>
            <ac:spMk id="18" creationId="{0CA62CDF-5D13-A1CF-6AD0-9ABF6762F3FF}"/>
          </ac:spMkLst>
        </pc:spChg>
        <pc:picChg chg="add mod ord modCrop">
          <ac:chgData name="Karolina Guillen" userId="c1c08796-a0be-47c6-af52-5d31fd96ec50" providerId="ADAL" clId="{58B5FDDC-CF30-4FB7-8FDD-AC5EE4CA1142}" dt="2025-09-15T14:20:44.319" v="6159" actId="732"/>
          <ac:picMkLst>
            <pc:docMk/>
            <pc:sldMk cId="1665130355" sldId="2146846650"/>
            <ac:picMk id="2" creationId="{61BBE741-31AD-B623-FD51-565BF3E06E13}"/>
          </ac:picMkLst>
        </pc:picChg>
      </pc:sldChg>
      <pc:sldChg chg="addSp delSp modSp mod modCm">
        <pc:chgData name="Karolina Guillen" userId="c1c08796-a0be-47c6-af52-5d31fd96ec50" providerId="ADAL" clId="{58B5FDDC-CF30-4FB7-8FDD-AC5EE4CA1142}" dt="2025-09-12T13:43:04.996" v="3693" actId="20577"/>
        <pc:sldMkLst>
          <pc:docMk/>
          <pc:sldMk cId="579064997" sldId="2147474137"/>
        </pc:sldMkLst>
        <pc:spChg chg="mod">
          <ac:chgData name="Karolina Guillen" userId="c1c08796-a0be-47c6-af52-5d31fd96ec50" providerId="ADAL" clId="{58B5FDDC-CF30-4FB7-8FDD-AC5EE4CA1142}" dt="2025-09-09T17:52:42.209" v="87" actId="20577"/>
          <ac:spMkLst>
            <pc:docMk/>
            <pc:sldMk cId="579064997" sldId="2147474137"/>
            <ac:spMk id="3" creationId="{59437D8B-573A-E0EF-DDE4-2371B0696822}"/>
          </ac:spMkLst>
        </pc:spChg>
        <pc:spChg chg="add mod">
          <ac:chgData name="Karolina Guillen" userId="c1c08796-a0be-47c6-af52-5d31fd96ec50" providerId="ADAL" clId="{58B5FDDC-CF30-4FB7-8FDD-AC5EE4CA1142}" dt="2025-09-12T13:40:01.987" v="3626" actId="2711"/>
          <ac:spMkLst>
            <pc:docMk/>
            <pc:sldMk cId="579064997" sldId="2147474137"/>
            <ac:spMk id="6" creationId="{E08B9D56-C0F9-F0C3-7FEF-D63B6610AF8F}"/>
          </ac:spMkLst>
        </pc:spChg>
        <pc:spChg chg="add mod ord">
          <ac:chgData name="Karolina Guillen" userId="c1c08796-a0be-47c6-af52-5d31fd96ec50" providerId="ADAL" clId="{58B5FDDC-CF30-4FB7-8FDD-AC5EE4CA1142}" dt="2025-09-12T13:41:36.175" v="3648" actId="164"/>
          <ac:spMkLst>
            <pc:docMk/>
            <pc:sldMk cId="579064997" sldId="2147474137"/>
            <ac:spMk id="7" creationId="{9D7B7514-E984-36B3-BCFC-B4A14FEBB13C}"/>
          </ac:spMkLst>
        </pc:spChg>
        <pc:spChg chg="add mod">
          <ac:chgData name="Karolina Guillen" userId="c1c08796-a0be-47c6-af52-5d31fd96ec50" providerId="ADAL" clId="{58B5FDDC-CF30-4FB7-8FDD-AC5EE4CA1142}" dt="2025-09-12T13:41:36.175" v="3648" actId="164"/>
          <ac:spMkLst>
            <pc:docMk/>
            <pc:sldMk cId="579064997" sldId="2147474137"/>
            <ac:spMk id="8" creationId="{24C5E7E9-76F8-BAEB-21ED-6AADCCEC90A3}"/>
          </ac:spMkLst>
        </pc:spChg>
        <pc:spChg chg="mod">
          <ac:chgData name="Karolina Guillen" userId="c1c08796-a0be-47c6-af52-5d31fd96ec50" providerId="ADAL" clId="{58B5FDDC-CF30-4FB7-8FDD-AC5EE4CA1142}" dt="2025-09-12T13:33:23.796" v="3593" actId="14100"/>
          <ac:spMkLst>
            <pc:docMk/>
            <pc:sldMk cId="579064997" sldId="2147474137"/>
            <ac:spMk id="10" creationId="{DD9DC025-DED6-1264-795B-93D0BAC1416C}"/>
          </ac:spMkLst>
        </pc:spChg>
        <pc:spChg chg="add mod">
          <ac:chgData name="Karolina Guillen" userId="c1c08796-a0be-47c6-af52-5d31fd96ec50" providerId="ADAL" clId="{58B5FDDC-CF30-4FB7-8FDD-AC5EE4CA1142}" dt="2025-09-12T13:42:40.445" v="3666" actId="1036"/>
          <ac:spMkLst>
            <pc:docMk/>
            <pc:sldMk cId="579064997" sldId="2147474137"/>
            <ac:spMk id="11" creationId="{9A99C13E-78A4-09FE-303C-55A04786C5A0}"/>
          </ac:spMkLst>
        </pc:spChg>
        <pc:spChg chg="mod">
          <ac:chgData name="Karolina Guillen" userId="c1c08796-a0be-47c6-af52-5d31fd96ec50" providerId="ADAL" clId="{58B5FDDC-CF30-4FB7-8FDD-AC5EE4CA1142}" dt="2025-09-12T13:41:41.222" v="3649"/>
          <ac:spMkLst>
            <pc:docMk/>
            <pc:sldMk cId="579064997" sldId="2147474137"/>
            <ac:spMk id="13" creationId="{BEE5C267-3583-5C75-8DC3-77B29F87763A}"/>
          </ac:spMkLst>
        </pc:spChg>
        <pc:spChg chg="mod">
          <ac:chgData name="Karolina Guillen" userId="c1c08796-a0be-47c6-af52-5d31fd96ec50" providerId="ADAL" clId="{58B5FDDC-CF30-4FB7-8FDD-AC5EE4CA1142}" dt="2025-09-12T13:42:11.042" v="3652" actId="20577"/>
          <ac:spMkLst>
            <pc:docMk/>
            <pc:sldMk cId="579064997" sldId="2147474137"/>
            <ac:spMk id="17" creationId="{671ED748-46BF-EE61-F861-26911F2458D6}"/>
          </ac:spMkLst>
        </pc:spChg>
        <pc:spChg chg="add mod">
          <ac:chgData name="Karolina Guillen" userId="c1c08796-a0be-47c6-af52-5d31fd96ec50" providerId="ADAL" clId="{58B5FDDC-CF30-4FB7-8FDD-AC5EE4CA1142}" dt="2025-09-12T13:42:35.081" v="3661" actId="1036"/>
          <ac:spMkLst>
            <pc:docMk/>
            <pc:sldMk cId="579064997" sldId="2147474137"/>
            <ac:spMk id="18" creationId="{907CBAA2-77D0-544A-0EE7-B445F2D9BA98}"/>
          </ac:spMkLst>
        </pc:spChg>
        <pc:spChg chg="mod">
          <ac:chgData name="Karolina Guillen" userId="c1c08796-a0be-47c6-af52-5d31fd96ec50" providerId="ADAL" clId="{58B5FDDC-CF30-4FB7-8FDD-AC5EE4CA1142}" dt="2025-09-12T13:42:23.840" v="3653"/>
          <ac:spMkLst>
            <pc:docMk/>
            <pc:sldMk cId="579064997" sldId="2147474137"/>
            <ac:spMk id="20" creationId="{B84FBF28-49A7-8A0A-4E3E-69C41DFC8BB5}"/>
          </ac:spMkLst>
        </pc:spChg>
        <pc:spChg chg="mod">
          <ac:chgData name="Karolina Guillen" userId="c1c08796-a0be-47c6-af52-5d31fd96ec50" providerId="ADAL" clId="{58B5FDDC-CF30-4FB7-8FDD-AC5EE4CA1142}" dt="2025-09-12T13:42:47.788" v="3668" actId="20577"/>
          <ac:spMkLst>
            <pc:docMk/>
            <pc:sldMk cId="579064997" sldId="2147474137"/>
            <ac:spMk id="21" creationId="{3A27DE77-D92C-EA92-8827-23D1B49D28B9}"/>
          </ac:spMkLst>
        </pc:spChg>
        <pc:spChg chg="add mod">
          <ac:chgData name="Karolina Guillen" userId="c1c08796-a0be-47c6-af52-5d31fd96ec50" providerId="ADAL" clId="{58B5FDDC-CF30-4FB7-8FDD-AC5EE4CA1142}" dt="2025-09-12T13:43:00.517" v="3691" actId="1036"/>
          <ac:spMkLst>
            <pc:docMk/>
            <pc:sldMk cId="579064997" sldId="2147474137"/>
            <ac:spMk id="22" creationId="{84A4D780-DF9A-81A1-F234-196DBB88C39F}"/>
          </ac:spMkLst>
        </pc:spChg>
        <pc:spChg chg="mod">
          <ac:chgData name="Karolina Guillen" userId="c1c08796-a0be-47c6-af52-5d31fd96ec50" providerId="ADAL" clId="{58B5FDDC-CF30-4FB7-8FDD-AC5EE4CA1142}" dt="2025-09-12T13:42:49.728" v="3669"/>
          <ac:spMkLst>
            <pc:docMk/>
            <pc:sldMk cId="579064997" sldId="2147474137"/>
            <ac:spMk id="24" creationId="{CD1BA139-B261-8EEF-C0D5-1484145BA4D9}"/>
          </ac:spMkLst>
        </pc:spChg>
        <pc:spChg chg="mod">
          <ac:chgData name="Karolina Guillen" userId="c1c08796-a0be-47c6-af52-5d31fd96ec50" providerId="ADAL" clId="{58B5FDDC-CF30-4FB7-8FDD-AC5EE4CA1142}" dt="2025-09-12T13:43:04.996" v="3693" actId="20577"/>
          <ac:spMkLst>
            <pc:docMk/>
            <pc:sldMk cId="579064997" sldId="2147474137"/>
            <ac:spMk id="25" creationId="{B398A20F-CC04-48D6-E9CC-566A2BFA10E5}"/>
          </ac:spMkLst>
        </pc:spChg>
        <pc:grpChg chg="add mod">
          <ac:chgData name="Karolina Guillen" userId="c1c08796-a0be-47c6-af52-5d31fd96ec50" providerId="ADAL" clId="{58B5FDDC-CF30-4FB7-8FDD-AC5EE4CA1142}" dt="2025-09-12T13:41:36.175" v="3648" actId="164"/>
          <ac:grpSpMkLst>
            <pc:docMk/>
            <pc:sldMk cId="579064997" sldId="2147474137"/>
            <ac:grpSpMk id="9" creationId="{64891A61-9DE4-6ED9-EC57-FF2CDE008286}"/>
          </ac:grpSpMkLst>
        </pc:grpChg>
        <pc:grpChg chg="add mod">
          <ac:chgData name="Karolina Guillen" userId="c1c08796-a0be-47c6-af52-5d31fd96ec50" providerId="ADAL" clId="{58B5FDDC-CF30-4FB7-8FDD-AC5EE4CA1142}" dt="2025-09-12T13:41:50.665" v="3650" actId="1076"/>
          <ac:grpSpMkLst>
            <pc:docMk/>
            <pc:sldMk cId="579064997" sldId="2147474137"/>
            <ac:grpSpMk id="12" creationId="{ABB72B22-7463-9F87-DDF9-50CAE2B90FE0}"/>
          </ac:grpSpMkLst>
        </pc:grpChg>
        <pc:grpChg chg="add mod">
          <ac:chgData name="Karolina Guillen" userId="c1c08796-a0be-47c6-af52-5d31fd96ec50" providerId="ADAL" clId="{58B5FDDC-CF30-4FB7-8FDD-AC5EE4CA1142}" dt="2025-09-12T13:42:35.081" v="3661" actId="1036"/>
          <ac:grpSpMkLst>
            <pc:docMk/>
            <pc:sldMk cId="579064997" sldId="2147474137"/>
            <ac:grpSpMk id="19" creationId="{05CC130B-921A-EF63-3691-973149E881FC}"/>
          </ac:grpSpMkLst>
        </pc:grpChg>
        <pc:grpChg chg="add mod">
          <ac:chgData name="Karolina Guillen" userId="c1c08796-a0be-47c6-af52-5d31fd96ec50" providerId="ADAL" clId="{58B5FDDC-CF30-4FB7-8FDD-AC5EE4CA1142}" dt="2025-09-12T13:43:00.517" v="3691" actId="1036"/>
          <ac:grpSpMkLst>
            <pc:docMk/>
            <pc:sldMk cId="579064997" sldId="2147474137"/>
            <ac:grpSpMk id="23" creationId="{6C0C5288-0EFD-3C5B-DE73-D04413F0C6E5}"/>
          </ac:grpSpMkLst>
        </pc:grp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58B5FDDC-CF30-4FB7-8FDD-AC5EE4CA1142}" dt="2025-09-09T17:52:42.209" v="87" actId="20577"/>
              <pc2:cmMkLst xmlns:pc2="http://schemas.microsoft.com/office/powerpoint/2019/9/main/command">
                <pc:docMk/>
                <pc:sldMk cId="579064997" sldId="2147474137"/>
                <pc2:cmMk id="{7EC76968-B21F-42F9-8218-E937C0942A2B}"/>
              </pc2:cmMkLst>
            </pc226:cmChg>
          </p:ext>
        </pc:extLst>
      </pc:sldChg>
      <pc:sldChg chg="delSp modSp mod modCm">
        <pc:chgData name="Karolina Guillen" userId="c1c08796-a0be-47c6-af52-5d31fd96ec50" providerId="ADAL" clId="{58B5FDDC-CF30-4FB7-8FDD-AC5EE4CA1142}" dt="2025-09-29T18:55:40.696" v="7528"/>
        <pc:sldMkLst>
          <pc:docMk/>
          <pc:sldMk cId="576774955" sldId="2147474156"/>
        </pc:sldMkLst>
        <pc:spChg chg="mod">
          <ac:chgData name="Karolina Guillen" userId="c1c08796-a0be-47c6-af52-5d31fd96ec50" providerId="ADAL" clId="{58B5FDDC-CF30-4FB7-8FDD-AC5EE4CA1142}" dt="2025-09-09T18:10:52.711" v="421" actId="1036"/>
          <ac:spMkLst>
            <pc:docMk/>
            <pc:sldMk cId="576774955" sldId="2147474156"/>
            <ac:spMk id="2" creationId="{B1B7A2D2-E66E-C8E4-B1AB-813D92B99C1E}"/>
          </ac:spMkLst>
        </pc:spChg>
        <pc:spChg chg="mod">
          <ac:chgData name="Karolina Guillen" userId="c1c08796-a0be-47c6-af52-5d31fd96ec50" providerId="ADAL" clId="{58B5FDDC-CF30-4FB7-8FDD-AC5EE4CA1142}" dt="2025-09-29T18:55:40.696" v="7528"/>
          <ac:spMkLst>
            <pc:docMk/>
            <pc:sldMk cId="576774955" sldId="2147474156"/>
            <ac:spMk id="4" creationId="{F36732D5-679D-6614-A2BF-FEAD6C9CBD7A}"/>
          </ac:spMkLst>
        </pc:spChg>
        <pc:spChg chg="mod">
          <ac:chgData name="Karolina Guillen" userId="c1c08796-a0be-47c6-af52-5d31fd96ec50" providerId="ADAL" clId="{58B5FDDC-CF30-4FB7-8FDD-AC5EE4CA1142}" dt="2025-09-09T18:05:42.203" v="97" actId="20577"/>
          <ac:spMkLst>
            <pc:docMk/>
            <pc:sldMk cId="576774955" sldId="2147474156"/>
            <ac:spMk id="8" creationId="{567B9C75-AF71-64C9-1CD6-E4904C9F36D3}"/>
          </ac:spMkLst>
        </pc:spChg>
        <pc:spChg chg="mod">
          <ac:chgData name="Karolina Guillen" userId="c1c08796-a0be-47c6-af52-5d31fd96ec50" providerId="ADAL" clId="{58B5FDDC-CF30-4FB7-8FDD-AC5EE4CA1142}" dt="2025-09-09T18:05:55.888" v="99" actId="20577"/>
          <ac:spMkLst>
            <pc:docMk/>
            <pc:sldMk cId="576774955" sldId="2147474156"/>
            <ac:spMk id="9" creationId="{8A62B9D8-92A1-6B75-2B5C-40486622F111}"/>
          </ac:spMkLst>
        </pc:spChg>
        <pc:spChg chg="mod">
          <ac:chgData name="Karolina Guillen" userId="c1c08796-a0be-47c6-af52-5d31fd96ec50" providerId="ADAL" clId="{58B5FDDC-CF30-4FB7-8FDD-AC5EE4CA1142}" dt="2025-09-12T13:33:34.114" v="3595" actId="14100"/>
          <ac:spMkLst>
            <pc:docMk/>
            <pc:sldMk cId="576774955" sldId="2147474156"/>
            <ac:spMk id="10" creationId="{78CC302C-D951-6CE8-2895-205872E6F74C}"/>
          </ac:spMkLst>
        </pc:spChg>
        <pc:spChg chg="mod">
          <ac:chgData name="Karolina Guillen" userId="c1c08796-a0be-47c6-af52-5d31fd96ec50" providerId="ADAL" clId="{58B5FDDC-CF30-4FB7-8FDD-AC5EE4CA1142}" dt="2025-09-09T18:05:58.687" v="100" actId="20577"/>
          <ac:spMkLst>
            <pc:docMk/>
            <pc:sldMk cId="576774955" sldId="2147474156"/>
            <ac:spMk id="13" creationId="{FF681C7A-284F-E7F0-59A9-1540C7916284}"/>
          </ac:spMkLst>
        </pc:spChg>
        <pc:spChg chg="mod">
          <ac:chgData name="Karolina Guillen" userId="c1c08796-a0be-47c6-af52-5d31fd96ec50" providerId="ADAL" clId="{58B5FDDC-CF30-4FB7-8FDD-AC5EE4CA1142}" dt="2025-09-09T18:06:01.819" v="101" actId="20577"/>
          <ac:spMkLst>
            <pc:docMk/>
            <pc:sldMk cId="576774955" sldId="2147474156"/>
            <ac:spMk id="17" creationId="{79797940-8E4F-6425-BEC8-AE55318B7D68}"/>
          </ac:spMkLst>
        </pc:spChg>
        <pc:spChg chg="mod">
          <ac:chgData name="Karolina Guillen" userId="c1c08796-a0be-47c6-af52-5d31fd96ec50" providerId="ADAL" clId="{58B5FDDC-CF30-4FB7-8FDD-AC5EE4CA1142}" dt="2025-09-09T18:06:04.141" v="102" actId="20577"/>
          <ac:spMkLst>
            <pc:docMk/>
            <pc:sldMk cId="576774955" sldId="2147474156"/>
            <ac:spMk id="18" creationId="{9744D89B-20BF-44A0-63C8-09CD5959E6FE}"/>
          </ac:spMkLst>
        </pc:sp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58B5FDDC-CF30-4FB7-8FDD-AC5EE4CA1142}" dt="2025-09-09T18:07:52.100" v="139" actId="20577"/>
              <pc2:cmMkLst xmlns:pc2="http://schemas.microsoft.com/office/powerpoint/2019/9/main/command">
                <pc:docMk/>
                <pc:sldMk cId="576774955" sldId="2147474156"/>
                <pc2:cmMk id="{51A20EF8-72C0-4008-9FEC-3FB38E43E88B}"/>
              </pc2:cmMkLst>
            </pc226:cmChg>
          </p:ext>
        </pc:extLst>
      </pc:sldChg>
      <pc:sldChg chg="delSp modSp mod">
        <pc:chgData name="Karolina Guillen" userId="c1c08796-a0be-47c6-af52-5d31fd96ec50" providerId="ADAL" clId="{58B5FDDC-CF30-4FB7-8FDD-AC5EE4CA1142}" dt="2025-09-12T13:33:43.121" v="3596" actId="14100"/>
        <pc:sldMkLst>
          <pc:docMk/>
          <pc:sldMk cId="3081442274" sldId="2147474157"/>
        </pc:sldMkLst>
        <pc:spChg chg="mod">
          <ac:chgData name="Karolina Guillen" userId="c1c08796-a0be-47c6-af52-5d31fd96ec50" providerId="ADAL" clId="{58B5FDDC-CF30-4FB7-8FDD-AC5EE4CA1142}" dt="2025-09-12T13:33:43.121" v="3596" actId="14100"/>
          <ac:spMkLst>
            <pc:docMk/>
            <pc:sldMk cId="3081442274" sldId="2147474157"/>
            <ac:spMk id="10" creationId="{31D7E187-A478-E333-AA97-A7A6ADA66487}"/>
          </ac:spMkLst>
        </pc:spChg>
      </pc:sldChg>
      <pc:sldChg chg="delSp modSp mod">
        <pc:chgData name="Karolina Guillen" userId="c1c08796-a0be-47c6-af52-5d31fd96ec50" providerId="ADAL" clId="{58B5FDDC-CF30-4FB7-8FDD-AC5EE4CA1142}" dt="2025-09-12T13:33:48.573" v="3598" actId="14100"/>
        <pc:sldMkLst>
          <pc:docMk/>
          <pc:sldMk cId="1609978631" sldId="2147474159"/>
        </pc:sldMkLst>
        <pc:spChg chg="mod">
          <ac:chgData name="Karolina Guillen" userId="c1c08796-a0be-47c6-af52-5d31fd96ec50" providerId="ADAL" clId="{58B5FDDC-CF30-4FB7-8FDD-AC5EE4CA1142}" dt="2025-09-12T13:33:48.573" v="3598" actId="14100"/>
          <ac:spMkLst>
            <pc:docMk/>
            <pc:sldMk cId="1609978631" sldId="2147474159"/>
            <ac:spMk id="10" creationId="{CBE6DD2D-D31F-1E44-E36A-27BF1D3DF521}"/>
          </ac:spMkLst>
        </pc:spChg>
        <pc:graphicFrameChg chg="mod">
          <ac:chgData name="Karolina Guillen" userId="c1c08796-a0be-47c6-af52-5d31fd96ec50" providerId="ADAL" clId="{58B5FDDC-CF30-4FB7-8FDD-AC5EE4CA1142}" dt="2025-09-11T18:15:31.007" v="3055" actId="692"/>
          <ac:graphicFrameMkLst>
            <pc:docMk/>
            <pc:sldMk cId="1609978631" sldId="2147474159"/>
            <ac:graphicFrameMk id="2" creationId="{E12FCA04-C128-CC50-5E66-631B41142E9B}"/>
          </ac:graphicFrameMkLst>
        </pc:graphicFrameChg>
      </pc:sldChg>
      <pc:sldChg chg="addSp delSp modSp mod">
        <pc:chgData name="Karolina Guillen" userId="c1c08796-a0be-47c6-af52-5d31fd96ec50" providerId="ADAL" clId="{58B5FDDC-CF30-4FB7-8FDD-AC5EE4CA1142}" dt="2025-09-12T13:33:55.661" v="3600" actId="14100"/>
        <pc:sldMkLst>
          <pc:docMk/>
          <pc:sldMk cId="1278464707" sldId="2147474160"/>
        </pc:sldMkLst>
        <pc:spChg chg="mod topLvl">
          <ac:chgData name="Karolina Guillen" userId="c1c08796-a0be-47c6-af52-5d31fd96ec50" providerId="ADAL" clId="{58B5FDDC-CF30-4FB7-8FDD-AC5EE4CA1142}" dt="2025-09-09T18:23:46.002" v="478" actId="165"/>
          <ac:spMkLst>
            <pc:docMk/>
            <pc:sldMk cId="1278464707" sldId="2147474160"/>
            <ac:spMk id="2" creationId="{8656472F-7ADD-F382-E600-CC4B0BF9E529}"/>
          </ac:spMkLst>
        </pc:spChg>
        <pc:spChg chg="mod">
          <ac:chgData name="Karolina Guillen" userId="c1c08796-a0be-47c6-af52-5d31fd96ec50" providerId="ADAL" clId="{58B5FDDC-CF30-4FB7-8FDD-AC5EE4CA1142}" dt="2025-09-09T18:23:44.164" v="477" actId="12788"/>
          <ac:spMkLst>
            <pc:docMk/>
            <pc:sldMk cId="1278464707" sldId="2147474160"/>
            <ac:spMk id="8" creationId="{FAB7130B-F494-2ABF-35CF-BA8F6F95614E}"/>
          </ac:spMkLst>
        </pc:spChg>
        <pc:spChg chg="mod">
          <ac:chgData name="Karolina Guillen" userId="c1c08796-a0be-47c6-af52-5d31fd96ec50" providerId="ADAL" clId="{58B5FDDC-CF30-4FB7-8FDD-AC5EE4CA1142}" dt="2025-09-12T13:33:55.661" v="3600" actId="14100"/>
          <ac:spMkLst>
            <pc:docMk/>
            <pc:sldMk cId="1278464707" sldId="2147474160"/>
            <ac:spMk id="10" creationId="{AE4F2F2D-EE69-4765-C47E-37C9DEF48E8A}"/>
          </ac:spMkLst>
        </pc:spChg>
        <pc:spChg chg="mod topLvl">
          <ac:chgData name="Karolina Guillen" userId="c1c08796-a0be-47c6-af52-5d31fd96ec50" providerId="ADAL" clId="{58B5FDDC-CF30-4FB7-8FDD-AC5EE4CA1142}" dt="2025-09-09T18:23:46.002" v="478" actId="165"/>
          <ac:spMkLst>
            <pc:docMk/>
            <pc:sldMk cId="1278464707" sldId="2147474160"/>
            <ac:spMk id="22" creationId="{B18E1BFB-2BB2-7462-1941-9AF5E28E2C9E}"/>
          </ac:spMkLst>
        </pc:spChg>
        <pc:spChg chg="mod topLvl">
          <ac:chgData name="Karolina Guillen" userId="c1c08796-a0be-47c6-af52-5d31fd96ec50" providerId="ADAL" clId="{58B5FDDC-CF30-4FB7-8FDD-AC5EE4CA1142}" dt="2025-09-09T18:23:46.002" v="478" actId="165"/>
          <ac:spMkLst>
            <pc:docMk/>
            <pc:sldMk cId="1278464707" sldId="2147474160"/>
            <ac:spMk id="23" creationId="{E89DCDC4-56EF-72A4-1E19-D4ECF57ACC0E}"/>
          </ac:spMkLst>
        </pc:spChg>
        <pc:spChg chg="mod topLvl">
          <ac:chgData name="Karolina Guillen" userId="c1c08796-a0be-47c6-af52-5d31fd96ec50" providerId="ADAL" clId="{58B5FDDC-CF30-4FB7-8FDD-AC5EE4CA1142}" dt="2025-09-09T18:23:46.002" v="478" actId="165"/>
          <ac:spMkLst>
            <pc:docMk/>
            <pc:sldMk cId="1278464707" sldId="2147474160"/>
            <ac:spMk id="24" creationId="{6408E462-B703-0933-ACE7-5EC53E418094}"/>
          </ac:spMkLst>
        </pc:spChg>
        <pc:picChg chg="mod topLvl">
          <ac:chgData name="Karolina Guillen" userId="c1c08796-a0be-47c6-af52-5d31fd96ec50" providerId="ADAL" clId="{58B5FDDC-CF30-4FB7-8FDD-AC5EE4CA1142}" dt="2025-09-09T18:23:46.002" v="478" actId="165"/>
          <ac:picMkLst>
            <pc:docMk/>
            <pc:sldMk cId="1278464707" sldId="2147474160"/>
            <ac:picMk id="4" creationId="{86414084-E47C-E51D-EC43-2E818268E7D1}"/>
          </ac:picMkLst>
        </pc:picChg>
        <pc:picChg chg="mod topLvl">
          <ac:chgData name="Karolina Guillen" userId="c1c08796-a0be-47c6-af52-5d31fd96ec50" providerId="ADAL" clId="{58B5FDDC-CF30-4FB7-8FDD-AC5EE4CA1142}" dt="2025-09-09T18:23:46.002" v="478" actId="165"/>
          <ac:picMkLst>
            <pc:docMk/>
            <pc:sldMk cId="1278464707" sldId="2147474160"/>
            <ac:picMk id="30" creationId="{91561524-561F-19D7-5000-6F4E6B9BF1B4}"/>
          </ac:picMkLst>
        </pc:picChg>
        <pc:picChg chg="mod topLvl">
          <ac:chgData name="Karolina Guillen" userId="c1c08796-a0be-47c6-af52-5d31fd96ec50" providerId="ADAL" clId="{58B5FDDC-CF30-4FB7-8FDD-AC5EE4CA1142}" dt="2025-09-09T18:23:46.002" v="478" actId="165"/>
          <ac:picMkLst>
            <pc:docMk/>
            <pc:sldMk cId="1278464707" sldId="2147474160"/>
            <ac:picMk id="32" creationId="{D4C78899-250B-31AD-9F94-D0677CCDC468}"/>
          </ac:picMkLst>
        </pc:picChg>
        <pc:picChg chg="mod topLvl">
          <ac:chgData name="Karolina Guillen" userId="c1c08796-a0be-47c6-af52-5d31fd96ec50" providerId="ADAL" clId="{58B5FDDC-CF30-4FB7-8FDD-AC5EE4CA1142}" dt="2025-09-09T18:23:46.002" v="478" actId="165"/>
          <ac:picMkLst>
            <pc:docMk/>
            <pc:sldMk cId="1278464707" sldId="2147474160"/>
            <ac:picMk id="34" creationId="{1D14E2AA-9212-20C4-5E30-E770E34B28B6}"/>
          </ac:picMkLst>
        </pc:picChg>
      </pc:sldChg>
      <pc:sldChg chg="delSp modSp mod">
        <pc:chgData name="Karolina Guillen" userId="c1c08796-a0be-47c6-af52-5d31fd96ec50" providerId="ADAL" clId="{58B5FDDC-CF30-4FB7-8FDD-AC5EE4CA1142}" dt="2025-09-12T13:34:01.466" v="3602" actId="14100"/>
        <pc:sldMkLst>
          <pc:docMk/>
          <pc:sldMk cId="725489248" sldId="2147474161"/>
        </pc:sldMkLst>
        <pc:spChg chg="mod">
          <ac:chgData name="Karolina Guillen" userId="c1c08796-a0be-47c6-af52-5d31fd96ec50" providerId="ADAL" clId="{58B5FDDC-CF30-4FB7-8FDD-AC5EE4CA1142}" dt="2025-09-12T13:34:01.466" v="3602" actId="14100"/>
          <ac:spMkLst>
            <pc:docMk/>
            <pc:sldMk cId="725489248" sldId="2147474161"/>
            <ac:spMk id="10" creationId="{3A60894E-6B26-BA06-FF51-EE917D64AE7A}"/>
          </ac:spMkLst>
        </pc:spChg>
      </pc:sldChg>
      <pc:sldChg chg="addSp delSp modSp mod modCm">
        <pc:chgData name="Karolina Guillen" userId="c1c08796-a0be-47c6-af52-5d31fd96ec50" providerId="ADAL" clId="{58B5FDDC-CF30-4FB7-8FDD-AC5EE4CA1142}" dt="2025-09-12T15:18:41.790" v="3745" actId="207"/>
        <pc:sldMkLst>
          <pc:docMk/>
          <pc:sldMk cId="3835135218" sldId="2147474162"/>
        </pc:sldMkLst>
        <pc:spChg chg="mod topLvl">
          <ac:chgData name="Karolina Guillen" userId="c1c08796-a0be-47c6-af52-5d31fd96ec50" providerId="ADAL" clId="{58B5FDDC-CF30-4FB7-8FDD-AC5EE4CA1142}" dt="2025-09-10T14:28:57.013" v="3003" actId="164"/>
          <ac:spMkLst>
            <pc:docMk/>
            <pc:sldMk cId="3835135218" sldId="2147474162"/>
            <ac:spMk id="3" creationId="{B152DFEE-C68C-E776-CC50-E97DA5BA6F9C}"/>
          </ac:spMkLst>
        </pc:spChg>
        <pc:spChg chg="mod ord topLvl">
          <ac:chgData name="Karolina Guillen" userId="c1c08796-a0be-47c6-af52-5d31fd96ec50" providerId="ADAL" clId="{58B5FDDC-CF30-4FB7-8FDD-AC5EE4CA1142}" dt="2025-09-10T14:28:57.013" v="3003" actId="164"/>
          <ac:spMkLst>
            <pc:docMk/>
            <pc:sldMk cId="3835135218" sldId="2147474162"/>
            <ac:spMk id="5" creationId="{FB77291A-B1B8-DB60-6206-F1AE76810AF0}"/>
          </ac:spMkLst>
        </pc:spChg>
        <pc:spChg chg="mod ord topLvl">
          <ac:chgData name="Karolina Guillen" userId="c1c08796-a0be-47c6-af52-5d31fd96ec50" providerId="ADAL" clId="{58B5FDDC-CF30-4FB7-8FDD-AC5EE4CA1142}" dt="2025-09-12T15:18:41.790" v="3745" actId="207"/>
          <ac:spMkLst>
            <pc:docMk/>
            <pc:sldMk cId="3835135218" sldId="2147474162"/>
            <ac:spMk id="7" creationId="{14D82E32-CB70-10FB-8BF4-6789E74F95FF}"/>
          </ac:spMkLst>
        </pc:spChg>
        <pc:spChg chg="add mod ord topLvl">
          <ac:chgData name="Karolina Guillen" userId="c1c08796-a0be-47c6-af52-5d31fd96ec50" providerId="ADAL" clId="{58B5FDDC-CF30-4FB7-8FDD-AC5EE4CA1142}" dt="2025-09-10T14:28:43.624" v="3001" actId="164"/>
          <ac:spMkLst>
            <pc:docMk/>
            <pc:sldMk cId="3835135218" sldId="2147474162"/>
            <ac:spMk id="9" creationId="{D860E951-B6D2-752D-A12C-41820AF6FA9D}"/>
          </ac:spMkLst>
        </pc:spChg>
        <pc:spChg chg="mod">
          <ac:chgData name="Karolina Guillen" userId="c1c08796-a0be-47c6-af52-5d31fd96ec50" providerId="ADAL" clId="{58B5FDDC-CF30-4FB7-8FDD-AC5EE4CA1142}" dt="2025-09-12T13:34:12.245" v="3605" actId="14100"/>
          <ac:spMkLst>
            <pc:docMk/>
            <pc:sldMk cId="3835135218" sldId="2147474162"/>
            <ac:spMk id="10" creationId="{49624EEF-36BC-E371-EBAC-7EC457F15665}"/>
          </ac:spMkLst>
        </pc:spChg>
        <pc:spChg chg="add mod topLvl">
          <ac:chgData name="Karolina Guillen" userId="c1c08796-a0be-47c6-af52-5d31fd96ec50" providerId="ADAL" clId="{58B5FDDC-CF30-4FB7-8FDD-AC5EE4CA1142}" dt="2025-09-12T15:12:06.039" v="3721" actId="20577"/>
          <ac:spMkLst>
            <pc:docMk/>
            <pc:sldMk cId="3835135218" sldId="2147474162"/>
            <ac:spMk id="17" creationId="{BDFB1F31-4040-CA8B-4354-995C90A619F3}"/>
          </ac:spMkLst>
        </pc:spChg>
        <pc:grpChg chg="add mod">
          <ac:chgData name="Karolina Guillen" userId="c1c08796-a0be-47c6-af52-5d31fd96ec50" providerId="ADAL" clId="{58B5FDDC-CF30-4FB7-8FDD-AC5EE4CA1142}" dt="2025-09-10T14:28:47.890" v="3002" actId="553"/>
          <ac:grpSpMkLst>
            <pc:docMk/>
            <pc:sldMk cId="3835135218" sldId="2147474162"/>
            <ac:grpSpMk id="4" creationId="{11EB7D84-4760-6FB1-A244-98CA287A562E}"/>
          </ac:grpSpMkLst>
        </pc:grpChg>
        <pc:grpChg chg="add mod">
          <ac:chgData name="Karolina Guillen" userId="c1c08796-a0be-47c6-af52-5d31fd96ec50" providerId="ADAL" clId="{58B5FDDC-CF30-4FB7-8FDD-AC5EE4CA1142}" dt="2025-09-12T15:18:12.384" v="3740" actId="1076"/>
          <ac:grpSpMkLst>
            <pc:docMk/>
            <pc:sldMk cId="3835135218" sldId="2147474162"/>
            <ac:grpSpMk id="6" creationId="{D2C88478-2033-147B-6846-A913C5037382}"/>
          </ac:grpSpMkLst>
        </pc:grpChg>
        <pc:graphicFrameChg chg="mod topLvl">
          <ac:chgData name="Karolina Guillen" userId="c1c08796-a0be-47c6-af52-5d31fd96ec50" providerId="ADAL" clId="{58B5FDDC-CF30-4FB7-8FDD-AC5EE4CA1142}" dt="2025-09-10T14:28:57.013" v="3003" actId="164"/>
          <ac:graphicFrameMkLst>
            <pc:docMk/>
            <pc:sldMk cId="3835135218" sldId="2147474162"/>
            <ac:graphicFrameMk id="2" creationId="{9C0F067F-9B1B-50EC-969E-C84343E32D22}"/>
          </ac:graphicFrameMkLst>
        </pc:graphicFrameChg>
        <pc:picChg chg="add mod topLvl">
          <ac:chgData name="Karolina Guillen" userId="c1c08796-a0be-47c6-af52-5d31fd96ec50" providerId="ADAL" clId="{58B5FDDC-CF30-4FB7-8FDD-AC5EE4CA1142}" dt="2025-09-10T14:28:43.624" v="3001" actId="164"/>
          <ac:picMkLst>
            <pc:docMk/>
            <pc:sldMk cId="3835135218" sldId="2147474162"/>
            <ac:picMk id="20" creationId="{CD9F3CA8-841E-6D4F-6396-7600496A404F}"/>
          </ac:picMkLst>
        </pc:pic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58B5FDDC-CF30-4FB7-8FDD-AC5EE4CA1142}" dt="2025-09-09T18:24:11.072" v="479" actId="20577"/>
              <pc2:cmMkLst xmlns:pc2="http://schemas.microsoft.com/office/powerpoint/2019/9/main/command">
                <pc:docMk/>
                <pc:sldMk cId="3835135218" sldId="2147474162"/>
                <pc2:cmMk id="{F075C6B0-26EF-4AF1-9788-3BFE664A63EC}"/>
              </pc2:cmMkLst>
            </pc226:cmChg>
          </p:ext>
        </pc:extLst>
      </pc:sldChg>
      <pc:sldChg chg="addSp delSp modSp del mod">
        <pc:chgData name="Karolina Guillen" userId="c1c08796-a0be-47c6-af52-5d31fd96ec50" providerId="ADAL" clId="{58B5FDDC-CF30-4FB7-8FDD-AC5EE4CA1142}" dt="2025-09-29T17:43:25.411" v="7293" actId="47"/>
        <pc:sldMkLst>
          <pc:docMk/>
          <pc:sldMk cId="948554547" sldId="2147474163"/>
        </pc:sldMkLst>
        <pc:spChg chg="mod">
          <ac:chgData name="Karolina Guillen" userId="c1c08796-a0be-47c6-af52-5d31fd96ec50" providerId="ADAL" clId="{58B5FDDC-CF30-4FB7-8FDD-AC5EE4CA1142}" dt="2025-09-29T17:19:57.337" v="7056"/>
          <ac:spMkLst>
            <pc:docMk/>
            <pc:sldMk cId="948554547" sldId="2147474163"/>
            <ac:spMk id="3" creationId="{EB917A3C-7B9D-194E-8AC2-1E0C4A4389A0}"/>
          </ac:spMkLst>
        </pc:spChg>
        <pc:spChg chg="mod">
          <ac:chgData name="Karolina Guillen" userId="c1c08796-a0be-47c6-af52-5d31fd96ec50" providerId="ADAL" clId="{58B5FDDC-CF30-4FB7-8FDD-AC5EE4CA1142}" dt="2025-09-29T17:22:14.348" v="7158" actId="20577"/>
          <ac:spMkLst>
            <pc:docMk/>
            <pc:sldMk cId="948554547" sldId="2147474163"/>
            <ac:spMk id="4" creationId="{BD987811-2098-7F2D-452F-7B6ECB2BD98B}"/>
          </ac:spMkLst>
        </pc:spChg>
        <pc:spChg chg="mod">
          <ac:chgData name="Karolina Guillen" userId="c1c08796-a0be-47c6-af52-5d31fd96ec50" providerId="ADAL" clId="{58B5FDDC-CF30-4FB7-8FDD-AC5EE4CA1142}" dt="2025-09-29T17:18:28.912" v="6984" actId="20577"/>
          <ac:spMkLst>
            <pc:docMk/>
            <pc:sldMk cId="948554547" sldId="2147474163"/>
            <ac:spMk id="7" creationId="{A88679EA-91CE-A316-9753-C87D4872F4BF}"/>
          </ac:spMkLst>
        </pc:spChg>
        <pc:spChg chg="mod">
          <ac:chgData name="Karolina Guillen" userId="c1c08796-a0be-47c6-af52-5d31fd96ec50" providerId="ADAL" clId="{58B5FDDC-CF30-4FB7-8FDD-AC5EE4CA1142}" dt="2025-09-29T17:06:13.519" v="6739" actId="20577"/>
          <ac:spMkLst>
            <pc:docMk/>
            <pc:sldMk cId="948554547" sldId="2147474163"/>
            <ac:spMk id="8" creationId="{29855240-47FA-BAC4-7117-E203E068BFCB}"/>
          </ac:spMkLst>
        </pc:spChg>
        <pc:spChg chg="mod">
          <ac:chgData name="Karolina Guillen" userId="c1c08796-a0be-47c6-af52-5d31fd96ec50" providerId="ADAL" clId="{58B5FDDC-CF30-4FB7-8FDD-AC5EE4CA1142}" dt="2025-09-29T17:19:57.337" v="7056"/>
          <ac:spMkLst>
            <pc:docMk/>
            <pc:sldMk cId="948554547" sldId="2147474163"/>
            <ac:spMk id="11" creationId="{87F60A10-1396-83D6-440E-1620CA782836}"/>
          </ac:spMkLst>
        </pc:spChg>
        <pc:spChg chg="mod">
          <ac:chgData name="Karolina Guillen" userId="c1c08796-a0be-47c6-af52-5d31fd96ec50" providerId="ADAL" clId="{58B5FDDC-CF30-4FB7-8FDD-AC5EE4CA1142}" dt="2025-09-29T17:22:17.714" v="7159" actId="20577"/>
          <ac:spMkLst>
            <pc:docMk/>
            <pc:sldMk cId="948554547" sldId="2147474163"/>
            <ac:spMk id="12" creationId="{D2F04D1B-C74F-C343-911C-A0326CB1C259}"/>
          </ac:spMkLst>
        </pc:spChg>
        <pc:spChg chg="mod topLvl">
          <ac:chgData name="Karolina Guillen" userId="c1c08796-a0be-47c6-af52-5d31fd96ec50" providerId="ADAL" clId="{58B5FDDC-CF30-4FB7-8FDD-AC5EE4CA1142}" dt="2025-09-29T17:21:16.406" v="7146" actId="164"/>
          <ac:spMkLst>
            <pc:docMk/>
            <pc:sldMk cId="948554547" sldId="2147474163"/>
            <ac:spMk id="13" creationId="{84078D51-8DCC-0A04-24A6-0E0EDEF27B72}"/>
          </ac:spMkLst>
        </pc:spChg>
        <pc:spChg chg="mod topLvl">
          <ac:chgData name="Karolina Guillen" userId="c1c08796-a0be-47c6-af52-5d31fd96ec50" providerId="ADAL" clId="{58B5FDDC-CF30-4FB7-8FDD-AC5EE4CA1142}" dt="2025-09-29T17:21:16.406" v="7146" actId="164"/>
          <ac:spMkLst>
            <pc:docMk/>
            <pc:sldMk cId="948554547" sldId="2147474163"/>
            <ac:spMk id="17" creationId="{3A5302EF-E9AE-B38C-CB69-1961131AE936}"/>
          </ac:spMkLst>
        </pc:spChg>
        <pc:spChg chg="mod topLvl">
          <ac:chgData name="Karolina Guillen" userId="c1c08796-a0be-47c6-af52-5d31fd96ec50" providerId="ADAL" clId="{58B5FDDC-CF30-4FB7-8FDD-AC5EE4CA1142}" dt="2025-09-29T17:21:30.228" v="7147" actId="164"/>
          <ac:spMkLst>
            <pc:docMk/>
            <pc:sldMk cId="948554547" sldId="2147474163"/>
            <ac:spMk id="18" creationId="{EE221375-BA25-B118-E1B2-F03B766032C7}"/>
          </ac:spMkLst>
        </pc:spChg>
        <pc:spChg chg="mod topLvl">
          <ac:chgData name="Karolina Guillen" userId="c1c08796-a0be-47c6-af52-5d31fd96ec50" providerId="ADAL" clId="{58B5FDDC-CF30-4FB7-8FDD-AC5EE4CA1142}" dt="2025-09-29T17:21:30.228" v="7147" actId="164"/>
          <ac:spMkLst>
            <pc:docMk/>
            <pc:sldMk cId="948554547" sldId="2147474163"/>
            <ac:spMk id="19" creationId="{9174D858-FF4B-450E-9E33-5DB38E555AA3}"/>
          </ac:spMkLst>
        </pc:spChg>
        <pc:spChg chg="mod topLvl">
          <ac:chgData name="Karolina Guillen" userId="c1c08796-a0be-47c6-af52-5d31fd96ec50" providerId="ADAL" clId="{58B5FDDC-CF30-4FB7-8FDD-AC5EE4CA1142}" dt="2025-09-29T17:21:35.759" v="7148" actId="164"/>
          <ac:spMkLst>
            <pc:docMk/>
            <pc:sldMk cId="948554547" sldId="2147474163"/>
            <ac:spMk id="20" creationId="{137FE30F-C238-024B-274F-197A2D13BA50}"/>
          </ac:spMkLst>
        </pc:spChg>
        <pc:spChg chg="mod topLvl">
          <ac:chgData name="Karolina Guillen" userId="c1c08796-a0be-47c6-af52-5d31fd96ec50" providerId="ADAL" clId="{58B5FDDC-CF30-4FB7-8FDD-AC5EE4CA1142}" dt="2025-09-29T17:21:35.759" v="7148" actId="164"/>
          <ac:spMkLst>
            <pc:docMk/>
            <pc:sldMk cId="948554547" sldId="2147474163"/>
            <ac:spMk id="21" creationId="{AEFAF602-A74D-FFAA-5BED-7E7C6F785E2F}"/>
          </ac:spMkLst>
        </pc:spChg>
        <pc:spChg chg="mod">
          <ac:chgData name="Karolina Guillen" userId="c1c08796-a0be-47c6-af52-5d31fd96ec50" providerId="ADAL" clId="{58B5FDDC-CF30-4FB7-8FDD-AC5EE4CA1142}" dt="2025-09-29T17:19:57.337" v="7056"/>
          <ac:spMkLst>
            <pc:docMk/>
            <pc:sldMk cId="948554547" sldId="2147474163"/>
            <ac:spMk id="23" creationId="{80CB1F2A-ACC5-4502-2451-0B6713EFCB9B}"/>
          </ac:spMkLst>
        </pc:spChg>
        <pc:spChg chg="mod topLvl">
          <ac:chgData name="Karolina Guillen" userId="c1c08796-a0be-47c6-af52-5d31fd96ec50" providerId="ADAL" clId="{58B5FDDC-CF30-4FB7-8FDD-AC5EE4CA1142}" dt="2025-09-29T17:21:06.788" v="7145" actId="164"/>
          <ac:spMkLst>
            <pc:docMk/>
            <pc:sldMk cId="948554547" sldId="2147474163"/>
            <ac:spMk id="24" creationId="{FBA48E0E-BEC9-9922-F1E5-8A51EFB5E911}"/>
          </ac:spMkLst>
        </pc:spChg>
        <pc:spChg chg="mod topLvl">
          <ac:chgData name="Karolina Guillen" userId="c1c08796-a0be-47c6-af52-5d31fd96ec50" providerId="ADAL" clId="{58B5FDDC-CF30-4FB7-8FDD-AC5EE4CA1142}" dt="2025-09-29T17:21:06.788" v="7145" actId="164"/>
          <ac:spMkLst>
            <pc:docMk/>
            <pc:sldMk cId="948554547" sldId="2147474163"/>
            <ac:spMk id="25" creationId="{DEF1A5F8-01BD-9B86-B91F-662D606B1884}"/>
          </ac:spMkLst>
        </pc:spChg>
        <pc:spChg chg="mod">
          <ac:chgData name="Karolina Guillen" userId="c1c08796-a0be-47c6-af52-5d31fd96ec50" providerId="ADAL" clId="{58B5FDDC-CF30-4FB7-8FDD-AC5EE4CA1142}" dt="2025-09-29T17:22:24.587" v="7160" actId="20577"/>
          <ac:spMkLst>
            <pc:docMk/>
            <pc:sldMk cId="948554547" sldId="2147474163"/>
            <ac:spMk id="30" creationId="{11C529D9-7C50-8C21-7248-79B3C78E496A}"/>
          </ac:spMkLst>
        </pc:spChg>
        <pc:spChg chg="mod topLvl">
          <ac:chgData name="Karolina Guillen" userId="c1c08796-a0be-47c6-af52-5d31fd96ec50" providerId="ADAL" clId="{58B5FDDC-CF30-4FB7-8FDD-AC5EE4CA1142}" dt="2025-09-29T17:21:39.748" v="7149" actId="164"/>
          <ac:spMkLst>
            <pc:docMk/>
            <pc:sldMk cId="948554547" sldId="2147474163"/>
            <ac:spMk id="32" creationId="{4B2B06C5-A344-413D-FE28-69EDE0D344FC}"/>
          </ac:spMkLst>
        </pc:spChg>
        <pc:spChg chg="mod topLvl">
          <ac:chgData name="Karolina Guillen" userId="c1c08796-a0be-47c6-af52-5d31fd96ec50" providerId="ADAL" clId="{58B5FDDC-CF30-4FB7-8FDD-AC5EE4CA1142}" dt="2025-09-29T17:21:39.748" v="7149" actId="164"/>
          <ac:spMkLst>
            <pc:docMk/>
            <pc:sldMk cId="948554547" sldId="2147474163"/>
            <ac:spMk id="33" creationId="{26B5CE7B-FF91-106D-04FC-581168A333FA}"/>
          </ac:spMkLst>
        </pc:spChg>
        <pc:spChg chg="mod">
          <ac:chgData name="Karolina Guillen" userId="c1c08796-a0be-47c6-af52-5d31fd96ec50" providerId="ADAL" clId="{58B5FDDC-CF30-4FB7-8FDD-AC5EE4CA1142}" dt="2025-09-29T17:19:57.337" v="7056"/>
          <ac:spMkLst>
            <pc:docMk/>
            <pc:sldMk cId="948554547" sldId="2147474163"/>
            <ac:spMk id="35" creationId="{5473E990-730D-1904-3F6A-1134CA0C518C}"/>
          </ac:spMkLst>
        </pc:spChg>
        <pc:spChg chg="mod">
          <ac:chgData name="Karolina Guillen" userId="c1c08796-a0be-47c6-af52-5d31fd96ec50" providerId="ADAL" clId="{58B5FDDC-CF30-4FB7-8FDD-AC5EE4CA1142}" dt="2025-09-29T17:22:03.816" v="7157" actId="20577"/>
          <ac:spMkLst>
            <pc:docMk/>
            <pc:sldMk cId="948554547" sldId="2147474163"/>
            <ac:spMk id="36" creationId="{04AEBF8B-2236-1562-09E2-190FBD569E69}"/>
          </ac:spMkLst>
        </pc:spChg>
        <pc:spChg chg="mod">
          <ac:chgData name="Karolina Guillen" userId="c1c08796-a0be-47c6-af52-5d31fd96ec50" providerId="ADAL" clId="{58B5FDDC-CF30-4FB7-8FDD-AC5EE4CA1142}" dt="2025-09-29T17:19:57.337" v="7056"/>
          <ac:spMkLst>
            <pc:docMk/>
            <pc:sldMk cId="948554547" sldId="2147474163"/>
            <ac:spMk id="38" creationId="{5A1F0CFB-7ADC-87ED-43D7-5CEC3542FC61}"/>
          </ac:spMkLst>
        </pc:spChg>
        <pc:spChg chg="mod">
          <ac:chgData name="Karolina Guillen" userId="c1c08796-a0be-47c6-af52-5d31fd96ec50" providerId="ADAL" clId="{58B5FDDC-CF30-4FB7-8FDD-AC5EE4CA1142}" dt="2025-09-29T17:22:28.544" v="7162" actId="20577"/>
          <ac:spMkLst>
            <pc:docMk/>
            <pc:sldMk cId="948554547" sldId="2147474163"/>
            <ac:spMk id="39" creationId="{12E1B566-9360-8281-E936-16F2FD59D821}"/>
          </ac:spMkLst>
        </pc:spChg>
        <pc:grpChg chg="mod">
          <ac:chgData name="Karolina Guillen" userId="c1c08796-a0be-47c6-af52-5d31fd96ec50" providerId="ADAL" clId="{58B5FDDC-CF30-4FB7-8FDD-AC5EE4CA1142}" dt="2025-09-29T17:20:06.465" v="7137" actId="1037"/>
          <ac:grpSpMkLst>
            <pc:docMk/>
            <pc:sldMk cId="948554547" sldId="2147474163"/>
            <ac:grpSpMk id="2" creationId="{D3F9572B-73B1-3A57-DBAA-47C6AF02688F}"/>
          </ac:grpSpMkLst>
        </pc:grpChg>
        <pc:grpChg chg="mod">
          <ac:chgData name="Karolina Guillen" userId="c1c08796-a0be-47c6-af52-5d31fd96ec50" providerId="ADAL" clId="{58B5FDDC-CF30-4FB7-8FDD-AC5EE4CA1142}" dt="2025-09-29T17:20:06.465" v="7137" actId="1037"/>
          <ac:grpSpMkLst>
            <pc:docMk/>
            <pc:sldMk cId="948554547" sldId="2147474163"/>
            <ac:grpSpMk id="6" creationId="{3B4A3564-F909-01E9-C2EE-E784198E404D}"/>
          </ac:grpSpMkLst>
        </pc:grpChg>
        <pc:grpChg chg="mod">
          <ac:chgData name="Karolina Guillen" userId="c1c08796-a0be-47c6-af52-5d31fd96ec50" providerId="ADAL" clId="{58B5FDDC-CF30-4FB7-8FDD-AC5EE4CA1142}" dt="2025-09-29T17:20:06.465" v="7137" actId="1037"/>
          <ac:grpSpMkLst>
            <pc:docMk/>
            <pc:sldMk cId="948554547" sldId="2147474163"/>
            <ac:grpSpMk id="22" creationId="{0F734465-477F-15A6-790E-0F19538CDCCA}"/>
          </ac:grpSpMkLst>
        </pc:grpChg>
        <pc:grpChg chg="mod">
          <ac:chgData name="Karolina Guillen" userId="c1c08796-a0be-47c6-af52-5d31fd96ec50" providerId="ADAL" clId="{58B5FDDC-CF30-4FB7-8FDD-AC5EE4CA1142}" dt="2025-09-29T17:19:42.263" v="7046" actId="1038"/>
          <ac:grpSpMkLst>
            <pc:docMk/>
            <pc:sldMk cId="948554547" sldId="2147474163"/>
            <ac:grpSpMk id="26" creationId="{D6E4C25D-B6B9-D047-09DB-7A54A573E83B}"/>
          </ac:grpSpMkLst>
        </pc:grpChg>
        <pc:grpChg chg="mod">
          <ac:chgData name="Karolina Guillen" userId="c1c08796-a0be-47c6-af52-5d31fd96ec50" providerId="ADAL" clId="{58B5FDDC-CF30-4FB7-8FDD-AC5EE4CA1142}" dt="2025-09-29T17:19:23.599" v="7000" actId="1038"/>
          <ac:grpSpMkLst>
            <pc:docMk/>
            <pc:sldMk cId="948554547" sldId="2147474163"/>
            <ac:grpSpMk id="27" creationId="{38204BD6-04DE-A8AC-E866-9A2962E3A124}"/>
          </ac:grpSpMkLst>
        </pc:grpChg>
        <pc:grpChg chg="mod">
          <ac:chgData name="Karolina Guillen" userId="c1c08796-a0be-47c6-af52-5d31fd96ec50" providerId="ADAL" clId="{58B5FDDC-CF30-4FB7-8FDD-AC5EE4CA1142}" dt="2025-09-29T17:19:53.277" v="7055" actId="1035"/>
          <ac:grpSpMkLst>
            <pc:docMk/>
            <pc:sldMk cId="948554547" sldId="2147474163"/>
            <ac:grpSpMk id="28" creationId="{FE33BB5B-4AB4-7752-A923-BCF33FB56225}"/>
          </ac:grpSpMkLst>
        </pc:grpChg>
        <pc:grpChg chg="mod">
          <ac:chgData name="Karolina Guillen" userId="c1c08796-a0be-47c6-af52-5d31fd96ec50" providerId="ADAL" clId="{58B5FDDC-CF30-4FB7-8FDD-AC5EE4CA1142}" dt="2025-09-29T17:19:48.302" v="7050" actId="1036"/>
          <ac:grpSpMkLst>
            <pc:docMk/>
            <pc:sldMk cId="948554547" sldId="2147474163"/>
            <ac:grpSpMk id="29" creationId="{08B7FE00-1672-849B-067C-F9824F58B6FD}"/>
          </ac:grpSpMkLst>
        </pc:grpChg>
        <pc:grpChg chg="add del mod">
          <ac:chgData name="Karolina Guillen" userId="c1c08796-a0be-47c6-af52-5d31fd96ec50" providerId="ADAL" clId="{58B5FDDC-CF30-4FB7-8FDD-AC5EE4CA1142}" dt="2025-09-29T17:19:36.599" v="7027" actId="1037"/>
          <ac:grpSpMkLst>
            <pc:docMk/>
            <pc:sldMk cId="948554547" sldId="2147474163"/>
            <ac:grpSpMk id="31" creationId="{64C362B5-1FAF-708E-2817-647EC6B6BEA8}"/>
          </ac:grpSpMkLst>
        </pc:grpChg>
        <pc:grpChg chg="mod">
          <ac:chgData name="Karolina Guillen" userId="c1c08796-a0be-47c6-af52-5d31fd96ec50" providerId="ADAL" clId="{58B5FDDC-CF30-4FB7-8FDD-AC5EE4CA1142}" dt="2025-09-29T17:20:06.465" v="7137" actId="1037"/>
          <ac:grpSpMkLst>
            <pc:docMk/>
            <pc:sldMk cId="948554547" sldId="2147474163"/>
            <ac:grpSpMk id="34" creationId="{2350381A-E24A-0A8D-3E07-0C7C01A9CD74}"/>
          </ac:grpSpMkLst>
        </pc:grpChg>
        <pc:grpChg chg="mod">
          <ac:chgData name="Karolina Guillen" userId="c1c08796-a0be-47c6-af52-5d31fd96ec50" providerId="ADAL" clId="{58B5FDDC-CF30-4FB7-8FDD-AC5EE4CA1142}" dt="2025-09-29T17:20:06.465" v="7137" actId="1037"/>
          <ac:grpSpMkLst>
            <pc:docMk/>
            <pc:sldMk cId="948554547" sldId="2147474163"/>
            <ac:grpSpMk id="37" creationId="{E24356E7-5EB6-A778-9BC6-7BC3572E1BF8}"/>
          </ac:grpSpMkLst>
        </pc:grpChg>
        <pc:grpChg chg="add mod">
          <ac:chgData name="Karolina Guillen" userId="c1c08796-a0be-47c6-af52-5d31fd96ec50" providerId="ADAL" clId="{58B5FDDC-CF30-4FB7-8FDD-AC5EE4CA1142}" dt="2025-09-29T17:21:06.788" v="7145" actId="164"/>
          <ac:grpSpMkLst>
            <pc:docMk/>
            <pc:sldMk cId="948554547" sldId="2147474163"/>
            <ac:grpSpMk id="40" creationId="{C80DA0A3-F445-A3BF-47F9-8F8FAC37E2D7}"/>
          </ac:grpSpMkLst>
        </pc:grpChg>
        <pc:grpChg chg="add mod">
          <ac:chgData name="Karolina Guillen" userId="c1c08796-a0be-47c6-af52-5d31fd96ec50" providerId="ADAL" clId="{58B5FDDC-CF30-4FB7-8FDD-AC5EE4CA1142}" dt="2025-09-29T17:21:16.406" v="7146" actId="164"/>
          <ac:grpSpMkLst>
            <pc:docMk/>
            <pc:sldMk cId="948554547" sldId="2147474163"/>
            <ac:grpSpMk id="41" creationId="{ED1B2FED-883B-4751-8FD0-3A9805A4E162}"/>
          </ac:grpSpMkLst>
        </pc:grpChg>
        <pc:grpChg chg="add mod">
          <ac:chgData name="Karolina Guillen" userId="c1c08796-a0be-47c6-af52-5d31fd96ec50" providerId="ADAL" clId="{58B5FDDC-CF30-4FB7-8FDD-AC5EE4CA1142}" dt="2025-09-29T17:21:30.228" v="7147" actId="164"/>
          <ac:grpSpMkLst>
            <pc:docMk/>
            <pc:sldMk cId="948554547" sldId="2147474163"/>
            <ac:grpSpMk id="42" creationId="{8623B1C0-E143-53E8-89CE-42DE249BF6DF}"/>
          </ac:grpSpMkLst>
        </pc:grpChg>
        <pc:grpChg chg="add mod">
          <ac:chgData name="Karolina Guillen" userId="c1c08796-a0be-47c6-af52-5d31fd96ec50" providerId="ADAL" clId="{58B5FDDC-CF30-4FB7-8FDD-AC5EE4CA1142}" dt="2025-09-29T17:21:35.759" v="7148" actId="164"/>
          <ac:grpSpMkLst>
            <pc:docMk/>
            <pc:sldMk cId="948554547" sldId="2147474163"/>
            <ac:grpSpMk id="43" creationId="{E2E9E1BF-961B-4145-5E25-5DB5D6CB886E}"/>
          </ac:grpSpMkLst>
        </pc:grpChg>
        <pc:grpChg chg="add mod">
          <ac:chgData name="Karolina Guillen" userId="c1c08796-a0be-47c6-af52-5d31fd96ec50" providerId="ADAL" clId="{58B5FDDC-CF30-4FB7-8FDD-AC5EE4CA1142}" dt="2025-09-29T17:21:39.748" v="7149" actId="164"/>
          <ac:grpSpMkLst>
            <pc:docMk/>
            <pc:sldMk cId="948554547" sldId="2147474163"/>
            <ac:grpSpMk id="44" creationId="{C30F8AB0-8B09-53DE-F41B-055402BFF22F}"/>
          </ac:grpSpMkLst>
        </pc:grpChg>
        <pc:graphicFrameChg chg="mod">
          <ac:chgData name="Karolina Guillen" userId="c1c08796-a0be-47c6-af52-5d31fd96ec50" providerId="ADAL" clId="{58B5FDDC-CF30-4FB7-8FDD-AC5EE4CA1142}" dt="2025-09-29T17:17:45.475" v="6978"/>
          <ac:graphicFrameMkLst>
            <pc:docMk/>
            <pc:sldMk cId="948554547" sldId="2147474163"/>
            <ac:graphicFrameMk id="9" creationId="{51DD7831-44EB-538E-3E14-B0EE0698CB51}"/>
          </ac:graphicFrameMkLst>
        </pc:graphicFrameChg>
      </pc:sldChg>
      <pc:sldChg chg="addSp delSp modSp mod">
        <pc:chgData name="Karolina Guillen" userId="c1c08796-a0be-47c6-af52-5d31fd96ec50" providerId="ADAL" clId="{58B5FDDC-CF30-4FB7-8FDD-AC5EE4CA1142}" dt="2025-09-12T18:51:49.355" v="5526" actId="14100"/>
        <pc:sldMkLst>
          <pc:docMk/>
          <pc:sldMk cId="3044052353" sldId="2147474165"/>
        </pc:sldMkLst>
      </pc:sldChg>
      <pc:sldChg chg="addSp delSp modSp mod ord">
        <pc:chgData name="Karolina Guillen" userId="c1c08796-a0be-47c6-af52-5d31fd96ec50" providerId="ADAL" clId="{58B5FDDC-CF30-4FB7-8FDD-AC5EE4CA1142}" dt="2025-09-29T18:56:07.768" v="7530"/>
        <pc:sldMkLst>
          <pc:docMk/>
          <pc:sldMk cId="3398311423" sldId="2147474166"/>
        </pc:sldMkLst>
        <pc:spChg chg="mod">
          <ac:chgData name="Karolina Guillen" userId="c1c08796-a0be-47c6-af52-5d31fd96ec50" providerId="ADAL" clId="{58B5FDDC-CF30-4FB7-8FDD-AC5EE4CA1142}" dt="2025-09-09T20:02:39.341" v="1749" actId="1035"/>
          <ac:spMkLst>
            <pc:docMk/>
            <pc:sldMk cId="3398311423" sldId="2147474166"/>
            <ac:spMk id="2" creationId="{7FEA2EAA-DB82-5022-05AE-C6E8B559AA5D}"/>
          </ac:spMkLst>
        </pc:spChg>
        <pc:spChg chg="mod">
          <ac:chgData name="Karolina Guillen" userId="c1c08796-a0be-47c6-af52-5d31fd96ec50" providerId="ADAL" clId="{58B5FDDC-CF30-4FB7-8FDD-AC5EE4CA1142}" dt="2025-09-29T18:56:07.768" v="7530"/>
          <ac:spMkLst>
            <pc:docMk/>
            <pc:sldMk cId="3398311423" sldId="2147474166"/>
            <ac:spMk id="4" creationId="{BD35AD4D-DA13-29F5-FF54-2C353EA6CC4A}"/>
          </ac:spMkLst>
        </pc:spChg>
        <pc:spChg chg="mod">
          <ac:chgData name="Karolina Guillen" userId="c1c08796-a0be-47c6-af52-5d31fd96ec50" providerId="ADAL" clId="{58B5FDDC-CF30-4FB7-8FDD-AC5EE4CA1142}" dt="2025-09-12T13:34:34.737" v="3611" actId="14100"/>
          <ac:spMkLst>
            <pc:docMk/>
            <pc:sldMk cId="3398311423" sldId="2147474166"/>
            <ac:spMk id="10" creationId="{54610620-B8AB-231E-745C-EF4112B1C84D}"/>
          </ac:spMkLst>
        </pc:spChg>
        <pc:spChg chg="mod">
          <ac:chgData name="Karolina Guillen" userId="c1c08796-a0be-47c6-af52-5d31fd96ec50" providerId="ADAL" clId="{58B5FDDC-CF30-4FB7-8FDD-AC5EE4CA1142}" dt="2025-09-15T17:22:07.187" v="6222"/>
          <ac:spMkLst>
            <pc:docMk/>
            <pc:sldMk cId="3398311423" sldId="2147474166"/>
            <ac:spMk id="23" creationId="{D5640ABD-CBC3-82ED-10FC-BA77FB0CA3C5}"/>
          </ac:spMkLst>
        </pc:spChg>
        <pc:spChg chg="mod">
          <ac:chgData name="Karolina Guillen" userId="c1c08796-a0be-47c6-af52-5d31fd96ec50" providerId="ADAL" clId="{58B5FDDC-CF30-4FB7-8FDD-AC5EE4CA1142}" dt="2025-09-15T17:33:28.915" v="6298" actId="20577"/>
          <ac:spMkLst>
            <pc:docMk/>
            <pc:sldMk cId="3398311423" sldId="2147474166"/>
            <ac:spMk id="24" creationId="{B68223F4-A9FF-313D-6AFE-4255C1C374CB}"/>
          </ac:spMkLst>
        </pc:spChg>
        <pc:spChg chg="mod">
          <ac:chgData name="Karolina Guillen" userId="c1c08796-a0be-47c6-af52-5d31fd96ec50" providerId="ADAL" clId="{58B5FDDC-CF30-4FB7-8FDD-AC5EE4CA1142}" dt="2025-09-09T20:03:16.529" v="1772" actId="12789"/>
          <ac:spMkLst>
            <pc:docMk/>
            <pc:sldMk cId="3398311423" sldId="2147474166"/>
            <ac:spMk id="34" creationId="{A60FD540-FF51-5E32-A70D-9666372FB7B7}"/>
          </ac:spMkLst>
        </pc:spChg>
        <pc:spChg chg="mod">
          <ac:chgData name="Karolina Guillen" userId="c1c08796-a0be-47c6-af52-5d31fd96ec50" providerId="ADAL" clId="{58B5FDDC-CF30-4FB7-8FDD-AC5EE4CA1142}" dt="2025-09-09T20:03:16.529" v="1772" actId="12789"/>
          <ac:spMkLst>
            <pc:docMk/>
            <pc:sldMk cId="3398311423" sldId="2147474166"/>
            <ac:spMk id="35" creationId="{45BA9F5C-F18E-8955-E2A8-399D73A904EA}"/>
          </ac:spMkLst>
        </pc:spChg>
        <pc:spChg chg="mod">
          <ac:chgData name="Karolina Guillen" userId="c1c08796-a0be-47c6-af52-5d31fd96ec50" providerId="ADAL" clId="{58B5FDDC-CF30-4FB7-8FDD-AC5EE4CA1142}" dt="2025-09-09T20:03:16.529" v="1772" actId="12789"/>
          <ac:spMkLst>
            <pc:docMk/>
            <pc:sldMk cId="3398311423" sldId="2147474166"/>
            <ac:spMk id="36" creationId="{850C87B3-EB43-9CB8-F54B-00B4E30C4197}"/>
          </ac:spMkLst>
        </pc:spChg>
        <pc:spChg chg="mod">
          <ac:chgData name="Karolina Guillen" userId="c1c08796-a0be-47c6-af52-5d31fd96ec50" providerId="ADAL" clId="{58B5FDDC-CF30-4FB7-8FDD-AC5EE4CA1142}" dt="2025-09-09T20:03:16.529" v="1772" actId="12789"/>
          <ac:spMkLst>
            <pc:docMk/>
            <pc:sldMk cId="3398311423" sldId="2147474166"/>
            <ac:spMk id="37" creationId="{B275B8D4-DAD8-7DE2-17E0-9DE25E1AC5A5}"/>
          </ac:spMkLst>
        </pc:spChg>
        <pc:spChg chg="mod">
          <ac:chgData name="Karolina Guillen" userId="c1c08796-a0be-47c6-af52-5d31fd96ec50" providerId="ADAL" clId="{58B5FDDC-CF30-4FB7-8FDD-AC5EE4CA1142}" dt="2025-09-09T20:03:16.529" v="1772" actId="12789"/>
          <ac:spMkLst>
            <pc:docMk/>
            <pc:sldMk cId="3398311423" sldId="2147474166"/>
            <ac:spMk id="38" creationId="{BE7AC9D2-8C8B-ACE6-49D2-2DC6801CA178}"/>
          </ac:spMkLst>
        </pc:spChg>
        <pc:spChg chg="mod">
          <ac:chgData name="Karolina Guillen" userId="c1c08796-a0be-47c6-af52-5d31fd96ec50" providerId="ADAL" clId="{58B5FDDC-CF30-4FB7-8FDD-AC5EE4CA1142}" dt="2025-09-15T17:35:09.529" v="6300" actId="20577"/>
          <ac:spMkLst>
            <pc:docMk/>
            <pc:sldMk cId="3398311423" sldId="2147474166"/>
            <ac:spMk id="39" creationId="{0D0EA190-08E6-EAD5-017E-51FC102DA56C}"/>
          </ac:spMkLst>
        </pc:spChg>
        <pc:grpChg chg="add mod">
          <ac:chgData name="Karolina Guillen" userId="c1c08796-a0be-47c6-af52-5d31fd96ec50" providerId="ADAL" clId="{58B5FDDC-CF30-4FB7-8FDD-AC5EE4CA1142}" dt="2025-09-15T17:22:25.455" v="6232" actId="1038"/>
          <ac:grpSpMkLst>
            <pc:docMk/>
            <pc:sldMk cId="3398311423" sldId="2147474166"/>
            <ac:grpSpMk id="22" creationId="{0DEB56E3-C121-7A65-4A74-BC19121C2C2A}"/>
          </ac:grpSpMkLst>
        </pc:grpChg>
        <pc:graphicFrameChg chg="mod">
          <ac:chgData name="Karolina Guillen" userId="c1c08796-a0be-47c6-af52-5d31fd96ec50" providerId="ADAL" clId="{58B5FDDC-CF30-4FB7-8FDD-AC5EE4CA1142}" dt="2025-09-09T20:03:05.039" v="1770" actId="1035"/>
          <ac:graphicFrameMkLst>
            <pc:docMk/>
            <pc:sldMk cId="3398311423" sldId="2147474166"/>
            <ac:graphicFrameMk id="6" creationId="{994C16FA-D616-EEB7-DD36-DF32401236AA}"/>
          </ac:graphicFrameMkLst>
        </pc:graphicFrameChg>
      </pc:sldChg>
      <pc:sldChg chg="modSp mod">
        <pc:chgData name="Karolina Guillen" userId="c1c08796-a0be-47c6-af52-5d31fd96ec50" providerId="ADAL" clId="{58B5FDDC-CF30-4FB7-8FDD-AC5EE4CA1142}" dt="2025-09-09T20:15:50.034" v="2097" actId="20577"/>
        <pc:sldMkLst>
          <pc:docMk/>
          <pc:sldMk cId="1190189275" sldId="2147474168"/>
        </pc:sldMkLst>
        <pc:spChg chg="mod">
          <ac:chgData name="Karolina Guillen" userId="c1c08796-a0be-47c6-af52-5d31fd96ec50" providerId="ADAL" clId="{58B5FDDC-CF30-4FB7-8FDD-AC5EE4CA1142}" dt="2025-09-09T20:15:50.034" v="2097" actId="20577"/>
          <ac:spMkLst>
            <pc:docMk/>
            <pc:sldMk cId="1190189275" sldId="2147474168"/>
            <ac:spMk id="4" creationId="{B822959E-2F1C-AE03-F1AF-7554EBDEB505}"/>
          </ac:spMkLst>
        </pc:spChg>
      </pc:sldChg>
      <pc:sldChg chg="addSp delSp modSp mod">
        <pc:chgData name="Karolina Guillen" userId="c1c08796-a0be-47c6-af52-5d31fd96ec50" providerId="ADAL" clId="{58B5FDDC-CF30-4FB7-8FDD-AC5EE4CA1142}" dt="2025-09-16T15:46:23.476" v="6718"/>
        <pc:sldMkLst>
          <pc:docMk/>
          <pc:sldMk cId="1755512037" sldId="2147474170"/>
        </pc:sldMkLst>
        <pc:spChg chg="mod">
          <ac:chgData name="Karolina Guillen" userId="c1c08796-a0be-47c6-af52-5d31fd96ec50" providerId="ADAL" clId="{58B5FDDC-CF30-4FB7-8FDD-AC5EE4CA1142}" dt="2025-09-12T13:35:14.861" v="3621" actId="14100"/>
          <ac:spMkLst>
            <pc:docMk/>
            <pc:sldMk cId="1755512037" sldId="2147474170"/>
            <ac:spMk id="10" creationId="{EA5027A3-CD2A-3E2D-95E4-91220ACDE0A1}"/>
          </ac:spMkLst>
        </pc:spChg>
        <pc:spChg chg="mod">
          <ac:chgData name="Karolina Guillen" userId="c1c08796-a0be-47c6-af52-5d31fd96ec50" providerId="ADAL" clId="{58B5FDDC-CF30-4FB7-8FDD-AC5EE4CA1142}" dt="2025-09-09T20:17:19.081" v="2099"/>
          <ac:spMkLst>
            <pc:docMk/>
            <pc:sldMk cId="1755512037" sldId="2147474170"/>
            <ac:spMk id="52" creationId="{C85575DB-C5A6-FA32-B081-2CE594C0D7CA}"/>
          </ac:spMkLst>
        </pc:spChg>
        <pc:picChg chg="add mod">
          <ac:chgData name="Karolina Guillen" userId="c1c08796-a0be-47c6-af52-5d31fd96ec50" providerId="ADAL" clId="{58B5FDDC-CF30-4FB7-8FDD-AC5EE4CA1142}" dt="2025-09-16T15:46:23.476" v="6718"/>
          <ac:picMkLst>
            <pc:docMk/>
            <pc:sldMk cId="1755512037" sldId="2147474170"/>
            <ac:picMk id="3" creationId="{8D35569D-6B31-9B67-EC72-A073B94D0360}"/>
          </ac:picMkLst>
        </pc:picChg>
      </pc:sldChg>
      <pc:sldChg chg="addSp delSp modSp mod">
        <pc:chgData name="Karolina Guillen" userId="c1c08796-a0be-47c6-af52-5d31fd96ec50" providerId="ADAL" clId="{58B5FDDC-CF30-4FB7-8FDD-AC5EE4CA1142}" dt="2025-09-16T15:46:29.938" v="6720"/>
        <pc:sldMkLst>
          <pc:docMk/>
          <pc:sldMk cId="3665364260" sldId="2147474171"/>
        </pc:sldMkLst>
        <pc:spChg chg="mod">
          <ac:chgData name="Karolina Guillen" userId="c1c08796-a0be-47c6-af52-5d31fd96ec50" providerId="ADAL" clId="{58B5FDDC-CF30-4FB7-8FDD-AC5EE4CA1142}" dt="2025-09-12T13:35:22.729" v="3623" actId="14100"/>
          <ac:spMkLst>
            <pc:docMk/>
            <pc:sldMk cId="3665364260" sldId="2147474171"/>
            <ac:spMk id="10" creationId="{55336D33-403C-CC0F-2626-7D7C3499F3F4}"/>
          </ac:spMkLst>
        </pc:spChg>
        <pc:spChg chg="mod">
          <ac:chgData name="Karolina Guillen" userId="c1c08796-a0be-47c6-af52-5d31fd96ec50" providerId="ADAL" clId="{58B5FDDC-CF30-4FB7-8FDD-AC5EE4CA1142}" dt="2025-09-11T19:02:39.266" v="3391" actId="207"/>
          <ac:spMkLst>
            <pc:docMk/>
            <pc:sldMk cId="3665364260" sldId="2147474171"/>
            <ac:spMk id="36" creationId="{3D0DB6CF-41F9-03BC-6870-F576C5DE597A}"/>
          </ac:spMkLst>
        </pc:spChg>
        <pc:picChg chg="add mod">
          <ac:chgData name="Karolina Guillen" userId="c1c08796-a0be-47c6-af52-5d31fd96ec50" providerId="ADAL" clId="{58B5FDDC-CF30-4FB7-8FDD-AC5EE4CA1142}" dt="2025-09-16T15:46:29.938" v="6720"/>
          <ac:picMkLst>
            <pc:docMk/>
            <pc:sldMk cId="3665364260" sldId="2147474171"/>
            <ac:picMk id="4" creationId="{ABE49037-B516-6969-4E74-C0D5FF7EE831}"/>
          </ac:picMkLst>
        </pc:picChg>
      </pc:sldChg>
      <pc:sldChg chg="addSp delSp modSp mod">
        <pc:chgData name="Karolina Guillen" userId="c1c08796-a0be-47c6-af52-5d31fd96ec50" providerId="ADAL" clId="{58B5FDDC-CF30-4FB7-8FDD-AC5EE4CA1142}" dt="2025-09-16T15:46:05.688" v="6714"/>
        <pc:sldMkLst>
          <pc:docMk/>
          <pc:sldMk cId="1761620184" sldId="2147474172"/>
        </pc:sldMkLst>
        <pc:spChg chg="mod">
          <ac:chgData name="Karolina Guillen" userId="c1c08796-a0be-47c6-af52-5d31fd96ec50" providerId="ADAL" clId="{58B5FDDC-CF30-4FB7-8FDD-AC5EE4CA1142}" dt="2025-09-15T17:25:36.276" v="6277" actId="207"/>
          <ac:spMkLst>
            <pc:docMk/>
            <pc:sldMk cId="1761620184" sldId="2147474172"/>
            <ac:spMk id="10" creationId="{66F42C81-B3CF-1F62-F3F6-8DFA05583B27}"/>
          </ac:spMkLst>
        </pc:spChg>
        <pc:spChg chg="mod">
          <ac:chgData name="Karolina Guillen" userId="c1c08796-a0be-47c6-af52-5d31fd96ec50" providerId="ADAL" clId="{58B5FDDC-CF30-4FB7-8FDD-AC5EE4CA1142}" dt="2025-09-15T17:26:03.978" v="6280" actId="14100"/>
          <ac:spMkLst>
            <pc:docMk/>
            <pc:sldMk cId="1761620184" sldId="2147474172"/>
            <ac:spMk id="13" creationId="{DBE96D11-1EB7-A1E8-E1C0-8654DDE4CC8C}"/>
          </ac:spMkLst>
        </pc:spChg>
        <pc:spChg chg="mod">
          <ac:chgData name="Karolina Guillen" userId="c1c08796-a0be-47c6-af52-5d31fd96ec50" providerId="ADAL" clId="{58B5FDDC-CF30-4FB7-8FDD-AC5EE4CA1142}" dt="2025-09-15T17:26:03.978" v="6280" actId="14100"/>
          <ac:spMkLst>
            <pc:docMk/>
            <pc:sldMk cId="1761620184" sldId="2147474172"/>
            <ac:spMk id="18" creationId="{E9351149-3368-78BB-4B11-48B59480892A}"/>
          </ac:spMkLst>
        </pc:spChg>
        <pc:picChg chg="add mod">
          <ac:chgData name="Karolina Guillen" userId="c1c08796-a0be-47c6-af52-5d31fd96ec50" providerId="ADAL" clId="{58B5FDDC-CF30-4FB7-8FDD-AC5EE4CA1142}" dt="2025-09-16T15:46:05.688" v="6714"/>
          <ac:picMkLst>
            <pc:docMk/>
            <pc:sldMk cId="1761620184" sldId="2147474172"/>
            <ac:picMk id="3" creationId="{CE89B9E3-A60C-387D-468B-20D0B1125753}"/>
          </ac:picMkLst>
        </pc:picChg>
      </pc:sldChg>
      <pc:sldChg chg="addSp delSp modSp mod">
        <pc:chgData name="Karolina Guillen" userId="c1c08796-a0be-47c6-af52-5d31fd96ec50" providerId="ADAL" clId="{58B5FDDC-CF30-4FB7-8FDD-AC5EE4CA1142}" dt="2025-09-16T15:46:17.972" v="6716"/>
        <pc:sldMkLst>
          <pc:docMk/>
          <pc:sldMk cId="807180731" sldId="2147474173"/>
        </pc:sldMkLst>
        <pc:spChg chg="mod">
          <ac:chgData name="Karolina Guillen" userId="c1c08796-a0be-47c6-af52-5d31fd96ec50" providerId="ADAL" clId="{58B5FDDC-CF30-4FB7-8FDD-AC5EE4CA1142}" dt="2025-09-11T18:48:00.780" v="3157" actId="12788"/>
          <ac:spMkLst>
            <pc:docMk/>
            <pc:sldMk cId="807180731" sldId="2147474173"/>
            <ac:spMk id="2" creationId="{3B19BBD7-8672-0044-1655-3E8B15A4A4A7}"/>
          </ac:spMkLst>
        </pc:spChg>
        <pc:spChg chg="add mod">
          <ac:chgData name="Karolina Guillen" userId="c1c08796-a0be-47c6-af52-5d31fd96ec50" providerId="ADAL" clId="{58B5FDDC-CF30-4FB7-8FDD-AC5EE4CA1142}" dt="2025-09-11T18:56:33.328" v="3386" actId="1036"/>
          <ac:spMkLst>
            <pc:docMk/>
            <pc:sldMk cId="807180731" sldId="2147474173"/>
            <ac:spMk id="3" creationId="{C7F0EA96-95F8-5A41-23A2-748C176F2AFF}"/>
          </ac:spMkLst>
        </pc:spChg>
        <pc:spChg chg="mod">
          <ac:chgData name="Karolina Guillen" userId="c1c08796-a0be-47c6-af52-5d31fd96ec50" providerId="ADAL" clId="{58B5FDDC-CF30-4FB7-8FDD-AC5EE4CA1142}" dt="2025-09-12T13:35:08.516" v="3619" actId="14100"/>
          <ac:spMkLst>
            <pc:docMk/>
            <pc:sldMk cId="807180731" sldId="2147474173"/>
            <ac:spMk id="4" creationId="{B2B9DF75-8816-9954-E218-8CFF0C0335CE}"/>
          </ac:spMkLst>
        </pc:spChg>
        <pc:spChg chg="ord">
          <ac:chgData name="Karolina Guillen" userId="c1c08796-a0be-47c6-af52-5d31fd96ec50" providerId="ADAL" clId="{58B5FDDC-CF30-4FB7-8FDD-AC5EE4CA1142}" dt="2025-09-11T18:54:14.164" v="3338" actId="167"/>
          <ac:spMkLst>
            <pc:docMk/>
            <pc:sldMk cId="807180731" sldId="2147474173"/>
            <ac:spMk id="8" creationId="{9EB21E37-1805-5D92-5D04-8029D459D124}"/>
          </ac:spMkLst>
        </pc:spChg>
        <pc:spChg chg="mod">
          <ac:chgData name="Karolina Guillen" userId="c1c08796-a0be-47c6-af52-5d31fd96ec50" providerId="ADAL" clId="{58B5FDDC-CF30-4FB7-8FDD-AC5EE4CA1142}" dt="2025-09-11T18:55:55.251" v="3376" actId="1035"/>
          <ac:spMkLst>
            <pc:docMk/>
            <pc:sldMk cId="807180731" sldId="2147474173"/>
            <ac:spMk id="9" creationId="{7B3AB376-77A2-D924-25B3-ECBB6D3FA919}"/>
          </ac:spMkLst>
        </pc:spChg>
        <pc:spChg chg="add mod">
          <ac:chgData name="Karolina Guillen" userId="c1c08796-a0be-47c6-af52-5d31fd96ec50" providerId="ADAL" clId="{58B5FDDC-CF30-4FB7-8FDD-AC5EE4CA1142}" dt="2025-09-11T18:56:14.750" v="3378" actId="14100"/>
          <ac:spMkLst>
            <pc:docMk/>
            <pc:sldMk cId="807180731" sldId="2147474173"/>
            <ac:spMk id="10" creationId="{32E0F2E2-FA05-54F7-DEE4-26189752A378}"/>
          </ac:spMkLst>
        </pc:spChg>
        <pc:spChg chg="add mod ord">
          <ac:chgData name="Karolina Guillen" userId="c1c08796-a0be-47c6-af52-5d31fd96ec50" providerId="ADAL" clId="{58B5FDDC-CF30-4FB7-8FDD-AC5EE4CA1142}" dt="2025-09-11T18:56:26.274" v="3381" actId="14100"/>
          <ac:spMkLst>
            <pc:docMk/>
            <pc:sldMk cId="807180731" sldId="2147474173"/>
            <ac:spMk id="11" creationId="{654C8C5D-A98A-643C-6A27-14409B9DCCAE}"/>
          </ac:spMkLst>
        </pc:spChg>
        <pc:spChg chg="mod">
          <ac:chgData name="Karolina Guillen" userId="c1c08796-a0be-47c6-af52-5d31fd96ec50" providerId="ADAL" clId="{58B5FDDC-CF30-4FB7-8FDD-AC5EE4CA1142}" dt="2025-09-11T18:54:59.776" v="3365" actId="14100"/>
          <ac:spMkLst>
            <pc:docMk/>
            <pc:sldMk cId="807180731" sldId="2147474173"/>
            <ac:spMk id="18" creationId="{5E364AA2-8A1B-4211-C10E-6D5A8C32B1A8}"/>
          </ac:spMkLst>
        </pc:spChg>
        <pc:spChg chg="mod">
          <ac:chgData name="Karolina Guillen" userId="c1c08796-a0be-47c6-af52-5d31fd96ec50" providerId="ADAL" clId="{58B5FDDC-CF30-4FB7-8FDD-AC5EE4CA1142}" dt="2025-09-11T18:48:00.780" v="3157" actId="12788"/>
          <ac:spMkLst>
            <pc:docMk/>
            <pc:sldMk cId="807180731" sldId="2147474173"/>
            <ac:spMk id="21" creationId="{1F6A1ACC-C430-7DE5-6EED-FD2515971551}"/>
          </ac:spMkLst>
        </pc:spChg>
        <pc:spChg chg="mod">
          <ac:chgData name="Karolina Guillen" userId="c1c08796-a0be-47c6-af52-5d31fd96ec50" providerId="ADAL" clId="{58B5FDDC-CF30-4FB7-8FDD-AC5EE4CA1142}" dt="2025-09-11T18:53:57.826" v="3336" actId="207"/>
          <ac:spMkLst>
            <pc:docMk/>
            <pc:sldMk cId="807180731" sldId="2147474173"/>
            <ac:spMk id="22" creationId="{BD9DF8F8-21CC-E5E8-63D8-AEDAC32493E4}"/>
          </ac:spMkLst>
        </pc:spChg>
        <pc:spChg chg="mod">
          <ac:chgData name="Karolina Guillen" userId="c1c08796-a0be-47c6-af52-5d31fd96ec50" providerId="ADAL" clId="{58B5FDDC-CF30-4FB7-8FDD-AC5EE4CA1142}" dt="2025-09-12T15:31:02.787" v="4024" actId="20577"/>
          <ac:spMkLst>
            <pc:docMk/>
            <pc:sldMk cId="807180731" sldId="2147474173"/>
            <ac:spMk id="24" creationId="{BE02136A-DFBF-5726-D824-31D01650405C}"/>
          </ac:spMkLst>
        </pc:spChg>
        <pc:spChg chg="mod">
          <ac:chgData name="Karolina Guillen" userId="c1c08796-a0be-47c6-af52-5d31fd96ec50" providerId="ADAL" clId="{58B5FDDC-CF30-4FB7-8FDD-AC5EE4CA1142}" dt="2025-09-11T18:54:44.297" v="3364" actId="12788"/>
          <ac:spMkLst>
            <pc:docMk/>
            <pc:sldMk cId="807180731" sldId="2147474173"/>
            <ac:spMk id="28" creationId="{24981EE7-E5AF-1C21-6E27-DAD2E836BE08}"/>
          </ac:spMkLst>
        </pc:spChg>
        <pc:picChg chg="add mod">
          <ac:chgData name="Karolina Guillen" userId="c1c08796-a0be-47c6-af52-5d31fd96ec50" providerId="ADAL" clId="{58B5FDDC-CF30-4FB7-8FDD-AC5EE4CA1142}" dt="2025-09-16T15:46:17.972" v="6716"/>
          <ac:picMkLst>
            <pc:docMk/>
            <pc:sldMk cId="807180731" sldId="2147474173"/>
            <ac:picMk id="5" creationId="{968D0C35-EED2-8475-99D1-5A8187173A92}"/>
          </ac:picMkLst>
        </pc:picChg>
        <pc:picChg chg="mod">
          <ac:chgData name="Karolina Guillen" userId="c1c08796-a0be-47c6-af52-5d31fd96ec50" providerId="ADAL" clId="{58B5FDDC-CF30-4FB7-8FDD-AC5EE4CA1142}" dt="2025-09-11T18:51:25.376" v="3234" actId="1076"/>
          <ac:picMkLst>
            <pc:docMk/>
            <pc:sldMk cId="807180731" sldId="2147474173"/>
            <ac:picMk id="6" creationId="{421F2BF3-BEBF-F8D3-53EF-46CF956EEF99}"/>
          </ac:picMkLst>
        </pc:picChg>
        <pc:picChg chg="mod">
          <ac:chgData name="Karolina Guillen" userId="c1c08796-a0be-47c6-af52-5d31fd96ec50" providerId="ADAL" clId="{58B5FDDC-CF30-4FB7-8FDD-AC5EE4CA1142}" dt="2025-09-11T18:48:15.346" v="3158" actId="1076"/>
          <ac:picMkLst>
            <pc:docMk/>
            <pc:sldMk cId="807180731" sldId="2147474173"/>
            <ac:picMk id="20" creationId="{56F93816-69ED-9D9E-F467-47C770D6FDCF}"/>
          </ac:picMkLst>
        </pc:picChg>
        <pc:picChg chg="mod">
          <ac:chgData name="Karolina Guillen" userId="c1c08796-a0be-47c6-af52-5d31fd96ec50" providerId="ADAL" clId="{58B5FDDC-CF30-4FB7-8FDD-AC5EE4CA1142}" dt="2025-09-11T18:54:44.297" v="3364" actId="12788"/>
          <ac:picMkLst>
            <pc:docMk/>
            <pc:sldMk cId="807180731" sldId="2147474173"/>
            <ac:picMk id="27" creationId="{6F5823E5-9F1D-5C51-DE2F-8FC26F6684F7}"/>
          </ac:picMkLst>
        </pc:picChg>
      </pc:sldChg>
      <pc:sldChg chg="del">
        <pc:chgData name="Karolina Guillen" userId="c1c08796-a0be-47c6-af52-5d31fd96ec50" providerId="ADAL" clId="{58B5FDDC-CF30-4FB7-8FDD-AC5EE4CA1142}" dt="2025-09-09T20:16:28.063" v="2098" actId="47"/>
        <pc:sldMkLst>
          <pc:docMk/>
          <pc:sldMk cId="93182699" sldId="2147474174"/>
        </pc:sldMkLst>
      </pc:sldChg>
      <pc:sldChg chg="addSp delSp modSp new mod modCm">
        <pc:chgData name="Karolina Guillen" userId="c1c08796-a0be-47c6-af52-5d31fd96ec50" providerId="ADAL" clId="{58B5FDDC-CF30-4FB7-8FDD-AC5EE4CA1142}" dt="2025-09-12T19:01:17.238" v="5584" actId="207"/>
        <pc:sldMkLst>
          <pc:docMk/>
          <pc:sldMk cId="1287672248" sldId="2147474174"/>
        </pc:sldMkLst>
        <pc:spChg chg="add mod">
          <ac:chgData name="Karolina Guillen" userId="c1c08796-a0be-47c6-af52-5d31fd96ec50" providerId="ADAL" clId="{58B5FDDC-CF30-4FB7-8FDD-AC5EE4CA1142}" dt="2025-09-12T16:38:46.771" v="5501" actId="14100"/>
          <ac:spMkLst>
            <pc:docMk/>
            <pc:sldMk cId="1287672248" sldId="2147474174"/>
            <ac:spMk id="4" creationId="{E40353DA-B034-893D-1654-7FCD382AA33C}"/>
          </ac:spMkLst>
        </pc:spChg>
        <pc:spChg chg="add mod ord">
          <ac:chgData name="Karolina Guillen" userId="c1c08796-a0be-47c6-af52-5d31fd96ec50" providerId="ADAL" clId="{58B5FDDC-CF30-4FB7-8FDD-AC5EE4CA1142}" dt="2025-09-12T16:33:25.568" v="5188" actId="1035"/>
          <ac:spMkLst>
            <pc:docMk/>
            <pc:sldMk cId="1287672248" sldId="2147474174"/>
            <ac:spMk id="8" creationId="{CDEF104E-4249-4334-BDA2-314075434D1F}"/>
          </ac:spMkLst>
        </pc:spChg>
        <pc:spChg chg="add mod ord">
          <ac:chgData name="Karolina Guillen" userId="c1c08796-a0be-47c6-af52-5d31fd96ec50" providerId="ADAL" clId="{58B5FDDC-CF30-4FB7-8FDD-AC5EE4CA1142}" dt="2025-09-12T16:33:25.568" v="5188" actId="1035"/>
          <ac:spMkLst>
            <pc:docMk/>
            <pc:sldMk cId="1287672248" sldId="2147474174"/>
            <ac:spMk id="9" creationId="{E16A6D2B-0C0E-955E-E326-7B27C313A0B3}"/>
          </ac:spMkLst>
        </pc:spChg>
        <pc:spChg chg="mod ord">
          <ac:chgData name="Karolina Guillen" userId="c1c08796-a0be-47c6-af52-5d31fd96ec50" providerId="ADAL" clId="{58B5FDDC-CF30-4FB7-8FDD-AC5EE4CA1142}" dt="2025-09-12T16:38:38.368" v="5499" actId="1037"/>
          <ac:spMkLst>
            <pc:docMk/>
            <pc:sldMk cId="1287672248" sldId="2147474174"/>
            <ac:spMk id="10" creationId="{B654FB5F-42C7-8F59-6B3F-4C6762125443}"/>
          </ac:spMkLst>
        </pc:spChg>
        <pc:spChg chg="add mod">
          <ac:chgData name="Karolina Guillen" userId="c1c08796-a0be-47c6-af52-5d31fd96ec50" providerId="ADAL" clId="{58B5FDDC-CF30-4FB7-8FDD-AC5EE4CA1142}" dt="2025-09-12T16:38:38.368" v="5499" actId="1037"/>
          <ac:spMkLst>
            <pc:docMk/>
            <pc:sldMk cId="1287672248" sldId="2147474174"/>
            <ac:spMk id="16" creationId="{B5C616CB-71D9-16DD-7BC1-0156838F086E}"/>
          </ac:spMkLst>
        </pc:spChg>
        <pc:spChg chg="add mod ord">
          <ac:chgData name="Karolina Guillen" userId="c1c08796-a0be-47c6-af52-5d31fd96ec50" providerId="ADAL" clId="{58B5FDDC-CF30-4FB7-8FDD-AC5EE4CA1142}" dt="2025-09-12T16:33:25.568" v="5188" actId="1035"/>
          <ac:spMkLst>
            <pc:docMk/>
            <pc:sldMk cId="1287672248" sldId="2147474174"/>
            <ac:spMk id="17" creationId="{566EC578-AD8E-EDE7-A9FD-ECDE709E7860}"/>
          </ac:spMkLst>
        </pc:spChg>
        <pc:spChg chg="add mod ord">
          <ac:chgData name="Karolina Guillen" userId="c1c08796-a0be-47c6-af52-5d31fd96ec50" providerId="ADAL" clId="{58B5FDDC-CF30-4FB7-8FDD-AC5EE4CA1142}" dt="2025-09-12T16:38:38.368" v="5499" actId="1037"/>
          <ac:spMkLst>
            <pc:docMk/>
            <pc:sldMk cId="1287672248" sldId="2147474174"/>
            <ac:spMk id="21" creationId="{B6AAAB37-33A7-B599-297F-A2E072478E66}"/>
          </ac:spMkLst>
        </pc:spChg>
        <pc:spChg chg="add mod">
          <ac:chgData name="Karolina Guillen" userId="c1c08796-a0be-47c6-af52-5d31fd96ec50" providerId="ADAL" clId="{58B5FDDC-CF30-4FB7-8FDD-AC5EE4CA1142}" dt="2025-09-12T15:42:25.848" v="4386" actId="20577"/>
          <ac:spMkLst>
            <pc:docMk/>
            <pc:sldMk cId="1287672248" sldId="2147474174"/>
            <ac:spMk id="22" creationId="{0A7BD4E0-DCA6-9A98-7E6F-8676951EF948}"/>
          </ac:spMkLst>
        </pc:spChg>
        <pc:spChg chg="add mod">
          <ac:chgData name="Karolina Guillen" userId="c1c08796-a0be-47c6-af52-5d31fd96ec50" providerId="ADAL" clId="{58B5FDDC-CF30-4FB7-8FDD-AC5EE4CA1142}" dt="2025-09-12T16:38:38.368" v="5499" actId="1037"/>
          <ac:spMkLst>
            <pc:docMk/>
            <pc:sldMk cId="1287672248" sldId="2147474174"/>
            <ac:spMk id="23" creationId="{14B03FDB-FF48-6CFD-6AFE-C20C2E1EBA85}"/>
          </ac:spMkLst>
        </pc:spChg>
        <pc:spChg chg="add mod">
          <ac:chgData name="Karolina Guillen" userId="c1c08796-a0be-47c6-af52-5d31fd96ec50" providerId="ADAL" clId="{58B5FDDC-CF30-4FB7-8FDD-AC5EE4CA1142}" dt="2025-09-12T16:38:38.368" v="5499" actId="1037"/>
          <ac:spMkLst>
            <pc:docMk/>
            <pc:sldMk cId="1287672248" sldId="2147474174"/>
            <ac:spMk id="24" creationId="{719F99EA-E4FE-D3C2-3D71-EF9F68CB495A}"/>
          </ac:spMkLst>
        </pc:spChg>
        <pc:spChg chg="add mod">
          <ac:chgData name="Karolina Guillen" userId="c1c08796-a0be-47c6-af52-5d31fd96ec50" providerId="ADAL" clId="{58B5FDDC-CF30-4FB7-8FDD-AC5EE4CA1142}" dt="2025-09-12T16:38:38.368" v="5499" actId="1037"/>
          <ac:spMkLst>
            <pc:docMk/>
            <pc:sldMk cId="1287672248" sldId="2147474174"/>
            <ac:spMk id="25" creationId="{BB48BD8F-A954-805A-F213-BB07010CBD0E}"/>
          </ac:spMkLst>
        </pc:spChg>
        <pc:spChg chg="add mod">
          <ac:chgData name="Karolina Guillen" userId="c1c08796-a0be-47c6-af52-5d31fd96ec50" providerId="ADAL" clId="{58B5FDDC-CF30-4FB7-8FDD-AC5EE4CA1142}" dt="2025-09-12T16:38:38.368" v="5499" actId="1037"/>
          <ac:spMkLst>
            <pc:docMk/>
            <pc:sldMk cId="1287672248" sldId="2147474174"/>
            <ac:spMk id="26" creationId="{49B0A2BC-F241-02F1-F9BD-3615AC4156DA}"/>
          </ac:spMkLst>
        </pc:spChg>
        <pc:spChg chg="add mod ord">
          <ac:chgData name="Karolina Guillen" userId="c1c08796-a0be-47c6-af52-5d31fd96ec50" providerId="ADAL" clId="{58B5FDDC-CF30-4FB7-8FDD-AC5EE4CA1142}" dt="2025-09-12T16:32:58.905" v="5171" actId="207"/>
          <ac:spMkLst>
            <pc:docMk/>
            <pc:sldMk cId="1287672248" sldId="2147474174"/>
            <ac:spMk id="27" creationId="{847514F6-343E-CBBC-3FF2-1F41AB6ABA23}"/>
          </ac:spMkLst>
        </pc:spChg>
        <pc:spChg chg="add mod">
          <ac:chgData name="Karolina Guillen" userId="c1c08796-a0be-47c6-af52-5d31fd96ec50" providerId="ADAL" clId="{58B5FDDC-CF30-4FB7-8FDD-AC5EE4CA1142}" dt="2025-09-12T15:44:50.626" v="4503"/>
          <ac:spMkLst>
            <pc:docMk/>
            <pc:sldMk cId="1287672248" sldId="2147474174"/>
            <ac:spMk id="29" creationId="{EC339BF8-6DCF-FBCD-24F4-36F8CBE2EE79}"/>
          </ac:spMkLst>
        </pc:spChg>
        <pc:spChg chg="add mod">
          <ac:chgData name="Karolina Guillen" userId="c1c08796-a0be-47c6-af52-5d31fd96ec50" providerId="ADAL" clId="{58B5FDDC-CF30-4FB7-8FDD-AC5EE4CA1142}" dt="2025-09-12T15:44:50.626" v="4503"/>
          <ac:spMkLst>
            <pc:docMk/>
            <pc:sldMk cId="1287672248" sldId="2147474174"/>
            <ac:spMk id="30" creationId="{2F57E8B2-2EA6-32E6-200B-1C6D829F70A8}"/>
          </ac:spMkLst>
        </pc:spChg>
        <pc:spChg chg="add mod">
          <ac:chgData name="Karolina Guillen" userId="c1c08796-a0be-47c6-af52-5d31fd96ec50" providerId="ADAL" clId="{58B5FDDC-CF30-4FB7-8FDD-AC5EE4CA1142}" dt="2025-09-12T16:33:10.966" v="5173" actId="207"/>
          <ac:spMkLst>
            <pc:docMk/>
            <pc:sldMk cId="1287672248" sldId="2147474174"/>
            <ac:spMk id="32" creationId="{12FCFDFA-58F1-278F-04CF-E3ED6D0F4CA8}"/>
          </ac:spMkLst>
        </pc:spChg>
        <pc:spChg chg="add mod">
          <ac:chgData name="Karolina Guillen" userId="c1c08796-a0be-47c6-af52-5d31fd96ec50" providerId="ADAL" clId="{58B5FDDC-CF30-4FB7-8FDD-AC5EE4CA1142}" dt="2025-09-12T16:49:14.861" v="5503" actId="20577"/>
          <ac:spMkLst>
            <pc:docMk/>
            <pc:sldMk cId="1287672248" sldId="2147474174"/>
            <ac:spMk id="33" creationId="{166C5D59-7DF3-8474-34DB-AFEB8C8FF08B}"/>
          </ac:spMkLst>
        </pc:spChg>
        <pc:spChg chg="add mod">
          <ac:chgData name="Karolina Guillen" userId="c1c08796-a0be-47c6-af52-5d31fd96ec50" providerId="ADAL" clId="{58B5FDDC-CF30-4FB7-8FDD-AC5EE4CA1142}" dt="2025-09-12T18:58:15.401" v="5529" actId="207"/>
          <ac:spMkLst>
            <pc:docMk/>
            <pc:sldMk cId="1287672248" sldId="2147474174"/>
            <ac:spMk id="34" creationId="{D9CC9F53-D687-0213-71FD-96E942B48E19}"/>
          </ac:spMkLst>
        </pc:spChg>
        <pc:spChg chg="add mod">
          <ac:chgData name="Karolina Guillen" userId="c1c08796-a0be-47c6-af52-5d31fd96ec50" providerId="ADAL" clId="{58B5FDDC-CF30-4FB7-8FDD-AC5EE4CA1142}" dt="2025-09-12T19:00:23.330" v="5580" actId="20577"/>
          <ac:spMkLst>
            <pc:docMk/>
            <pc:sldMk cId="1287672248" sldId="2147474174"/>
            <ac:spMk id="35" creationId="{999052A0-6AD7-EFC2-150A-29E0C91EA211}"/>
          </ac:spMkLst>
        </pc:spChg>
        <pc:spChg chg="add mod">
          <ac:chgData name="Karolina Guillen" userId="c1c08796-a0be-47c6-af52-5d31fd96ec50" providerId="ADAL" clId="{58B5FDDC-CF30-4FB7-8FDD-AC5EE4CA1142}" dt="2025-09-12T19:01:17.238" v="5584" actId="207"/>
          <ac:spMkLst>
            <pc:docMk/>
            <pc:sldMk cId="1287672248" sldId="2147474174"/>
            <ac:spMk id="36" creationId="{42D430AC-1EDB-39E8-C28A-A7533D11B165}"/>
          </ac:spMkLst>
        </pc:spChg>
        <pc:spChg chg="add mod">
          <ac:chgData name="Karolina Guillen" userId="c1c08796-a0be-47c6-af52-5d31fd96ec50" providerId="ADAL" clId="{58B5FDDC-CF30-4FB7-8FDD-AC5EE4CA1142}" dt="2025-09-12T16:38:38.368" v="5499" actId="1037"/>
          <ac:spMkLst>
            <pc:docMk/>
            <pc:sldMk cId="1287672248" sldId="2147474174"/>
            <ac:spMk id="37" creationId="{54EB90FF-AB2A-B78A-A70A-700D6E433B91}"/>
          </ac:spMkLst>
        </pc:spChg>
        <pc:picChg chg="add mod">
          <ac:chgData name="Karolina Guillen" userId="c1c08796-a0be-47c6-af52-5d31fd96ec50" providerId="ADAL" clId="{58B5FDDC-CF30-4FB7-8FDD-AC5EE4CA1142}" dt="2025-09-12T15:44:50.626" v="4503"/>
          <ac:picMkLst>
            <pc:docMk/>
            <pc:sldMk cId="1287672248" sldId="2147474174"/>
            <ac:picMk id="28" creationId="{FF341536-4CEA-D6D6-DDAA-91A21D59FCC8}"/>
          </ac:picMkLst>
        </pc:pic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58B5FDDC-CF30-4FB7-8FDD-AC5EE4CA1142}" dt="2025-09-12T18:57:57.164" v="5527"/>
              <pc2:cmMkLst xmlns:pc2="http://schemas.microsoft.com/office/powerpoint/2019/9/main/command">
                <pc:docMk/>
                <pc:sldMk cId="1287672248" sldId="2147474174"/>
                <pc2:cmMk id="{AB873175-973C-4745-B058-1BD389DBCEF4}"/>
              </pc2:cmMkLst>
            </pc226:cmChg>
            <pc226:cmChg xmlns:pc226="http://schemas.microsoft.com/office/powerpoint/2022/06/main/command" chg="mod">
              <pc226:chgData name="Karolina Guillen" userId="c1c08796-a0be-47c6-af52-5d31fd96ec50" providerId="ADAL" clId="{58B5FDDC-CF30-4FB7-8FDD-AC5EE4CA1142}" dt="2025-09-12T19:00:23.330" v="5580" actId="20577"/>
              <pc2:cmMkLst xmlns:pc2="http://schemas.microsoft.com/office/powerpoint/2019/9/main/command">
                <pc:docMk/>
                <pc:sldMk cId="1287672248" sldId="2147474174"/>
                <pc2:cmMk id="{93F893D6-2400-44B5-86C4-5E8A91A22432}"/>
              </pc2:cmMkLst>
            </pc226:cmChg>
          </p:ext>
        </pc:extLst>
      </pc:sldChg>
      <pc:sldChg chg="addSp delSp modSp del mod">
        <pc:chgData name="Karolina Guillen" userId="c1c08796-a0be-47c6-af52-5d31fd96ec50" providerId="ADAL" clId="{58B5FDDC-CF30-4FB7-8FDD-AC5EE4CA1142}" dt="2025-09-12T16:36:10.374" v="5457" actId="47"/>
        <pc:sldMkLst>
          <pc:docMk/>
          <pc:sldMk cId="296736729" sldId="2147474175"/>
        </pc:sldMkLst>
      </pc:sldChg>
      <pc:sldChg chg="modSp mod">
        <pc:chgData name="Karolina Guillen" userId="c1c08796-a0be-47c6-af52-5d31fd96ec50" providerId="ADAL" clId="{58B5FDDC-CF30-4FB7-8FDD-AC5EE4CA1142}" dt="2025-09-29T18:57:16.292" v="7537" actId="20577"/>
        <pc:sldMkLst>
          <pc:docMk/>
          <pc:sldMk cId="153513520" sldId="2147474176"/>
        </pc:sldMkLst>
        <pc:spChg chg="mod">
          <ac:chgData name="Karolina Guillen" userId="c1c08796-a0be-47c6-af52-5d31fd96ec50" providerId="ADAL" clId="{58B5FDDC-CF30-4FB7-8FDD-AC5EE4CA1142}" dt="2025-09-29T18:56:56.692" v="7534"/>
          <ac:spMkLst>
            <pc:docMk/>
            <pc:sldMk cId="153513520" sldId="2147474176"/>
            <ac:spMk id="2" creationId="{64ED487D-E364-4128-980C-D6896D0F61C2}"/>
          </ac:spMkLst>
        </pc:spChg>
        <pc:spChg chg="mod">
          <ac:chgData name="Karolina Guillen" userId="c1c08796-a0be-47c6-af52-5d31fd96ec50" providerId="ADAL" clId="{58B5FDDC-CF30-4FB7-8FDD-AC5EE4CA1142}" dt="2025-09-15T14:11:56.686" v="5595" actId="207"/>
          <ac:spMkLst>
            <pc:docMk/>
            <pc:sldMk cId="153513520" sldId="2147474176"/>
            <ac:spMk id="3" creationId="{907257FE-58F3-4F6C-2329-47268DF19528}"/>
          </ac:spMkLst>
        </pc:spChg>
        <pc:spChg chg="mod">
          <ac:chgData name="Karolina Guillen" userId="c1c08796-a0be-47c6-af52-5d31fd96ec50" providerId="ADAL" clId="{58B5FDDC-CF30-4FB7-8FDD-AC5EE4CA1142}" dt="2025-09-29T18:56:47.924" v="7532"/>
          <ac:spMkLst>
            <pc:docMk/>
            <pc:sldMk cId="153513520" sldId="2147474176"/>
            <ac:spMk id="23" creationId="{3FDF141D-A93C-43F9-6783-EBEF46FC83A6}"/>
          </ac:spMkLst>
        </pc:spChg>
        <pc:spChg chg="mod">
          <ac:chgData name="Karolina Guillen" userId="c1c08796-a0be-47c6-af52-5d31fd96ec50" providerId="ADAL" clId="{58B5FDDC-CF30-4FB7-8FDD-AC5EE4CA1142}" dt="2025-09-29T18:57:16.292" v="7537" actId="20577"/>
          <ac:spMkLst>
            <pc:docMk/>
            <pc:sldMk cId="153513520" sldId="2147474176"/>
            <ac:spMk id="40" creationId="{8CA10037-A600-F328-6DF6-4EE78ADED01C}"/>
          </ac:spMkLst>
        </pc:spChg>
      </pc:sldChg>
      <pc:sldChg chg="addSp delSp modSp mod">
        <pc:chgData name="Karolina Guillen" userId="c1c08796-a0be-47c6-af52-5d31fd96ec50" providerId="ADAL" clId="{58B5FDDC-CF30-4FB7-8FDD-AC5EE4CA1142}" dt="2025-09-15T17:43:07.208" v="6699" actId="1076"/>
        <pc:sldMkLst>
          <pc:docMk/>
          <pc:sldMk cId="1733038909" sldId="2147474178"/>
        </pc:sldMkLst>
        <pc:spChg chg="mod">
          <ac:chgData name="Karolina Guillen" userId="c1c08796-a0be-47c6-af52-5d31fd96ec50" providerId="ADAL" clId="{58B5FDDC-CF30-4FB7-8FDD-AC5EE4CA1142}" dt="2025-09-15T17:41:00.293" v="6560" actId="20577"/>
          <ac:spMkLst>
            <pc:docMk/>
            <pc:sldMk cId="1733038909" sldId="2147474178"/>
            <ac:spMk id="10" creationId="{AE1999BC-E737-7A84-905F-94E1D63F9DDF}"/>
          </ac:spMkLst>
        </pc:spChg>
        <pc:spChg chg="add mod">
          <ac:chgData name="Karolina Guillen" userId="c1c08796-a0be-47c6-af52-5d31fd96ec50" providerId="ADAL" clId="{58B5FDDC-CF30-4FB7-8FDD-AC5EE4CA1142}" dt="2025-09-15T17:39:39.138" v="6393" actId="12788"/>
          <ac:spMkLst>
            <pc:docMk/>
            <pc:sldMk cId="1733038909" sldId="2147474178"/>
            <ac:spMk id="11" creationId="{56877507-4959-674B-D875-21C212B52D8F}"/>
          </ac:spMkLst>
        </pc:spChg>
        <pc:spChg chg="add mod">
          <ac:chgData name="Karolina Guillen" userId="c1c08796-a0be-47c6-af52-5d31fd96ec50" providerId="ADAL" clId="{58B5FDDC-CF30-4FB7-8FDD-AC5EE4CA1142}" dt="2025-09-15T17:42:25.565" v="6688" actId="208"/>
          <ac:spMkLst>
            <pc:docMk/>
            <pc:sldMk cId="1733038909" sldId="2147474178"/>
            <ac:spMk id="12" creationId="{50867992-27E0-B145-D8C3-3B1AE044921C}"/>
          </ac:spMkLst>
        </pc:spChg>
        <pc:spChg chg="mod">
          <ac:chgData name="Karolina Guillen" userId="c1c08796-a0be-47c6-af52-5d31fd96ec50" providerId="ADAL" clId="{58B5FDDC-CF30-4FB7-8FDD-AC5EE4CA1142}" dt="2025-09-15T17:43:07.208" v="6699" actId="1076"/>
          <ac:spMkLst>
            <pc:docMk/>
            <pc:sldMk cId="1733038909" sldId="2147474178"/>
            <ac:spMk id="17" creationId="{32AFDE70-82C2-F060-9BB9-763F9B157717}"/>
          </ac:spMkLst>
        </pc:spChg>
        <pc:spChg chg="mod">
          <ac:chgData name="Karolina Guillen" userId="c1c08796-a0be-47c6-af52-5d31fd96ec50" providerId="ADAL" clId="{58B5FDDC-CF30-4FB7-8FDD-AC5EE4CA1142}" dt="2025-09-15T17:42:59.642" v="6698" actId="403"/>
          <ac:spMkLst>
            <pc:docMk/>
            <pc:sldMk cId="1733038909" sldId="2147474178"/>
            <ac:spMk id="18" creationId="{DF175504-CEC6-0B55-B526-6D3DFDFAD171}"/>
          </ac:spMkLst>
        </pc:spChg>
        <pc:grpChg chg="add mod">
          <ac:chgData name="Karolina Guillen" userId="c1c08796-a0be-47c6-af52-5d31fd96ec50" providerId="ADAL" clId="{58B5FDDC-CF30-4FB7-8FDD-AC5EE4CA1142}" dt="2025-09-15T17:42:40.061" v="6690" actId="1076"/>
          <ac:grpSpMkLst>
            <pc:docMk/>
            <pc:sldMk cId="1733038909" sldId="2147474178"/>
            <ac:grpSpMk id="13" creationId="{F56CC055-9694-0C6F-4D3A-CE3E622A37AA}"/>
          </ac:grpSpMkLst>
        </pc:grpChg>
        <pc:graphicFrameChg chg="mod">
          <ac:chgData name="Karolina Guillen" userId="c1c08796-a0be-47c6-af52-5d31fd96ec50" providerId="ADAL" clId="{58B5FDDC-CF30-4FB7-8FDD-AC5EE4CA1142}" dt="2025-09-15T17:42:10.260" v="6664" actId="1076"/>
          <ac:graphicFrameMkLst>
            <pc:docMk/>
            <pc:sldMk cId="1733038909" sldId="2147474178"/>
            <ac:graphicFrameMk id="2" creationId="{CB5AE68F-B4C3-09C8-C3BC-D490248E1ACA}"/>
          </ac:graphicFrameMkLst>
        </pc:graphicFrameChg>
      </pc:sldChg>
      <pc:sldChg chg="addSp delSp modSp add mod">
        <pc:chgData name="Karolina Guillen" userId="c1c08796-a0be-47c6-af52-5d31fd96ec50" providerId="ADAL" clId="{58B5FDDC-CF30-4FB7-8FDD-AC5EE4CA1142}" dt="2025-09-29T18:51:53.158" v="7526" actId="20577"/>
        <pc:sldMkLst>
          <pc:docMk/>
          <pc:sldMk cId="2343694198" sldId="2147474179"/>
        </pc:sldMkLst>
        <pc:spChg chg="mod">
          <ac:chgData name="Karolina Guillen" userId="c1c08796-a0be-47c6-af52-5d31fd96ec50" providerId="ADAL" clId="{58B5FDDC-CF30-4FB7-8FDD-AC5EE4CA1142}" dt="2025-09-29T17:30:30.510" v="7290" actId="20577"/>
          <ac:spMkLst>
            <pc:docMk/>
            <pc:sldMk cId="2343694198" sldId="2147474179"/>
            <ac:spMk id="4" creationId="{56CAA830-B0D6-121B-1616-4BD8E2B1741F}"/>
          </ac:spMkLst>
        </pc:spChg>
        <pc:spChg chg="mod">
          <ac:chgData name="Karolina Guillen" userId="c1c08796-a0be-47c6-af52-5d31fd96ec50" providerId="ADAL" clId="{58B5FDDC-CF30-4FB7-8FDD-AC5EE4CA1142}" dt="2025-09-29T18:51:53.158" v="7526" actId="20577"/>
          <ac:spMkLst>
            <pc:docMk/>
            <pc:sldMk cId="2343694198" sldId="2147474179"/>
            <ac:spMk id="8" creationId="{A673A712-4FDB-A6BB-460D-E650644789A3}"/>
          </ac:spMkLst>
        </pc:spChg>
        <pc:spChg chg="mod">
          <ac:chgData name="Karolina Guillen" userId="c1c08796-a0be-47c6-af52-5d31fd96ec50" providerId="ADAL" clId="{58B5FDDC-CF30-4FB7-8FDD-AC5EE4CA1142}" dt="2025-09-29T17:30:33.052" v="7291" actId="20577"/>
          <ac:spMkLst>
            <pc:docMk/>
            <pc:sldMk cId="2343694198" sldId="2147474179"/>
            <ac:spMk id="12" creationId="{1A825CA5-BF26-DFDD-AD5F-9281E6B72845}"/>
          </ac:spMkLst>
        </pc:spChg>
        <pc:spChg chg="add mod">
          <ac:chgData name="Karolina Guillen" userId="c1c08796-a0be-47c6-af52-5d31fd96ec50" providerId="ADAL" clId="{58B5FDDC-CF30-4FB7-8FDD-AC5EE4CA1142}" dt="2025-09-29T17:28:09.829" v="7245" actId="1036"/>
          <ac:spMkLst>
            <pc:docMk/>
            <pc:sldMk cId="2343694198" sldId="2147474179"/>
            <ac:spMk id="26" creationId="{016D75EF-CDD3-BDF6-44B5-3D6E7F8AB8CA}"/>
          </ac:spMkLst>
        </pc:spChg>
        <pc:spChg chg="add del mod">
          <ac:chgData name="Karolina Guillen" userId="c1c08796-a0be-47c6-af52-5d31fd96ec50" providerId="ADAL" clId="{58B5FDDC-CF30-4FB7-8FDD-AC5EE4CA1142}" dt="2025-09-29T17:29:18.173" v="7266" actId="478"/>
          <ac:spMkLst>
            <pc:docMk/>
            <pc:sldMk cId="2343694198" sldId="2147474179"/>
            <ac:spMk id="28" creationId="{B8EF7618-26F4-2EFB-20B9-43DBD52C5C71}"/>
          </ac:spMkLst>
        </pc:spChg>
        <pc:spChg chg="add mod">
          <ac:chgData name="Karolina Guillen" userId="c1c08796-a0be-47c6-af52-5d31fd96ec50" providerId="ADAL" clId="{58B5FDDC-CF30-4FB7-8FDD-AC5EE4CA1142}" dt="2025-09-29T17:28:22.043" v="7247" actId="20577"/>
          <ac:spMkLst>
            <pc:docMk/>
            <pc:sldMk cId="2343694198" sldId="2147474179"/>
            <ac:spMk id="29" creationId="{F25A85AF-F29B-6970-29AE-9E2E9E17177D}"/>
          </ac:spMkLst>
        </pc:spChg>
        <pc:spChg chg="add mod">
          <ac:chgData name="Karolina Guillen" userId="c1c08796-a0be-47c6-af52-5d31fd96ec50" providerId="ADAL" clId="{58B5FDDC-CF30-4FB7-8FDD-AC5EE4CA1142}" dt="2025-09-29T17:28:40.236" v="7250" actId="20577"/>
          <ac:spMkLst>
            <pc:docMk/>
            <pc:sldMk cId="2343694198" sldId="2147474179"/>
            <ac:spMk id="31" creationId="{40C4CE14-D28F-BD9E-D124-44E3694039AF}"/>
          </ac:spMkLst>
        </pc:spChg>
        <pc:spChg chg="mod">
          <ac:chgData name="Karolina Guillen" userId="c1c08796-a0be-47c6-af52-5d31fd96ec50" providerId="ADAL" clId="{58B5FDDC-CF30-4FB7-8FDD-AC5EE4CA1142}" dt="2025-09-29T17:30:28.216" v="7289" actId="20577"/>
          <ac:spMkLst>
            <pc:docMk/>
            <pc:sldMk cId="2343694198" sldId="2147474179"/>
            <ac:spMk id="36" creationId="{51CD652F-2DE8-7560-CF5D-B42E346CD856}"/>
          </ac:spMkLst>
        </pc:spChg>
        <pc:spChg chg="mod">
          <ac:chgData name="Karolina Guillen" userId="c1c08796-a0be-47c6-af52-5d31fd96ec50" providerId="ADAL" clId="{58B5FDDC-CF30-4FB7-8FDD-AC5EE4CA1142}" dt="2025-09-29T17:30:39.658" v="7292" actId="20577"/>
          <ac:spMkLst>
            <pc:docMk/>
            <pc:sldMk cId="2343694198" sldId="2147474179"/>
            <ac:spMk id="39" creationId="{8C417EA0-23F9-60DA-3874-ACA0678D92E6}"/>
          </ac:spMkLst>
        </pc:spChg>
        <pc:spChg chg="add mod">
          <ac:chgData name="Karolina Guillen" userId="c1c08796-a0be-47c6-af52-5d31fd96ec50" providerId="ADAL" clId="{58B5FDDC-CF30-4FB7-8FDD-AC5EE4CA1142}" dt="2025-09-29T17:28:53.499" v="7255" actId="20577"/>
          <ac:spMkLst>
            <pc:docMk/>
            <pc:sldMk cId="2343694198" sldId="2147474179"/>
            <ac:spMk id="45" creationId="{421C609B-B22F-BFE3-F7E9-6A1589924C81}"/>
          </ac:spMkLst>
        </pc:spChg>
        <pc:spChg chg="add mod">
          <ac:chgData name="Karolina Guillen" userId="c1c08796-a0be-47c6-af52-5d31fd96ec50" providerId="ADAL" clId="{58B5FDDC-CF30-4FB7-8FDD-AC5EE4CA1142}" dt="2025-09-29T17:30:02.529" v="7283" actId="1035"/>
          <ac:spMkLst>
            <pc:docMk/>
            <pc:sldMk cId="2343694198" sldId="2147474179"/>
            <ac:spMk id="46" creationId="{3B6597DC-DEBF-6E34-2544-B24794D6349F}"/>
          </ac:spMkLst>
        </pc:spChg>
        <pc:spChg chg="mod">
          <ac:chgData name="Karolina Guillen" userId="c1c08796-a0be-47c6-af52-5d31fd96ec50" providerId="ADAL" clId="{58B5FDDC-CF30-4FB7-8FDD-AC5EE4CA1142}" dt="2025-09-29T17:57:01.358" v="7340"/>
          <ac:spMkLst>
            <pc:docMk/>
            <pc:sldMk cId="2343694198" sldId="2147474179"/>
            <ac:spMk id="48" creationId="{7968E298-1AB0-7300-559F-D5E9D4898B8C}"/>
          </ac:spMkLst>
        </pc:spChg>
        <pc:spChg chg="mod">
          <ac:chgData name="Karolina Guillen" userId="c1c08796-a0be-47c6-af52-5d31fd96ec50" providerId="ADAL" clId="{58B5FDDC-CF30-4FB7-8FDD-AC5EE4CA1142}" dt="2025-09-29T17:57:01.358" v="7340"/>
          <ac:spMkLst>
            <pc:docMk/>
            <pc:sldMk cId="2343694198" sldId="2147474179"/>
            <ac:spMk id="49" creationId="{F253D955-2C30-2885-2D8A-B872886BB1CB}"/>
          </ac:spMkLst>
        </pc:spChg>
        <pc:spChg chg="mod">
          <ac:chgData name="Karolina Guillen" userId="c1c08796-a0be-47c6-af52-5d31fd96ec50" providerId="ADAL" clId="{58B5FDDC-CF30-4FB7-8FDD-AC5EE4CA1142}" dt="2025-09-29T17:57:01.358" v="7340"/>
          <ac:spMkLst>
            <pc:docMk/>
            <pc:sldMk cId="2343694198" sldId="2147474179"/>
            <ac:spMk id="52" creationId="{60AF8269-B2B2-53A1-526C-BAFB67DB7B49}"/>
          </ac:spMkLst>
        </pc:spChg>
        <pc:spChg chg="mod">
          <ac:chgData name="Karolina Guillen" userId="c1c08796-a0be-47c6-af52-5d31fd96ec50" providerId="ADAL" clId="{58B5FDDC-CF30-4FB7-8FDD-AC5EE4CA1142}" dt="2025-09-29T17:57:01.358" v="7340"/>
          <ac:spMkLst>
            <pc:docMk/>
            <pc:sldMk cId="2343694198" sldId="2147474179"/>
            <ac:spMk id="57" creationId="{BA3D48D2-14D3-40B3-9466-D22788D75C86}"/>
          </ac:spMkLst>
        </pc:spChg>
        <pc:spChg chg="mod">
          <ac:chgData name="Karolina Guillen" userId="c1c08796-a0be-47c6-af52-5d31fd96ec50" providerId="ADAL" clId="{58B5FDDC-CF30-4FB7-8FDD-AC5EE4CA1142}" dt="2025-09-29T17:57:01.358" v="7340"/>
          <ac:spMkLst>
            <pc:docMk/>
            <pc:sldMk cId="2343694198" sldId="2147474179"/>
            <ac:spMk id="61" creationId="{CAAA0879-059A-7D44-5FAE-06DB52EA17E1}"/>
          </ac:spMkLst>
        </pc:spChg>
        <pc:spChg chg="mod">
          <ac:chgData name="Karolina Guillen" userId="c1c08796-a0be-47c6-af52-5d31fd96ec50" providerId="ADAL" clId="{58B5FDDC-CF30-4FB7-8FDD-AC5EE4CA1142}" dt="2025-09-29T17:57:01.358" v="7340"/>
          <ac:spMkLst>
            <pc:docMk/>
            <pc:sldMk cId="2343694198" sldId="2147474179"/>
            <ac:spMk id="66" creationId="{C2F47A90-E35E-3F25-124E-5610C6DDC1E6}"/>
          </ac:spMkLst>
        </pc:spChg>
        <pc:spChg chg="mod">
          <ac:chgData name="Karolina Guillen" userId="c1c08796-a0be-47c6-af52-5d31fd96ec50" providerId="ADAL" clId="{58B5FDDC-CF30-4FB7-8FDD-AC5EE4CA1142}" dt="2025-09-29T17:57:01.358" v="7340"/>
          <ac:spMkLst>
            <pc:docMk/>
            <pc:sldMk cId="2343694198" sldId="2147474179"/>
            <ac:spMk id="67" creationId="{860CA849-B266-44A1-201F-EBB57C85A07E}"/>
          </ac:spMkLst>
        </pc:spChg>
        <pc:spChg chg="mod">
          <ac:chgData name="Karolina Guillen" userId="c1c08796-a0be-47c6-af52-5d31fd96ec50" providerId="ADAL" clId="{58B5FDDC-CF30-4FB7-8FDD-AC5EE4CA1142}" dt="2025-09-29T17:57:01.358" v="7340"/>
          <ac:spMkLst>
            <pc:docMk/>
            <pc:sldMk cId="2343694198" sldId="2147474179"/>
            <ac:spMk id="70" creationId="{EA302C09-7309-5878-5FCC-062CB2127571}"/>
          </ac:spMkLst>
        </pc:spChg>
        <pc:spChg chg="mod">
          <ac:chgData name="Karolina Guillen" userId="c1c08796-a0be-47c6-af52-5d31fd96ec50" providerId="ADAL" clId="{58B5FDDC-CF30-4FB7-8FDD-AC5EE4CA1142}" dt="2025-09-29T17:57:01.358" v="7340"/>
          <ac:spMkLst>
            <pc:docMk/>
            <pc:sldMk cId="2343694198" sldId="2147474179"/>
            <ac:spMk id="73" creationId="{3B007BE2-68AB-87C0-5BAC-5D0E966239D4}"/>
          </ac:spMkLst>
        </pc:spChg>
        <pc:spChg chg="mod">
          <ac:chgData name="Karolina Guillen" userId="c1c08796-a0be-47c6-af52-5d31fd96ec50" providerId="ADAL" clId="{58B5FDDC-CF30-4FB7-8FDD-AC5EE4CA1142}" dt="2025-09-29T17:57:01.358" v="7340"/>
          <ac:spMkLst>
            <pc:docMk/>
            <pc:sldMk cId="2343694198" sldId="2147474179"/>
            <ac:spMk id="76" creationId="{FAC81EE4-5E67-0DA4-6BBA-63090B1AD3D2}"/>
          </ac:spMkLst>
        </pc:spChg>
        <pc:grpChg chg="del mod">
          <ac:chgData name="Karolina Guillen" userId="c1c08796-a0be-47c6-af52-5d31fd96ec50" providerId="ADAL" clId="{58B5FDDC-CF30-4FB7-8FDD-AC5EE4CA1142}" dt="2025-09-29T17:57:45.496" v="7522" actId="478"/>
          <ac:grpSpMkLst>
            <pc:docMk/>
            <pc:sldMk cId="2343694198" sldId="2147474179"/>
            <ac:grpSpMk id="2" creationId="{4E642FCD-C622-B48C-6DFA-3AEBB719BE95}"/>
          </ac:grpSpMkLst>
        </pc:grpChg>
        <pc:grpChg chg="del mod">
          <ac:chgData name="Karolina Guillen" userId="c1c08796-a0be-47c6-af52-5d31fd96ec50" providerId="ADAL" clId="{58B5FDDC-CF30-4FB7-8FDD-AC5EE4CA1142}" dt="2025-09-29T17:57:45.496" v="7522" actId="478"/>
          <ac:grpSpMkLst>
            <pc:docMk/>
            <pc:sldMk cId="2343694198" sldId="2147474179"/>
            <ac:grpSpMk id="6" creationId="{4FF1B578-0E84-0311-F4B9-E5DC41BBC1EB}"/>
          </ac:grpSpMkLst>
        </pc:grpChg>
        <pc:grpChg chg="del mod">
          <ac:chgData name="Karolina Guillen" userId="c1c08796-a0be-47c6-af52-5d31fd96ec50" providerId="ADAL" clId="{58B5FDDC-CF30-4FB7-8FDD-AC5EE4CA1142}" dt="2025-09-29T17:57:45.496" v="7522" actId="478"/>
          <ac:grpSpMkLst>
            <pc:docMk/>
            <pc:sldMk cId="2343694198" sldId="2147474179"/>
            <ac:grpSpMk id="22" creationId="{90664F48-4FC7-8AD7-D291-EE0113393209}"/>
          </ac:grpSpMkLst>
        </pc:grpChg>
        <pc:grpChg chg="del mod">
          <ac:chgData name="Karolina Guillen" userId="c1c08796-a0be-47c6-af52-5d31fd96ec50" providerId="ADAL" clId="{58B5FDDC-CF30-4FB7-8FDD-AC5EE4CA1142}" dt="2025-09-29T17:57:45.496" v="7522" actId="478"/>
          <ac:grpSpMkLst>
            <pc:docMk/>
            <pc:sldMk cId="2343694198" sldId="2147474179"/>
            <ac:grpSpMk id="34" creationId="{9E8D6BD0-FAB6-541A-2C3A-A73099727B63}"/>
          </ac:grpSpMkLst>
        </pc:grpChg>
        <pc:grpChg chg="del mod">
          <ac:chgData name="Karolina Guillen" userId="c1c08796-a0be-47c6-af52-5d31fd96ec50" providerId="ADAL" clId="{58B5FDDC-CF30-4FB7-8FDD-AC5EE4CA1142}" dt="2025-09-29T17:57:45.496" v="7522" actId="478"/>
          <ac:grpSpMkLst>
            <pc:docMk/>
            <pc:sldMk cId="2343694198" sldId="2147474179"/>
            <ac:grpSpMk id="37" creationId="{1A9475EC-4F2B-2827-F817-57B280950CD6}"/>
          </ac:grpSpMkLst>
        </pc:grpChg>
        <pc:grpChg chg="del">
          <ac:chgData name="Karolina Guillen" userId="c1c08796-a0be-47c6-af52-5d31fd96ec50" providerId="ADAL" clId="{58B5FDDC-CF30-4FB7-8FDD-AC5EE4CA1142}" dt="2025-09-29T17:24:17.337" v="7171" actId="478"/>
          <ac:grpSpMkLst>
            <pc:docMk/>
            <pc:sldMk cId="2343694198" sldId="2147474179"/>
            <ac:grpSpMk id="40" creationId="{170BA8C4-451F-34D7-E784-1F8FE0119373}"/>
          </ac:grpSpMkLst>
        </pc:grpChg>
        <pc:grpChg chg="del">
          <ac:chgData name="Karolina Guillen" userId="c1c08796-a0be-47c6-af52-5d31fd96ec50" providerId="ADAL" clId="{58B5FDDC-CF30-4FB7-8FDD-AC5EE4CA1142}" dt="2025-09-29T17:24:17.337" v="7171" actId="478"/>
          <ac:grpSpMkLst>
            <pc:docMk/>
            <pc:sldMk cId="2343694198" sldId="2147474179"/>
            <ac:grpSpMk id="41" creationId="{846FFDA5-55F3-5AD5-E55F-87006939351F}"/>
          </ac:grpSpMkLst>
        </pc:grpChg>
        <pc:grpChg chg="del">
          <ac:chgData name="Karolina Guillen" userId="c1c08796-a0be-47c6-af52-5d31fd96ec50" providerId="ADAL" clId="{58B5FDDC-CF30-4FB7-8FDD-AC5EE4CA1142}" dt="2025-09-29T17:24:17.337" v="7171" actId="478"/>
          <ac:grpSpMkLst>
            <pc:docMk/>
            <pc:sldMk cId="2343694198" sldId="2147474179"/>
            <ac:grpSpMk id="42" creationId="{F8E42B9E-F0D6-6E27-DE27-487D8D96378A}"/>
          </ac:grpSpMkLst>
        </pc:grpChg>
        <pc:grpChg chg="del">
          <ac:chgData name="Karolina Guillen" userId="c1c08796-a0be-47c6-af52-5d31fd96ec50" providerId="ADAL" clId="{58B5FDDC-CF30-4FB7-8FDD-AC5EE4CA1142}" dt="2025-09-29T17:24:17.337" v="7171" actId="478"/>
          <ac:grpSpMkLst>
            <pc:docMk/>
            <pc:sldMk cId="2343694198" sldId="2147474179"/>
            <ac:grpSpMk id="43" creationId="{DC53E1D9-DDF3-482E-822C-DD288C488B0C}"/>
          </ac:grpSpMkLst>
        </pc:grpChg>
        <pc:grpChg chg="del">
          <ac:chgData name="Karolina Guillen" userId="c1c08796-a0be-47c6-af52-5d31fd96ec50" providerId="ADAL" clId="{58B5FDDC-CF30-4FB7-8FDD-AC5EE4CA1142}" dt="2025-09-29T17:24:17.337" v="7171" actId="478"/>
          <ac:grpSpMkLst>
            <pc:docMk/>
            <pc:sldMk cId="2343694198" sldId="2147474179"/>
            <ac:grpSpMk id="44" creationId="{ACC9F4B9-37F4-8CD2-D6DA-8EC04AA9A794}"/>
          </ac:grpSpMkLst>
        </pc:grpChg>
        <pc:grpChg chg="mod">
          <ac:chgData name="Karolina Guillen" userId="c1c08796-a0be-47c6-af52-5d31fd96ec50" providerId="ADAL" clId="{58B5FDDC-CF30-4FB7-8FDD-AC5EE4CA1142}" dt="2025-09-29T17:57:30.332" v="7521" actId="1035"/>
          <ac:grpSpMkLst>
            <pc:docMk/>
            <pc:sldMk cId="2343694198" sldId="2147474179"/>
            <ac:grpSpMk id="47" creationId="{952C7E54-0BE7-9A8F-0F6B-18669F346EF6}"/>
          </ac:grpSpMkLst>
        </pc:grpChg>
        <pc:grpChg chg="mod">
          <ac:chgData name="Karolina Guillen" userId="c1c08796-a0be-47c6-af52-5d31fd96ec50" providerId="ADAL" clId="{58B5FDDC-CF30-4FB7-8FDD-AC5EE4CA1142}" dt="2025-09-29T17:57:30.332" v="7521" actId="1035"/>
          <ac:grpSpMkLst>
            <pc:docMk/>
            <pc:sldMk cId="2343694198" sldId="2147474179"/>
            <ac:grpSpMk id="50" creationId="{FE51871E-0C11-8668-9191-8FE199612B63}"/>
          </ac:grpSpMkLst>
        </pc:grpChg>
        <pc:grpChg chg="mod">
          <ac:chgData name="Karolina Guillen" userId="c1c08796-a0be-47c6-af52-5d31fd96ec50" providerId="ADAL" clId="{58B5FDDC-CF30-4FB7-8FDD-AC5EE4CA1142}" dt="2025-09-29T17:57:30.332" v="7521" actId="1035"/>
          <ac:grpSpMkLst>
            <pc:docMk/>
            <pc:sldMk cId="2343694198" sldId="2147474179"/>
            <ac:grpSpMk id="53" creationId="{25742395-C7C2-77D3-E201-C46EA8159DC0}"/>
          </ac:grpSpMkLst>
        </pc:grpChg>
        <pc:grpChg chg="mod">
          <ac:chgData name="Karolina Guillen" userId="c1c08796-a0be-47c6-af52-5d31fd96ec50" providerId="ADAL" clId="{58B5FDDC-CF30-4FB7-8FDD-AC5EE4CA1142}" dt="2025-09-29T17:57:30.332" v="7521" actId="1035"/>
          <ac:grpSpMkLst>
            <pc:docMk/>
            <pc:sldMk cId="2343694198" sldId="2147474179"/>
            <ac:grpSpMk id="56" creationId="{868AE879-D2FC-D614-4D13-32EA4827EFF2}"/>
          </ac:grpSpMkLst>
        </pc:grpChg>
        <pc:grpChg chg="mod">
          <ac:chgData name="Karolina Guillen" userId="c1c08796-a0be-47c6-af52-5d31fd96ec50" providerId="ADAL" clId="{58B5FDDC-CF30-4FB7-8FDD-AC5EE4CA1142}" dt="2025-09-29T17:57:30.332" v="7521" actId="1035"/>
          <ac:grpSpMkLst>
            <pc:docMk/>
            <pc:sldMk cId="2343694198" sldId="2147474179"/>
            <ac:grpSpMk id="59" creationId="{4B0F98A5-FC6B-883E-FBDC-89AFECC5BB48}"/>
          </ac:grpSpMkLst>
        </pc:grpChg>
        <pc:grpChg chg="mod">
          <ac:chgData name="Karolina Guillen" userId="c1c08796-a0be-47c6-af52-5d31fd96ec50" providerId="ADAL" clId="{58B5FDDC-CF30-4FB7-8FDD-AC5EE4CA1142}" dt="2025-09-29T17:57:10.935" v="7439" actId="1038"/>
          <ac:grpSpMkLst>
            <pc:docMk/>
            <pc:sldMk cId="2343694198" sldId="2147474179"/>
            <ac:grpSpMk id="62" creationId="{BB9CE261-965D-C7E1-CC3D-66559B94506E}"/>
          </ac:grpSpMkLst>
        </pc:grpChg>
        <pc:grpChg chg="mod">
          <ac:chgData name="Karolina Guillen" userId="c1c08796-a0be-47c6-af52-5d31fd96ec50" providerId="ADAL" clId="{58B5FDDC-CF30-4FB7-8FDD-AC5EE4CA1142}" dt="2025-09-29T17:57:10.935" v="7439" actId="1038"/>
          <ac:grpSpMkLst>
            <pc:docMk/>
            <pc:sldMk cId="2343694198" sldId="2147474179"/>
            <ac:grpSpMk id="65" creationId="{EA6D3F46-2D67-3DEC-C5D3-2238D54983AC}"/>
          </ac:grpSpMkLst>
        </pc:grpChg>
        <pc:grpChg chg="mod">
          <ac:chgData name="Karolina Guillen" userId="c1c08796-a0be-47c6-af52-5d31fd96ec50" providerId="ADAL" clId="{58B5FDDC-CF30-4FB7-8FDD-AC5EE4CA1142}" dt="2025-09-29T17:57:10.935" v="7439" actId="1038"/>
          <ac:grpSpMkLst>
            <pc:docMk/>
            <pc:sldMk cId="2343694198" sldId="2147474179"/>
            <ac:grpSpMk id="68" creationId="{3448C21A-3600-3B40-7F48-1870DC42E6D6}"/>
          </ac:grpSpMkLst>
        </pc:grpChg>
        <pc:grpChg chg="mod">
          <ac:chgData name="Karolina Guillen" userId="c1c08796-a0be-47c6-af52-5d31fd96ec50" providerId="ADAL" clId="{58B5FDDC-CF30-4FB7-8FDD-AC5EE4CA1142}" dt="2025-09-29T17:57:10.935" v="7439" actId="1038"/>
          <ac:grpSpMkLst>
            <pc:docMk/>
            <pc:sldMk cId="2343694198" sldId="2147474179"/>
            <ac:grpSpMk id="71" creationId="{2497F91A-5BA6-32C9-BDBB-2F91689C31AD}"/>
          </ac:grpSpMkLst>
        </pc:grpChg>
        <pc:grpChg chg="mod">
          <ac:chgData name="Karolina Guillen" userId="c1c08796-a0be-47c6-af52-5d31fd96ec50" providerId="ADAL" clId="{58B5FDDC-CF30-4FB7-8FDD-AC5EE4CA1142}" dt="2025-09-29T17:57:10.935" v="7439" actId="1038"/>
          <ac:grpSpMkLst>
            <pc:docMk/>
            <pc:sldMk cId="2343694198" sldId="2147474179"/>
            <ac:grpSpMk id="74" creationId="{F70A76BF-FCFB-100C-BF43-797DCE4E50FB}"/>
          </ac:grpSpMkLst>
        </pc:grpChg>
        <pc:graphicFrameChg chg="mod">
          <ac:chgData name="Karolina Guillen" userId="c1c08796-a0be-47c6-af52-5d31fd96ec50" providerId="ADAL" clId="{58B5FDDC-CF30-4FB7-8FDD-AC5EE4CA1142}" dt="2025-09-29T17:24:23.941" v="7173"/>
          <ac:graphicFrameMkLst>
            <pc:docMk/>
            <pc:sldMk cId="2343694198" sldId="2147474179"/>
            <ac:graphicFrameMk id="9" creationId="{78650B04-A09E-76F1-2BD8-BBE0735F15B7}"/>
          </ac:graphicFrameMkLst>
        </pc:graphicFrameChg>
      </pc:sldChg>
    </pc:docChg>
  </pc:docChgLst>
  <pc:docChgLst>
    <pc:chgData name="Karolina Guillen" userId="c1c08796-a0be-47c6-af52-5d31fd96ec50" providerId="ADAL" clId="{35D4526D-B13E-43AE-80E7-F7E4A0A0C57F}"/>
    <pc:docChg chg="undo custSel addSld delSld modSld sldOrd">
      <pc:chgData name="Karolina Guillen" userId="c1c08796-a0be-47c6-af52-5d31fd96ec50" providerId="ADAL" clId="{35D4526D-B13E-43AE-80E7-F7E4A0A0C57F}" dt="2025-09-08T18:09:06.491" v="4915" actId="207"/>
      <pc:docMkLst>
        <pc:docMk/>
      </pc:docMkLst>
      <pc:sldChg chg="del">
        <pc:chgData name="Karolina Guillen" userId="c1c08796-a0be-47c6-af52-5d31fd96ec50" providerId="ADAL" clId="{35D4526D-B13E-43AE-80E7-F7E4A0A0C57F}" dt="2025-09-02T17:12:02.248" v="36" actId="47"/>
        <pc:sldMkLst>
          <pc:docMk/>
          <pc:sldMk cId="4212683403" sldId="2144327877"/>
        </pc:sldMkLst>
      </pc:sldChg>
      <pc:sldChg chg="modSp mod">
        <pc:chgData name="Karolina Guillen" userId="c1c08796-a0be-47c6-af52-5d31fd96ec50" providerId="ADAL" clId="{35D4526D-B13E-43AE-80E7-F7E4A0A0C57F}" dt="2025-09-05T20:55:59.021" v="2889" actId="20577"/>
        <pc:sldMkLst>
          <pc:docMk/>
          <pc:sldMk cId="3708019452" sldId="2144327938"/>
        </pc:sldMkLst>
        <pc:spChg chg="mod">
          <ac:chgData name="Karolina Guillen" userId="c1c08796-a0be-47c6-af52-5d31fd96ec50" providerId="ADAL" clId="{35D4526D-B13E-43AE-80E7-F7E4A0A0C57F}" dt="2025-09-05T20:55:59.021" v="2889" actId="20577"/>
          <ac:spMkLst>
            <pc:docMk/>
            <pc:sldMk cId="3708019452" sldId="2144327938"/>
            <ac:spMk id="3" creationId="{9A73D8D4-F64C-A197-6EB4-662E65CA2AF4}"/>
          </ac:spMkLst>
        </pc:spChg>
      </pc:sldChg>
      <pc:sldChg chg="modSp add del mod ord">
        <pc:chgData name="Karolina Guillen" userId="c1c08796-a0be-47c6-af52-5d31fd96ec50" providerId="ADAL" clId="{35D4526D-B13E-43AE-80E7-F7E4A0A0C57F}" dt="2025-09-02T19:56:33.151" v="637" actId="47"/>
        <pc:sldMkLst>
          <pc:docMk/>
          <pc:sldMk cId="3084197648" sldId="2144328515"/>
        </pc:sldMkLst>
      </pc:sldChg>
      <pc:sldChg chg="addSp modSp mod">
        <pc:chgData name="Karolina Guillen" userId="c1c08796-a0be-47c6-af52-5d31fd96ec50" providerId="ADAL" clId="{35D4526D-B13E-43AE-80E7-F7E4A0A0C57F}" dt="2025-09-05T20:19:18.783" v="1623" actId="167"/>
        <pc:sldMkLst>
          <pc:docMk/>
          <pc:sldMk cId="790422164" sldId="2146845996"/>
        </pc:sldMkLst>
        <pc:picChg chg="add mod ord modCrop">
          <ac:chgData name="Karolina Guillen" userId="c1c08796-a0be-47c6-af52-5d31fd96ec50" providerId="ADAL" clId="{35D4526D-B13E-43AE-80E7-F7E4A0A0C57F}" dt="2025-09-05T20:19:18.783" v="1623" actId="167"/>
          <ac:picMkLst>
            <pc:docMk/>
            <pc:sldMk cId="790422164" sldId="2146845996"/>
            <ac:picMk id="3" creationId="{6B95256A-9007-9CB7-A046-9EE627F8B765}"/>
          </ac:picMkLst>
        </pc:picChg>
      </pc:sldChg>
      <pc:sldChg chg="addSp delSp modSp mod">
        <pc:chgData name="Karolina Guillen" userId="c1c08796-a0be-47c6-af52-5d31fd96ec50" providerId="ADAL" clId="{35D4526D-B13E-43AE-80E7-F7E4A0A0C57F}" dt="2025-09-08T14:42:02.016" v="4530"/>
        <pc:sldMkLst>
          <pc:docMk/>
          <pc:sldMk cId="4216143715" sldId="2146846201"/>
        </pc:sldMkLst>
        <pc:spChg chg="mod">
          <ac:chgData name="Karolina Guillen" userId="c1c08796-a0be-47c6-af52-5d31fd96ec50" providerId="ADAL" clId="{35D4526D-B13E-43AE-80E7-F7E4A0A0C57F}" dt="2025-09-08T14:41:20.162" v="4529" actId="20577"/>
          <ac:spMkLst>
            <pc:docMk/>
            <pc:sldMk cId="4216143715" sldId="2146846201"/>
            <ac:spMk id="9" creationId="{E8AD3524-C379-7BF7-7598-7006ABC29109}"/>
          </ac:spMkLst>
        </pc:spChg>
        <pc:picChg chg="add mod">
          <ac:chgData name="Karolina Guillen" userId="c1c08796-a0be-47c6-af52-5d31fd96ec50" providerId="ADAL" clId="{35D4526D-B13E-43AE-80E7-F7E4A0A0C57F}" dt="2025-09-08T14:42:02.016" v="4530"/>
          <ac:picMkLst>
            <pc:docMk/>
            <pc:sldMk cId="4216143715" sldId="2146846201"/>
            <ac:picMk id="2" creationId="{152380E1-5710-C635-C1D0-8A540E97DC2E}"/>
          </ac:picMkLst>
        </pc:picChg>
      </pc:sldChg>
      <pc:sldChg chg="addSp delSp modSp mod">
        <pc:chgData name="Karolina Guillen" userId="c1c08796-a0be-47c6-af52-5d31fd96ec50" providerId="ADAL" clId="{35D4526D-B13E-43AE-80E7-F7E4A0A0C57F}" dt="2025-09-08T14:47:53.901" v="4873" actId="20577"/>
        <pc:sldMkLst>
          <pc:docMk/>
          <pc:sldMk cId="3486589235" sldId="2146846428"/>
        </pc:sldMkLst>
      </pc:sldChg>
      <pc:sldChg chg="addSp delSp modSp mod">
        <pc:chgData name="Karolina Guillen" userId="c1c08796-a0be-47c6-af52-5d31fd96ec50" providerId="ADAL" clId="{35D4526D-B13E-43AE-80E7-F7E4A0A0C57F}" dt="2025-09-08T18:09:06.491" v="4915" actId="207"/>
        <pc:sldMkLst>
          <pc:docMk/>
          <pc:sldMk cId="2111310289" sldId="2146846429"/>
        </pc:sldMkLst>
        <pc:spChg chg="mod">
          <ac:chgData name="Karolina Guillen" userId="c1c08796-a0be-47c6-af52-5d31fd96ec50" providerId="ADAL" clId="{35D4526D-B13E-43AE-80E7-F7E4A0A0C57F}" dt="2025-09-08T14:00:35.274" v="3711"/>
          <ac:spMkLst>
            <pc:docMk/>
            <pc:sldMk cId="2111310289" sldId="2146846429"/>
            <ac:spMk id="5" creationId="{AC256E1B-6563-1037-4B47-DB43BB9537D7}"/>
          </ac:spMkLst>
        </pc:spChg>
        <pc:spChg chg="add mod">
          <ac:chgData name="Karolina Guillen" userId="c1c08796-a0be-47c6-af52-5d31fd96ec50" providerId="ADAL" clId="{35D4526D-B13E-43AE-80E7-F7E4A0A0C57F}" dt="2025-09-08T18:09:06.491" v="4915" actId="207"/>
          <ac:spMkLst>
            <pc:docMk/>
            <pc:sldMk cId="2111310289" sldId="2146846429"/>
            <ac:spMk id="6" creationId="{8FA4AD86-41A5-72A6-1E5A-82D3CCB6A0E8}"/>
          </ac:spMkLst>
        </pc:spChg>
        <pc:spChg chg="add mod">
          <ac:chgData name="Karolina Guillen" userId="c1c08796-a0be-47c6-af52-5d31fd96ec50" providerId="ADAL" clId="{35D4526D-B13E-43AE-80E7-F7E4A0A0C57F}" dt="2025-09-08T18:07:38.061" v="4914"/>
          <ac:spMkLst>
            <pc:docMk/>
            <pc:sldMk cId="2111310289" sldId="2146846429"/>
            <ac:spMk id="8" creationId="{C0AE383F-67B6-B1A5-3E70-D0F5B8FFCAE5}"/>
          </ac:spMkLst>
        </pc:spChg>
        <pc:spChg chg="mod">
          <ac:chgData name="Karolina Guillen" userId="c1c08796-a0be-47c6-af52-5d31fd96ec50" providerId="ADAL" clId="{35D4526D-B13E-43AE-80E7-F7E4A0A0C57F}" dt="2025-09-08T14:00:35.274" v="3711"/>
          <ac:spMkLst>
            <pc:docMk/>
            <pc:sldMk cId="2111310289" sldId="2146846429"/>
            <ac:spMk id="10" creationId="{5F730799-F454-5557-226F-F2FEDC761A9E}"/>
          </ac:spMkLst>
        </pc:spChg>
        <pc:spChg chg="mod">
          <ac:chgData name="Karolina Guillen" userId="c1c08796-a0be-47c6-af52-5d31fd96ec50" providerId="ADAL" clId="{35D4526D-B13E-43AE-80E7-F7E4A0A0C57F}" dt="2025-09-08T14:00:35.274" v="3711"/>
          <ac:spMkLst>
            <pc:docMk/>
            <pc:sldMk cId="2111310289" sldId="2146846429"/>
            <ac:spMk id="13" creationId="{958F894F-F6DD-542F-1DE0-C3246E18C0A8}"/>
          </ac:spMkLst>
        </pc:spChg>
        <pc:spChg chg="mod">
          <ac:chgData name="Karolina Guillen" userId="c1c08796-a0be-47c6-af52-5d31fd96ec50" providerId="ADAL" clId="{35D4526D-B13E-43AE-80E7-F7E4A0A0C57F}" dt="2025-09-08T14:00:35.274" v="3711"/>
          <ac:spMkLst>
            <pc:docMk/>
            <pc:sldMk cId="2111310289" sldId="2146846429"/>
            <ac:spMk id="14" creationId="{937B3E86-707D-7575-D555-AED6BAEE2CA6}"/>
          </ac:spMkLst>
        </pc:spChg>
        <pc:spChg chg="mod">
          <ac:chgData name="Karolina Guillen" userId="c1c08796-a0be-47c6-af52-5d31fd96ec50" providerId="ADAL" clId="{35D4526D-B13E-43AE-80E7-F7E4A0A0C57F}" dt="2025-09-08T14:00:35.274" v="3711"/>
          <ac:spMkLst>
            <pc:docMk/>
            <pc:sldMk cId="2111310289" sldId="2146846429"/>
            <ac:spMk id="17" creationId="{A5E45360-6080-2934-4719-F8B5EC1EC3B7}"/>
          </ac:spMkLst>
        </pc:spChg>
        <pc:spChg chg="mod">
          <ac:chgData name="Karolina Guillen" userId="c1c08796-a0be-47c6-af52-5d31fd96ec50" providerId="ADAL" clId="{35D4526D-B13E-43AE-80E7-F7E4A0A0C57F}" dt="2025-09-08T14:00:35.274" v="3711"/>
          <ac:spMkLst>
            <pc:docMk/>
            <pc:sldMk cId="2111310289" sldId="2146846429"/>
            <ac:spMk id="18" creationId="{46FC53C3-C198-B651-4DEC-DEBC4C62A7CA}"/>
          </ac:spMkLst>
        </pc:spChg>
        <pc:spChg chg="mod">
          <ac:chgData name="Karolina Guillen" userId="c1c08796-a0be-47c6-af52-5d31fd96ec50" providerId="ADAL" clId="{35D4526D-B13E-43AE-80E7-F7E4A0A0C57F}" dt="2025-09-08T17:59:05.806" v="4878" actId="20577"/>
          <ac:spMkLst>
            <pc:docMk/>
            <pc:sldMk cId="2111310289" sldId="2146846429"/>
            <ac:spMk id="43" creationId="{A11596E4-443D-9A31-BE5B-2E06C2F557C3}"/>
          </ac:spMkLst>
        </pc:spChg>
        <pc:spChg chg="mod">
          <ac:chgData name="Karolina Guillen" userId="c1c08796-a0be-47c6-af52-5d31fd96ec50" providerId="ADAL" clId="{35D4526D-B13E-43AE-80E7-F7E4A0A0C57F}" dt="2025-09-08T16:33:17.296" v="4876"/>
          <ac:spMkLst>
            <pc:docMk/>
            <pc:sldMk cId="2111310289" sldId="2146846429"/>
            <ac:spMk id="44" creationId="{5CD11680-F813-F209-36E4-5D46A26E42FE}"/>
          </ac:spMkLst>
        </pc:spChg>
        <pc:spChg chg="mod">
          <ac:chgData name="Karolina Guillen" userId="c1c08796-a0be-47c6-af52-5d31fd96ec50" providerId="ADAL" clId="{35D4526D-B13E-43AE-80E7-F7E4A0A0C57F}" dt="2025-09-05T20:49:15.788" v="2652" actId="20577"/>
          <ac:spMkLst>
            <pc:docMk/>
            <pc:sldMk cId="2111310289" sldId="2146846429"/>
            <ac:spMk id="47" creationId="{E46AA7B4-263A-B758-B0A6-C0D208A317DE}"/>
          </ac:spMkLst>
        </pc:spChg>
        <pc:grpChg chg="add mod">
          <ac:chgData name="Karolina Guillen" userId="c1c08796-a0be-47c6-af52-5d31fd96ec50" providerId="ADAL" clId="{35D4526D-B13E-43AE-80E7-F7E4A0A0C57F}" dt="2025-09-08T14:00:35.274" v="3711"/>
          <ac:grpSpMkLst>
            <pc:docMk/>
            <pc:sldMk cId="2111310289" sldId="2146846429"/>
            <ac:grpSpMk id="3" creationId="{14AD44FF-73EB-AF4B-26D7-DCDFABE88EAA}"/>
          </ac:grpSpMkLst>
        </pc:grpChg>
        <pc:grpChg chg="add mod">
          <ac:chgData name="Karolina Guillen" userId="c1c08796-a0be-47c6-af52-5d31fd96ec50" providerId="ADAL" clId="{35D4526D-B13E-43AE-80E7-F7E4A0A0C57F}" dt="2025-09-08T14:00:35.274" v="3711"/>
          <ac:grpSpMkLst>
            <pc:docMk/>
            <pc:sldMk cId="2111310289" sldId="2146846429"/>
            <ac:grpSpMk id="12" creationId="{BF3E5877-48F1-F552-7364-04708B6A0997}"/>
          </ac:grpSpMkLst>
        </pc:grpChg>
        <pc:grpChg chg="add mod">
          <ac:chgData name="Karolina Guillen" userId="c1c08796-a0be-47c6-af52-5d31fd96ec50" providerId="ADAL" clId="{35D4526D-B13E-43AE-80E7-F7E4A0A0C57F}" dt="2025-09-08T14:00:35.274" v="3711"/>
          <ac:grpSpMkLst>
            <pc:docMk/>
            <pc:sldMk cId="2111310289" sldId="2146846429"/>
            <ac:grpSpMk id="15" creationId="{E5FE971A-431E-CD5D-0452-EB0AA33A280C}"/>
          </ac:grpSpMkLst>
        </pc:grpChg>
        <pc:picChg chg="add mod">
          <ac:chgData name="Karolina Guillen" userId="c1c08796-a0be-47c6-af52-5d31fd96ec50" providerId="ADAL" clId="{35D4526D-B13E-43AE-80E7-F7E4A0A0C57F}" dt="2025-09-08T18:07:38.061" v="4914"/>
          <ac:picMkLst>
            <pc:docMk/>
            <pc:sldMk cId="2111310289" sldId="2146846429"/>
            <ac:picMk id="19" creationId="{4E0A4339-9220-9FE8-D522-85922E76090F}"/>
          </ac:picMkLst>
        </pc:picChg>
        <pc:picChg chg="mod">
          <ac:chgData name="Karolina Guillen" userId="c1c08796-a0be-47c6-af52-5d31fd96ec50" providerId="ADAL" clId="{35D4526D-B13E-43AE-80E7-F7E4A0A0C57F}" dt="2025-09-08T16:33:06.163" v="4875"/>
          <ac:picMkLst>
            <pc:docMk/>
            <pc:sldMk cId="2111310289" sldId="2146846429"/>
            <ac:picMk id="52" creationId="{95777FBE-3601-1B1B-AC33-5DAC26BC099F}"/>
          </ac:picMkLst>
        </pc:picChg>
      </pc:sldChg>
      <pc:sldChg chg="modSp mod">
        <pc:chgData name="Karolina Guillen" userId="c1c08796-a0be-47c6-af52-5d31fd96ec50" providerId="ADAL" clId="{35D4526D-B13E-43AE-80E7-F7E4A0A0C57F}" dt="2025-09-05T20:39:43.278" v="2388" actId="20577"/>
        <pc:sldMkLst>
          <pc:docMk/>
          <pc:sldMk cId="1665130355" sldId="2146846650"/>
        </pc:sldMkLst>
        <pc:spChg chg="mod">
          <ac:chgData name="Karolina Guillen" userId="c1c08796-a0be-47c6-af52-5d31fd96ec50" providerId="ADAL" clId="{35D4526D-B13E-43AE-80E7-F7E4A0A0C57F}" dt="2025-09-05T20:37:14.290" v="2334" actId="12788"/>
          <ac:spMkLst>
            <pc:docMk/>
            <pc:sldMk cId="1665130355" sldId="2146846650"/>
            <ac:spMk id="4" creationId="{90562057-8748-7278-2B27-CC79C7DF7C3B}"/>
          </ac:spMkLst>
        </pc:spChg>
        <pc:spChg chg="mod">
          <ac:chgData name="Karolina Guillen" userId="c1c08796-a0be-47c6-af52-5d31fd96ec50" providerId="ADAL" clId="{35D4526D-B13E-43AE-80E7-F7E4A0A0C57F}" dt="2025-09-05T20:37:14.290" v="2334" actId="12788"/>
          <ac:spMkLst>
            <pc:docMk/>
            <pc:sldMk cId="1665130355" sldId="2146846650"/>
            <ac:spMk id="7" creationId="{82AED8F9-866C-CF96-72AA-C5572B9930F5}"/>
          </ac:spMkLst>
        </pc:spChg>
        <pc:spChg chg="mod">
          <ac:chgData name="Karolina Guillen" userId="c1c08796-a0be-47c6-af52-5d31fd96ec50" providerId="ADAL" clId="{35D4526D-B13E-43AE-80E7-F7E4A0A0C57F}" dt="2025-09-05T20:39:43.278" v="2388" actId="20577"/>
          <ac:spMkLst>
            <pc:docMk/>
            <pc:sldMk cId="1665130355" sldId="2146846650"/>
            <ac:spMk id="8" creationId="{F61B9EAF-44D0-5769-1E5A-9860C6EDFCE5}"/>
          </ac:spMkLst>
        </pc:spChg>
        <pc:spChg chg="mod">
          <ac:chgData name="Karolina Guillen" userId="c1c08796-a0be-47c6-af52-5d31fd96ec50" providerId="ADAL" clId="{35D4526D-B13E-43AE-80E7-F7E4A0A0C57F}" dt="2025-09-05T20:37:14.290" v="2334" actId="12788"/>
          <ac:spMkLst>
            <pc:docMk/>
            <pc:sldMk cId="1665130355" sldId="2146846650"/>
            <ac:spMk id="10" creationId="{083879AB-3B18-1744-A3CF-EE963EBBC6BD}"/>
          </ac:spMkLst>
        </pc:spChg>
      </pc:sldChg>
      <pc:sldChg chg="addSp delSp modSp mod">
        <pc:chgData name="Karolina Guillen" userId="c1c08796-a0be-47c6-af52-5d31fd96ec50" providerId="ADAL" clId="{35D4526D-B13E-43AE-80E7-F7E4A0A0C57F}" dt="2025-09-05T20:21:17.395" v="1634" actId="478"/>
        <pc:sldMkLst>
          <pc:docMk/>
          <pc:sldMk cId="579064997" sldId="2147474137"/>
        </pc:sldMkLst>
        <pc:spChg chg="add mod">
          <ac:chgData name="Karolina Guillen" userId="c1c08796-a0be-47c6-af52-5d31fd96ec50" providerId="ADAL" clId="{35D4526D-B13E-43AE-80E7-F7E4A0A0C57F}" dt="2025-09-02T17:15:12.060" v="39"/>
          <ac:spMkLst>
            <pc:docMk/>
            <pc:sldMk cId="579064997" sldId="2147474137"/>
            <ac:spMk id="3" creationId="{59437D8B-573A-E0EF-DDE4-2371B0696822}"/>
          </ac:spMkLst>
        </pc:spChg>
        <pc:spChg chg="add mod">
          <ac:chgData name="Karolina Guillen" userId="c1c08796-a0be-47c6-af52-5d31fd96ec50" providerId="ADAL" clId="{35D4526D-B13E-43AE-80E7-F7E4A0A0C57F}" dt="2025-09-02T17:15:17.393" v="40" actId="207"/>
          <ac:spMkLst>
            <pc:docMk/>
            <pc:sldMk cId="579064997" sldId="2147474137"/>
            <ac:spMk id="4" creationId="{3A77F9F4-D42A-BAE5-F51E-2B18DDDA48BE}"/>
          </ac:spMkLst>
        </pc:spChg>
        <pc:graphicFrameChg chg="add mod">
          <ac:chgData name="Karolina Guillen" userId="c1c08796-a0be-47c6-af52-5d31fd96ec50" providerId="ADAL" clId="{35D4526D-B13E-43AE-80E7-F7E4A0A0C57F}" dt="2025-09-02T17:15:12.060" v="39"/>
          <ac:graphicFrameMkLst>
            <pc:docMk/>
            <pc:sldMk cId="579064997" sldId="2147474137"/>
            <ac:graphicFrameMk id="2" creationId="{2B003E07-FD1F-3829-F562-9E83BBB4BEC1}"/>
          </ac:graphicFrameMkLst>
        </pc:graphicFrameChg>
      </pc:sldChg>
      <pc:sldChg chg="addSp delSp modSp mod">
        <pc:chgData name="Karolina Guillen" userId="c1c08796-a0be-47c6-af52-5d31fd96ec50" providerId="ADAL" clId="{35D4526D-B13E-43AE-80E7-F7E4A0A0C57F}" dt="2025-09-05T20:56:36.703" v="2913" actId="1036"/>
        <pc:sldMkLst>
          <pc:docMk/>
          <pc:sldMk cId="576774955" sldId="2147474156"/>
        </pc:sldMkLst>
        <pc:spChg chg="add mod">
          <ac:chgData name="Karolina Guillen" userId="c1c08796-a0be-47c6-af52-5d31fd96ec50" providerId="ADAL" clId="{35D4526D-B13E-43AE-80E7-F7E4A0A0C57F}" dt="2025-09-02T17:17:15.819" v="103" actId="114"/>
          <ac:spMkLst>
            <pc:docMk/>
            <pc:sldMk cId="576774955" sldId="2147474156"/>
            <ac:spMk id="2" creationId="{B1B7A2D2-E66E-C8E4-B1AB-813D92B99C1E}"/>
          </ac:spMkLst>
        </pc:spChg>
        <pc:spChg chg="add mod">
          <ac:chgData name="Karolina Guillen" userId="c1c08796-a0be-47c6-af52-5d31fd96ec50" providerId="ADAL" clId="{35D4526D-B13E-43AE-80E7-F7E4A0A0C57F}" dt="2025-09-02T17:16:39.947" v="63" actId="20577"/>
          <ac:spMkLst>
            <pc:docMk/>
            <pc:sldMk cId="576774955" sldId="2147474156"/>
            <ac:spMk id="4" creationId="{F36732D5-679D-6614-A2BF-FEAD6C9CBD7A}"/>
          </ac:spMkLst>
        </pc:spChg>
        <pc:spChg chg="add mod">
          <ac:chgData name="Karolina Guillen" userId="c1c08796-a0be-47c6-af52-5d31fd96ec50" providerId="ADAL" clId="{35D4526D-B13E-43AE-80E7-F7E4A0A0C57F}" dt="2025-09-02T17:17:27.121" v="105" actId="207"/>
          <ac:spMkLst>
            <pc:docMk/>
            <pc:sldMk cId="576774955" sldId="2147474156"/>
            <ac:spMk id="8" creationId="{567B9C75-AF71-64C9-1CD6-E4904C9F36D3}"/>
          </ac:spMkLst>
        </pc:spChg>
        <pc:spChg chg="add mod">
          <ac:chgData name="Karolina Guillen" userId="c1c08796-a0be-47c6-af52-5d31fd96ec50" providerId="ADAL" clId="{35D4526D-B13E-43AE-80E7-F7E4A0A0C57F}" dt="2025-09-02T17:17:27.121" v="105" actId="207"/>
          <ac:spMkLst>
            <pc:docMk/>
            <pc:sldMk cId="576774955" sldId="2147474156"/>
            <ac:spMk id="9" creationId="{8A62B9D8-92A1-6B75-2B5C-40486622F111}"/>
          </ac:spMkLst>
        </pc:spChg>
        <pc:spChg chg="mod">
          <ac:chgData name="Karolina Guillen" userId="c1c08796-a0be-47c6-af52-5d31fd96ec50" providerId="ADAL" clId="{35D4526D-B13E-43AE-80E7-F7E4A0A0C57F}" dt="2025-09-05T20:56:36.703" v="2913" actId="1036"/>
          <ac:spMkLst>
            <pc:docMk/>
            <pc:sldMk cId="576774955" sldId="2147474156"/>
            <ac:spMk id="10" creationId="{78CC302C-D951-6CE8-2895-205872E6F74C}"/>
          </ac:spMkLst>
        </pc:spChg>
        <pc:spChg chg="add mod">
          <ac:chgData name="Karolina Guillen" userId="c1c08796-a0be-47c6-af52-5d31fd96ec50" providerId="ADAL" clId="{35D4526D-B13E-43AE-80E7-F7E4A0A0C57F}" dt="2025-09-02T17:17:27.121" v="105" actId="207"/>
          <ac:spMkLst>
            <pc:docMk/>
            <pc:sldMk cId="576774955" sldId="2147474156"/>
            <ac:spMk id="13" creationId="{FF681C7A-284F-E7F0-59A9-1540C7916284}"/>
          </ac:spMkLst>
        </pc:spChg>
        <pc:spChg chg="add mod">
          <ac:chgData name="Karolina Guillen" userId="c1c08796-a0be-47c6-af52-5d31fd96ec50" providerId="ADAL" clId="{35D4526D-B13E-43AE-80E7-F7E4A0A0C57F}" dt="2025-09-02T17:17:27.121" v="105" actId="207"/>
          <ac:spMkLst>
            <pc:docMk/>
            <pc:sldMk cId="576774955" sldId="2147474156"/>
            <ac:spMk id="17" creationId="{79797940-8E4F-6425-BEC8-AE55318B7D68}"/>
          </ac:spMkLst>
        </pc:spChg>
        <pc:spChg chg="add mod">
          <ac:chgData name="Karolina Guillen" userId="c1c08796-a0be-47c6-af52-5d31fd96ec50" providerId="ADAL" clId="{35D4526D-B13E-43AE-80E7-F7E4A0A0C57F}" dt="2025-09-02T17:17:27.121" v="105" actId="207"/>
          <ac:spMkLst>
            <pc:docMk/>
            <pc:sldMk cId="576774955" sldId="2147474156"/>
            <ac:spMk id="18" creationId="{9744D89B-20BF-44A0-63C8-09CD5959E6FE}"/>
          </ac:spMkLst>
        </pc:spChg>
        <pc:spChg chg="add mod">
          <ac:chgData name="Karolina Guillen" userId="c1c08796-a0be-47c6-af52-5d31fd96ec50" providerId="ADAL" clId="{35D4526D-B13E-43AE-80E7-F7E4A0A0C57F}" dt="2025-09-02T17:17:27.121" v="105" actId="207"/>
          <ac:spMkLst>
            <pc:docMk/>
            <pc:sldMk cId="576774955" sldId="2147474156"/>
            <ac:spMk id="19" creationId="{DA5AD248-CB80-14A8-E9B8-77AB149F21BC}"/>
          </ac:spMkLst>
        </pc:spChg>
        <pc:graphicFrameChg chg="add mod">
          <ac:chgData name="Karolina Guillen" userId="c1c08796-a0be-47c6-af52-5d31fd96ec50" providerId="ADAL" clId="{35D4526D-B13E-43AE-80E7-F7E4A0A0C57F}" dt="2025-09-02T17:17:34.076" v="107" actId="207"/>
          <ac:graphicFrameMkLst>
            <pc:docMk/>
            <pc:sldMk cId="576774955" sldId="2147474156"/>
            <ac:graphicFrameMk id="6" creationId="{989DF4B4-1355-D6C4-2670-8A4CB544D0DC}"/>
          </ac:graphicFrameMkLst>
        </pc:graphicFrameChg>
      </pc:sldChg>
      <pc:sldChg chg="addSp delSp modSp mod">
        <pc:chgData name="Karolina Guillen" userId="c1c08796-a0be-47c6-af52-5d31fd96ec50" providerId="ADAL" clId="{35D4526D-B13E-43AE-80E7-F7E4A0A0C57F}" dt="2025-09-08T13:53:03.175" v="3591" actId="115"/>
        <pc:sldMkLst>
          <pc:docMk/>
          <pc:sldMk cId="3081442274" sldId="2147474157"/>
        </pc:sldMkLst>
        <pc:spChg chg="add mod">
          <ac:chgData name="Karolina Guillen" userId="c1c08796-a0be-47c6-af52-5d31fd96ec50" providerId="ADAL" clId="{35D4526D-B13E-43AE-80E7-F7E4A0A0C57F}" dt="2025-09-02T17:19:13.162" v="122" actId="114"/>
          <ac:spMkLst>
            <pc:docMk/>
            <pc:sldMk cId="3081442274" sldId="2147474157"/>
            <ac:spMk id="2" creationId="{807009BA-8A55-5979-4C21-31ABAD9A491A}"/>
          </ac:spMkLst>
        </pc:spChg>
        <pc:spChg chg="add mod">
          <ac:chgData name="Karolina Guillen" userId="c1c08796-a0be-47c6-af52-5d31fd96ec50" providerId="ADAL" clId="{35D4526D-B13E-43AE-80E7-F7E4A0A0C57F}" dt="2025-09-02T17:18:40.143" v="114" actId="14100"/>
          <ac:spMkLst>
            <pc:docMk/>
            <pc:sldMk cId="3081442274" sldId="2147474157"/>
            <ac:spMk id="3" creationId="{CA122024-02BF-2D3A-B0B8-3879A851D9C0}"/>
          </ac:spMkLst>
        </pc:spChg>
        <pc:spChg chg="add mod">
          <ac:chgData name="Karolina Guillen" userId="c1c08796-a0be-47c6-af52-5d31fd96ec50" providerId="ADAL" clId="{35D4526D-B13E-43AE-80E7-F7E4A0A0C57F}" dt="2025-09-08T13:53:03.175" v="3591" actId="115"/>
          <ac:spMkLst>
            <pc:docMk/>
            <pc:sldMk cId="3081442274" sldId="2147474157"/>
            <ac:spMk id="8" creationId="{1BEBC4FB-077D-CCF2-8A1E-57142363AB02}"/>
          </ac:spMkLst>
        </pc:spChg>
        <pc:spChg chg="mod">
          <ac:chgData name="Karolina Guillen" userId="c1c08796-a0be-47c6-af52-5d31fd96ec50" providerId="ADAL" clId="{35D4526D-B13E-43AE-80E7-F7E4A0A0C57F}" dt="2025-09-05T20:57:38.311" v="2939" actId="20577"/>
          <ac:spMkLst>
            <pc:docMk/>
            <pc:sldMk cId="3081442274" sldId="2147474157"/>
            <ac:spMk id="10" creationId="{31D7E187-A478-E333-AA97-A7A6ADA66487}"/>
          </ac:spMkLst>
        </pc:spChg>
        <pc:graphicFrameChg chg="add mod">
          <ac:chgData name="Karolina Guillen" userId="c1c08796-a0be-47c6-af52-5d31fd96ec50" providerId="ADAL" clId="{35D4526D-B13E-43AE-80E7-F7E4A0A0C57F}" dt="2025-09-05T20:22:00.936" v="1638" actId="14100"/>
          <ac:graphicFrameMkLst>
            <pc:docMk/>
            <pc:sldMk cId="3081442274" sldId="2147474157"/>
            <ac:graphicFrameMk id="6" creationId="{6B873BBD-A697-399A-3AED-5D5DA643A64B}"/>
          </ac:graphicFrameMkLst>
        </pc:graphicFrameChg>
      </pc:sldChg>
      <pc:sldChg chg="addSp delSp modSp mod">
        <pc:chgData name="Karolina Guillen" userId="c1c08796-a0be-47c6-af52-5d31fd96ec50" providerId="ADAL" clId="{35D4526D-B13E-43AE-80E7-F7E4A0A0C57F}" dt="2025-09-05T20:22:05.311" v="1639" actId="478"/>
        <pc:sldMkLst>
          <pc:docMk/>
          <pc:sldMk cId="1609978631" sldId="2147474159"/>
        </pc:sldMkLst>
        <pc:spChg chg="add mod">
          <ac:chgData name="Karolina Guillen" userId="c1c08796-a0be-47c6-af52-5d31fd96ec50" providerId="ADAL" clId="{35D4526D-B13E-43AE-80E7-F7E4A0A0C57F}" dt="2025-09-02T17:25:47.322" v="211" actId="313"/>
          <ac:spMkLst>
            <pc:docMk/>
            <pc:sldMk cId="1609978631" sldId="2147474159"/>
            <ac:spMk id="4" creationId="{779CA7A8-10CE-E9D8-4066-3C96B40BA5E1}"/>
          </ac:spMkLst>
        </pc:spChg>
        <pc:graphicFrameChg chg="add mod">
          <ac:chgData name="Karolina Guillen" userId="c1c08796-a0be-47c6-af52-5d31fd96ec50" providerId="ADAL" clId="{35D4526D-B13E-43AE-80E7-F7E4A0A0C57F}" dt="2025-09-02T17:26:00.767" v="214" actId="403"/>
          <ac:graphicFrameMkLst>
            <pc:docMk/>
            <pc:sldMk cId="1609978631" sldId="2147474159"/>
            <ac:graphicFrameMk id="2" creationId="{E12FCA04-C128-CC50-5E66-631B41142E9B}"/>
          </ac:graphicFrameMkLst>
        </pc:graphicFrameChg>
      </pc:sldChg>
      <pc:sldChg chg="addSp delSp modSp mod">
        <pc:chgData name="Karolina Guillen" userId="c1c08796-a0be-47c6-af52-5d31fd96ec50" providerId="ADAL" clId="{35D4526D-B13E-43AE-80E7-F7E4A0A0C57F}" dt="2025-09-08T13:56:59.521" v="3709"/>
        <pc:sldMkLst>
          <pc:docMk/>
          <pc:sldMk cId="1278464707" sldId="2147474160"/>
        </pc:sldMkLst>
        <pc:spChg chg="add mod">
          <ac:chgData name="Karolina Guillen" userId="c1c08796-a0be-47c6-af52-5d31fd96ec50" providerId="ADAL" clId="{35D4526D-B13E-43AE-80E7-F7E4A0A0C57F}" dt="2025-09-08T13:56:44.138" v="3683" actId="1076"/>
          <ac:spMkLst>
            <pc:docMk/>
            <pc:sldMk cId="1278464707" sldId="2147474160"/>
            <ac:spMk id="2" creationId="{8656472F-7ADD-F382-E600-CC4B0BF9E529}"/>
          </ac:spMkLst>
        </pc:spChg>
        <pc:spChg chg="add mod ord topLvl">
          <ac:chgData name="Karolina Guillen" userId="c1c08796-a0be-47c6-af52-5d31fd96ec50" providerId="ADAL" clId="{35D4526D-B13E-43AE-80E7-F7E4A0A0C57F}" dt="2025-09-05T20:58:57.654" v="3028" actId="115"/>
          <ac:spMkLst>
            <pc:docMk/>
            <pc:sldMk cId="1278464707" sldId="2147474160"/>
            <ac:spMk id="3" creationId="{EA9CDA8A-98E5-2C4C-A06A-8AC923AAE370}"/>
          </ac:spMkLst>
        </pc:spChg>
        <pc:spChg chg="mod">
          <ac:chgData name="Karolina Guillen" userId="c1c08796-a0be-47c6-af52-5d31fd96ec50" providerId="ADAL" clId="{35D4526D-B13E-43AE-80E7-F7E4A0A0C57F}" dt="2025-09-08T13:56:59.521" v="3709"/>
          <ac:spMkLst>
            <pc:docMk/>
            <pc:sldMk cId="1278464707" sldId="2147474160"/>
            <ac:spMk id="7" creationId="{1303DD1F-FB92-63DF-73A3-0CE472D61B4A}"/>
          </ac:spMkLst>
        </pc:spChg>
        <pc:spChg chg="add mod ord">
          <ac:chgData name="Karolina Guillen" userId="c1c08796-a0be-47c6-af52-5d31fd96ec50" providerId="ADAL" clId="{35D4526D-B13E-43AE-80E7-F7E4A0A0C57F}" dt="2025-09-03T18:29:42.397" v="1573" actId="207"/>
          <ac:spMkLst>
            <pc:docMk/>
            <pc:sldMk cId="1278464707" sldId="2147474160"/>
            <ac:spMk id="8" creationId="{FAB7130B-F494-2ABF-35CF-BA8F6F95614E}"/>
          </ac:spMkLst>
        </pc:spChg>
        <pc:spChg chg="mod">
          <ac:chgData name="Karolina Guillen" userId="c1c08796-a0be-47c6-af52-5d31fd96ec50" providerId="ADAL" clId="{35D4526D-B13E-43AE-80E7-F7E4A0A0C57F}" dt="2025-09-05T20:58:41.318" v="3027" actId="20577"/>
          <ac:spMkLst>
            <pc:docMk/>
            <pc:sldMk cId="1278464707" sldId="2147474160"/>
            <ac:spMk id="10" creationId="{AE4F2F2D-EE69-4765-C47E-37C9DEF48E8A}"/>
          </ac:spMkLst>
        </pc:spChg>
        <pc:spChg chg="mod topLvl">
          <ac:chgData name="Karolina Guillen" userId="c1c08796-a0be-47c6-af52-5d31fd96ec50" providerId="ADAL" clId="{35D4526D-B13E-43AE-80E7-F7E4A0A0C57F}" dt="2025-09-08T13:56:49.853" v="3706" actId="1038"/>
          <ac:spMkLst>
            <pc:docMk/>
            <pc:sldMk cId="1278464707" sldId="2147474160"/>
            <ac:spMk id="22" creationId="{B18E1BFB-2BB2-7462-1941-9AF5E28E2C9E}"/>
          </ac:spMkLst>
        </pc:spChg>
        <pc:spChg chg="mod topLvl">
          <ac:chgData name="Karolina Guillen" userId="c1c08796-a0be-47c6-af52-5d31fd96ec50" providerId="ADAL" clId="{35D4526D-B13E-43AE-80E7-F7E4A0A0C57F}" dt="2025-09-08T13:56:49.853" v="3706" actId="1038"/>
          <ac:spMkLst>
            <pc:docMk/>
            <pc:sldMk cId="1278464707" sldId="2147474160"/>
            <ac:spMk id="23" creationId="{E89DCDC4-56EF-72A4-1E19-D4ECF57ACC0E}"/>
          </ac:spMkLst>
        </pc:spChg>
        <pc:spChg chg="mod">
          <ac:chgData name="Karolina Guillen" userId="c1c08796-a0be-47c6-af52-5d31fd96ec50" providerId="ADAL" clId="{35D4526D-B13E-43AE-80E7-F7E4A0A0C57F}" dt="2025-09-08T13:56:49.853" v="3706" actId="1038"/>
          <ac:spMkLst>
            <pc:docMk/>
            <pc:sldMk cId="1278464707" sldId="2147474160"/>
            <ac:spMk id="24" creationId="{6408E462-B703-0933-ACE7-5EC53E418094}"/>
          </ac:spMkLst>
        </pc:spChg>
        <pc:picChg chg="add mod">
          <ac:chgData name="Karolina Guillen" userId="c1c08796-a0be-47c6-af52-5d31fd96ec50" providerId="ADAL" clId="{35D4526D-B13E-43AE-80E7-F7E4A0A0C57F}" dt="2025-09-08T13:56:44.138" v="3683" actId="1076"/>
          <ac:picMkLst>
            <pc:docMk/>
            <pc:sldMk cId="1278464707" sldId="2147474160"/>
            <ac:picMk id="4" creationId="{86414084-E47C-E51D-EC43-2E818268E7D1}"/>
          </ac:picMkLst>
        </pc:picChg>
        <pc:picChg chg="mod">
          <ac:chgData name="Karolina Guillen" userId="c1c08796-a0be-47c6-af52-5d31fd96ec50" providerId="ADAL" clId="{35D4526D-B13E-43AE-80E7-F7E4A0A0C57F}" dt="2025-09-08T13:56:49.853" v="3706" actId="1038"/>
          <ac:picMkLst>
            <pc:docMk/>
            <pc:sldMk cId="1278464707" sldId="2147474160"/>
            <ac:picMk id="30" creationId="{91561524-561F-19D7-5000-6F4E6B9BF1B4}"/>
          </ac:picMkLst>
        </pc:picChg>
        <pc:picChg chg="mod">
          <ac:chgData name="Karolina Guillen" userId="c1c08796-a0be-47c6-af52-5d31fd96ec50" providerId="ADAL" clId="{35D4526D-B13E-43AE-80E7-F7E4A0A0C57F}" dt="2025-09-08T13:56:49.853" v="3706" actId="1038"/>
          <ac:picMkLst>
            <pc:docMk/>
            <pc:sldMk cId="1278464707" sldId="2147474160"/>
            <ac:picMk id="32" creationId="{D4C78899-250B-31AD-9F94-D0677CCDC468}"/>
          </ac:picMkLst>
        </pc:picChg>
        <pc:picChg chg="mod">
          <ac:chgData name="Karolina Guillen" userId="c1c08796-a0be-47c6-af52-5d31fd96ec50" providerId="ADAL" clId="{35D4526D-B13E-43AE-80E7-F7E4A0A0C57F}" dt="2025-09-08T13:56:49.853" v="3706" actId="1038"/>
          <ac:picMkLst>
            <pc:docMk/>
            <pc:sldMk cId="1278464707" sldId="2147474160"/>
            <ac:picMk id="34" creationId="{1D14E2AA-9212-20C4-5E30-E770E34B28B6}"/>
          </ac:picMkLst>
        </pc:picChg>
      </pc:sldChg>
      <pc:sldChg chg="addSp delSp modSp mod">
        <pc:chgData name="Karolina Guillen" userId="c1c08796-a0be-47c6-af52-5d31fd96ec50" providerId="ADAL" clId="{35D4526D-B13E-43AE-80E7-F7E4A0A0C57F}" dt="2025-09-05T21:05:07.218" v="3127" actId="1035"/>
        <pc:sldMkLst>
          <pc:docMk/>
          <pc:sldMk cId="725489248" sldId="2147474161"/>
        </pc:sldMkLst>
        <pc:spChg chg="mod">
          <ac:chgData name="Karolina Guillen" userId="c1c08796-a0be-47c6-af52-5d31fd96ec50" providerId="ADAL" clId="{35D4526D-B13E-43AE-80E7-F7E4A0A0C57F}" dt="2025-09-05T21:02:18.350" v="3044" actId="20577"/>
          <ac:spMkLst>
            <pc:docMk/>
            <pc:sldMk cId="725489248" sldId="2147474161"/>
            <ac:spMk id="7" creationId="{669BB1E9-050E-2EDB-014C-CDD596A4F6F9}"/>
          </ac:spMkLst>
        </pc:spChg>
        <pc:spChg chg="mod">
          <ac:chgData name="Karolina Guillen" userId="c1c08796-a0be-47c6-af52-5d31fd96ec50" providerId="ADAL" clId="{35D4526D-B13E-43AE-80E7-F7E4A0A0C57F}" dt="2025-09-05T21:05:07.218" v="3127" actId="1035"/>
          <ac:spMkLst>
            <pc:docMk/>
            <pc:sldMk cId="725489248" sldId="2147474161"/>
            <ac:spMk id="10" creationId="{3A60894E-6B26-BA06-FF51-EE917D64AE7A}"/>
          </ac:spMkLst>
        </pc:spChg>
        <pc:graphicFrameChg chg="add mod">
          <ac:chgData name="Karolina Guillen" userId="c1c08796-a0be-47c6-af52-5d31fd96ec50" providerId="ADAL" clId="{35D4526D-B13E-43AE-80E7-F7E4A0A0C57F}" dt="2025-09-03T18:12:00.690" v="1553" actId="403"/>
          <ac:graphicFrameMkLst>
            <pc:docMk/>
            <pc:sldMk cId="725489248" sldId="2147474161"/>
            <ac:graphicFrameMk id="2" creationId="{31F3B140-3947-58F9-8A5D-1DF42A379001}"/>
          </ac:graphicFrameMkLst>
        </pc:graphicFrameChg>
      </pc:sldChg>
      <pc:sldChg chg="addSp delSp modSp mod">
        <pc:chgData name="Karolina Guillen" userId="c1c08796-a0be-47c6-af52-5d31fd96ec50" providerId="ADAL" clId="{35D4526D-B13E-43AE-80E7-F7E4A0A0C57F}" dt="2025-09-05T21:07:46.799" v="3235" actId="1036"/>
        <pc:sldMkLst>
          <pc:docMk/>
          <pc:sldMk cId="3835135218" sldId="2147474162"/>
        </pc:sldMkLst>
        <pc:spChg chg="add mod">
          <ac:chgData name="Karolina Guillen" userId="c1c08796-a0be-47c6-af52-5d31fd96ec50" providerId="ADAL" clId="{35D4526D-B13E-43AE-80E7-F7E4A0A0C57F}" dt="2025-09-02T18:23:16.899" v="515" actId="207"/>
          <ac:spMkLst>
            <pc:docMk/>
            <pc:sldMk cId="3835135218" sldId="2147474162"/>
            <ac:spMk id="3" creationId="{B152DFEE-C68C-E776-CC50-E97DA5BA6F9C}"/>
          </ac:spMkLst>
        </pc:spChg>
        <pc:spChg chg="mod">
          <ac:chgData name="Karolina Guillen" userId="c1c08796-a0be-47c6-af52-5d31fd96ec50" providerId="ADAL" clId="{35D4526D-B13E-43AE-80E7-F7E4A0A0C57F}" dt="2025-09-05T21:06:21.896" v="3161" actId="20577"/>
          <ac:spMkLst>
            <pc:docMk/>
            <pc:sldMk cId="3835135218" sldId="2147474162"/>
            <ac:spMk id="7" creationId="{14D82E32-CB70-10FB-8BF4-6789E74F95FF}"/>
          </ac:spMkLst>
        </pc:spChg>
        <pc:spChg chg="mod">
          <ac:chgData name="Karolina Guillen" userId="c1c08796-a0be-47c6-af52-5d31fd96ec50" providerId="ADAL" clId="{35D4526D-B13E-43AE-80E7-F7E4A0A0C57F}" dt="2025-09-05T21:07:46.799" v="3235" actId="1036"/>
          <ac:spMkLst>
            <pc:docMk/>
            <pc:sldMk cId="3835135218" sldId="2147474162"/>
            <ac:spMk id="10" creationId="{49624EEF-36BC-E371-EBAC-7EC457F15665}"/>
          </ac:spMkLst>
        </pc:spChg>
        <pc:graphicFrameChg chg="add mod">
          <ac:chgData name="Karolina Guillen" userId="c1c08796-a0be-47c6-af52-5d31fd96ec50" providerId="ADAL" clId="{35D4526D-B13E-43AE-80E7-F7E4A0A0C57F}" dt="2025-09-02T19:58:25.371" v="641" actId="1076"/>
          <ac:graphicFrameMkLst>
            <pc:docMk/>
            <pc:sldMk cId="3835135218" sldId="2147474162"/>
            <ac:graphicFrameMk id="2" creationId="{9C0F067F-9B1B-50EC-969E-C84343E32D22}"/>
          </ac:graphicFrameMkLst>
        </pc:graphicFrameChg>
      </pc:sldChg>
      <pc:sldChg chg="addSp delSp modSp mod">
        <pc:chgData name="Karolina Guillen" userId="c1c08796-a0be-47c6-af52-5d31fd96ec50" providerId="ADAL" clId="{35D4526D-B13E-43AE-80E7-F7E4A0A0C57F}" dt="2025-09-05T21:10:50.457" v="3243" actId="1035"/>
        <pc:sldMkLst>
          <pc:docMk/>
          <pc:sldMk cId="948554547" sldId="2147474163"/>
        </pc:sldMkLst>
      </pc:sldChg>
      <pc:sldChg chg="addSp delSp modSp mod">
        <pc:chgData name="Karolina Guillen" userId="c1c08796-a0be-47c6-af52-5d31fd96ec50" providerId="ADAL" clId="{35D4526D-B13E-43AE-80E7-F7E4A0A0C57F}" dt="2025-09-05T21:11:20.903" v="3258" actId="20577"/>
        <pc:sldMkLst>
          <pc:docMk/>
          <pc:sldMk cId="3044052353" sldId="2147474165"/>
        </pc:sldMkLst>
      </pc:sldChg>
      <pc:sldChg chg="addSp delSp modSp mod">
        <pc:chgData name="Karolina Guillen" userId="c1c08796-a0be-47c6-af52-5d31fd96ec50" providerId="ADAL" clId="{35D4526D-B13E-43AE-80E7-F7E4A0A0C57F}" dt="2025-09-05T21:19:18.817" v="3466" actId="1038"/>
        <pc:sldMkLst>
          <pc:docMk/>
          <pc:sldMk cId="3398311423" sldId="2147474166"/>
        </pc:sldMkLst>
        <pc:spChg chg="add mod">
          <ac:chgData name="Karolina Guillen" userId="c1c08796-a0be-47c6-af52-5d31fd96ec50" providerId="ADAL" clId="{35D4526D-B13E-43AE-80E7-F7E4A0A0C57F}" dt="2025-09-03T16:19:12.966" v="1546" actId="207"/>
          <ac:spMkLst>
            <pc:docMk/>
            <pc:sldMk cId="3398311423" sldId="2147474166"/>
            <ac:spMk id="2" creationId="{7FEA2EAA-DB82-5022-05AE-C6E8B559AA5D}"/>
          </ac:spMkLst>
        </pc:spChg>
        <pc:spChg chg="add mod">
          <ac:chgData name="Karolina Guillen" userId="c1c08796-a0be-47c6-af52-5d31fd96ec50" providerId="ADAL" clId="{35D4526D-B13E-43AE-80E7-F7E4A0A0C57F}" dt="2025-09-05T21:16:49.790" v="3343" actId="20577"/>
          <ac:spMkLst>
            <pc:docMk/>
            <pc:sldMk cId="3398311423" sldId="2147474166"/>
            <ac:spMk id="4" creationId="{BD35AD4D-DA13-29F5-FF54-2C353EA6CC4A}"/>
          </ac:spMkLst>
        </pc:spChg>
        <pc:spChg chg="mod">
          <ac:chgData name="Karolina Guillen" userId="c1c08796-a0be-47c6-af52-5d31fd96ec50" providerId="ADAL" clId="{35D4526D-B13E-43AE-80E7-F7E4A0A0C57F}" dt="2025-09-05T21:14:16.974" v="3278" actId="1035"/>
          <ac:spMkLst>
            <pc:docMk/>
            <pc:sldMk cId="3398311423" sldId="2147474166"/>
            <ac:spMk id="10" creationId="{54610620-B8AB-231E-745C-EF4112B1C84D}"/>
          </ac:spMkLst>
        </pc:spChg>
        <pc:spChg chg="add mod">
          <ac:chgData name="Karolina Guillen" userId="c1c08796-a0be-47c6-af52-5d31fd96ec50" providerId="ADAL" clId="{35D4526D-B13E-43AE-80E7-F7E4A0A0C57F}" dt="2025-09-05T21:19:08.353" v="3414" actId="1038"/>
          <ac:spMkLst>
            <pc:docMk/>
            <pc:sldMk cId="3398311423" sldId="2147474166"/>
            <ac:spMk id="34" creationId="{A60FD540-FF51-5E32-A70D-9666372FB7B7}"/>
          </ac:spMkLst>
        </pc:spChg>
        <pc:spChg chg="add mod">
          <ac:chgData name="Karolina Guillen" userId="c1c08796-a0be-47c6-af52-5d31fd96ec50" providerId="ADAL" clId="{35D4526D-B13E-43AE-80E7-F7E4A0A0C57F}" dt="2025-09-05T21:19:11.383" v="3429" actId="1038"/>
          <ac:spMkLst>
            <pc:docMk/>
            <pc:sldMk cId="3398311423" sldId="2147474166"/>
            <ac:spMk id="35" creationId="{45BA9F5C-F18E-8955-E2A8-399D73A904EA}"/>
          </ac:spMkLst>
        </pc:spChg>
        <pc:spChg chg="add mod">
          <ac:chgData name="Karolina Guillen" userId="c1c08796-a0be-47c6-af52-5d31fd96ec50" providerId="ADAL" clId="{35D4526D-B13E-43AE-80E7-F7E4A0A0C57F}" dt="2025-09-05T21:19:14.184" v="3445" actId="1038"/>
          <ac:spMkLst>
            <pc:docMk/>
            <pc:sldMk cId="3398311423" sldId="2147474166"/>
            <ac:spMk id="36" creationId="{850C87B3-EB43-9CB8-F54B-00B4E30C4197}"/>
          </ac:spMkLst>
        </pc:spChg>
        <pc:spChg chg="add mod">
          <ac:chgData name="Karolina Guillen" userId="c1c08796-a0be-47c6-af52-5d31fd96ec50" providerId="ADAL" clId="{35D4526D-B13E-43AE-80E7-F7E4A0A0C57F}" dt="2025-09-05T21:19:16.873" v="3458" actId="1038"/>
          <ac:spMkLst>
            <pc:docMk/>
            <pc:sldMk cId="3398311423" sldId="2147474166"/>
            <ac:spMk id="37" creationId="{B275B8D4-DAD8-7DE2-17E0-9DE25E1AC5A5}"/>
          </ac:spMkLst>
        </pc:spChg>
        <pc:spChg chg="add mod">
          <ac:chgData name="Karolina Guillen" userId="c1c08796-a0be-47c6-af52-5d31fd96ec50" providerId="ADAL" clId="{35D4526D-B13E-43AE-80E7-F7E4A0A0C57F}" dt="2025-09-05T21:19:18.817" v="3466" actId="1038"/>
          <ac:spMkLst>
            <pc:docMk/>
            <pc:sldMk cId="3398311423" sldId="2147474166"/>
            <ac:spMk id="38" creationId="{BE7AC9D2-8C8B-ACE6-49D2-2DC6801CA178}"/>
          </ac:spMkLst>
        </pc:spChg>
        <pc:spChg chg="add mod">
          <ac:chgData name="Karolina Guillen" userId="c1c08796-a0be-47c6-af52-5d31fd96ec50" providerId="ADAL" clId="{35D4526D-B13E-43AE-80E7-F7E4A0A0C57F}" dt="2025-09-05T21:18:33.776" v="3386" actId="1076"/>
          <ac:spMkLst>
            <pc:docMk/>
            <pc:sldMk cId="3398311423" sldId="2147474166"/>
            <ac:spMk id="39" creationId="{0D0EA190-08E6-EAD5-017E-51FC102DA56C}"/>
          </ac:spMkLst>
        </pc:spChg>
        <pc:graphicFrameChg chg="mod">
          <ac:chgData name="Karolina Guillen" userId="c1c08796-a0be-47c6-af52-5d31fd96ec50" providerId="ADAL" clId="{35D4526D-B13E-43AE-80E7-F7E4A0A0C57F}" dt="2025-09-05T21:19:02.180" v="3401" actId="14100"/>
          <ac:graphicFrameMkLst>
            <pc:docMk/>
            <pc:sldMk cId="3398311423" sldId="2147474166"/>
            <ac:graphicFrameMk id="6" creationId="{994C16FA-D616-EEB7-DD36-DF32401236AA}"/>
          </ac:graphicFrameMkLst>
        </pc:graphicFrameChg>
      </pc:sldChg>
      <pc:sldChg chg="addSp delSp modSp mod">
        <pc:chgData name="Karolina Guillen" userId="c1c08796-a0be-47c6-af52-5d31fd96ec50" providerId="ADAL" clId="{35D4526D-B13E-43AE-80E7-F7E4A0A0C57F}" dt="2025-08-27T16:12:19.779" v="33" actId="403"/>
        <pc:sldMkLst>
          <pc:docMk/>
          <pc:sldMk cId="2876235465" sldId="2147474167"/>
        </pc:sldMkLst>
      </pc:sldChg>
      <pc:sldChg chg="modSp mod">
        <pc:chgData name="Karolina Guillen" userId="c1c08796-a0be-47c6-af52-5d31fd96ec50" providerId="ADAL" clId="{35D4526D-B13E-43AE-80E7-F7E4A0A0C57F}" dt="2025-09-05T21:19:50.755" v="3488" actId="14100"/>
        <pc:sldMkLst>
          <pc:docMk/>
          <pc:sldMk cId="1190189275" sldId="2147474168"/>
        </pc:sldMkLst>
        <pc:spChg chg="mod">
          <ac:chgData name="Karolina Guillen" userId="c1c08796-a0be-47c6-af52-5d31fd96ec50" providerId="ADAL" clId="{35D4526D-B13E-43AE-80E7-F7E4A0A0C57F}" dt="2025-09-05T21:19:50.755" v="3488" actId="14100"/>
          <ac:spMkLst>
            <pc:docMk/>
            <pc:sldMk cId="1190189275" sldId="2147474168"/>
            <ac:spMk id="4" creationId="{B822959E-2F1C-AE03-F1AF-7554EBDEB505}"/>
          </ac:spMkLst>
        </pc:spChg>
      </pc:sldChg>
      <pc:sldChg chg="modSp mod">
        <pc:chgData name="Karolina Guillen" userId="c1c08796-a0be-47c6-af52-5d31fd96ec50" providerId="ADAL" clId="{35D4526D-B13E-43AE-80E7-F7E4A0A0C57F}" dt="2025-08-27T16:10:42.113" v="3" actId="20577"/>
        <pc:sldMkLst>
          <pc:docMk/>
          <pc:sldMk cId="643996453" sldId="2147474169"/>
        </pc:sldMkLst>
      </pc:sldChg>
      <pc:sldChg chg="modSp mod">
        <pc:chgData name="Karolina Guillen" userId="c1c08796-a0be-47c6-af52-5d31fd96ec50" providerId="ADAL" clId="{35D4526D-B13E-43AE-80E7-F7E4A0A0C57F}" dt="2025-09-05T20:46:50.553" v="2523" actId="20577"/>
        <pc:sldMkLst>
          <pc:docMk/>
          <pc:sldMk cId="1755512037" sldId="2147474170"/>
        </pc:sldMkLst>
        <pc:spChg chg="mod">
          <ac:chgData name="Karolina Guillen" userId="c1c08796-a0be-47c6-af52-5d31fd96ec50" providerId="ADAL" clId="{35D4526D-B13E-43AE-80E7-F7E4A0A0C57F}" dt="2025-09-05T20:46:50.553" v="2523" actId="20577"/>
          <ac:spMkLst>
            <pc:docMk/>
            <pc:sldMk cId="1755512037" sldId="2147474170"/>
            <ac:spMk id="10" creationId="{EA5027A3-CD2A-3E2D-95E4-91220ACDE0A1}"/>
          </ac:spMkLst>
        </pc:spChg>
      </pc:sldChg>
      <pc:sldChg chg="addSp modSp mod">
        <pc:chgData name="Karolina Guillen" userId="c1c08796-a0be-47c6-af52-5d31fd96ec50" providerId="ADAL" clId="{35D4526D-B13E-43AE-80E7-F7E4A0A0C57F}" dt="2025-09-05T20:48:38.071" v="2650" actId="20577"/>
        <pc:sldMkLst>
          <pc:docMk/>
          <pc:sldMk cId="3665364260" sldId="2147474171"/>
        </pc:sldMkLst>
        <pc:spChg chg="add mod">
          <ac:chgData name="Karolina Guillen" userId="c1c08796-a0be-47c6-af52-5d31fd96ec50" providerId="ADAL" clId="{35D4526D-B13E-43AE-80E7-F7E4A0A0C57F}" dt="2025-09-05T20:48:38.071" v="2650" actId="20577"/>
          <ac:spMkLst>
            <pc:docMk/>
            <pc:sldMk cId="3665364260" sldId="2147474171"/>
            <ac:spMk id="2" creationId="{21567800-06C9-3ED5-ABAF-6D0E28887820}"/>
          </ac:spMkLst>
        </pc:spChg>
        <pc:spChg chg="mod">
          <ac:chgData name="Karolina Guillen" userId="c1c08796-a0be-47c6-af52-5d31fd96ec50" providerId="ADAL" clId="{35D4526D-B13E-43AE-80E7-F7E4A0A0C57F}" dt="2025-09-05T20:47:59.923" v="2551" actId="20577"/>
          <ac:spMkLst>
            <pc:docMk/>
            <pc:sldMk cId="3665364260" sldId="2147474171"/>
            <ac:spMk id="10" creationId="{55336D33-403C-CC0F-2626-7D7C3499F3F4}"/>
          </ac:spMkLst>
        </pc:spChg>
      </pc:sldChg>
      <pc:sldChg chg="addSp delSp modSp add mod">
        <pc:chgData name="Karolina Guillen" userId="c1c08796-a0be-47c6-af52-5d31fd96ec50" providerId="ADAL" clId="{35D4526D-B13E-43AE-80E7-F7E4A0A0C57F}" dt="2025-09-05T20:40:46.851" v="2430" actId="20577"/>
        <pc:sldMkLst>
          <pc:docMk/>
          <pc:sldMk cId="1761620184" sldId="2147474172"/>
        </pc:sldMkLst>
        <pc:spChg chg="mod">
          <ac:chgData name="Karolina Guillen" userId="c1c08796-a0be-47c6-af52-5d31fd96ec50" providerId="ADAL" clId="{35D4526D-B13E-43AE-80E7-F7E4A0A0C57F}" dt="2025-09-02T20:15:41.728" v="842" actId="14100"/>
          <ac:spMkLst>
            <pc:docMk/>
            <pc:sldMk cId="1761620184" sldId="2147474172"/>
            <ac:spMk id="5" creationId="{B9F29C1E-9E65-CFD8-A158-B9273A8B3ADE}"/>
          </ac:spMkLst>
        </pc:spChg>
        <pc:spChg chg="mod">
          <ac:chgData name="Karolina Guillen" userId="c1c08796-a0be-47c6-af52-5d31fd96ec50" providerId="ADAL" clId="{35D4526D-B13E-43AE-80E7-F7E4A0A0C57F}" dt="2025-09-02T20:23:20.844" v="970" actId="20577"/>
          <ac:spMkLst>
            <pc:docMk/>
            <pc:sldMk cId="1761620184" sldId="2147474172"/>
            <ac:spMk id="7" creationId="{62EB24D6-7818-D712-D374-DF68F742B594}"/>
          </ac:spMkLst>
        </pc:spChg>
        <pc:spChg chg="add mod">
          <ac:chgData name="Karolina Guillen" userId="c1c08796-a0be-47c6-af52-5d31fd96ec50" providerId="ADAL" clId="{35D4526D-B13E-43AE-80E7-F7E4A0A0C57F}" dt="2025-09-02T21:16:05.531" v="1503" actId="1037"/>
          <ac:spMkLst>
            <pc:docMk/>
            <pc:sldMk cId="1761620184" sldId="2147474172"/>
            <ac:spMk id="8" creationId="{993DDF31-AE3A-5158-3DCA-CC93C4ADA5A3}"/>
          </ac:spMkLst>
        </pc:spChg>
        <pc:spChg chg="add mod ord">
          <ac:chgData name="Karolina Guillen" userId="c1c08796-a0be-47c6-af52-5d31fd96ec50" providerId="ADAL" clId="{35D4526D-B13E-43AE-80E7-F7E4A0A0C57F}" dt="2025-09-02T20:15:49.751" v="843" actId="207"/>
          <ac:spMkLst>
            <pc:docMk/>
            <pc:sldMk cId="1761620184" sldId="2147474172"/>
            <ac:spMk id="9" creationId="{E7866A88-EF52-5CF0-CB1F-EF1CB156EC66}"/>
          </ac:spMkLst>
        </pc:spChg>
        <pc:spChg chg="mod">
          <ac:chgData name="Karolina Guillen" userId="c1c08796-a0be-47c6-af52-5d31fd96ec50" providerId="ADAL" clId="{35D4526D-B13E-43AE-80E7-F7E4A0A0C57F}" dt="2025-09-05T20:40:46.851" v="2430" actId="20577"/>
          <ac:spMkLst>
            <pc:docMk/>
            <pc:sldMk cId="1761620184" sldId="2147474172"/>
            <ac:spMk id="10" creationId="{66F42C81-B3CF-1F62-F3F6-8DFA05583B27}"/>
          </ac:spMkLst>
        </pc:spChg>
        <pc:spChg chg="add mod">
          <ac:chgData name="Karolina Guillen" userId="c1c08796-a0be-47c6-af52-5d31fd96ec50" providerId="ADAL" clId="{35D4526D-B13E-43AE-80E7-F7E4A0A0C57F}" dt="2025-09-02T20:18:35.050" v="905" actId="14100"/>
          <ac:spMkLst>
            <pc:docMk/>
            <pc:sldMk cId="1761620184" sldId="2147474172"/>
            <ac:spMk id="13" creationId="{DBE96D11-1EB7-A1E8-E1C0-8654DDE4CC8C}"/>
          </ac:spMkLst>
        </pc:spChg>
        <pc:spChg chg="add mod">
          <ac:chgData name="Karolina Guillen" userId="c1c08796-a0be-47c6-af52-5d31fd96ec50" providerId="ADAL" clId="{35D4526D-B13E-43AE-80E7-F7E4A0A0C57F}" dt="2025-09-02T20:22:59.527" v="967" actId="1036"/>
          <ac:spMkLst>
            <pc:docMk/>
            <pc:sldMk cId="1761620184" sldId="2147474172"/>
            <ac:spMk id="17" creationId="{EC6D513F-668F-4624-DA73-633C67BC01D0}"/>
          </ac:spMkLst>
        </pc:spChg>
        <pc:spChg chg="add mod">
          <ac:chgData name="Karolina Guillen" userId="c1c08796-a0be-47c6-af52-5d31fd96ec50" providerId="ADAL" clId="{35D4526D-B13E-43AE-80E7-F7E4A0A0C57F}" dt="2025-09-02T20:22:59.527" v="967" actId="1036"/>
          <ac:spMkLst>
            <pc:docMk/>
            <pc:sldMk cId="1761620184" sldId="2147474172"/>
            <ac:spMk id="18" creationId="{E9351149-3368-78BB-4B11-48B59480892A}"/>
          </ac:spMkLst>
        </pc:spChg>
        <pc:spChg chg="add mod">
          <ac:chgData name="Karolina Guillen" userId="c1c08796-a0be-47c6-af52-5d31fd96ec50" providerId="ADAL" clId="{35D4526D-B13E-43AE-80E7-F7E4A0A0C57F}" dt="2025-09-02T20:26:23.988" v="1111" actId="20577"/>
          <ac:spMkLst>
            <pc:docMk/>
            <pc:sldMk cId="1761620184" sldId="2147474172"/>
            <ac:spMk id="21" creationId="{FC73B7A3-1184-4F64-F26D-9832FBA85C41}"/>
          </ac:spMkLst>
        </pc:spChg>
        <pc:graphicFrameChg chg="add mod">
          <ac:chgData name="Karolina Guillen" userId="c1c08796-a0be-47c6-af52-5d31fd96ec50" providerId="ADAL" clId="{35D4526D-B13E-43AE-80E7-F7E4A0A0C57F}" dt="2025-09-02T20:23:34.868" v="971"/>
          <ac:graphicFrameMkLst>
            <pc:docMk/>
            <pc:sldMk cId="1761620184" sldId="2147474172"/>
            <ac:graphicFrameMk id="6" creationId="{26901A4B-3888-A488-9FF8-BECADBECA6B3}"/>
          </ac:graphicFrameMkLst>
        </pc:graphicFrameChg>
        <pc:picChg chg="add mod">
          <ac:chgData name="Karolina Guillen" userId="c1c08796-a0be-47c6-af52-5d31fd96ec50" providerId="ADAL" clId="{35D4526D-B13E-43AE-80E7-F7E4A0A0C57F}" dt="2025-09-02T20:22:54.700" v="960" actId="1076"/>
          <ac:picMkLst>
            <pc:docMk/>
            <pc:sldMk cId="1761620184" sldId="2147474172"/>
            <ac:picMk id="20" creationId="{E3BDDB8E-7A01-7E0C-247C-C169EA325A6B}"/>
          </ac:picMkLst>
        </pc:picChg>
      </pc:sldChg>
      <pc:sldChg chg="delSp modSp mod">
        <pc:chgData name="Karolina Guillen" userId="c1c08796-a0be-47c6-af52-5d31fd96ec50" providerId="ADAL" clId="{35D4526D-B13E-43AE-80E7-F7E4A0A0C57F}" dt="2025-09-05T20:46:27.328" v="2518" actId="1035"/>
        <pc:sldMkLst>
          <pc:docMk/>
          <pc:sldMk cId="807180731" sldId="2147474173"/>
        </pc:sldMkLst>
        <pc:spChg chg="mod">
          <ac:chgData name="Karolina Guillen" userId="c1c08796-a0be-47c6-af52-5d31fd96ec50" providerId="ADAL" clId="{35D4526D-B13E-43AE-80E7-F7E4A0A0C57F}" dt="2025-09-05T20:46:27.328" v="2518" actId="1035"/>
          <ac:spMkLst>
            <pc:docMk/>
            <pc:sldMk cId="807180731" sldId="2147474173"/>
            <ac:spMk id="4" creationId="{B2B9DF75-8816-9954-E218-8CFF0C0335CE}"/>
          </ac:spMkLst>
        </pc:spChg>
        <pc:spChg chg="mod">
          <ac:chgData name="Karolina Guillen" userId="c1c08796-a0be-47c6-af52-5d31fd96ec50" providerId="ADAL" clId="{35D4526D-B13E-43AE-80E7-F7E4A0A0C57F}" dt="2025-09-05T20:45:21.186" v="2497" actId="14100"/>
          <ac:spMkLst>
            <pc:docMk/>
            <pc:sldMk cId="807180731" sldId="2147474173"/>
            <ac:spMk id="22" creationId="{BD9DF8F8-21CC-E5E8-63D8-AEDAC32493E4}"/>
          </ac:spMkLst>
        </pc:spChg>
      </pc:sldChg>
    </pc:docChg>
  </pc:docChgLst>
  <pc:docChgLst>
    <pc:chgData name="Amanda Cashman" userId="fc6d6d2e-beac-4fb5-b960-43c972d01ff9" providerId="ADAL" clId="{6276B401-CE7E-55B9-9E5F-CEE3A9DFDBBA}"/>
    <pc:docChg chg="undo redo custSel addSld delSld modSld sldOrd">
      <pc:chgData name="Amanda Cashman" userId="fc6d6d2e-beac-4fb5-b960-43c972d01ff9" providerId="ADAL" clId="{6276B401-CE7E-55B9-9E5F-CEE3A9DFDBBA}" dt="2025-09-12T16:03:37.147" v="2408" actId="14100"/>
      <pc:docMkLst>
        <pc:docMk/>
      </pc:docMkLst>
      <pc:sldChg chg="addSp delSp modSp mod">
        <pc:chgData name="Amanda Cashman" userId="fc6d6d2e-beac-4fb5-b960-43c972d01ff9" providerId="ADAL" clId="{6276B401-CE7E-55B9-9E5F-CEE3A9DFDBBA}" dt="2025-09-08T17:57:13.417" v="2336"/>
        <pc:sldMkLst>
          <pc:docMk/>
          <pc:sldMk cId="2111310289" sldId="2146846429"/>
        </pc:sldMkLst>
        <pc:spChg chg="add mod">
          <ac:chgData name="Amanda Cashman" userId="fc6d6d2e-beac-4fb5-b960-43c972d01ff9" providerId="ADAL" clId="{6276B401-CE7E-55B9-9E5F-CEE3A9DFDBBA}" dt="2025-09-08T17:35:45.526" v="2327"/>
          <ac:spMkLst>
            <pc:docMk/>
            <pc:sldMk cId="2111310289" sldId="2146846429"/>
            <ac:spMk id="43" creationId="{A11596E4-443D-9A31-BE5B-2E06C2F557C3}"/>
          </ac:spMkLst>
        </pc:spChg>
        <pc:spChg chg="add mod">
          <ac:chgData name="Amanda Cashman" userId="fc6d6d2e-beac-4fb5-b960-43c972d01ff9" providerId="ADAL" clId="{6276B401-CE7E-55B9-9E5F-CEE3A9DFDBBA}" dt="2025-09-08T17:38:57.447" v="2332"/>
          <ac:spMkLst>
            <pc:docMk/>
            <pc:sldMk cId="2111310289" sldId="2146846429"/>
            <ac:spMk id="44" creationId="{5CD11680-F813-F209-36E4-5D46A26E42FE}"/>
          </ac:spMkLst>
        </pc:spChg>
        <pc:spChg chg="add mod">
          <ac:chgData name="Amanda Cashman" userId="fc6d6d2e-beac-4fb5-b960-43c972d01ff9" providerId="ADAL" clId="{6276B401-CE7E-55B9-9E5F-CEE3A9DFDBBA}" dt="2025-09-08T17:36:54.592" v="2329"/>
          <ac:spMkLst>
            <pc:docMk/>
            <pc:sldMk cId="2111310289" sldId="2146846429"/>
            <ac:spMk id="45" creationId="{84E9C1B8-37AD-DA1B-00AB-32EF87ABD184}"/>
          </ac:spMkLst>
        </pc:spChg>
        <pc:spChg chg="add mod">
          <ac:chgData name="Amanda Cashman" userId="fc6d6d2e-beac-4fb5-b960-43c972d01ff9" providerId="ADAL" clId="{6276B401-CE7E-55B9-9E5F-CEE3A9DFDBBA}" dt="2025-09-08T17:54:43.596" v="2334"/>
          <ac:spMkLst>
            <pc:docMk/>
            <pc:sldMk cId="2111310289" sldId="2146846429"/>
            <ac:spMk id="46" creationId="{94709C13-524A-93C9-13EF-8B695611AA0F}"/>
          </ac:spMkLst>
        </pc:spChg>
        <pc:spChg chg="add mod">
          <ac:chgData name="Amanda Cashman" userId="fc6d6d2e-beac-4fb5-b960-43c972d01ff9" providerId="ADAL" clId="{6276B401-CE7E-55B9-9E5F-CEE3A9DFDBBA}" dt="2025-09-08T17:38:18.764" v="2331"/>
          <ac:spMkLst>
            <pc:docMk/>
            <pc:sldMk cId="2111310289" sldId="2146846429"/>
            <ac:spMk id="47" creationId="{E46AA7B4-263A-B758-B0A6-C0D208A317DE}"/>
          </ac:spMkLst>
        </pc:spChg>
        <pc:spChg chg="add mod">
          <ac:chgData name="Amanda Cashman" userId="fc6d6d2e-beac-4fb5-b960-43c972d01ff9" providerId="ADAL" clId="{6276B401-CE7E-55B9-9E5F-CEE3A9DFDBBA}" dt="2025-09-08T17:57:13.417" v="2336"/>
          <ac:spMkLst>
            <pc:docMk/>
            <pc:sldMk cId="2111310289" sldId="2146846429"/>
            <ac:spMk id="64" creationId="{3A2198AC-85BC-8364-9A57-FF45D2884741}"/>
          </ac:spMkLst>
        </pc:spChg>
        <pc:picChg chg="add mod">
          <ac:chgData name="Amanda Cashman" userId="fc6d6d2e-beac-4fb5-b960-43c972d01ff9" providerId="ADAL" clId="{6276B401-CE7E-55B9-9E5F-CEE3A9DFDBBA}" dt="2025-09-08T17:35:30.599" v="2326"/>
          <ac:picMkLst>
            <pc:docMk/>
            <pc:sldMk cId="2111310289" sldId="2146846429"/>
            <ac:picMk id="49" creationId="{6D51AA30-CD65-74AA-F73B-0B4F16C68160}"/>
          </ac:picMkLst>
        </pc:picChg>
        <pc:picChg chg="add mod">
          <ac:chgData name="Amanda Cashman" userId="fc6d6d2e-beac-4fb5-b960-43c972d01ff9" providerId="ADAL" clId="{6276B401-CE7E-55B9-9E5F-CEE3A9DFDBBA}" dt="2025-09-08T17:38:05.112" v="2330"/>
          <ac:picMkLst>
            <pc:docMk/>
            <pc:sldMk cId="2111310289" sldId="2146846429"/>
            <ac:picMk id="51" creationId="{C7537966-1E01-C985-1BB3-1F2F8932DF65}"/>
          </ac:picMkLst>
        </pc:picChg>
        <pc:picChg chg="mod">
          <ac:chgData name="Amanda Cashman" userId="fc6d6d2e-beac-4fb5-b960-43c972d01ff9" providerId="ADAL" clId="{6276B401-CE7E-55B9-9E5F-CEE3A9DFDBBA}" dt="2025-09-05T20:47:32.281" v="2168" actId="1076"/>
          <ac:picMkLst>
            <pc:docMk/>
            <pc:sldMk cId="2111310289" sldId="2146846429"/>
            <ac:picMk id="52" creationId="{95777FBE-3601-1B1B-AC33-5DAC26BC099F}"/>
          </ac:picMkLst>
        </pc:picChg>
        <pc:picChg chg="add mod">
          <ac:chgData name="Amanda Cashman" userId="fc6d6d2e-beac-4fb5-b960-43c972d01ff9" providerId="ADAL" clId="{6276B401-CE7E-55B9-9E5F-CEE3A9DFDBBA}" dt="2025-09-08T17:36:43.415" v="2328"/>
          <ac:picMkLst>
            <pc:docMk/>
            <pc:sldMk cId="2111310289" sldId="2146846429"/>
            <ac:picMk id="57" creationId="{93E8CA66-AAA9-2365-DFF8-B0AC1B4D5AD8}"/>
          </ac:picMkLst>
        </pc:picChg>
        <pc:picChg chg="add mod">
          <ac:chgData name="Amanda Cashman" userId="fc6d6d2e-beac-4fb5-b960-43c972d01ff9" providerId="ADAL" clId="{6276B401-CE7E-55B9-9E5F-CEE3A9DFDBBA}" dt="2025-09-08T17:54:33.530" v="2333"/>
          <ac:picMkLst>
            <pc:docMk/>
            <pc:sldMk cId="2111310289" sldId="2146846429"/>
            <ac:picMk id="60" creationId="{183690F8-AFEA-5C22-E459-A6606BFD05E9}"/>
          </ac:picMkLst>
        </pc:picChg>
        <pc:picChg chg="add mod">
          <ac:chgData name="Amanda Cashman" userId="fc6d6d2e-beac-4fb5-b960-43c972d01ff9" providerId="ADAL" clId="{6276B401-CE7E-55B9-9E5F-CEE3A9DFDBBA}" dt="2025-09-08T17:57:07.334" v="2335"/>
          <ac:picMkLst>
            <pc:docMk/>
            <pc:sldMk cId="2111310289" sldId="2146846429"/>
            <ac:picMk id="63" creationId="{EC12F5AE-28F5-416E-542B-19C29FCA92FB}"/>
          </ac:picMkLst>
        </pc:picChg>
      </pc:sldChg>
      <pc:sldChg chg="addSp delSp modSp mod">
        <pc:chgData name="Amanda Cashman" userId="fc6d6d2e-beac-4fb5-b960-43c972d01ff9" providerId="ADAL" clId="{6276B401-CE7E-55B9-9E5F-CEE3A9DFDBBA}" dt="2025-09-03T19:08:01.891" v="1212" actId="1076"/>
        <pc:sldMkLst>
          <pc:docMk/>
          <pc:sldMk cId="1665130355" sldId="2146846650"/>
        </pc:sldMkLst>
        <pc:spChg chg="mod">
          <ac:chgData name="Amanda Cashman" userId="fc6d6d2e-beac-4fb5-b960-43c972d01ff9" providerId="ADAL" clId="{6276B401-CE7E-55B9-9E5F-CEE3A9DFDBBA}" dt="2025-09-03T19:08:01.891" v="1212" actId="1076"/>
          <ac:spMkLst>
            <pc:docMk/>
            <pc:sldMk cId="1665130355" sldId="2146846650"/>
            <ac:spMk id="4" creationId="{90562057-8748-7278-2B27-CC79C7DF7C3B}"/>
          </ac:spMkLst>
        </pc:spChg>
        <pc:spChg chg="mod">
          <ac:chgData name="Amanda Cashman" userId="fc6d6d2e-beac-4fb5-b960-43c972d01ff9" providerId="ADAL" clId="{6276B401-CE7E-55B9-9E5F-CEE3A9DFDBBA}" dt="2025-09-03T19:08:01.891" v="1212" actId="1076"/>
          <ac:spMkLst>
            <pc:docMk/>
            <pc:sldMk cId="1665130355" sldId="2146846650"/>
            <ac:spMk id="7" creationId="{82AED8F9-866C-CF96-72AA-C5572B9930F5}"/>
          </ac:spMkLst>
        </pc:spChg>
        <pc:spChg chg="mod">
          <ac:chgData name="Amanda Cashman" userId="fc6d6d2e-beac-4fb5-b960-43c972d01ff9" providerId="ADAL" clId="{6276B401-CE7E-55B9-9E5F-CEE3A9DFDBBA}" dt="2025-09-03T18:03:14.744" v="1179" actId="14100"/>
          <ac:spMkLst>
            <pc:docMk/>
            <pc:sldMk cId="1665130355" sldId="2146846650"/>
            <ac:spMk id="8" creationId="{F61B9EAF-44D0-5769-1E5A-9860C6EDFCE5}"/>
          </ac:spMkLst>
        </pc:spChg>
        <pc:spChg chg="mod">
          <ac:chgData name="Amanda Cashman" userId="fc6d6d2e-beac-4fb5-b960-43c972d01ff9" providerId="ADAL" clId="{6276B401-CE7E-55B9-9E5F-CEE3A9DFDBBA}" dt="2025-09-03T19:08:01.891" v="1212" actId="1076"/>
          <ac:spMkLst>
            <pc:docMk/>
            <pc:sldMk cId="1665130355" sldId="2146846650"/>
            <ac:spMk id="10" creationId="{083879AB-3B18-1744-A3CF-EE963EBBC6BD}"/>
          </ac:spMkLst>
        </pc:spChg>
        <pc:spChg chg="mod">
          <ac:chgData name="Amanda Cashman" userId="fc6d6d2e-beac-4fb5-b960-43c972d01ff9" providerId="ADAL" clId="{6276B401-CE7E-55B9-9E5F-CEE3A9DFDBBA}" dt="2025-09-03T17:38:51.143" v="949"/>
          <ac:spMkLst>
            <pc:docMk/>
            <pc:sldMk cId="1665130355" sldId="2146846650"/>
            <ac:spMk id="11" creationId="{5D3C14FA-DCE1-3ADE-7593-70BCEE1E7478}"/>
          </ac:spMkLst>
        </pc:spChg>
        <pc:spChg chg="mod">
          <ac:chgData name="Amanda Cashman" userId="fc6d6d2e-beac-4fb5-b960-43c972d01ff9" providerId="ADAL" clId="{6276B401-CE7E-55B9-9E5F-CEE3A9DFDBBA}" dt="2025-09-03T17:41:21.460" v="1074" actId="20577"/>
          <ac:spMkLst>
            <pc:docMk/>
            <pc:sldMk cId="1665130355" sldId="2146846650"/>
            <ac:spMk id="18" creationId="{0CA62CDF-5D13-A1CF-6AD0-9ABF6762F3FF}"/>
          </ac:spMkLst>
        </pc:spChg>
      </pc:sldChg>
      <pc:sldChg chg="modSp mod">
        <pc:chgData name="Amanda Cashman" userId="fc6d6d2e-beac-4fb5-b960-43c972d01ff9" providerId="ADAL" clId="{6276B401-CE7E-55B9-9E5F-CEE3A9DFDBBA}" dt="2025-09-03T13:38:15.017" v="154" actId="20577"/>
        <pc:sldMkLst>
          <pc:docMk/>
          <pc:sldMk cId="576774955" sldId="2147474156"/>
        </pc:sldMkLst>
        <pc:spChg chg="mod">
          <ac:chgData name="Amanda Cashman" userId="fc6d6d2e-beac-4fb5-b960-43c972d01ff9" providerId="ADAL" clId="{6276B401-CE7E-55B9-9E5F-CEE3A9DFDBBA}" dt="2025-09-03T13:38:15.017" v="154" actId="20577"/>
          <ac:spMkLst>
            <pc:docMk/>
            <pc:sldMk cId="576774955" sldId="2147474156"/>
            <ac:spMk id="4" creationId="{F36732D5-679D-6614-A2BF-FEAD6C9CBD7A}"/>
          </ac:spMkLst>
        </pc:spChg>
        <pc:spChg chg="mod">
          <ac:chgData name="Amanda Cashman" userId="fc6d6d2e-beac-4fb5-b960-43c972d01ff9" providerId="ADAL" clId="{6276B401-CE7E-55B9-9E5F-CEE3A9DFDBBA}" dt="2025-09-03T13:36:12.880" v="87" actId="207"/>
          <ac:spMkLst>
            <pc:docMk/>
            <pc:sldMk cId="576774955" sldId="2147474156"/>
            <ac:spMk id="8" creationId="{567B9C75-AF71-64C9-1CD6-E4904C9F36D3}"/>
          </ac:spMkLst>
        </pc:spChg>
        <pc:spChg chg="mod">
          <ac:chgData name="Amanda Cashman" userId="fc6d6d2e-beac-4fb5-b960-43c972d01ff9" providerId="ADAL" clId="{6276B401-CE7E-55B9-9E5F-CEE3A9DFDBBA}" dt="2025-09-03T13:36:12.880" v="87" actId="207"/>
          <ac:spMkLst>
            <pc:docMk/>
            <pc:sldMk cId="576774955" sldId="2147474156"/>
            <ac:spMk id="9" creationId="{8A62B9D8-92A1-6B75-2B5C-40486622F111}"/>
          </ac:spMkLst>
        </pc:spChg>
        <pc:spChg chg="mod">
          <ac:chgData name="Amanda Cashman" userId="fc6d6d2e-beac-4fb5-b960-43c972d01ff9" providerId="ADAL" clId="{6276B401-CE7E-55B9-9E5F-CEE3A9DFDBBA}" dt="2025-09-03T13:37:16.861" v="102" actId="1035"/>
          <ac:spMkLst>
            <pc:docMk/>
            <pc:sldMk cId="576774955" sldId="2147474156"/>
            <ac:spMk id="10" creationId="{78CC302C-D951-6CE8-2895-205872E6F74C}"/>
          </ac:spMkLst>
        </pc:spChg>
        <pc:spChg chg="mod">
          <ac:chgData name="Amanda Cashman" userId="fc6d6d2e-beac-4fb5-b960-43c972d01ff9" providerId="ADAL" clId="{6276B401-CE7E-55B9-9E5F-CEE3A9DFDBBA}" dt="2025-09-03T13:36:12.880" v="87" actId="207"/>
          <ac:spMkLst>
            <pc:docMk/>
            <pc:sldMk cId="576774955" sldId="2147474156"/>
            <ac:spMk id="13" creationId="{FF681C7A-284F-E7F0-59A9-1540C7916284}"/>
          </ac:spMkLst>
        </pc:spChg>
        <pc:spChg chg="mod">
          <ac:chgData name="Amanda Cashman" userId="fc6d6d2e-beac-4fb5-b960-43c972d01ff9" providerId="ADAL" clId="{6276B401-CE7E-55B9-9E5F-CEE3A9DFDBBA}" dt="2025-09-03T13:36:12.880" v="87" actId="207"/>
          <ac:spMkLst>
            <pc:docMk/>
            <pc:sldMk cId="576774955" sldId="2147474156"/>
            <ac:spMk id="17" creationId="{79797940-8E4F-6425-BEC8-AE55318B7D68}"/>
          </ac:spMkLst>
        </pc:spChg>
        <pc:spChg chg="mod">
          <ac:chgData name="Amanda Cashman" userId="fc6d6d2e-beac-4fb5-b960-43c972d01ff9" providerId="ADAL" clId="{6276B401-CE7E-55B9-9E5F-CEE3A9DFDBBA}" dt="2025-09-03T13:36:12.880" v="87" actId="207"/>
          <ac:spMkLst>
            <pc:docMk/>
            <pc:sldMk cId="576774955" sldId="2147474156"/>
            <ac:spMk id="18" creationId="{9744D89B-20BF-44A0-63C8-09CD5959E6FE}"/>
          </ac:spMkLst>
        </pc:spChg>
        <pc:spChg chg="mod">
          <ac:chgData name="Amanda Cashman" userId="fc6d6d2e-beac-4fb5-b960-43c972d01ff9" providerId="ADAL" clId="{6276B401-CE7E-55B9-9E5F-CEE3A9DFDBBA}" dt="2025-09-03T13:36:00.106" v="86" actId="207"/>
          <ac:spMkLst>
            <pc:docMk/>
            <pc:sldMk cId="576774955" sldId="2147474156"/>
            <ac:spMk id="19" creationId="{DA5AD248-CB80-14A8-E9B8-77AB149F21BC}"/>
          </ac:spMkLst>
        </pc:spChg>
        <pc:graphicFrameChg chg="mod">
          <ac:chgData name="Amanda Cashman" userId="fc6d6d2e-beac-4fb5-b960-43c972d01ff9" providerId="ADAL" clId="{6276B401-CE7E-55B9-9E5F-CEE3A9DFDBBA}" dt="2025-09-03T13:35:19.406" v="57" actId="207"/>
          <ac:graphicFrameMkLst>
            <pc:docMk/>
            <pc:sldMk cId="576774955" sldId="2147474156"/>
            <ac:graphicFrameMk id="6" creationId="{989DF4B4-1355-D6C4-2670-8A4CB544D0DC}"/>
          </ac:graphicFrameMkLst>
        </pc:graphicFrameChg>
      </pc:sldChg>
      <pc:sldChg chg="addSp delSp modSp mod">
        <pc:chgData name="Amanda Cashman" userId="fc6d6d2e-beac-4fb5-b960-43c972d01ff9" providerId="ADAL" clId="{6276B401-CE7E-55B9-9E5F-CEE3A9DFDBBA}" dt="2025-09-03T19:10:19.507" v="1226" actId="14100"/>
        <pc:sldMkLst>
          <pc:docMk/>
          <pc:sldMk cId="3081442274" sldId="2147474157"/>
        </pc:sldMkLst>
        <pc:spChg chg="mod">
          <ac:chgData name="Amanda Cashman" userId="fc6d6d2e-beac-4fb5-b960-43c972d01ff9" providerId="ADAL" clId="{6276B401-CE7E-55B9-9E5F-CEE3A9DFDBBA}" dt="2025-09-03T19:09:51.241" v="1223" actId="14100"/>
          <ac:spMkLst>
            <pc:docMk/>
            <pc:sldMk cId="3081442274" sldId="2147474157"/>
            <ac:spMk id="3" creationId="{CA122024-02BF-2D3A-B0B8-3879A851D9C0}"/>
          </ac:spMkLst>
        </pc:spChg>
        <pc:spChg chg="mod">
          <ac:chgData name="Amanda Cashman" userId="fc6d6d2e-beac-4fb5-b960-43c972d01ff9" providerId="ADAL" clId="{6276B401-CE7E-55B9-9E5F-CEE3A9DFDBBA}" dt="2025-09-03T13:47:53.490" v="203" actId="962"/>
          <ac:spMkLst>
            <pc:docMk/>
            <pc:sldMk cId="3081442274" sldId="2147474157"/>
            <ac:spMk id="10" creationId="{31D7E187-A478-E333-AA97-A7A6ADA66487}"/>
          </ac:spMkLst>
        </pc:spChg>
        <pc:graphicFrameChg chg="mod">
          <ac:chgData name="Amanda Cashman" userId="fc6d6d2e-beac-4fb5-b960-43c972d01ff9" providerId="ADAL" clId="{6276B401-CE7E-55B9-9E5F-CEE3A9DFDBBA}" dt="2025-09-03T14:57:32.422" v="678" actId="14100"/>
          <ac:graphicFrameMkLst>
            <pc:docMk/>
            <pc:sldMk cId="3081442274" sldId="2147474157"/>
            <ac:graphicFrameMk id="6" creationId="{6B873BBD-A697-399A-3AED-5D5DA643A64B}"/>
          </ac:graphicFrameMkLst>
        </pc:graphicFrameChg>
        <pc:picChg chg="add mod modCrop">
          <ac:chgData name="Amanda Cashman" userId="fc6d6d2e-beac-4fb5-b960-43c972d01ff9" providerId="ADAL" clId="{6276B401-CE7E-55B9-9E5F-CEE3A9DFDBBA}" dt="2025-09-03T19:10:19.507" v="1226" actId="14100"/>
          <ac:picMkLst>
            <pc:docMk/>
            <pc:sldMk cId="3081442274" sldId="2147474157"/>
            <ac:picMk id="20" creationId="{A83A85EA-62AB-ECCA-ABED-95B17AC43442}"/>
          </ac:picMkLst>
        </pc:picChg>
      </pc:sldChg>
      <pc:sldChg chg="addSp delSp modSp mod">
        <pc:chgData name="Amanda Cashman" userId="fc6d6d2e-beac-4fb5-b960-43c972d01ff9" providerId="ADAL" clId="{6276B401-CE7E-55B9-9E5F-CEE3A9DFDBBA}" dt="2025-09-03T14:59:30.046" v="690" actId="14100"/>
        <pc:sldMkLst>
          <pc:docMk/>
          <pc:sldMk cId="725489248" sldId="2147474161"/>
        </pc:sldMkLst>
        <pc:spChg chg="mod">
          <ac:chgData name="Amanda Cashman" userId="fc6d6d2e-beac-4fb5-b960-43c972d01ff9" providerId="ADAL" clId="{6276B401-CE7E-55B9-9E5F-CEE3A9DFDBBA}" dt="2025-09-03T14:08:39.838" v="241" actId="1076"/>
          <ac:spMkLst>
            <pc:docMk/>
            <pc:sldMk cId="725489248" sldId="2147474161"/>
            <ac:spMk id="5" creationId="{CD3B1BF5-55FB-080A-6621-60178FCA760A}"/>
          </ac:spMkLst>
        </pc:spChg>
        <pc:spChg chg="mod">
          <ac:chgData name="Amanda Cashman" userId="fc6d6d2e-beac-4fb5-b960-43c972d01ff9" providerId="ADAL" clId="{6276B401-CE7E-55B9-9E5F-CEE3A9DFDBBA}" dt="2025-09-03T14:09:35.505" v="248" actId="1076"/>
          <ac:spMkLst>
            <pc:docMk/>
            <pc:sldMk cId="725489248" sldId="2147474161"/>
            <ac:spMk id="7" creationId="{669BB1E9-050E-2EDB-014C-CDD596A4F6F9}"/>
          </ac:spMkLst>
        </pc:spChg>
        <pc:spChg chg="mod">
          <ac:chgData name="Amanda Cashman" userId="fc6d6d2e-beac-4fb5-b960-43c972d01ff9" providerId="ADAL" clId="{6276B401-CE7E-55B9-9E5F-CEE3A9DFDBBA}" dt="2025-09-03T14:10:27.053" v="277" actId="1035"/>
          <ac:spMkLst>
            <pc:docMk/>
            <pc:sldMk cId="725489248" sldId="2147474161"/>
            <ac:spMk id="10" creationId="{3A60894E-6B26-BA06-FF51-EE917D64AE7A}"/>
          </ac:spMkLst>
        </pc:spChg>
        <pc:graphicFrameChg chg="mod">
          <ac:chgData name="Amanda Cashman" userId="fc6d6d2e-beac-4fb5-b960-43c972d01ff9" providerId="ADAL" clId="{6276B401-CE7E-55B9-9E5F-CEE3A9DFDBBA}" dt="2025-09-03T14:59:30.046" v="690" actId="14100"/>
          <ac:graphicFrameMkLst>
            <pc:docMk/>
            <pc:sldMk cId="725489248" sldId="2147474161"/>
            <ac:graphicFrameMk id="2" creationId="{31F3B140-3947-58F9-8A5D-1DF42A379001}"/>
          </ac:graphicFrameMkLst>
        </pc:graphicFrameChg>
      </pc:sldChg>
      <pc:sldChg chg="modSp mod">
        <pc:chgData name="Amanda Cashman" userId="fc6d6d2e-beac-4fb5-b960-43c972d01ff9" providerId="ADAL" clId="{6276B401-CE7E-55B9-9E5F-CEE3A9DFDBBA}" dt="2025-09-03T14:51:58.524" v="677" actId="1076"/>
        <pc:sldMkLst>
          <pc:docMk/>
          <pc:sldMk cId="3835135218" sldId="2147474162"/>
        </pc:sldMkLst>
        <pc:spChg chg="mod">
          <ac:chgData name="Amanda Cashman" userId="fc6d6d2e-beac-4fb5-b960-43c972d01ff9" providerId="ADAL" clId="{6276B401-CE7E-55B9-9E5F-CEE3A9DFDBBA}" dt="2025-09-03T14:51:55.557" v="676" actId="1076"/>
          <ac:spMkLst>
            <pc:docMk/>
            <pc:sldMk cId="3835135218" sldId="2147474162"/>
            <ac:spMk id="3" creationId="{B152DFEE-C68C-E776-CC50-E97DA5BA6F9C}"/>
          </ac:spMkLst>
        </pc:spChg>
        <pc:spChg chg="mod">
          <ac:chgData name="Amanda Cashman" userId="fc6d6d2e-beac-4fb5-b960-43c972d01ff9" providerId="ADAL" clId="{6276B401-CE7E-55B9-9E5F-CEE3A9DFDBBA}" dt="2025-09-03T14:51:38.220" v="672" actId="1076"/>
          <ac:spMkLst>
            <pc:docMk/>
            <pc:sldMk cId="3835135218" sldId="2147474162"/>
            <ac:spMk id="5" creationId="{FB77291A-B1B8-DB60-6206-F1AE76810AF0}"/>
          </ac:spMkLst>
        </pc:spChg>
        <pc:spChg chg="mod">
          <ac:chgData name="Amanda Cashman" userId="fc6d6d2e-beac-4fb5-b960-43c972d01ff9" providerId="ADAL" clId="{6276B401-CE7E-55B9-9E5F-CEE3A9DFDBBA}" dt="2025-09-03T14:24:19.524" v="385" actId="207"/>
          <ac:spMkLst>
            <pc:docMk/>
            <pc:sldMk cId="3835135218" sldId="2147474162"/>
            <ac:spMk id="7" creationId="{14D82E32-CB70-10FB-8BF4-6789E74F95FF}"/>
          </ac:spMkLst>
        </pc:spChg>
        <pc:spChg chg="mod">
          <ac:chgData name="Amanda Cashman" userId="fc6d6d2e-beac-4fb5-b960-43c972d01ff9" providerId="ADAL" clId="{6276B401-CE7E-55B9-9E5F-CEE3A9DFDBBA}" dt="2025-09-03T14:28:13.175" v="427" actId="1036"/>
          <ac:spMkLst>
            <pc:docMk/>
            <pc:sldMk cId="3835135218" sldId="2147474162"/>
            <ac:spMk id="10" creationId="{49624EEF-36BC-E371-EBAC-7EC457F15665}"/>
          </ac:spMkLst>
        </pc:spChg>
        <pc:graphicFrameChg chg="mod">
          <ac:chgData name="Amanda Cashman" userId="fc6d6d2e-beac-4fb5-b960-43c972d01ff9" providerId="ADAL" clId="{6276B401-CE7E-55B9-9E5F-CEE3A9DFDBBA}" dt="2025-09-03T14:51:58.524" v="677" actId="1076"/>
          <ac:graphicFrameMkLst>
            <pc:docMk/>
            <pc:sldMk cId="3835135218" sldId="2147474162"/>
            <ac:graphicFrameMk id="2" creationId="{9C0F067F-9B1B-50EC-969E-C84343E32D22}"/>
          </ac:graphicFrameMkLst>
        </pc:graphicFrameChg>
      </pc:sldChg>
      <pc:sldChg chg="addSp delSp modSp mod">
        <pc:chgData name="Amanda Cashman" userId="fc6d6d2e-beac-4fb5-b960-43c972d01ff9" providerId="ADAL" clId="{6276B401-CE7E-55B9-9E5F-CEE3A9DFDBBA}" dt="2025-09-03T20:19:26.419" v="1694" actId="478"/>
        <pc:sldMkLst>
          <pc:docMk/>
          <pc:sldMk cId="948554547" sldId="2147474163"/>
        </pc:sldMkLst>
      </pc:sldChg>
      <pc:sldChg chg="delSp modSp mod">
        <pc:chgData name="Amanda Cashman" userId="fc6d6d2e-beac-4fb5-b960-43c972d01ff9" providerId="ADAL" clId="{6276B401-CE7E-55B9-9E5F-CEE3A9DFDBBA}" dt="2025-09-03T16:57:45.109" v="910" actId="108"/>
        <pc:sldMkLst>
          <pc:docMk/>
          <pc:sldMk cId="3398311423" sldId="2147474166"/>
        </pc:sldMkLst>
        <pc:spChg chg="mod">
          <ac:chgData name="Amanda Cashman" userId="fc6d6d2e-beac-4fb5-b960-43c972d01ff9" providerId="ADAL" clId="{6276B401-CE7E-55B9-9E5F-CEE3A9DFDBBA}" dt="2025-09-03T16:51:59.648" v="874" actId="207"/>
          <ac:spMkLst>
            <pc:docMk/>
            <pc:sldMk cId="3398311423" sldId="2147474166"/>
            <ac:spMk id="2" creationId="{7FEA2EAA-DB82-5022-05AE-C6E8B559AA5D}"/>
          </ac:spMkLst>
        </pc:spChg>
        <pc:spChg chg="mod">
          <ac:chgData name="Amanda Cashman" userId="fc6d6d2e-beac-4fb5-b960-43c972d01ff9" providerId="ADAL" clId="{6276B401-CE7E-55B9-9E5F-CEE3A9DFDBBA}" dt="2025-09-03T16:57:45.109" v="910" actId="108"/>
          <ac:spMkLst>
            <pc:docMk/>
            <pc:sldMk cId="3398311423" sldId="2147474166"/>
            <ac:spMk id="4" creationId="{BD35AD4D-DA13-29F5-FF54-2C353EA6CC4A}"/>
          </ac:spMkLst>
        </pc:spChg>
        <pc:spChg chg="mod">
          <ac:chgData name="Amanda Cashman" userId="fc6d6d2e-beac-4fb5-b960-43c972d01ff9" providerId="ADAL" clId="{6276B401-CE7E-55B9-9E5F-CEE3A9DFDBBA}" dt="2025-09-03T16:48:34.536" v="812" actId="1035"/>
          <ac:spMkLst>
            <pc:docMk/>
            <pc:sldMk cId="3398311423" sldId="2147474166"/>
            <ac:spMk id="10" creationId="{54610620-B8AB-231E-745C-EF4112B1C84D}"/>
          </ac:spMkLst>
        </pc:spChg>
        <pc:graphicFrameChg chg="mod">
          <ac:chgData name="Amanda Cashman" userId="fc6d6d2e-beac-4fb5-b960-43c972d01ff9" providerId="ADAL" clId="{6276B401-CE7E-55B9-9E5F-CEE3A9DFDBBA}" dt="2025-09-03T16:52:22.961" v="877" actId="14100"/>
          <ac:graphicFrameMkLst>
            <pc:docMk/>
            <pc:sldMk cId="3398311423" sldId="2147474166"/>
            <ac:graphicFrameMk id="6" creationId="{994C16FA-D616-EEB7-DD36-DF32401236AA}"/>
          </ac:graphicFrameMkLst>
        </pc:graphicFrameChg>
      </pc:sldChg>
      <pc:sldChg chg="del">
        <pc:chgData name="Amanda Cashman" userId="fc6d6d2e-beac-4fb5-b960-43c972d01ff9" providerId="ADAL" clId="{6276B401-CE7E-55B9-9E5F-CEE3A9DFDBBA}" dt="2025-09-03T19:12:26.289" v="1227" actId="2696"/>
        <pc:sldMkLst>
          <pc:docMk/>
          <pc:sldMk cId="2876235465" sldId="2147474167"/>
        </pc:sldMkLst>
      </pc:sldChg>
      <pc:sldChg chg="add del">
        <pc:chgData name="Amanda Cashman" userId="fc6d6d2e-beac-4fb5-b960-43c972d01ff9" providerId="ADAL" clId="{6276B401-CE7E-55B9-9E5F-CEE3A9DFDBBA}" dt="2025-09-03T20:09:23.855" v="1627" actId="2696"/>
        <pc:sldMkLst>
          <pc:docMk/>
          <pc:sldMk cId="643996453" sldId="2147474169"/>
        </pc:sldMkLst>
      </pc:sldChg>
      <pc:sldChg chg="addSp delSp modSp add mod ord">
        <pc:chgData name="Amanda Cashman" userId="fc6d6d2e-beac-4fb5-b960-43c972d01ff9" providerId="ADAL" clId="{6276B401-CE7E-55B9-9E5F-CEE3A9DFDBBA}" dt="2025-09-03T20:20:19.529" v="1702" actId="208"/>
        <pc:sldMkLst>
          <pc:docMk/>
          <pc:sldMk cId="807180731" sldId="2147474173"/>
        </pc:sldMkLst>
        <pc:spChg chg="add mod">
          <ac:chgData name="Amanda Cashman" userId="fc6d6d2e-beac-4fb5-b960-43c972d01ff9" providerId="ADAL" clId="{6276B401-CE7E-55B9-9E5F-CEE3A9DFDBBA}" dt="2025-09-03T19:17:41.854" v="1271" actId="1035"/>
          <ac:spMkLst>
            <pc:docMk/>
            <pc:sldMk cId="807180731" sldId="2147474173"/>
            <ac:spMk id="4" creationId="{B2B9DF75-8816-9954-E218-8CFF0C0335CE}"/>
          </ac:spMkLst>
        </pc:spChg>
        <pc:spChg chg="mod">
          <ac:chgData name="Amanda Cashman" userId="fc6d6d2e-beac-4fb5-b960-43c972d01ff9" providerId="ADAL" clId="{6276B401-CE7E-55B9-9E5F-CEE3A9DFDBBA}" dt="2025-09-03T19:17:22.879" v="1255"/>
          <ac:spMkLst>
            <pc:docMk/>
            <pc:sldMk cId="807180731" sldId="2147474173"/>
            <ac:spMk id="7" creationId="{DA1A6E5B-6003-F66C-3DDD-68118ED33C30}"/>
          </ac:spMkLst>
        </pc:spChg>
        <pc:spChg chg="mod">
          <ac:chgData name="Amanda Cashman" userId="fc6d6d2e-beac-4fb5-b960-43c972d01ff9" providerId="ADAL" clId="{6276B401-CE7E-55B9-9E5F-CEE3A9DFDBBA}" dt="2025-09-03T19:57:16.760" v="1570" actId="1076"/>
          <ac:spMkLst>
            <pc:docMk/>
            <pc:sldMk cId="807180731" sldId="2147474173"/>
            <ac:spMk id="8" creationId="{9EB21E37-1805-5D92-5D04-8029D459D124}"/>
          </ac:spMkLst>
        </pc:spChg>
        <pc:spChg chg="add del mod">
          <ac:chgData name="Amanda Cashman" userId="fc6d6d2e-beac-4fb5-b960-43c972d01ff9" providerId="ADAL" clId="{6276B401-CE7E-55B9-9E5F-CEE3A9DFDBBA}" dt="2025-09-03T20:20:08.935" v="1700" actId="208"/>
          <ac:spMkLst>
            <pc:docMk/>
            <pc:sldMk cId="807180731" sldId="2147474173"/>
            <ac:spMk id="9" creationId="{7B3AB376-77A2-D924-25B3-ECBB6D3FA919}"/>
          </ac:spMkLst>
        </pc:spChg>
        <pc:spChg chg="add mod">
          <ac:chgData name="Amanda Cashman" userId="fc6d6d2e-beac-4fb5-b960-43c972d01ff9" providerId="ADAL" clId="{6276B401-CE7E-55B9-9E5F-CEE3A9DFDBBA}" dt="2025-09-03T20:07:43.573" v="1613" actId="1076"/>
          <ac:spMkLst>
            <pc:docMk/>
            <pc:sldMk cId="807180731" sldId="2147474173"/>
            <ac:spMk id="18" creationId="{5E364AA2-8A1B-4211-C10E-6D5A8C32B1A8}"/>
          </ac:spMkLst>
        </pc:spChg>
        <pc:spChg chg="add mod">
          <ac:chgData name="Amanda Cashman" userId="fc6d6d2e-beac-4fb5-b960-43c972d01ff9" providerId="ADAL" clId="{6276B401-CE7E-55B9-9E5F-CEE3A9DFDBBA}" dt="2025-09-03T20:07:36.568" v="1612" actId="1076"/>
          <ac:spMkLst>
            <pc:docMk/>
            <pc:sldMk cId="807180731" sldId="2147474173"/>
            <ac:spMk id="21" creationId="{1F6A1ACC-C430-7DE5-6EED-FD2515971551}"/>
          </ac:spMkLst>
        </pc:spChg>
        <pc:spChg chg="add del mod">
          <ac:chgData name="Amanda Cashman" userId="fc6d6d2e-beac-4fb5-b960-43c972d01ff9" providerId="ADAL" clId="{6276B401-CE7E-55B9-9E5F-CEE3A9DFDBBA}" dt="2025-09-03T20:20:14.542" v="1701" actId="208"/>
          <ac:spMkLst>
            <pc:docMk/>
            <pc:sldMk cId="807180731" sldId="2147474173"/>
            <ac:spMk id="22" creationId="{BD9DF8F8-21CC-E5E8-63D8-AEDAC32493E4}"/>
          </ac:spMkLst>
        </pc:spChg>
        <pc:spChg chg="add del mod">
          <ac:chgData name="Amanda Cashman" userId="fc6d6d2e-beac-4fb5-b960-43c972d01ff9" providerId="ADAL" clId="{6276B401-CE7E-55B9-9E5F-CEE3A9DFDBBA}" dt="2025-09-03T20:20:19.529" v="1702" actId="208"/>
          <ac:spMkLst>
            <pc:docMk/>
            <pc:sldMk cId="807180731" sldId="2147474173"/>
            <ac:spMk id="24" creationId="{BE02136A-DFBF-5726-D824-31D01650405C}"/>
          </ac:spMkLst>
        </pc:spChg>
        <pc:spChg chg="add mod">
          <ac:chgData name="Amanda Cashman" userId="fc6d6d2e-beac-4fb5-b960-43c972d01ff9" providerId="ADAL" clId="{6276B401-CE7E-55B9-9E5F-CEE3A9DFDBBA}" dt="2025-09-03T20:07:49.556" v="1614" actId="1076"/>
          <ac:spMkLst>
            <pc:docMk/>
            <pc:sldMk cId="807180731" sldId="2147474173"/>
            <ac:spMk id="28" creationId="{24981EE7-E5AF-1C21-6E27-DAD2E836BE08}"/>
          </ac:spMkLst>
        </pc:spChg>
        <pc:picChg chg="add mod">
          <ac:chgData name="Amanda Cashman" userId="fc6d6d2e-beac-4fb5-b960-43c972d01ff9" providerId="ADAL" clId="{6276B401-CE7E-55B9-9E5F-CEE3A9DFDBBA}" dt="2025-09-03T20:08:13.858" v="1618" actId="1076"/>
          <ac:picMkLst>
            <pc:docMk/>
            <pc:sldMk cId="807180731" sldId="2147474173"/>
            <ac:picMk id="6" creationId="{421F2BF3-BEBF-F8D3-53EF-46CF956EEF99}"/>
          </ac:picMkLst>
        </pc:picChg>
        <pc:picChg chg="add mod">
          <ac:chgData name="Amanda Cashman" userId="fc6d6d2e-beac-4fb5-b960-43c972d01ff9" providerId="ADAL" clId="{6276B401-CE7E-55B9-9E5F-CEE3A9DFDBBA}" dt="2025-09-03T20:08:22.544" v="1620" actId="1076"/>
          <ac:picMkLst>
            <pc:docMk/>
            <pc:sldMk cId="807180731" sldId="2147474173"/>
            <ac:picMk id="20" creationId="{56F93816-69ED-9D9E-F467-47C770D6FDCF}"/>
          </ac:picMkLst>
        </pc:picChg>
        <pc:picChg chg="add mod">
          <ac:chgData name="Amanda Cashman" userId="fc6d6d2e-beac-4fb5-b960-43c972d01ff9" providerId="ADAL" clId="{6276B401-CE7E-55B9-9E5F-CEE3A9DFDBBA}" dt="2025-09-03T20:08:30.556" v="1621" actId="1076"/>
          <ac:picMkLst>
            <pc:docMk/>
            <pc:sldMk cId="807180731" sldId="2147474173"/>
            <ac:picMk id="27" creationId="{6F5823E5-9F1D-5C51-DE2F-8FC26F6684F7}"/>
          </ac:picMkLst>
        </pc:picChg>
      </pc:sldChg>
      <pc:sldChg chg="addSp modSp mod">
        <pc:chgData name="Amanda Cashman" userId="fc6d6d2e-beac-4fb5-b960-43c972d01ff9" providerId="ADAL" clId="{6276B401-CE7E-55B9-9E5F-CEE3A9DFDBBA}" dt="2025-09-12T15:56:23.690" v="2388" actId="1037"/>
        <pc:sldMkLst>
          <pc:docMk/>
          <pc:sldMk cId="1287672248" sldId="2147474174"/>
        </pc:sldMkLst>
        <pc:spChg chg="mod">
          <ac:chgData name="Amanda Cashman" userId="fc6d6d2e-beac-4fb5-b960-43c972d01ff9" providerId="ADAL" clId="{6276B401-CE7E-55B9-9E5F-CEE3A9DFDBBA}" dt="2025-09-12T15:49:23.129" v="2352" actId="1076"/>
          <ac:spMkLst>
            <pc:docMk/>
            <pc:sldMk cId="1287672248" sldId="2147474174"/>
            <ac:spMk id="8" creationId="{CDEF104E-4249-4334-BDA2-314075434D1F}"/>
          </ac:spMkLst>
        </pc:spChg>
        <pc:spChg chg="mod">
          <ac:chgData name="Amanda Cashman" userId="fc6d6d2e-beac-4fb5-b960-43c972d01ff9" providerId="ADAL" clId="{6276B401-CE7E-55B9-9E5F-CEE3A9DFDBBA}" dt="2025-09-12T15:49:28.196" v="2353" actId="1076"/>
          <ac:spMkLst>
            <pc:docMk/>
            <pc:sldMk cId="1287672248" sldId="2147474174"/>
            <ac:spMk id="9" creationId="{E16A6D2B-0C0E-955E-E326-7B27C313A0B3}"/>
          </ac:spMkLst>
        </pc:spChg>
        <pc:spChg chg="mod">
          <ac:chgData name="Amanda Cashman" userId="fc6d6d2e-beac-4fb5-b960-43c972d01ff9" providerId="ADAL" clId="{6276B401-CE7E-55B9-9E5F-CEE3A9DFDBBA}" dt="2025-09-12T15:52:00.981" v="2369" actId="1037"/>
          <ac:spMkLst>
            <pc:docMk/>
            <pc:sldMk cId="1287672248" sldId="2147474174"/>
            <ac:spMk id="10" creationId="{B654FB5F-42C7-8F59-6B3F-4C6762125443}"/>
          </ac:spMkLst>
        </pc:spChg>
        <pc:spChg chg="mod">
          <ac:chgData name="Amanda Cashman" userId="fc6d6d2e-beac-4fb5-b960-43c972d01ff9" providerId="ADAL" clId="{6276B401-CE7E-55B9-9E5F-CEE3A9DFDBBA}" dt="2025-09-12T15:49:17.064" v="2351" actId="1076"/>
          <ac:spMkLst>
            <pc:docMk/>
            <pc:sldMk cId="1287672248" sldId="2147474174"/>
            <ac:spMk id="17" creationId="{566EC578-AD8E-EDE7-A9FD-ECDE709E7860}"/>
          </ac:spMkLst>
        </pc:spChg>
        <pc:spChg chg="mod">
          <ac:chgData name="Amanda Cashman" userId="fc6d6d2e-beac-4fb5-b960-43c972d01ff9" providerId="ADAL" clId="{6276B401-CE7E-55B9-9E5F-CEE3A9DFDBBA}" dt="2025-09-12T15:49:35.495" v="2355" actId="1076"/>
          <ac:spMkLst>
            <pc:docMk/>
            <pc:sldMk cId="1287672248" sldId="2147474174"/>
            <ac:spMk id="21" creationId="{B6AAAB37-33A7-B599-297F-A2E072478E66}"/>
          </ac:spMkLst>
        </pc:spChg>
        <pc:picChg chg="add mod">
          <ac:chgData name="Amanda Cashman" userId="fc6d6d2e-beac-4fb5-b960-43c972d01ff9" providerId="ADAL" clId="{6276B401-CE7E-55B9-9E5F-CEE3A9DFDBBA}" dt="2025-09-12T15:50:30.227" v="2363" actId="1076"/>
          <ac:picMkLst>
            <pc:docMk/>
            <pc:sldMk cId="1287672248" sldId="2147474174"/>
            <ac:picMk id="3" creationId="{C9713EF6-EBD5-2753-D8FA-9CED1078354E}"/>
          </ac:picMkLst>
        </pc:picChg>
        <pc:picChg chg="add mod">
          <ac:chgData name="Amanda Cashman" userId="fc6d6d2e-beac-4fb5-b960-43c972d01ff9" providerId="ADAL" clId="{6276B401-CE7E-55B9-9E5F-CEE3A9DFDBBA}" dt="2025-09-12T15:56:23.690" v="2388" actId="1037"/>
          <ac:picMkLst>
            <pc:docMk/>
            <pc:sldMk cId="1287672248" sldId="2147474174"/>
            <ac:picMk id="6" creationId="{88CEC9E2-BF9F-B5B3-4C90-2C6230136E77}"/>
          </ac:picMkLst>
        </pc:picChg>
        <pc:picChg chg="add mod">
          <ac:chgData name="Amanda Cashman" userId="fc6d6d2e-beac-4fb5-b960-43c972d01ff9" providerId="ADAL" clId="{6276B401-CE7E-55B9-9E5F-CEE3A9DFDBBA}" dt="2025-09-12T15:51:40.113" v="2368" actId="1076"/>
          <ac:picMkLst>
            <pc:docMk/>
            <pc:sldMk cId="1287672248" sldId="2147474174"/>
            <ac:picMk id="11" creationId="{C8D845AC-09CC-3598-F41A-DCF7598A9E3F}"/>
          </ac:picMkLst>
        </pc:picChg>
        <pc:picChg chg="add mod">
          <ac:chgData name="Amanda Cashman" userId="fc6d6d2e-beac-4fb5-b960-43c972d01ff9" providerId="ADAL" clId="{6276B401-CE7E-55B9-9E5F-CEE3A9DFDBBA}" dt="2025-09-12T15:54:00.773" v="2380" actId="1037"/>
          <ac:picMkLst>
            <pc:docMk/>
            <pc:sldMk cId="1287672248" sldId="2147474174"/>
            <ac:picMk id="13" creationId="{0EA82C8C-2912-7965-3575-6C0BBC650A45}"/>
          </ac:picMkLst>
        </pc:picChg>
        <pc:picChg chg="add mod">
          <ac:chgData name="Amanda Cashman" userId="fc6d6d2e-beac-4fb5-b960-43c972d01ff9" providerId="ADAL" clId="{6276B401-CE7E-55B9-9E5F-CEE3A9DFDBBA}" dt="2025-09-12T15:55:16.800" v="2387" actId="1076"/>
          <ac:picMkLst>
            <pc:docMk/>
            <pc:sldMk cId="1287672248" sldId="2147474174"/>
            <ac:picMk id="15" creationId="{B22EABAA-2BA7-4F9A-B7B3-41B1880E2B3E}"/>
          </ac:picMkLst>
        </pc:picChg>
      </pc:sldChg>
      <pc:sldChg chg="addSp modSp add mod">
        <pc:chgData name="Amanda Cashman" userId="fc6d6d2e-beac-4fb5-b960-43c972d01ff9" providerId="ADAL" clId="{6276B401-CE7E-55B9-9E5F-CEE3A9DFDBBA}" dt="2025-09-12T16:03:37.147" v="2408" actId="14100"/>
        <pc:sldMkLst>
          <pc:docMk/>
          <pc:sldMk cId="296736729" sldId="21474741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9398764003539"/>
          <c:y val="0.15983851888419948"/>
          <c:w val="0.85476868808968376"/>
          <c:h val="0.75765207644590482"/>
        </c:manualLayout>
      </c:layout>
      <c:barChart>
        <c:barDir val="col"/>
        <c:grouping val="stacked"/>
        <c:varyColors val="0"/>
        <c:ser>
          <c:idx val="0"/>
          <c:order val="0"/>
          <c:tx>
            <c:strRef>
              <c:f>Sheet1!$B$1</c:f>
              <c:strCache>
                <c:ptCount val="1"/>
                <c:pt idx="0">
                  <c:v>Terrible shape</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'25</c:v>
                </c:pt>
                <c:pt idx="1">
                  <c:v>June '25</c:v>
                </c:pt>
                <c:pt idx="2">
                  <c:v>July '25</c:v>
                </c:pt>
                <c:pt idx="3">
                  <c:v>August '25</c:v>
                </c:pt>
              </c:strCache>
            </c:strRef>
          </c:cat>
          <c:val>
            <c:numRef>
              <c:f>Sheet1!$B$2:$B$5</c:f>
              <c:numCache>
                <c:formatCode>0%</c:formatCode>
                <c:ptCount val="4"/>
                <c:pt idx="0">
                  <c:v>0.22</c:v>
                </c:pt>
                <c:pt idx="1">
                  <c:v>0.24</c:v>
                </c:pt>
                <c:pt idx="2">
                  <c:v>0.21</c:v>
                </c:pt>
                <c:pt idx="3">
                  <c:v>0.2</c:v>
                </c:pt>
              </c:numCache>
            </c:numRef>
          </c:val>
          <c:extLst>
            <c:ext xmlns:c16="http://schemas.microsoft.com/office/drawing/2014/chart" uri="{C3380CC4-5D6E-409C-BE32-E72D297353CC}">
              <c16:uniqueId val="{00000000-0CBF-4298-89FA-8ACF602F63C1}"/>
            </c:ext>
          </c:extLst>
        </c:ser>
        <c:ser>
          <c:idx val="1"/>
          <c:order val="1"/>
          <c:tx>
            <c:strRef>
              <c:f>Sheet1!$C$1</c:f>
              <c:strCache>
                <c:ptCount val="1"/>
                <c:pt idx="0">
                  <c:v>Not very good shape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'25</c:v>
                </c:pt>
                <c:pt idx="1">
                  <c:v>June '25</c:v>
                </c:pt>
                <c:pt idx="2">
                  <c:v>July '25</c:v>
                </c:pt>
                <c:pt idx="3">
                  <c:v>August '25</c:v>
                </c:pt>
              </c:strCache>
            </c:strRef>
          </c:cat>
          <c:val>
            <c:numRef>
              <c:f>Sheet1!$C$2:$C$5</c:f>
              <c:numCache>
                <c:formatCode>0%</c:formatCode>
                <c:ptCount val="4"/>
                <c:pt idx="0">
                  <c:v>0.43</c:v>
                </c:pt>
                <c:pt idx="1">
                  <c:v>0.39</c:v>
                </c:pt>
                <c:pt idx="2">
                  <c:v>0.4</c:v>
                </c:pt>
                <c:pt idx="3">
                  <c:v>0.43</c:v>
                </c:pt>
              </c:numCache>
            </c:numRef>
          </c:val>
          <c:extLst>
            <c:ext xmlns:c16="http://schemas.microsoft.com/office/drawing/2014/chart" uri="{C3380CC4-5D6E-409C-BE32-E72D297353CC}">
              <c16:uniqueId val="{00000001-0CBF-4298-89FA-8ACF602F63C1}"/>
            </c:ext>
          </c:extLst>
        </c:ser>
        <c:ser>
          <c:idx val="2"/>
          <c:order val="2"/>
          <c:tx>
            <c:strRef>
              <c:f>Sheet1!$D$1</c:f>
              <c:strCache>
                <c:ptCount val="1"/>
                <c:pt idx="0">
                  <c:v>Good Shape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'25</c:v>
                </c:pt>
                <c:pt idx="1">
                  <c:v>June '25</c:v>
                </c:pt>
                <c:pt idx="2">
                  <c:v>July '25</c:v>
                </c:pt>
                <c:pt idx="3">
                  <c:v>August '25</c:v>
                </c:pt>
              </c:strCache>
            </c:strRef>
          </c:cat>
          <c:val>
            <c:numRef>
              <c:f>Sheet1!$D$2:$D$5</c:f>
              <c:numCache>
                <c:formatCode>0%</c:formatCode>
                <c:ptCount val="4"/>
                <c:pt idx="0">
                  <c:v>0.25</c:v>
                </c:pt>
                <c:pt idx="1">
                  <c:v>0.27</c:v>
                </c:pt>
                <c:pt idx="2">
                  <c:v>0.26</c:v>
                </c:pt>
                <c:pt idx="3">
                  <c:v>0.26</c:v>
                </c:pt>
              </c:numCache>
            </c:numRef>
          </c:val>
          <c:extLst>
            <c:ext xmlns:c16="http://schemas.microsoft.com/office/drawing/2014/chart" uri="{C3380CC4-5D6E-409C-BE32-E72D297353CC}">
              <c16:uniqueId val="{00000002-0CBF-4298-89FA-8ACF602F63C1}"/>
            </c:ext>
          </c:extLst>
        </c:ser>
        <c:ser>
          <c:idx val="3"/>
          <c:order val="3"/>
          <c:tx>
            <c:strRef>
              <c:f>Sheet1!$E$1</c:f>
              <c:strCache>
                <c:ptCount val="1"/>
                <c:pt idx="0">
                  <c:v>Excellent shape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'25</c:v>
                </c:pt>
                <c:pt idx="1">
                  <c:v>June '25</c:v>
                </c:pt>
                <c:pt idx="2">
                  <c:v>July '25</c:v>
                </c:pt>
                <c:pt idx="3">
                  <c:v>August '25</c:v>
                </c:pt>
              </c:strCache>
            </c:strRef>
          </c:cat>
          <c:val>
            <c:numRef>
              <c:f>Sheet1!$E$2:$E$5</c:f>
              <c:numCache>
                <c:formatCode>0%</c:formatCode>
                <c:ptCount val="4"/>
                <c:pt idx="0">
                  <c:v>0.1</c:v>
                </c:pt>
                <c:pt idx="1">
                  <c:v>0.1</c:v>
                </c:pt>
                <c:pt idx="2">
                  <c:v>0.12</c:v>
                </c:pt>
                <c:pt idx="3">
                  <c:v>0.11</c:v>
                </c:pt>
              </c:numCache>
            </c:numRef>
          </c:val>
          <c:extLst>
            <c:ext xmlns:c16="http://schemas.microsoft.com/office/drawing/2014/chart" uri="{C3380CC4-5D6E-409C-BE32-E72D297353CC}">
              <c16:uniqueId val="{00000003-0CBF-4298-89FA-8ACF602F63C1}"/>
            </c:ext>
          </c:extLst>
        </c:ser>
        <c:dLbls>
          <c:showLegendKey val="0"/>
          <c:showVal val="0"/>
          <c:showCatName val="0"/>
          <c:showSerName val="0"/>
          <c:showPercent val="0"/>
          <c:showBubbleSize val="0"/>
        </c:dLbls>
        <c:gapWidth val="150"/>
        <c:overlap val="100"/>
        <c:axId val="1465484015"/>
        <c:axId val="1465484495"/>
      </c:barChart>
      <c:catAx>
        <c:axId val="146548401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465484495"/>
        <c:crosses val="autoZero"/>
        <c:auto val="1"/>
        <c:lblAlgn val="ctr"/>
        <c:lblOffset val="100"/>
        <c:noMultiLvlLbl val="0"/>
      </c:catAx>
      <c:valAx>
        <c:axId val="1465484495"/>
        <c:scaling>
          <c:orientation val="minMax"/>
          <c:max val="1"/>
        </c:scaling>
        <c:delete val="1"/>
        <c:axPos val="l"/>
        <c:numFmt formatCode="0%" sourceLinked="1"/>
        <c:majorTickMark val="none"/>
        <c:minorTickMark val="none"/>
        <c:tickLblPos val="nextTo"/>
        <c:crossAx val="1465484015"/>
        <c:crosses val="autoZero"/>
        <c:crossBetween val="between"/>
      </c:valAx>
      <c:spPr>
        <a:noFill/>
        <a:ln>
          <a:noFill/>
        </a:ln>
        <a:effectLst/>
      </c:spPr>
    </c:plotArea>
    <c:legend>
      <c:legendPos val="l"/>
      <c:layout>
        <c:manualLayout>
          <c:xMode val="edge"/>
          <c:yMode val="edge"/>
          <c:x val="0"/>
          <c:y val="0.24234711426016375"/>
          <c:w val="0.15240164101101586"/>
          <c:h val="0.5084534797615820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27943364081361"/>
          <c:y val="0.24732760902593706"/>
          <c:w val="0.88351967795615072"/>
          <c:h val="0.59268428438301124"/>
        </c:manualLayout>
      </c:layout>
      <c:barChart>
        <c:barDir val="col"/>
        <c:grouping val="clustered"/>
        <c:varyColors val="0"/>
        <c:ser>
          <c:idx val="0"/>
          <c:order val="0"/>
          <c:tx>
            <c:strRef>
              <c:f>Sheet1!$B$1</c:f>
              <c:strCache>
                <c:ptCount val="1"/>
                <c:pt idx="0">
                  <c:v>Sales</c:v>
                </c:pt>
              </c:strCache>
            </c:strRef>
          </c:tx>
          <c:spPr>
            <a:solidFill>
              <a:schemeClr val="accent1"/>
            </a:solidFill>
            <a:ln w="19050">
              <a:noFill/>
            </a:ln>
            <a:effectLst/>
          </c:spPr>
          <c:invertIfNegative val="0"/>
          <c:dPt>
            <c:idx val="0"/>
            <c:invertIfNegative val="0"/>
            <c:bubble3D val="0"/>
            <c:spPr>
              <a:solidFill>
                <a:srgbClr val="4EBEA4"/>
              </a:solidFill>
              <a:ln w="19050">
                <a:noFill/>
              </a:ln>
              <a:effectLst/>
            </c:spPr>
            <c:extLst>
              <c:ext xmlns:c16="http://schemas.microsoft.com/office/drawing/2014/chart" uri="{C3380CC4-5D6E-409C-BE32-E72D297353CC}">
                <c16:uniqueId val="{00000001-2913-48E4-A0FA-A4FD770D711B}"/>
              </c:ext>
            </c:extLst>
          </c:dPt>
          <c:dPt>
            <c:idx val="1"/>
            <c:invertIfNegative val="0"/>
            <c:bubble3D val="0"/>
            <c:spPr>
              <a:solidFill>
                <a:srgbClr val="00BFF2"/>
              </a:solidFill>
              <a:ln w="19050">
                <a:noFill/>
              </a:ln>
              <a:effectLst/>
            </c:spPr>
            <c:extLst>
              <c:ext xmlns:c16="http://schemas.microsoft.com/office/drawing/2014/chart" uri="{C3380CC4-5D6E-409C-BE32-E72D297353CC}">
                <c16:uniqueId val="{00000002-2913-48E4-A0FA-A4FD770D711B}"/>
              </c:ext>
            </c:extLst>
          </c:dPt>
          <c:dPt>
            <c:idx val="2"/>
            <c:invertIfNegative val="0"/>
            <c:bubble3D val="0"/>
            <c:spPr>
              <a:solidFill>
                <a:srgbClr val="ED3C8D"/>
              </a:solidFill>
              <a:ln w="19050">
                <a:noFill/>
              </a:ln>
              <a:effectLst/>
            </c:spPr>
            <c:extLst>
              <c:ext xmlns:c16="http://schemas.microsoft.com/office/drawing/2014/chart" uri="{C3380CC4-5D6E-409C-BE32-E72D297353CC}">
                <c16:uniqueId val="{00000003-2913-48E4-A0FA-A4FD770D711B}"/>
              </c:ext>
            </c:extLst>
          </c:dPt>
          <c:dPt>
            <c:idx val="3"/>
            <c:invertIfNegative val="0"/>
            <c:bubble3D val="0"/>
            <c:spPr>
              <a:solidFill>
                <a:srgbClr val="FFE600"/>
              </a:solidFill>
              <a:ln w="19050">
                <a:noFill/>
              </a:ln>
              <a:effectLst/>
            </c:spPr>
            <c:extLst>
              <c:ext xmlns:c16="http://schemas.microsoft.com/office/drawing/2014/chart" uri="{C3380CC4-5D6E-409C-BE32-E72D297353CC}">
                <c16:uniqueId val="{00000004-2913-48E4-A0FA-A4FD770D711B}"/>
              </c:ext>
            </c:extLst>
          </c:dPt>
          <c:dPt>
            <c:idx val="4"/>
            <c:invertIfNegative val="0"/>
            <c:bubble3D val="0"/>
            <c:spPr>
              <a:solidFill>
                <a:srgbClr val="1B1464"/>
              </a:solidFill>
              <a:ln w="19050">
                <a:noFill/>
              </a:ln>
              <a:effectLst/>
            </c:spPr>
            <c:extLst>
              <c:ext xmlns:c16="http://schemas.microsoft.com/office/drawing/2014/chart" uri="{C3380CC4-5D6E-409C-BE32-E72D297353CC}">
                <c16:uniqueId val="{00000005-2913-48E4-A0FA-A4FD770D711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Thanksgiving</c:v>
                </c:pt>
                <c:pt idx="1">
                  <c:v>Black Friday</c:v>
                </c:pt>
                <c:pt idx="2">
                  <c:v>Small Business Saturday</c:v>
                </c:pt>
                <c:pt idx="3">
                  <c:v>Cyber Sunday</c:v>
                </c:pt>
                <c:pt idx="4">
                  <c:v>Cyber Monday</c:v>
                </c:pt>
              </c:strCache>
            </c:strRef>
          </c:cat>
          <c:val>
            <c:numRef>
              <c:f>Sheet1!$B$2:$B$6</c:f>
              <c:numCache>
                <c:formatCode>"$"#,##0.0</c:formatCode>
                <c:ptCount val="5"/>
                <c:pt idx="0">
                  <c:v>6.59</c:v>
                </c:pt>
                <c:pt idx="1">
                  <c:v>12.04</c:v>
                </c:pt>
                <c:pt idx="2">
                  <c:v>6.1</c:v>
                </c:pt>
                <c:pt idx="3">
                  <c:v>5.88</c:v>
                </c:pt>
                <c:pt idx="4">
                  <c:v>14.73</c:v>
                </c:pt>
              </c:numCache>
            </c:numRef>
          </c:val>
          <c:extLst>
            <c:ext xmlns:c16="http://schemas.microsoft.com/office/drawing/2014/chart" uri="{C3380CC4-5D6E-409C-BE32-E72D297353CC}">
              <c16:uniqueId val="{00000000-2913-48E4-A0FA-A4FD770D711B}"/>
            </c:ext>
          </c:extLst>
        </c:ser>
        <c:dLbls>
          <c:showLegendKey val="0"/>
          <c:showVal val="0"/>
          <c:showCatName val="0"/>
          <c:showSerName val="0"/>
          <c:showPercent val="0"/>
          <c:showBubbleSize val="0"/>
        </c:dLbls>
        <c:gapWidth val="100"/>
        <c:axId val="1851761984"/>
        <c:axId val="1851764864"/>
      </c:barChart>
      <c:valAx>
        <c:axId val="1851764864"/>
        <c:scaling>
          <c:orientation val="minMax"/>
          <c:max val="15"/>
        </c:scaling>
        <c:delete val="1"/>
        <c:axPos val="l"/>
        <c:numFmt formatCode="&quot;$&quot;#,##0.0" sourceLinked="1"/>
        <c:majorTickMark val="out"/>
        <c:minorTickMark val="none"/>
        <c:tickLblPos val="nextTo"/>
        <c:crossAx val="1851761984"/>
        <c:crosses val="autoZero"/>
        <c:crossBetween val="between"/>
      </c:valAx>
      <c:catAx>
        <c:axId val="185176198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85176486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05386669309926"/>
          <c:y val="3.560128195195942E-2"/>
          <c:w val="0.75260548764999968"/>
          <c:h val="0.96439871804804056"/>
        </c:manualLayout>
      </c:layout>
      <c:barChart>
        <c:barDir val="bar"/>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4-2F81-4048-8053-9595CFAAD0B8}"/>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F81-4048-8053-9595CFAAD0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TV</c:v>
                </c:pt>
                <c:pt idx="1">
                  <c:v>Online ads</c:v>
                </c:pt>
                <c:pt idx="2">
                  <c:v>Social media ads</c:v>
                </c:pt>
                <c:pt idx="3">
                  <c:v>Mobile ads</c:v>
                </c:pt>
                <c:pt idx="4">
                  <c:v>Print ads</c:v>
                </c:pt>
                <c:pt idx="5">
                  <c:v>Audio ads</c:v>
                </c:pt>
                <c:pt idx="6">
                  <c:v>OOH</c:v>
                </c:pt>
              </c:strCache>
            </c:strRef>
          </c:cat>
          <c:val>
            <c:numRef>
              <c:f>Sheet1!$B$2:$B$8</c:f>
              <c:numCache>
                <c:formatCode>0%</c:formatCode>
                <c:ptCount val="7"/>
                <c:pt idx="0">
                  <c:v>0.59</c:v>
                </c:pt>
                <c:pt idx="1">
                  <c:v>0.48</c:v>
                </c:pt>
                <c:pt idx="2">
                  <c:v>0.47</c:v>
                </c:pt>
                <c:pt idx="3">
                  <c:v>0.31</c:v>
                </c:pt>
                <c:pt idx="4">
                  <c:v>0.26</c:v>
                </c:pt>
                <c:pt idx="5">
                  <c:v>0.25</c:v>
                </c:pt>
                <c:pt idx="6">
                  <c:v>0.16</c:v>
                </c:pt>
              </c:numCache>
            </c:numRef>
          </c:val>
          <c:extLst>
            <c:ext xmlns:c16="http://schemas.microsoft.com/office/drawing/2014/chart" uri="{C3380CC4-5D6E-409C-BE32-E72D297353CC}">
              <c16:uniqueId val="{00000000-2F81-4048-8053-9595CFAAD0B8}"/>
            </c:ext>
          </c:extLst>
        </c:ser>
        <c:dLbls>
          <c:showLegendKey val="0"/>
          <c:showVal val="0"/>
          <c:showCatName val="0"/>
          <c:showSerName val="0"/>
          <c:showPercent val="0"/>
          <c:showBubbleSize val="0"/>
        </c:dLbls>
        <c:gapWidth val="97"/>
        <c:axId val="16612047"/>
        <c:axId val="16608687"/>
      </c:barChart>
      <c:catAx>
        <c:axId val="16612047"/>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604020202020204"/>
                <a:ea typeface="+mn-ea"/>
                <a:cs typeface="Helvetica" panose="020B0604020202020204"/>
              </a:defRPr>
            </a:pPr>
            <a:endParaRPr lang="en-US"/>
          </a:p>
        </c:txPr>
        <c:crossAx val="16608687"/>
        <c:crosses val="autoZero"/>
        <c:auto val="1"/>
        <c:lblAlgn val="ctr"/>
        <c:lblOffset val="100"/>
        <c:noMultiLvlLbl val="0"/>
      </c:catAx>
      <c:valAx>
        <c:axId val="16608687"/>
        <c:scaling>
          <c:orientation val="minMax"/>
        </c:scaling>
        <c:delete val="1"/>
        <c:axPos val="t"/>
        <c:numFmt formatCode="0%" sourceLinked="1"/>
        <c:majorTickMark val="none"/>
        <c:minorTickMark val="none"/>
        <c:tickLblPos val="nextTo"/>
        <c:crossAx val="16612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1B1464"/>
          </a:solidFill>
          <a:latin typeface="Helvetica" panose="020B0604020202020204"/>
          <a:cs typeface="Helvetica" panose="020B0604020202020204"/>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Series 1 </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_("$"* #,##0.00_);_("$"* \(#,##0.00\);_("$"* "-"??_);_(@_)</c:formatCode>
                <c:ptCount val="5"/>
                <c:pt idx="0">
                  <c:v>1.1990000000000001</c:v>
                </c:pt>
                <c:pt idx="1">
                  <c:v>1.2490000000000001</c:v>
                </c:pt>
                <c:pt idx="2">
                  <c:v>1.288</c:v>
                </c:pt>
                <c:pt idx="3">
                  <c:v>1.343</c:v>
                </c:pt>
                <c:pt idx="4">
                  <c:v>1.359</c:v>
                </c:pt>
              </c:numCache>
            </c:numRef>
          </c:val>
          <c:extLst>
            <c:ext xmlns:c16="http://schemas.microsoft.com/office/drawing/2014/chart" uri="{C3380CC4-5D6E-409C-BE32-E72D297353CC}">
              <c16:uniqueId val="{00000000-2F3B-473C-B572-69BB4CC9E399}"/>
            </c:ext>
          </c:extLst>
        </c:ser>
        <c:dLbls>
          <c:showLegendKey val="0"/>
          <c:showVal val="0"/>
          <c:showCatName val="0"/>
          <c:showSerName val="0"/>
          <c:showPercent val="0"/>
          <c:showBubbleSize val="0"/>
        </c:dLbls>
        <c:gapWidth val="90"/>
        <c:overlap val="-27"/>
        <c:axId val="1296118816"/>
        <c:axId val="1296120256"/>
      </c:barChart>
      <c:catAx>
        <c:axId val="1296118816"/>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a:ea typeface="+mn-ea"/>
                <a:cs typeface="Helvetica" panose="020B0403020202020204"/>
              </a:defRPr>
            </a:pPr>
            <a:endParaRPr lang="en-US"/>
          </a:p>
        </c:txPr>
        <c:crossAx val="1296120256"/>
        <c:crosses val="autoZero"/>
        <c:auto val="1"/>
        <c:lblAlgn val="ctr"/>
        <c:lblOffset val="100"/>
        <c:noMultiLvlLbl val="0"/>
      </c:catAx>
      <c:valAx>
        <c:axId val="1296120256"/>
        <c:scaling>
          <c:orientation val="minMax"/>
        </c:scaling>
        <c:delete val="1"/>
        <c:axPos val="l"/>
        <c:numFmt formatCode="_(&quot;$&quot;* #,##0.00_);_(&quot;$&quot;* \(#,##0.00\);_(&quot;$&quot;* &quot;-&quot;??_);_(@_)" sourceLinked="1"/>
        <c:majorTickMark val="none"/>
        <c:minorTickMark val="none"/>
        <c:tickLblPos val="nextTo"/>
        <c:crossAx val="1296118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35609550883682E-2"/>
          <c:y val="4.2382341447493787E-3"/>
          <c:w val="0.96345138249004658"/>
          <c:h val="0.83605809517739016"/>
        </c:manualLayout>
      </c:layout>
      <c:barChart>
        <c:barDir val="col"/>
        <c:grouping val="clustered"/>
        <c:varyColors val="0"/>
        <c:ser>
          <c:idx val="0"/>
          <c:order val="0"/>
          <c:tx>
            <c:strRef>
              <c:f>Sheet1!$B$1</c:f>
              <c:strCache>
                <c:ptCount val="1"/>
                <c:pt idx="0">
                  <c:v>Series 1</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Hanukkah</c:v>
                </c:pt>
                <c:pt idx="1">
                  <c:v>Halloween</c:v>
                </c:pt>
                <c:pt idx="2">
                  <c:v>New Year's Eve</c:v>
                </c:pt>
                <c:pt idx="3">
                  <c:v>Thanksgiving</c:v>
                </c:pt>
                <c:pt idx="4">
                  <c:v>Christmas</c:v>
                </c:pt>
              </c:strCache>
            </c:strRef>
          </c:cat>
          <c:val>
            <c:numRef>
              <c:f>Sheet1!$B$2:$B$6</c:f>
              <c:numCache>
                <c:formatCode>0%</c:formatCode>
                <c:ptCount val="5"/>
                <c:pt idx="0">
                  <c:v>0.05</c:v>
                </c:pt>
                <c:pt idx="1">
                  <c:v>0.6</c:v>
                </c:pt>
                <c:pt idx="2">
                  <c:v>0.65</c:v>
                </c:pt>
                <c:pt idx="3">
                  <c:v>0.88</c:v>
                </c:pt>
                <c:pt idx="4">
                  <c:v>0.9</c:v>
                </c:pt>
              </c:numCache>
            </c:numRef>
          </c:val>
          <c:extLst>
            <c:ext xmlns:c16="http://schemas.microsoft.com/office/drawing/2014/chart" uri="{C3380CC4-5D6E-409C-BE32-E72D297353CC}">
              <c16:uniqueId val="{00000000-B97D-45A9-AF1D-4CF58DA7565E}"/>
            </c:ext>
          </c:extLst>
        </c:ser>
        <c:dLbls>
          <c:showLegendKey val="0"/>
          <c:showVal val="0"/>
          <c:showCatName val="0"/>
          <c:showSerName val="0"/>
          <c:showPercent val="0"/>
          <c:showBubbleSize val="0"/>
        </c:dLbls>
        <c:gapWidth val="182"/>
        <c:axId val="724624943"/>
        <c:axId val="724626191"/>
      </c:barChart>
      <c:catAx>
        <c:axId val="724624943"/>
        <c:scaling>
          <c:orientation val="maxMin"/>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24626191"/>
        <c:crosses val="autoZero"/>
        <c:auto val="1"/>
        <c:lblAlgn val="ctr"/>
        <c:lblOffset val="100"/>
        <c:noMultiLvlLbl val="0"/>
      </c:catAx>
      <c:valAx>
        <c:axId val="724626191"/>
        <c:scaling>
          <c:orientation val="minMax"/>
        </c:scaling>
        <c:delete val="1"/>
        <c:axPos val="r"/>
        <c:numFmt formatCode="0%" sourceLinked="1"/>
        <c:majorTickMark val="none"/>
        <c:minorTickMark val="none"/>
        <c:tickLblPos val="nextTo"/>
        <c:crossAx val="724624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3+ months in advance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Christmas</c:v>
                </c:pt>
                <c:pt idx="1">
                  <c:v>Thanksgiving</c:v>
                </c:pt>
                <c:pt idx="2">
                  <c:v>New Year's Eve</c:v>
                </c:pt>
                <c:pt idx="3">
                  <c:v>Halloween</c:v>
                </c:pt>
                <c:pt idx="4">
                  <c:v>Hanukkah</c:v>
                </c:pt>
              </c:strCache>
            </c:strRef>
          </c:cat>
          <c:val>
            <c:numRef>
              <c:f>Sheet1!$B$2:$B$6</c:f>
              <c:numCache>
                <c:formatCode>0%</c:formatCode>
                <c:ptCount val="5"/>
                <c:pt idx="0">
                  <c:v>0.37</c:v>
                </c:pt>
                <c:pt idx="1">
                  <c:v>0.1</c:v>
                </c:pt>
                <c:pt idx="2">
                  <c:v>0.1</c:v>
                </c:pt>
                <c:pt idx="3">
                  <c:v>0.15</c:v>
                </c:pt>
                <c:pt idx="4">
                  <c:v>0.23</c:v>
                </c:pt>
              </c:numCache>
            </c:numRef>
          </c:val>
          <c:extLst>
            <c:ext xmlns:c16="http://schemas.microsoft.com/office/drawing/2014/chart" uri="{C3380CC4-5D6E-409C-BE32-E72D297353CC}">
              <c16:uniqueId val="{00000000-E3E3-4DF6-A6BC-EC16CFB755D9}"/>
            </c:ext>
          </c:extLst>
        </c:ser>
        <c:ser>
          <c:idx val="1"/>
          <c:order val="1"/>
          <c:tx>
            <c:strRef>
              <c:f>Sheet1!$C$1</c:f>
              <c:strCache>
                <c:ptCount val="1"/>
                <c:pt idx="0">
                  <c:v>1-2 months in advance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Christmas</c:v>
                </c:pt>
                <c:pt idx="1">
                  <c:v>Thanksgiving</c:v>
                </c:pt>
                <c:pt idx="2">
                  <c:v>New Year's Eve</c:v>
                </c:pt>
                <c:pt idx="3">
                  <c:v>Halloween</c:v>
                </c:pt>
                <c:pt idx="4">
                  <c:v>Hanukkah</c:v>
                </c:pt>
              </c:strCache>
            </c:strRef>
          </c:cat>
          <c:val>
            <c:numRef>
              <c:f>Sheet1!$C$2:$C$6</c:f>
              <c:numCache>
                <c:formatCode>0%</c:formatCode>
                <c:ptCount val="5"/>
                <c:pt idx="0">
                  <c:v>0.45</c:v>
                </c:pt>
                <c:pt idx="1">
                  <c:v>0.42</c:v>
                </c:pt>
                <c:pt idx="2">
                  <c:v>0.22</c:v>
                </c:pt>
                <c:pt idx="3">
                  <c:v>0.48</c:v>
                </c:pt>
                <c:pt idx="4">
                  <c:v>0.39</c:v>
                </c:pt>
              </c:numCache>
            </c:numRef>
          </c:val>
          <c:extLst>
            <c:ext xmlns:c16="http://schemas.microsoft.com/office/drawing/2014/chart" uri="{C3380CC4-5D6E-409C-BE32-E72D297353CC}">
              <c16:uniqueId val="{00000001-E3E3-4DF6-A6BC-EC16CFB755D9}"/>
            </c:ext>
          </c:extLst>
        </c:ser>
        <c:ser>
          <c:idx val="2"/>
          <c:order val="2"/>
          <c:tx>
            <c:strRef>
              <c:f>Sheet1!$D$1</c:f>
              <c:strCache>
                <c:ptCount val="1"/>
                <c:pt idx="0">
                  <c:v>1-2 weeks in advance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Christmas</c:v>
                </c:pt>
                <c:pt idx="1">
                  <c:v>Thanksgiving</c:v>
                </c:pt>
                <c:pt idx="2">
                  <c:v>New Year's Eve</c:v>
                </c:pt>
                <c:pt idx="3">
                  <c:v>Halloween</c:v>
                </c:pt>
                <c:pt idx="4">
                  <c:v>Hanukkah</c:v>
                </c:pt>
              </c:strCache>
            </c:strRef>
          </c:cat>
          <c:val>
            <c:numRef>
              <c:f>Sheet1!$D$2:$D$6</c:f>
              <c:numCache>
                <c:formatCode>0%</c:formatCode>
                <c:ptCount val="5"/>
                <c:pt idx="0">
                  <c:v>0.15</c:v>
                </c:pt>
                <c:pt idx="1">
                  <c:v>0.43</c:v>
                </c:pt>
                <c:pt idx="2">
                  <c:v>0.46</c:v>
                </c:pt>
                <c:pt idx="3">
                  <c:v>0.32</c:v>
                </c:pt>
                <c:pt idx="4">
                  <c:v>0.3</c:v>
                </c:pt>
              </c:numCache>
            </c:numRef>
          </c:val>
          <c:extLst>
            <c:ext xmlns:c16="http://schemas.microsoft.com/office/drawing/2014/chart" uri="{C3380CC4-5D6E-409C-BE32-E72D297353CC}">
              <c16:uniqueId val="{00000002-E3E3-4DF6-A6BC-EC16CFB755D9}"/>
            </c:ext>
          </c:extLst>
        </c:ser>
        <c:ser>
          <c:idx val="3"/>
          <c:order val="3"/>
          <c:tx>
            <c:strRef>
              <c:f>Sheet1!$E$1</c:f>
              <c:strCache>
                <c:ptCount val="1"/>
                <c:pt idx="0">
                  <c:v>1-2 days in advance</c:v>
                </c:pt>
              </c:strCache>
            </c:strRef>
          </c:tx>
          <c:spPr>
            <a:solidFill>
              <a:srgbClr val="A343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Christmas</c:v>
                </c:pt>
                <c:pt idx="1">
                  <c:v>Thanksgiving</c:v>
                </c:pt>
                <c:pt idx="2">
                  <c:v>New Year's Eve</c:v>
                </c:pt>
                <c:pt idx="3">
                  <c:v>Halloween</c:v>
                </c:pt>
                <c:pt idx="4">
                  <c:v>Hanukkah</c:v>
                </c:pt>
              </c:strCache>
            </c:strRef>
          </c:cat>
          <c:val>
            <c:numRef>
              <c:f>Sheet1!$E$2:$E$6</c:f>
              <c:numCache>
                <c:formatCode>0%</c:formatCode>
                <c:ptCount val="5"/>
                <c:pt idx="0">
                  <c:v>0.03</c:v>
                </c:pt>
                <c:pt idx="1">
                  <c:v>0.05</c:v>
                </c:pt>
                <c:pt idx="2">
                  <c:v>0.21</c:v>
                </c:pt>
                <c:pt idx="3">
                  <c:v>0.05</c:v>
                </c:pt>
                <c:pt idx="4">
                  <c:v>0.08</c:v>
                </c:pt>
              </c:numCache>
            </c:numRef>
          </c:val>
          <c:extLst>
            <c:ext xmlns:c16="http://schemas.microsoft.com/office/drawing/2014/chart" uri="{C3380CC4-5D6E-409C-BE32-E72D297353CC}">
              <c16:uniqueId val="{00000003-E3E3-4DF6-A6BC-EC16CFB755D9}"/>
            </c:ext>
          </c:extLst>
        </c:ser>
        <c:dLbls>
          <c:showLegendKey val="0"/>
          <c:showVal val="0"/>
          <c:showCatName val="0"/>
          <c:showSerName val="0"/>
          <c:showPercent val="0"/>
          <c:showBubbleSize val="0"/>
        </c:dLbls>
        <c:gapWidth val="18"/>
        <c:overlap val="100"/>
        <c:axId val="1173394448"/>
        <c:axId val="1173394928"/>
      </c:barChart>
      <c:catAx>
        <c:axId val="1173394448"/>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173394928"/>
        <c:crosses val="autoZero"/>
        <c:auto val="1"/>
        <c:lblAlgn val="ctr"/>
        <c:lblOffset val="100"/>
        <c:noMultiLvlLbl val="0"/>
      </c:catAx>
      <c:valAx>
        <c:axId val="1173394928"/>
        <c:scaling>
          <c:orientation val="minMax"/>
        </c:scaling>
        <c:delete val="1"/>
        <c:axPos val="t"/>
        <c:numFmt formatCode="0%" sourceLinked="1"/>
        <c:majorTickMark val="none"/>
        <c:minorTickMark val="none"/>
        <c:tickLblPos val="nextTo"/>
        <c:crossAx val="1173394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461891166971586E-2"/>
          <c:y val="0.24503921149338437"/>
          <c:w val="0.91862488152463528"/>
          <c:h val="0.70724020634967255"/>
        </c:manualLayout>
      </c:layout>
      <c:barChart>
        <c:barDir val="bar"/>
        <c:grouping val="percentStacked"/>
        <c:varyColors val="0"/>
        <c:ser>
          <c:idx val="0"/>
          <c:order val="0"/>
          <c:tx>
            <c:strRef>
              <c:f>Sheet1!$B$1</c:f>
              <c:strCache>
                <c:ptCount val="1"/>
                <c:pt idx="0">
                  <c:v>By the end of August</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Sheet1!$B$2</c:f>
              <c:numCache>
                <c:formatCode>0%</c:formatCode>
                <c:ptCount val="1"/>
                <c:pt idx="0">
                  <c:v>0.13</c:v>
                </c:pt>
              </c:numCache>
            </c:numRef>
          </c:val>
          <c:extLst>
            <c:ext xmlns:c16="http://schemas.microsoft.com/office/drawing/2014/chart" uri="{C3380CC4-5D6E-409C-BE32-E72D297353CC}">
              <c16:uniqueId val="{00000000-E3E3-4DF6-A6BC-EC16CFB755D9}"/>
            </c:ext>
          </c:extLst>
        </c:ser>
        <c:ser>
          <c:idx val="1"/>
          <c:order val="1"/>
          <c:tx>
            <c:strRef>
              <c:f>Sheet1!$C$1</c:f>
              <c:strCache>
                <c:ptCount val="1"/>
                <c:pt idx="0">
                  <c:v>September</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Sheet1!$C$2</c:f>
              <c:numCache>
                <c:formatCode>0%</c:formatCode>
                <c:ptCount val="1"/>
                <c:pt idx="0">
                  <c:v>0.11</c:v>
                </c:pt>
              </c:numCache>
            </c:numRef>
          </c:val>
          <c:extLst>
            <c:ext xmlns:c16="http://schemas.microsoft.com/office/drawing/2014/chart" uri="{C3380CC4-5D6E-409C-BE32-E72D297353CC}">
              <c16:uniqueId val="{00000001-E3E3-4DF6-A6BC-EC16CFB755D9}"/>
            </c:ext>
          </c:extLst>
        </c:ser>
        <c:ser>
          <c:idx val="2"/>
          <c:order val="2"/>
          <c:tx>
            <c:strRef>
              <c:f>Sheet1!$D$1</c:f>
              <c:strCache>
                <c:ptCount val="1"/>
                <c:pt idx="0">
                  <c:v>October</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Sheet1!$D$2</c:f>
              <c:numCache>
                <c:formatCode>0%</c:formatCode>
                <c:ptCount val="1"/>
                <c:pt idx="0">
                  <c:v>0.25</c:v>
                </c:pt>
              </c:numCache>
            </c:numRef>
          </c:val>
          <c:extLst>
            <c:ext xmlns:c16="http://schemas.microsoft.com/office/drawing/2014/chart" uri="{C3380CC4-5D6E-409C-BE32-E72D297353CC}">
              <c16:uniqueId val="{00000002-E3E3-4DF6-A6BC-EC16CFB755D9}"/>
            </c:ext>
          </c:extLst>
        </c:ser>
        <c:ser>
          <c:idx val="3"/>
          <c:order val="3"/>
          <c:tx>
            <c:strRef>
              <c:f>Sheet1!$E$1</c:f>
              <c:strCache>
                <c:ptCount val="1"/>
                <c:pt idx="0">
                  <c:v>November</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Sheet1!$E$2</c:f>
              <c:numCache>
                <c:formatCode>0%</c:formatCode>
                <c:ptCount val="1"/>
                <c:pt idx="0">
                  <c:v>0.37</c:v>
                </c:pt>
              </c:numCache>
            </c:numRef>
          </c:val>
          <c:extLst>
            <c:ext xmlns:c16="http://schemas.microsoft.com/office/drawing/2014/chart" uri="{C3380CC4-5D6E-409C-BE32-E72D297353CC}">
              <c16:uniqueId val="{00000003-E3E3-4DF6-A6BC-EC16CFB755D9}"/>
            </c:ext>
          </c:extLst>
        </c:ser>
        <c:ser>
          <c:idx val="4"/>
          <c:order val="4"/>
          <c:tx>
            <c:strRef>
              <c:f>Sheet1!$F$1</c:f>
              <c:strCache>
                <c:ptCount val="1"/>
                <c:pt idx="0">
                  <c:v>December</c:v>
                </c:pt>
              </c:strCache>
            </c:strRef>
          </c:tx>
          <c:spPr>
            <a:solidFill>
              <a:srgbClr val="A343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2025</c:v>
                </c:pt>
              </c:numCache>
            </c:numRef>
          </c:cat>
          <c:val>
            <c:numRef>
              <c:f>Sheet1!$F$2</c:f>
              <c:numCache>
                <c:formatCode>0%</c:formatCode>
                <c:ptCount val="1"/>
                <c:pt idx="0">
                  <c:v>0.14000000000000001</c:v>
                </c:pt>
              </c:numCache>
            </c:numRef>
          </c:val>
          <c:extLst>
            <c:ext xmlns:c16="http://schemas.microsoft.com/office/drawing/2014/chart" uri="{C3380CC4-5D6E-409C-BE32-E72D297353CC}">
              <c16:uniqueId val="{00000000-6867-4DDE-BD86-57693D804C8E}"/>
            </c:ext>
          </c:extLst>
        </c:ser>
        <c:dLbls>
          <c:showLegendKey val="0"/>
          <c:showVal val="0"/>
          <c:showCatName val="0"/>
          <c:showSerName val="0"/>
          <c:showPercent val="0"/>
          <c:showBubbleSize val="0"/>
        </c:dLbls>
        <c:gapWidth val="18"/>
        <c:overlap val="100"/>
        <c:axId val="1173394448"/>
        <c:axId val="1173394928"/>
      </c:barChart>
      <c:catAx>
        <c:axId val="1173394448"/>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crossAx val="1173394928"/>
        <c:crosses val="autoZero"/>
        <c:auto val="1"/>
        <c:lblAlgn val="ctr"/>
        <c:lblOffset val="100"/>
        <c:noMultiLvlLbl val="0"/>
      </c:catAx>
      <c:valAx>
        <c:axId val="1173394928"/>
        <c:scaling>
          <c:orientation val="minMax"/>
        </c:scaling>
        <c:delete val="1"/>
        <c:axPos val="b"/>
        <c:numFmt formatCode="0%" sourceLinked="1"/>
        <c:majorTickMark val="none"/>
        <c:minorTickMark val="none"/>
        <c:tickLblPos val="nextTo"/>
        <c:crossAx val="1173394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4979098056906"/>
          <c:y val="0.22555125670538193"/>
          <c:w val="0.8023502090194311"/>
          <c:h val="0.7744487432946181"/>
        </c:manualLayout>
      </c:layout>
      <c:barChart>
        <c:barDir val="bar"/>
        <c:grouping val="clustered"/>
        <c:varyColors val="0"/>
        <c:ser>
          <c:idx val="0"/>
          <c:order val="0"/>
          <c:tx>
            <c:strRef>
              <c:f>Sheet1!$B$1</c:f>
              <c:strCache>
                <c:ptCount val="1"/>
                <c:pt idx="0">
                  <c:v>Column1</c:v>
                </c:pt>
              </c:strCache>
            </c:strRef>
          </c:tx>
          <c:spPr>
            <a:solidFill>
              <a:srgbClr val="4EBEA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Gifts for family</c:v>
                </c:pt>
                <c:pt idx="1">
                  <c:v>Gifts for children</c:v>
                </c:pt>
                <c:pt idx="2">
                  <c:v>Holiday meals</c:v>
                </c:pt>
                <c:pt idx="3">
                  <c:v>Holiday traditions or experiences</c:v>
                </c:pt>
                <c:pt idx="4">
                  <c:v>Gifts for friends</c:v>
                </c:pt>
                <c:pt idx="5">
                  <c:v>Travel</c:v>
                </c:pt>
              </c:strCache>
            </c:strRef>
          </c:cat>
          <c:val>
            <c:numRef>
              <c:f>Sheet1!$B$2:$B$7</c:f>
              <c:numCache>
                <c:formatCode>0%</c:formatCode>
                <c:ptCount val="6"/>
                <c:pt idx="0">
                  <c:v>0.45</c:v>
                </c:pt>
                <c:pt idx="1">
                  <c:v>0.35</c:v>
                </c:pt>
                <c:pt idx="2">
                  <c:v>0.31</c:v>
                </c:pt>
                <c:pt idx="3">
                  <c:v>0.28000000000000003</c:v>
                </c:pt>
                <c:pt idx="4">
                  <c:v>0.25</c:v>
                </c:pt>
                <c:pt idx="5">
                  <c:v>0.2</c:v>
                </c:pt>
              </c:numCache>
            </c:numRef>
          </c:val>
          <c:extLst>
            <c:ext xmlns:c16="http://schemas.microsoft.com/office/drawing/2014/chart" uri="{C3380CC4-5D6E-409C-BE32-E72D297353CC}">
              <c16:uniqueId val="{00000000-5A4A-4D83-A82C-F60AC0762DDC}"/>
            </c:ext>
          </c:extLst>
        </c:ser>
        <c:dLbls>
          <c:showLegendKey val="0"/>
          <c:showVal val="0"/>
          <c:showCatName val="0"/>
          <c:showSerName val="0"/>
          <c:showPercent val="0"/>
          <c:showBubbleSize val="0"/>
        </c:dLbls>
        <c:gapWidth val="109"/>
        <c:axId val="1807004943"/>
        <c:axId val="102935919"/>
      </c:barChart>
      <c:catAx>
        <c:axId val="1807004943"/>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crossAx val="102935919"/>
        <c:crosses val="autoZero"/>
        <c:auto val="1"/>
        <c:lblAlgn val="ctr"/>
        <c:lblOffset val="100"/>
        <c:noMultiLvlLbl val="0"/>
      </c:catAx>
      <c:valAx>
        <c:axId val="102935919"/>
        <c:scaling>
          <c:orientation val="minMax"/>
        </c:scaling>
        <c:delete val="1"/>
        <c:axPos val="t"/>
        <c:numFmt formatCode="0%" sourceLinked="1"/>
        <c:majorTickMark val="none"/>
        <c:minorTickMark val="none"/>
        <c:tickLblPos val="nextTo"/>
        <c:crossAx val="1807004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just">
        <a:defRPr sz="1200">
          <a:solidFill>
            <a:srgbClr val="1B1464"/>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62923628210661E-2"/>
          <c:y val="0.26844204559042928"/>
          <c:w val="0.96907415274357867"/>
          <c:h val="0.55721025617865427"/>
        </c:manualLayout>
      </c:layout>
      <c:barChart>
        <c:barDir val="col"/>
        <c:grouping val="clustered"/>
        <c:varyColors val="0"/>
        <c:ser>
          <c:idx val="0"/>
          <c:order val="0"/>
          <c:tx>
            <c:strRef>
              <c:f>Sheet1!$B$1</c:f>
              <c:strCache>
                <c:ptCount val="1"/>
                <c:pt idx="0">
                  <c:v>Gen Pop</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Clothing, shoes, &amp; accessories</c:v>
                </c:pt>
                <c:pt idx="1">
                  <c:v>Children's 
toys</c:v>
                </c:pt>
                <c:pt idx="2">
                  <c:v>Entertainment*</c:v>
                </c:pt>
                <c:pt idx="3">
                  <c:v>Food &amp; cooking</c:v>
                </c:pt>
                <c:pt idx="4">
                  <c:v>Tech / electronics</c:v>
                </c:pt>
                <c:pt idx="5">
                  <c:v>Experiences*</c:v>
                </c:pt>
                <c:pt idx="6">
                  <c:v>Home &amp; outdoor*</c:v>
                </c:pt>
                <c:pt idx="7">
                  <c:v>Art / collectibles</c:v>
                </c:pt>
                <c:pt idx="8">
                  <c:v>Health &amp; wellness</c:v>
                </c:pt>
              </c:strCache>
            </c:strRef>
          </c:cat>
          <c:val>
            <c:numRef>
              <c:f>Sheet1!$B$2:$B$10</c:f>
              <c:numCache>
                <c:formatCode>0%</c:formatCode>
                <c:ptCount val="9"/>
                <c:pt idx="0">
                  <c:v>0.23</c:v>
                </c:pt>
                <c:pt idx="1">
                  <c:v>0.19</c:v>
                </c:pt>
                <c:pt idx="2">
                  <c:v>0.11</c:v>
                </c:pt>
                <c:pt idx="3">
                  <c:v>0.11</c:v>
                </c:pt>
                <c:pt idx="4">
                  <c:v>0.1</c:v>
                </c:pt>
                <c:pt idx="5">
                  <c:v>0.1</c:v>
                </c:pt>
                <c:pt idx="6">
                  <c:v>7.0000000000000007E-2</c:v>
                </c:pt>
                <c:pt idx="7">
                  <c:v>0.05</c:v>
                </c:pt>
                <c:pt idx="8">
                  <c:v>0.04</c:v>
                </c:pt>
              </c:numCache>
            </c:numRef>
          </c:val>
          <c:extLst>
            <c:ext xmlns:c16="http://schemas.microsoft.com/office/drawing/2014/chart" uri="{C3380CC4-5D6E-409C-BE32-E72D297353CC}">
              <c16:uniqueId val="{00000000-9087-4D19-BBB2-26356D695DB2}"/>
            </c:ext>
          </c:extLst>
        </c:ser>
        <c:ser>
          <c:idx val="1"/>
          <c:order val="1"/>
          <c:tx>
            <c:strRef>
              <c:f>Sheet1!$C$1</c:f>
              <c:strCache>
                <c:ptCount val="1"/>
                <c:pt idx="0">
                  <c:v>A18-44</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Clothing, shoes, &amp; accessories</c:v>
                </c:pt>
                <c:pt idx="1">
                  <c:v>Children's 
toys</c:v>
                </c:pt>
                <c:pt idx="2">
                  <c:v>Entertainment*</c:v>
                </c:pt>
                <c:pt idx="3">
                  <c:v>Food &amp; cooking</c:v>
                </c:pt>
                <c:pt idx="4">
                  <c:v>Tech / electronics</c:v>
                </c:pt>
                <c:pt idx="5">
                  <c:v>Experiences*</c:v>
                </c:pt>
                <c:pt idx="6">
                  <c:v>Home &amp; outdoor*</c:v>
                </c:pt>
                <c:pt idx="7">
                  <c:v>Art / collectibles</c:v>
                </c:pt>
                <c:pt idx="8">
                  <c:v>Health &amp; wellness</c:v>
                </c:pt>
              </c:strCache>
            </c:strRef>
          </c:cat>
          <c:val>
            <c:numRef>
              <c:f>Sheet1!$C$2:$C$10</c:f>
              <c:numCache>
                <c:formatCode>0%</c:formatCode>
                <c:ptCount val="9"/>
                <c:pt idx="0">
                  <c:v>0.21</c:v>
                </c:pt>
                <c:pt idx="1">
                  <c:v>0.17</c:v>
                </c:pt>
                <c:pt idx="2">
                  <c:v>0.09</c:v>
                </c:pt>
                <c:pt idx="3">
                  <c:v>7.0000000000000007E-2</c:v>
                </c:pt>
                <c:pt idx="4">
                  <c:v>0.16</c:v>
                </c:pt>
                <c:pt idx="5">
                  <c:v>0.09</c:v>
                </c:pt>
                <c:pt idx="6">
                  <c:v>0.09</c:v>
                </c:pt>
                <c:pt idx="7">
                  <c:v>0.09</c:v>
                </c:pt>
                <c:pt idx="8">
                  <c:v>0.04</c:v>
                </c:pt>
              </c:numCache>
            </c:numRef>
          </c:val>
          <c:extLst>
            <c:ext xmlns:c16="http://schemas.microsoft.com/office/drawing/2014/chart" uri="{C3380CC4-5D6E-409C-BE32-E72D297353CC}">
              <c16:uniqueId val="{00000001-9087-4D19-BBB2-26356D695DB2}"/>
            </c:ext>
          </c:extLst>
        </c:ser>
        <c:ser>
          <c:idx val="2"/>
          <c:order val="2"/>
          <c:tx>
            <c:strRef>
              <c:f>Sheet1!$D$1</c:f>
              <c:strCache>
                <c:ptCount val="1"/>
                <c:pt idx="0">
                  <c:v>A45+</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Clothing, shoes, &amp; accessories</c:v>
                </c:pt>
                <c:pt idx="1">
                  <c:v>Children's 
toys</c:v>
                </c:pt>
                <c:pt idx="2">
                  <c:v>Entertainment*</c:v>
                </c:pt>
                <c:pt idx="3">
                  <c:v>Food &amp; cooking</c:v>
                </c:pt>
                <c:pt idx="4">
                  <c:v>Tech / electronics</c:v>
                </c:pt>
                <c:pt idx="5">
                  <c:v>Experiences*</c:v>
                </c:pt>
                <c:pt idx="6">
                  <c:v>Home &amp; outdoor*</c:v>
                </c:pt>
                <c:pt idx="7">
                  <c:v>Art / collectibles</c:v>
                </c:pt>
                <c:pt idx="8">
                  <c:v>Health &amp; wellness</c:v>
                </c:pt>
              </c:strCache>
            </c:strRef>
          </c:cat>
          <c:val>
            <c:numRef>
              <c:f>Sheet1!$D$2:$D$10</c:f>
              <c:numCache>
                <c:formatCode>0%</c:formatCode>
                <c:ptCount val="9"/>
                <c:pt idx="0">
                  <c:v>0.28000000000000003</c:v>
                </c:pt>
                <c:pt idx="1">
                  <c:v>0.19</c:v>
                </c:pt>
                <c:pt idx="2">
                  <c:v>0.11</c:v>
                </c:pt>
                <c:pt idx="3">
                  <c:v>0.11</c:v>
                </c:pt>
                <c:pt idx="4">
                  <c:v>7.0000000000000007E-2</c:v>
                </c:pt>
                <c:pt idx="5">
                  <c:v>0.12</c:v>
                </c:pt>
                <c:pt idx="6">
                  <c:v>0.06</c:v>
                </c:pt>
                <c:pt idx="7">
                  <c:v>0.02</c:v>
                </c:pt>
                <c:pt idx="8">
                  <c:v>0.02</c:v>
                </c:pt>
              </c:numCache>
            </c:numRef>
          </c:val>
          <c:extLst>
            <c:ext xmlns:c16="http://schemas.microsoft.com/office/drawing/2014/chart" uri="{C3380CC4-5D6E-409C-BE32-E72D297353CC}">
              <c16:uniqueId val="{00000002-9087-4D19-BBB2-26356D695DB2}"/>
            </c:ext>
          </c:extLst>
        </c:ser>
        <c:dLbls>
          <c:showLegendKey val="0"/>
          <c:showVal val="0"/>
          <c:showCatName val="0"/>
          <c:showSerName val="0"/>
          <c:showPercent val="0"/>
          <c:showBubbleSize val="0"/>
        </c:dLbls>
        <c:gapWidth val="95"/>
        <c:axId val="1173394448"/>
        <c:axId val="1173394928"/>
      </c:barChart>
      <c:catAx>
        <c:axId val="117339444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1173394928"/>
        <c:crosses val="autoZero"/>
        <c:auto val="1"/>
        <c:lblAlgn val="ctr"/>
        <c:lblOffset val="100"/>
        <c:noMultiLvlLbl val="0"/>
      </c:catAx>
      <c:valAx>
        <c:axId val="1173394928"/>
        <c:scaling>
          <c:orientation val="minMax"/>
        </c:scaling>
        <c:delete val="1"/>
        <c:axPos val="l"/>
        <c:numFmt formatCode="0%" sourceLinked="1"/>
        <c:majorTickMark val="none"/>
        <c:minorTickMark val="none"/>
        <c:tickLblPos val="nextTo"/>
        <c:crossAx val="1173394448"/>
        <c:crosses val="autoZero"/>
        <c:crossBetween val="between"/>
      </c:valAx>
      <c:spPr>
        <a:noFill/>
        <a:ln>
          <a:noFill/>
        </a:ln>
        <a:effectLst/>
      </c:spPr>
    </c:plotArea>
    <c:legend>
      <c:legendPos val="t"/>
      <c:layout>
        <c:manualLayout>
          <c:xMode val="edge"/>
          <c:yMode val="edge"/>
          <c:x val="0.39361593171909109"/>
          <c:y val="4.2042191159553426E-2"/>
          <c:w val="0.26227132970295913"/>
          <c:h val="7.0012517173264052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just">
        <a:defRPr>
          <a:solidFill>
            <a:srgbClr val="1B1464"/>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1633436695004798"/>
          <c:w val="1"/>
          <c:h val="0.64912223150712367"/>
        </c:manualLayout>
      </c:layout>
      <c:barChart>
        <c:barDir val="col"/>
        <c:grouping val="stacked"/>
        <c:varyColors val="0"/>
        <c:ser>
          <c:idx val="0"/>
          <c:order val="0"/>
          <c:tx>
            <c:strRef>
              <c:f>Sheet1!$B$1</c:f>
              <c:strCache>
                <c:ptCount val="1"/>
                <c:pt idx="0">
                  <c:v>Physical</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"$"#,##0.0_);[Red]\("$"#,##0.0\)</c:formatCode>
                <c:ptCount val="5"/>
                <c:pt idx="0">
                  <c:v>986.5</c:v>
                </c:pt>
                <c:pt idx="1">
                  <c:v>1023.76</c:v>
                </c:pt>
                <c:pt idx="2">
                  <c:v>1043.26</c:v>
                </c:pt>
                <c:pt idx="3">
                  <c:v>1077.06</c:v>
                </c:pt>
                <c:pt idx="4">
                  <c:v>1082.0899999999999</c:v>
                </c:pt>
              </c:numCache>
            </c:numRef>
          </c:val>
          <c:extLst>
            <c:ext xmlns:c16="http://schemas.microsoft.com/office/drawing/2014/chart" uri="{C3380CC4-5D6E-409C-BE32-E72D297353CC}">
              <c16:uniqueId val="{00000004-3C86-494E-8793-B5E3A00CF62B}"/>
            </c:ext>
          </c:extLst>
        </c:ser>
        <c:ser>
          <c:idx val="1"/>
          <c:order val="1"/>
          <c:tx>
            <c:strRef>
              <c:f>Sheet1!$C$1</c:f>
              <c:strCache>
                <c:ptCount val="1"/>
                <c:pt idx="0">
                  <c:v>e-commerce</c:v>
                </c:pt>
              </c:strCache>
            </c:strRef>
          </c:tx>
          <c:spPr>
            <a:solidFill>
              <a:srgbClr val="00BFF2"/>
            </a:solidFill>
            <a:ln>
              <a:noFill/>
            </a:ln>
            <a:effectLst/>
          </c:spPr>
          <c:invertIfNegative val="0"/>
          <c:dPt>
            <c:idx val="4"/>
            <c:invertIfNegative val="0"/>
            <c:bubble3D val="0"/>
            <c:extLst>
              <c:ext xmlns:c16="http://schemas.microsoft.com/office/drawing/2014/chart" uri="{C3380CC4-5D6E-409C-BE32-E72D297353CC}">
                <c16:uniqueId val="{00000001-4E5A-4AC0-BA86-F54CBB146CAF}"/>
              </c:ext>
            </c:extLst>
          </c:dPt>
          <c:dLbls>
            <c:spPr>
              <a:noFill/>
              <a:ln>
                <a:noFill/>
              </a:ln>
              <a:effectLst/>
            </c:spPr>
            <c:txPr>
              <a:bodyPr rot="0" spcFirstLastPara="1" vertOverflow="ellipsis" vert="horz" wrap="square" lIns="0" tIns="19050" rIns="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Sheet1!$C$2:$C$6</c:f>
              <c:numCache>
                <c:formatCode>"$"#,##0.0</c:formatCode>
                <c:ptCount val="5"/>
                <c:pt idx="0">
                  <c:v>212.25</c:v>
                </c:pt>
                <c:pt idx="1">
                  <c:v>225.08</c:v>
                </c:pt>
                <c:pt idx="2">
                  <c:v>244.89</c:v>
                </c:pt>
                <c:pt idx="3">
                  <c:v>266.19</c:v>
                </c:pt>
                <c:pt idx="4">
                  <c:v>277.37</c:v>
                </c:pt>
              </c:numCache>
            </c:numRef>
          </c:val>
          <c:extLst>
            <c:ext xmlns:c16="http://schemas.microsoft.com/office/drawing/2014/chart" uri="{C3380CC4-5D6E-409C-BE32-E72D297353CC}">
              <c16:uniqueId val="{00000002-509F-4479-B017-F0930249DFA1}"/>
            </c:ext>
          </c:extLst>
        </c:ser>
        <c:dLbls>
          <c:showLegendKey val="0"/>
          <c:showVal val="0"/>
          <c:showCatName val="0"/>
          <c:showSerName val="0"/>
          <c:showPercent val="0"/>
          <c:showBubbleSize val="0"/>
        </c:dLbls>
        <c:gapWidth val="182"/>
        <c:overlap val="100"/>
        <c:axId val="724624943"/>
        <c:axId val="724626191"/>
      </c:barChart>
      <c:catAx>
        <c:axId val="724624943"/>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24626191"/>
        <c:crosses val="autoZero"/>
        <c:auto val="1"/>
        <c:lblAlgn val="ctr"/>
        <c:lblOffset val="100"/>
        <c:noMultiLvlLbl val="0"/>
      </c:catAx>
      <c:valAx>
        <c:axId val="724626191"/>
        <c:scaling>
          <c:orientation val="minMax"/>
        </c:scaling>
        <c:delete val="1"/>
        <c:axPos val="l"/>
        <c:numFmt formatCode="&quot;$&quot;#,##0.0_);[Red]\(&quot;$&quot;#,##0.0\)" sourceLinked="1"/>
        <c:majorTickMark val="none"/>
        <c:minorTickMark val="none"/>
        <c:tickLblPos val="nextTo"/>
        <c:crossAx val="724624943"/>
        <c:crosses val="autoZero"/>
        <c:crossBetween val="between"/>
      </c:valAx>
      <c:spPr>
        <a:noFill/>
        <a:ln>
          <a:noFill/>
        </a:ln>
        <a:effectLst/>
      </c:spPr>
    </c:plotArea>
    <c:legend>
      <c:legendPos val="r"/>
      <c:layout>
        <c:manualLayout>
          <c:xMode val="edge"/>
          <c:yMode val="edge"/>
          <c:x val="0.41137984124334953"/>
          <c:y val="0"/>
          <c:w val="0.16538047524068847"/>
          <c:h val="8.317145047371082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31430280985076E-2"/>
          <c:y val="4.5557609899513185E-2"/>
          <c:w val="0.97413713943802982"/>
          <c:h val="0.81597236649961213"/>
        </c:manualLayout>
      </c:layout>
      <c:barChart>
        <c:barDir val="col"/>
        <c:grouping val="clustered"/>
        <c:varyColors val="0"/>
        <c:ser>
          <c:idx val="0"/>
          <c:order val="0"/>
          <c:tx>
            <c:strRef>
              <c:f>Sheet1!$B$1</c:f>
              <c:strCache>
                <c:ptCount val="1"/>
                <c:pt idx="0">
                  <c:v>Column1</c:v>
                </c:pt>
              </c:strCache>
            </c:strRef>
          </c:tx>
          <c:spPr>
            <a:solidFill>
              <a:srgbClr val="00BFF2"/>
            </a:solidFill>
            <a:ln>
              <a:noFill/>
            </a:ln>
            <a:effectLst/>
          </c:spPr>
          <c:invertIfNegative val="0"/>
          <c:dPt>
            <c:idx val="4"/>
            <c:invertIfNegative val="0"/>
            <c:bubble3D val="0"/>
            <c:spPr>
              <a:solidFill>
                <a:srgbClr val="ED3C8D"/>
              </a:solidFill>
              <a:ln>
                <a:noFill/>
              </a:ln>
              <a:effectLst/>
            </c:spPr>
            <c:extLst>
              <c:ext xmlns:c16="http://schemas.microsoft.com/office/drawing/2014/chart" uri="{C3380CC4-5D6E-409C-BE32-E72D297353CC}">
                <c16:uniqueId val="{00000001-61B6-4EF0-9686-D3E6F172DDC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"$"#,##0.0</c:formatCode>
                <c:ptCount val="5"/>
                <c:pt idx="0">
                  <c:v>97.42</c:v>
                </c:pt>
                <c:pt idx="1">
                  <c:v>108.26</c:v>
                </c:pt>
                <c:pt idx="2">
                  <c:v>124.89</c:v>
                </c:pt>
                <c:pt idx="3">
                  <c:v>146.41</c:v>
                </c:pt>
                <c:pt idx="4">
                  <c:v>156.72</c:v>
                </c:pt>
              </c:numCache>
            </c:numRef>
          </c:val>
          <c:extLst>
            <c:ext xmlns:c16="http://schemas.microsoft.com/office/drawing/2014/chart" uri="{C3380CC4-5D6E-409C-BE32-E72D297353CC}">
              <c16:uniqueId val="{00000002-61B6-4EF0-9686-D3E6F172DDCF}"/>
            </c:ext>
          </c:extLst>
        </c:ser>
        <c:dLbls>
          <c:showLegendKey val="0"/>
          <c:showVal val="0"/>
          <c:showCatName val="0"/>
          <c:showSerName val="0"/>
          <c:showPercent val="0"/>
          <c:showBubbleSize val="0"/>
        </c:dLbls>
        <c:gapWidth val="182"/>
        <c:axId val="724624943"/>
        <c:axId val="724626191"/>
      </c:barChart>
      <c:catAx>
        <c:axId val="724624943"/>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24626191"/>
        <c:crosses val="autoZero"/>
        <c:auto val="1"/>
        <c:lblAlgn val="ctr"/>
        <c:lblOffset val="100"/>
        <c:noMultiLvlLbl val="0"/>
      </c:catAx>
      <c:valAx>
        <c:axId val="724626191"/>
        <c:scaling>
          <c:orientation val="minMax"/>
        </c:scaling>
        <c:delete val="1"/>
        <c:axPos val="l"/>
        <c:numFmt formatCode="&quot;$&quot;#,##0.0" sourceLinked="1"/>
        <c:majorTickMark val="none"/>
        <c:minorTickMark val="none"/>
        <c:tickLblPos val="nextTo"/>
        <c:crossAx val="724624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9A4F1-CA36-E043-A091-9D449DD11926}"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727F9-3F91-3F46-B202-A775857851D3}" type="slidenum">
              <a:rPr lang="en-US" smtClean="0"/>
              <a:t>‹#›</a:t>
            </a:fld>
            <a:endParaRPr lang="en-US"/>
          </a:p>
        </p:txBody>
      </p:sp>
    </p:spTree>
    <p:extLst>
      <p:ext uri="{BB962C8B-B14F-4D97-AF65-F5344CB8AC3E}">
        <p14:creationId xmlns:p14="http://schemas.microsoft.com/office/powerpoint/2010/main" val="317950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9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8B53-A81A-AA06-BB2E-7DDEFAC99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AF94C-D8F8-EDD8-0B66-6F15F714A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3F15D-3994-F3FD-39D7-74CD2C7C5D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F6B0FE-C2CF-85DE-7178-7E829AC9B8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67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6C85-9DB3-E426-99A4-632E280C5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7DDA2-163B-5E88-B70D-C377CEE35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5AE07-A2C6-8D5D-D939-FD3CF2AAA0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5096A6-202C-E0C9-6714-57E50D4630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415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46F5-344E-152B-F0A6-914D30E05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87936-DE30-0E95-5814-1F0108CE1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B390A-DA88-3B80-01D2-110A7D1C58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E85512-553F-46D6-E464-F2D20A49BC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9166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2E003-BF4A-9412-0B6F-6BD4BF219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FFC8E-1FC8-8F89-3B4D-81188CBE4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52DB2-8DCD-20F8-7D80-796A20C780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D7265E-6340-8C55-A112-98492DC72C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4009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52000-FF49-DC00-6A0D-38E8F2613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005C3-152B-060B-923F-8A0136036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052F4-796D-A862-7938-2D52365CB7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3DF34F-B207-8C3B-C9ED-C8429A816B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7360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74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74EA-CB6E-0E5B-00F6-A42F07816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8C362-FEA4-6152-943C-5F29A8AF4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86F99-0F70-CAC1-9189-4645CC3909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7BB02F-DD37-736B-F1ED-F3C1B2CDB7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115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469B9-BB51-A609-D557-11A5BAACD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93CF3-0DF7-FE71-5D5E-730C6DEDE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856A9-9CCD-A021-124D-46038D0EBF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42AE39-FFF0-FB55-97CD-15E068D75C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46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1158A-2644-CD06-E538-37460614A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7FDCD-1CFC-2D92-8212-973702BA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5487A-D69C-E173-C20D-C4D9C8721D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5F9145-DF3F-DF1D-39D7-D4A2E0AAE0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5821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0B33B-715F-A2D9-6DCE-FBA212C1A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E00FA-2DD5-EEB5-26B1-0710686A2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C12F6-D799-1466-5B8A-961D058664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89C7B7-CECE-37BD-5104-1D296F034C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214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BBFC0-E607-A6E2-DB11-5A3AF3A10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66A28-B128-DF84-9671-B7243AE07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DEB74-F41E-7F11-4290-965C956802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345DAF-A833-0FFA-03B3-30B85C639B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556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6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78979-1451-CD78-546F-EA99E5BC6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82E38-153A-B95E-347A-62C9F61DC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961F4-55B3-65B2-7526-079097D2CD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741DDD-5A57-38A2-EAFB-922E64165D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278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86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66CF-FA7A-BB56-84B4-8B62BB4DF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FB3BE-14E5-C7B5-949E-BD24E1E40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B74C0-8FF8-DD6F-D022-50FC168503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89FB70-6917-446C-3821-CE24AB69FD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160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84840-6522-C778-BB4A-CB3632F55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1F1F0-9460-14FF-C911-834168014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86AC8-59CF-40BA-C124-71357D5058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178CFE-D56A-4A5F-601C-FF3F0D8282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157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B94BF-77FB-C9E1-5023-9C73586E4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1ED9D-F096-C7A6-4581-5BEFC370D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FD20E-2BD3-2EE7-D341-4FC8482DDE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081CF4-9FDA-88D1-8D1D-F7EC015095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825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9F1E-1380-EC66-52D7-2E779D50F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DC5C6-CE7A-22D7-F2EA-766EE9100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C948E-BE0C-9C2F-150C-D0E8CBEFF7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59672A-08AB-D69F-B03D-AE3E979B74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337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FB4D5-4BEB-CD3F-29B4-CE7CB65A4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6396D-E004-4208-BE66-0D8C49E25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BFEA1-7D35-FD36-2B70-CFCE1F3F18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9BFD45-75C0-BAC0-4992-BE79513948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3120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84677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125562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316279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426012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749314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9892700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3566086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14363804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02165887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8075667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4206878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60957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95630286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3763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39636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01727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49405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8885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9894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59623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88944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781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286923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4311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2896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EA07-6C04-4243-6D11-473B72B6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C08A5-2275-5FC9-69D5-B8C249618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46726-643B-CFB8-654C-19592CD8C18D}"/>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5" name="Footer Placeholder 4">
            <a:extLst>
              <a:ext uri="{FF2B5EF4-FFF2-40B4-BE49-F238E27FC236}">
                <a16:creationId xmlns:a16="http://schemas.microsoft.com/office/drawing/2014/main" id="{4335BFA4-7567-5A7D-290C-E45DBE07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057F4-35D4-0E3A-1E46-786F49E2BE2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246659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AB82-1F92-3B94-F513-22BFB52C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CB90A-4403-6E5B-C8FB-8A40CBEFA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B29C3-FED5-6118-43FE-29A3E6EF4D9C}"/>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5" name="Footer Placeholder 4">
            <a:extLst>
              <a:ext uri="{FF2B5EF4-FFF2-40B4-BE49-F238E27FC236}">
                <a16:creationId xmlns:a16="http://schemas.microsoft.com/office/drawing/2014/main" id="{ABDDC6C7-C280-7CBA-6B9D-D19007DA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FF7A0-4442-B0FA-6972-030674DAC0F8}"/>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431154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F8D8-2485-29B0-B1C5-B2766C982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F2519-CE92-91F3-BA55-7D967606E5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16A09-28F3-22AB-A273-E40519002DB4}"/>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5" name="Footer Placeholder 4">
            <a:extLst>
              <a:ext uri="{FF2B5EF4-FFF2-40B4-BE49-F238E27FC236}">
                <a16:creationId xmlns:a16="http://schemas.microsoft.com/office/drawing/2014/main" id="{E00D7D7B-C020-9AB2-1C84-C5EC5AA4C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CD299-3E22-D966-7F55-C371E19E5E57}"/>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838960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87C8-3DDC-EC27-0E3A-ABA95851C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02E96-C2F5-61CA-6641-AF57D5E51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AF965-2A02-23BD-1BD3-D19CCBEA3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EFEDD5-DC69-5401-7EAA-253F7F5B899C}"/>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6" name="Footer Placeholder 5">
            <a:extLst>
              <a:ext uri="{FF2B5EF4-FFF2-40B4-BE49-F238E27FC236}">
                <a16:creationId xmlns:a16="http://schemas.microsoft.com/office/drawing/2014/main" id="{7570EED9-08FA-55C9-1E44-D66805E7A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E8B96-D8FC-CA81-AF9B-B1E109493CB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684845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3970-3CD7-9C3E-CDC8-E6B70601D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134156-7E4F-E39E-95FE-E07AAA1AA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2F304-4140-9ADE-6718-ACF063826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957A0-5AA4-8AF7-23CB-D48C355A2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AA703-3645-F958-D027-46490C66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24311-C75F-5D85-ED5D-07EAF7150C3F}"/>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8" name="Footer Placeholder 7">
            <a:extLst>
              <a:ext uri="{FF2B5EF4-FFF2-40B4-BE49-F238E27FC236}">
                <a16:creationId xmlns:a16="http://schemas.microsoft.com/office/drawing/2014/main" id="{3FB0759B-61D5-6A57-3E29-E424B3998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76C4C-2ADF-8557-A882-B4785E2C967D}"/>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531929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F05-B7EF-8F00-740C-AE068710B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840DD-A4EB-925C-6344-01A32C04E4E4}"/>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4" name="Footer Placeholder 3">
            <a:extLst>
              <a:ext uri="{FF2B5EF4-FFF2-40B4-BE49-F238E27FC236}">
                <a16:creationId xmlns:a16="http://schemas.microsoft.com/office/drawing/2014/main" id="{B1231BBF-6861-196B-8211-E20C4A95A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217F9-F18C-E081-BBD5-B8D9AD84ED3E}"/>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518876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8A967-1A4E-F7D3-23A9-6A5AC823DA74}"/>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3" name="Footer Placeholder 2">
            <a:extLst>
              <a:ext uri="{FF2B5EF4-FFF2-40B4-BE49-F238E27FC236}">
                <a16:creationId xmlns:a16="http://schemas.microsoft.com/office/drawing/2014/main" id="{C26EB8C7-F68F-01AE-E971-D91291EC3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68E85-3CA1-7D5C-FF08-C81F2AB7423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685536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E9F-E890-38E6-B861-5881CA0B6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5CBD80-6D87-036D-7435-E2D6E23F2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DEF8A-78F4-AA8C-419C-878DE486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9DCD2-1D55-5A5B-F2A5-F93989E926B5}"/>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6" name="Footer Placeholder 5">
            <a:extLst>
              <a:ext uri="{FF2B5EF4-FFF2-40B4-BE49-F238E27FC236}">
                <a16:creationId xmlns:a16="http://schemas.microsoft.com/office/drawing/2014/main" id="{AA6A7CD7-7D3A-8D4D-B893-39710E6ED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24314-F0A4-0108-2CF9-8E7227EF5B25}"/>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50305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834525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875-1AB0-B054-B58C-CCCEE59E9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5BAFC-3ED3-A2E2-5D35-8C25438AA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B7DE0-7F56-66DA-6C82-B8D27B4A8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6D3BE-3C9B-75E1-2FFE-BA59B20CFF6F}"/>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6" name="Footer Placeholder 5">
            <a:extLst>
              <a:ext uri="{FF2B5EF4-FFF2-40B4-BE49-F238E27FC236}">
                <a16:creationId xmlns:a16="http://schemas.microsoft.com/office/drawing/2014/main" id="{53599961-77A9-F013-218C-C661B13F0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9603F-167C-279C-D8A6-FC3533ED0F3F}"/>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213245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3D31-0D6E-2DF3-2ACC-2B06C588F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8AF90-5650-8A05-DEFC-C968FBBFC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F8FA7-C9B7-288C-6E90-DCEA795CB26A}"/>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5" name="Footer Placeholder 4">
            <a:extLst>
              <a:ext uri="{FF2B5EF4-FFF2-40B4-BE49-F238E27FC236}">
                <a16:creationId xmlns:a16="http://schemas.microsoft.com/office/drawing/2014/main" id="{90371E05-B15F-0889-6F39-C8A4EF6FA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33A9-CD51-CAFB-54A5-DFE18B76198B}"/>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909349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62883-5C74-0963-ACFD-CB2964376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FCC76-A7DE-2683-050A-01DBC8CB8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0400E-817D-12AC-2868-ADA9FAF53BA1}"/>
              </a:ext>
            </a:extLst>
          </p:cNvPr>
          <p:cNvSpPr>
            <a:spLocks noGrp="1"/>
          </p:cNvSpPr>
          <p:nvPr>
            <p:ph type="dt" sz="half" idx="10"/>
          </p:nvPr>
        </p:nvSpPr>
        <p:spPr/>
        <p:txBody>
          <a:bodyPr/>
          <a:lstStyle/>
          <a:p>
            <a:fld id="{73ABB190-D8D6-2C44-AFFB-3384F3D071A3}" type="datetimeFigureOut">
              <a:rPr lang="en-US" smtClean="0"/>
              <a:t>9/29/2025</a:t>
            </a:fld>
            <a:endParaRPr lang="en-US"/>
          </a:p>
        </p:txBody>
      </p:sp>
      <p:sp>
        <p:nvSpPr>
          <p:cNvPr id="5" name="Footer Placeholder 4">
            <a:extLst>
              <a:ext uri="{FF2B5EF4-FFF2-40B4-BE49-F238E27FC236}">
                <a16:creationId xmlns:a16="http://schemas.microsoft.com/office/drawing/2014/main" id="{E4277E4C-6421-ED52-15FE-23114D86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CDE23-4F8F-B734-5FDE-57381637042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560260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875569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A5E0EF2-BE1A-6AEB-404D-1D6FF0FA9B5C}"/>
              </a:ext>
            </a:extLst>
          </p:cNvPr>
          <p:cNvPicPr>
            <a:picLocks noChangeAspect="1"/>
          </p:cNvPicPr>
          <p:nvPr/>
        </p:nvPicPr>
        <p:blipFill>
          <a:blip r:embed="rId2"/>
          <a:stretch>
            <a:fillRect/>
          </a:stretch>
        </p:blipFill>
        <p:spPr>
          <a:xfrm>
            <a:off x="0" y="0"/>
            <a:ext cx="12192000" cy="6858000"/>
          </a:xfrm>
          <a:prstGeom prst="rect">
            <a:avLst/>
          </a:prstGeom>
        </p:spPr>
      </p:pic>
      <p:pic>
        <p:nvPicPr>
          <p:cNvPr id="14" name="Picture 13" descr="Shape, icon&#10;&#10;Description automatically generated">
            <a:extLst>
              <a:ext uri="{FF2B5EF4-FFF2-40B4-BE49-F238E27FC236}">
                <a16:creationId xmlns:a16="http://schemas.microsoft.com/office/drawing/2014/main" id="{03B7EFEC-3D66-53C0-EC6F-081C01AB33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Content Placeholder 6" descr="Logo&#10;&#10;Description automatically generated with low confidence">
            <a:extLst>
              <a:ext uri="{FF2B5EF4-FFF2-40B4-BE49-F238E27FC236}">
                <a16:creationId xmlns:a16="http://schemas.microsoft.com/office/drawing/2014/main" id="{BA670E09-8B86-E91C-5B81-86C708D8DD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7864" y="-175756"/>
            <a:ext cx="4945315" cy="2781740"/>
          </a:xfrm>
        </p:spPr>
      </p:pic>
      <p:sp>
        <p:nvSpPr>
          <p:cNvPr id="18" name="TextBox 17">
            <a:extLst>
              <a:ext uri="{FF2B5EF4-FFF2-40B4-BE49-F238E27FC236}">
                <a16:creationId xmlns:a16="http://schemas.microsoft.com/office/drawing/2014/main" id="{2F4CC368-33C9-2083-0262-7AC9FE7F25A0}"/>
              </a:ext>
            </a:extLst>
          </p:cNvPr>
          <p:cNvSpPr txBox="1"/>
          <p:nvPr/>
        </p:nvSpPr>
        <p:spPr>
          <a:xfrm>
            <a:off x="7113897" y="1061225"/>
            <a:ext cx="4879519" cy="307777"/>
          </a:xfrm>
          <a:prstGeom prst="rect">
            <a:avLst/>
          </a:prstGeom>
        </p:spPr>
        <p:txBody>
          <a:bodyPr wrap="square" rtlCol="0">
            <a:spAutoFit/>
          </a:bodyPr>
          <a:lstStyle/>
          <a:p>
            <a:pPr algn="ctr"/>
            <a:r>
              <a:rPr lang="en-US" sz="1400" spc="750">
                <a:solidFill>
                  <a:schemeClr val="accent1"/>
                </a:solidFill>
                <a:latin typeface="Century Gothic" panose="020B0502020202020204" pitchFamily="34" charset="0"/>
                <a:ea typeface="Arial" charset="0"/>
                <a:cs typeface="Arial" panose="020B0604020202020204" pitchFamily="34" charset="0"/>
              </a:rPr>
              <a:t>FANDOM COMES FIRST™</a:t>
            </a:r>
            <a:endParaRPr lang="en-US" sz="1400" spc="750">
              <a:solidFill>
                <a:schemeClr val="bg1"/>
              </a:solidFill>
              <a:latin typeface="Century Gothic" panose="020B0502020202020204" pitchFamily="34" charset="0"/>
              <a:ea typeface="Arial" charset="0"/>
              <a:cs typeface="Arial" panose="020B0604020202020204" pitchFamily="34" charset="0"/>
            </a:endParaRPr>
          </a:p>
        </p:txBody>
      </p:sp>
      <p:sp>
        <p:nvSpPr>
          <p:cNvPr id="2" name="Title 1">
            <a:extLst>
              <a:ext uri="{FF2B5EF4-FFF2-40B4-BE49-F238E27FC236}">
                <a16:creationId xmlns:a16="http://schemas.microsoft.com/office/drawing/2014/main" id="{B3B2036B-8449-4F6E-9837-2690ABC0BC62}"/>
              </a:ext>
            </a:extLst>
          </p:cNvPr>
          <p:cNvSpPr>
            <a:spLocks noGrp="1"/>
          </p:cNvSpPr>
          <p:nvPr>
            <p:ph type="ctrTitle"/>
          </p:nvPr>
        </p:nvSpPr>
        <p:spPr>
          <a:xfrm>
            <a:off x="6629400" y="1696826"/>
            <a:ext cx="4853354" cy="3414822"/>
          </a:xfrm>
        </p:spPr>
        <p:txBody>
          <a:bodyPr anchor="ctr"/>
          <a:lstStyle>
            <a:lvl1pPr marL="0" algn="ctr" defTabSz="914400" rtl="0" eaLnBrk="1" latinLnBrk="0" hangingPunct="1">
              <a:spcBef>
                <a:spcPts val="600"/>
              </a:spcBef>
              <a:defRPr lang="en-US" sz="3600" b="1"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en-US"/>
              <a:t>Click to edit Master title style</a:t>
            </a:r>
          </a:p>
        </p:txBody>
      </p:sp>
      <p:sp>
        <p:nvSpPr>
          <p:cNvPr id="3" name="Subtitle 2">
            <a:extLst>
              <a:ext uri="{FF2B5EF4-FFF2-40B4-BE49-F238E27FC236}">
                <a16:creationId xmlns:a16="http://schemas.microsoft.com/office/drawing/2014/main" id="{6B8065E2-EFE7-42CE-BD2B-20BA67CF353B}"/>
              </a:ext>
            </a:extLst>
          </p:cNvPr>
          <p:cNvSpPr>
            <a:spLocks noGrp="1"/>
          </p:cNvSpPr>
          <p:nvPr>
            <p:ph type="subTitle" idx="1"/>
          </p:nvPr>
        </p:nvSpPr>
        <p:spPr>
          <a:xfrm>
            <a:off x="6629400" y="5310613"/>
            <a:ext cx="4853354" cy="1010877"/>
          </a:xfrm>
          <a:prstGeom prst="rect">
            <a:avLst/>
          </a:prstGeom>
        </p:spPr>
        <p:txBody>
          <a:bodyPr anchor="t"/>
          <a:lstStyle>
            <a:lvl1pPr marL="0" indent="0" algn="ctr">
              <a:buNone/>
              <a:defRPr lang="en-US" sz="2000" kern="1200" cap="all" spc="750" baseline="0" dirty="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Oval 20">
            <a:extLst>
              <a:ext uri="{FF2B5EF4-FFF2-40B4-BE49-F238E27FC236}">
                <a16:creationId xmlns:a16="http://schemas.microsoft.com/office/drawing/2014/main" id="{47A2B374-186F-3334-20C2-FE12F57DF962}"/>
              </a:ext>
            </a:extLst>
          </p:cNvPr>
          <p:cNvSpPr>
            <a:spLocks noChangeAspect="1"/>
          </p:cNvSpPr>
          <p:nvPr/>
        </p:nvSpPr>
        <p:spPr>
          <a:xfrm>
            <a:off x="1069143" y="1469382"/>
            <a:ext cx="5166360" cy="5166360"/>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pic>
        <p:nvPicPr>
          <p:cNvPr id="7" name="Graphic 6">
            <a:extLst>
              <a:ext uri="{FF2B5EF4-FFF2-40B4-BE49-F238E27FC236}">
                <a16:creationId xmlns:a16="http://schemas.microsoft.com/office/drawing/2014/main" id="{5FEEB9AF-DE1A-BEE7-054B-E20AF06F847D}"/>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4450" t="45808" r="34450" b="45808"/>
          <a:stretch/>
        </p:blipFill>
        <p:spPr>
          <a:xfrm>
            <a:off x="8928182" y="496303"/>
            <a:ext cx="2633712" cy="548640"/>
          </a:xfrm>
          <a:prstGeom prst="rect">
            <a:avLst/>
          </a:prstGeom>
        </p:spPr>
      </p:pic>
      <p:sp>
        <p:nvSpPr>
          <p:cNvPr id="10" name="Picture Placeholder 9">
            <a:extLst>
              <a:ext uri="{FF2B5EF4-FFF2-40B4-BE49-F238E27FC236}">
                <a16:creationId xmlns:a16="http://schemas.microsoft.com/office/drawing/2014/main" id="{349CCB92-22C8-684D-0B3D-40DFD38F79DB}"/>
              </a:ext>
            </a:extLst>
          </p:cNvPr>
          <p:cNvSpPr>
            <a:spLocks noGrp="1" noChangeAspect="1"/>
          </p:cNvSpPr>
          <p:nvPr>
            <p:ph type="pic" sz="quarter" idx="10" hasCustomPrompt="1"/>
          </p:nvPr>
        </p:nvSpPr>
        <p:spPr>
          <a:xfrm>
            <a:off x="1097719" y="1501386"/>
            <a:ext cx="5102225" cy="5102352"/>
          </a:xfrm>
          <a:prstGeom prst="ellipse">
            <a:avLst/>
          </a:prstGeom>
        </p:spPr>
        <p:txBody>
          <a:bodyPr anchor="t"/>
          <a:lstStyle>
            <a:lvl1pPr algn="ctr">
              <a:defRPr>
                <a:solidFill>
                  <a:schemeClr val="bg1"/>
                </a:solidFill>
              </a:defRPr>
            </a:lvl1pPr>
          </a:lstStyle>
          <a:p>
            <a:r>
              <a:rPr lang="en-US"/>
              <a:t>Double click on image icon and select image from desktop</a:t>
            </a:r>
          </a:p>
        </p:txBody>
      </p:sp>
    </p:spTree>
    <p:extLst>
      <p:ext uri="{BB962C8B-B14F-4D97-AF65-F5344CB8AC3E}">
        <p14:creationId xmlns:p14="http://schemas.microsoft.com/office/powerpoint/2010/main" val="2202075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solidFill>
                  <a:schemeClr val="bg2"/>
                </a:solidFill>
              </a:defRPr>
            </a:lvl1pPr>
            <a:lvl2pPr>
              <a:buClr>
                <a:schemeClr val="tx2"/>
              </a:buCl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1412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pic>
        <p:nvPicPr>
          <p:cNvPr id="13" name="Picture 12">
            <a:extLst>
              <a:ext uri="{FF2B5EF4-FFF2-40B4-BE49-F238E27FC236}">
                <a16:creationId xmlns:a16="http://schemas.microsoft.com/office/drawing/2014/main" id="{2F8480DF-BAF1-A5BC-10EA-3749107D25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53" r="18575" b="23446"/>
          <a:stretch/>
        </p:blipFill>
        <p:spPr>
          <a:xfrm>
            <a:off x="3843330" y="-1"/>
            <a:ext cx="8348670" cy="6858001"/>
          </a:xfrm>
          <a:prstGeom prst="rect">
            <a:avLst/>
          </a:prstGeom>
        </p:spPr>
      </p:pic>
    </p:spTree>
    <p:extLst>
      <p:ext uri="{BB962C8B-B14F-4D97-AF65-F5344CB8AC3E}">
        <p14:creationId xmlns:p14="http://schemas.microsoft.com/office/powerpoint/2010/main" val="1611141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7C5F8-44E4-76F1-70A2-C8123125F712}"/>
              </a:ext>
            </a:extLst>
          </p:cNvPr>
          <p:cNvSpPr/>
          <p:nvPr/>
        </p:nvSpPr>
        <p:spPr>
          <a:xfrm>
            <a:off x="0" y="0"/>
            <a:ext cx="12192000" cy="139469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6468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D56006-B2DD-435C-9BE1-B1151F918E0A}"/>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Tree>
    <p:extLst>
      <p:ext uri="{BB962C8B-B14F-4D97-AF65-F5344CB8AC3E}">
        <p14:creationId xmlns:p14="http://schemas.microsoft.com/office/powerpoint/2010/main" val="156745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1E5BC-55B7-48C1-AA3F-C34EDB0EA711}"/>
              </a:ext>
            </a:extLst>
          </p:cNvPr>
          <p:cNvSpPr>
            <a:spLocks noGrp="1"/>
          </p:cNvSpPr>
          <p:nvPr>
            <p:ph type="sldNum" sz="quarter" idx="12"/>
          </p:nvPr>
        </p:nvSpPr>
        <p:spPr/>
        <p:txBody>
          <a:bodyPr/>
          <a:lstStyle/>
          <a:p>
            <a:fld id="{4FBB0140-7D63-42F5-A90E-E5D9551B7719}" type="slidenum">
              <a:rPr lang="en-US" smtClean="0"/>
              <a:t>‹#›</a:t>
            </a:fld>
            <a:endParaRPr lang="en-US"/>
          </a:p>
        </p:txBody>
      </p:sp>
    </p:spTree>
    <p:extLst>
      <p:ext uri="{BB962C8B-B14F-4D97-AF65-F5344CB8AC3E}">
        <p14:creationId xmlns:p14="http://schemas.microsoft.com/office/powerpoint/2010/main" val="352909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37036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p:nvSpPr>
        <p:spPr>
          <a:xfrm>
            <a:off x="0" y="-1"/>
            <a:ext cx="2122858" cy="6858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BA78A722-EE62-3CC4-3AD1-55C1A4DD6A4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877439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p:nvSpPr>
        <p:spPr>
          <a:xfrm>
            <a:off x="0" y="-1"/>
            <a:ext cx="2122858" cy="68580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2752C99F-9049-E792-C9B3-F9CC6F413464}"/>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2043907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7E46E-D0CD-2F5B-F536-AABCEB2C025D}"/>
              </a:ext>
            </a:extLst>
          </p:cNvPr>
          <p:cNvSpPr/>
          <p:nvPr/>
        </p:nvSpPr>
        <p:spPr>
          <a:xfrm>
            <a:off x="0" y="1336431"/>
            <a:ext cx="12192000" cy="2661412"/>
          </a:xfrm>
          <a:prstGeom prst="rect">
            <a:avLst/>
          </a:prstGeom>
          <a:solidFill>
            <a:schemeClr val="bg1"/>
          </a:solidFill>
          <a:ln>
            <a:noFill/>
          </a:ln>
          <a:effectLst>
            <a:glow rad="114300">
              <a:schemeClr val="bg1">
                <a:lumMod val="8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0" name="Rectangle 19">
            <a:extLst>
              <a:ext uri="{FF2B5EF4-FFF2-40B4-BE49-F238E27FC236}">
                <a16:creationId xmlns:a16="http://schemas.microsoft.com/office/drawing/2014/main" id="{5168B834-BFB8-D62F-055C-28BE479DF636}"/>
              </a:ext>
            </a:extLst>
          </p:cNvPr>
          <p:cNvSpPr/>
          <p:nvPr/>
        </p:nvSpPr>
        <p:spPr>
          <a:xfrm>
            <a:off x="0" y="4062581"/>
            <a:ext cx="12192000" cy="279541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8" name="Rectangle 7">
            <a:extLst>
              <a:ext uri="{FF2B5EF4-FFF2-40B4-BE49-F238E27FC236}">
                <a16:creationId xmlns:a16="http://schemas.microsoft.com/office/drawing/2014/main" id="{FAA25FA1-2464-EA8B-DE95-AAC22934C585}"/>
              </a:ext>
            </a:extLst>
          </p:cNvPr>
          <p:cNvSpPr/>
          <p:nvPr/>
        </p:nvSpPr>
        <p:spPr>
          <a:xfrm>
            <a:off x="8101079" y="3937542"/>
            <a:ext cx="4090921" cy="129868"/>
          </a:xfrm>
          <a:prstGeom prst="rect">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9" name="Rectangle 8">
            <a:extLst>
              <a:ext uri="{FF2B5EF4-FFF2-40B4-BE49-F238E27FC236}">
                <a16:creationId xmlns:a16="http://schemas.microsoft.com/office/drawing/2014/main" id="{0A932731-F00E-2C14-85E5-03631D0478A4}"/>
              </a:ext>
            </a:extLst>
          </p:cNvPr>
          <p:cNvSpPr/>
          <p:nvPr/>
        </p:nvSpPr>
        <p:spPr>
          <a:xfrm>
            <a:off x="0" y="3937542"/>
            <a:ext cx="4063284" cy="129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0" name="Rectangle 9">
            <a:extLst>
              <a:ext uri="{FF2B5EF4-FFF2-40B4-BE49-F238E27FC236}">
                <a16:creationId xmlns:a16="http://schemas.microsoft.com/office/drawing/2014/main" id="{A39F1934-9825-D67B-FD0D-99463AEE6D18}"/>
              </a:ext>
            </a:extLst>
          </p:cNvPr>
          <p:cNvSpPr/>
          <p:nvPr/>
        </p:nvSpPr>
        <p:spPr>
          <a:xfrm>
            <a:off x="4040811" y="3937542"/>
            <a:ext cx="4082740" cy="12986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7" name="Picture Placeholder 16">
            <a:extLst>
              <a:ext uri="{FF2B5EF4-FFF2-40B4-BE49-F238E27FC236}">
                <a16:creationId xmlns:a16="http://schemas.microsoft.com/office/drawing/2014/main" id="{1B92280B-D427-64BA-B480-2980B81962C4}"/>
              </a:ext>
            </a:extLst>
          </p:cNvPr>
          <p:cNvSpPr>
            <a:spLocks noGrp="1"/>
          </p:cNvSpPr>
          <p:nvPr>
            <p:ph type="pic" sz="quarter" idx="15"/>
          </p:nvPr>
        </p:nvSpPr>
        <p:spPr>
          <a:xfrm>
            <a:off x="0" y="4062581"/>
            <a:ext cx="4036291" cy="2795418"/>
          </a:xfrm>
          <a:solidFill>
            <a:schemeClr val="tx1"/>
          </a:solidFill>
        </p:spPr>
        <p:txBody>
          <a:bodyPr/>
          <a:lstStyle>
            <a:lvl1pPr>
              <a:defRPr>
                <a:solidFill>
                  <a:schemeClr val="bg1"/>
                </a:solidFill>
              </a:defRPr>
            </a:lvl1pPr>
          </a:lstStyle>
          <a:p>
            <a:r>
              <a:rPr lang="en-US"/>
              <a:t>Click icon to add picture</a:t>
            </a:r>
          </a:p>
        </p:txBody>
      </p:sp>
      <p:sp>
        <p:nvSpPr>
          <p:cNvPr id="18" name="Picture Placeholder 16">
            <a:extLst>
              <a:ext uri="{FF2B5EF4-FFF2-40B4-BE49-F238E27FC236}">
                <a16:creationId xmlns:a16="http://schemas.microsoft.com/office/drawing/2014/main" id="{00DDA202-5119-0653-106F-9C1D2EFD0166}"/>
              </a:ext>
            </a:extLst>
          </p:cNvPr>
          <p:cNvSpPr>
            <a:spLocks noGrp="1"/>
          </p:cNvSpPr>
          <p:nvPr>
            <p:ph type="pic" sz="quarter" idx="16"/>
          </p:nvPr>
        </p:nvSpPr>
        <p:spPr>
          <a:xfrm>
            <a:off x="8109526" y="4062581"/>
            <a:ext cx="4082473" cy="2795418"/>
          </a:xfrm>
          <a:solidFill>
            <a:schemeClr val="tx1"/>
          </a:solidFill>
        </p:spPr>
        <p:txBody>
          <a:bodyPr/>
          <a:lstStyle>
            <a:lvl1pPr>
              <a:defRPr>
                <a:solidFill>
                  <a:schemeClr val="bg1"/>
                </a:solidFill>
              </a:defRPr>
            </a:lvl1pPr>
          </a:lstStyle>
          <a:p>
            <a:r>
              <a:rPr lang="en-US"/>
              <a:t>Click icon to add picture</a:t>
            </a:r>
          </a:p>
        </p:txBody>
      </p:sp>
      <p:sp>
        <p:nvSpPr>
          <p:cNvPr id="19" name="Picture Placeholder 16">
            <a:extLst>
              <a:ext uri="{FF2B5EF4-FFF2-40B4-BE49-F238E27FC236}">
                <a16:creationId xmlns:a16="http://schemas.microsoft.com/office/drawing/2014/main" id="{FDBF5862-EE9F-366B-9403-C0FD06898B47}"/>
              </a:ext>
            </a:extLst>
          </p:cNvPr>
          <p:cNvSpPr>
            <a:spLocks noGrp="1"/>
          </p:cNvSpPr>
          <p:nvPr>
            <p:ph type="pic" sz="quarter" idx="17"/>
          </p:nvPr>
        </p:nvSpPr>
        <p:spPr>
          <a:xfrm>
            <a:off x="4036291" y="4062581"/>
            <a:ext cx="4091709" cy="2795418"/>
          </a:xfrm>
          <a:solidFill>
            <a:schemeClr val="tx1"/>
          </a:solidFill>
        </p:spPr>
        <p:txBody>
          <a:bodyPr/>
          <a:lstStyle>
            <a:lvl1pPr>
              <a:defRPr>
                <a:solidFill>
                  <a:schemeClr val="bg1"/>
                </a:solidFill>
              </a:defRPr>
            </a:lvl1pPr>
          </a:lstStyle>
          <a:p>
            <a:r>
              <a:rPr lang="en-US"/>
              <a:t>Click icon to add picture</a:t>
            </a:r>
          </a:p>
        </p:txBody>
      </p:sp>
      <p:pic>
        <p:nvPicPr>
          <p:cNvPr id="7" name="Graphic 6">
            <a:extLst>
              <a:ext uri="{FF2B5EF4-FFF2-40B4-BE49-F238E27FC236}">
                <a16:creationId xmlns:a16="http://schemas.microsoft.com/office/drawing/2014/main" id="{B579C9BB-8D3D-A699-75B4-6E2B4C407E9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
        <p:nvSpPr>
          <p:cNvPr id="13" name="Slide Number Placeholder 5">
            <a:extLst>
              <a:ext uri="{FF2B5EF4-FFF2-40B4-BE49-F238E27FC236}">
                <a16:creationId xmlns:a16="http://schemas.microsoft.com/office/drawing/2014/main" id="{D765DB82-F580-0C04-E0A4-A4C04B915807}"/>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a:p>
        </p:txBody>
      </p:sp>
      <p:sp>
        <p:nvSpPr>
          <p:cNvPr id="14" name="Slide Number Placeholder 5">
            <a:extLst>
              <a:ext uri="{FF2B5EF4-FFF2-40B4-BE49-F238E27FC236}">
                <a16:creationId xmlns:a16="http://schemas.microsoft.com/office/drawing/2014/main" id="{79E41102-35A1-5B77-4B60-3FBB1A58119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Tree>
    <p:extLst>
      <p:ext uri="{BB962C8B-B14F-4D97-AF65-F5344CB8AC3E}">
        <p14:creationId xmlns:p14="http://schemas.microsoft.com/office/powerpoint/2010/main" val="3850366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172199"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97333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87DD84F1-03C4-CEDD-B93D-71920E1ECCB3}"/>
              </a:ext>
            </a:extLst>
          </p:cNvPr>
          <p:cNvSpPr/>
          <p:nvPr/>
        </p:nvSpPr>
        <p:spPr>
          <a:xfrm>
            <a:off x="5072932" y="-11026"/>
            <a:ext cx="7119068" cy="6880052"/>
          </a:xfrm>
          <a:custGeom>
            <a:avLst/>
            <a:gdLst>
              <a:gd name="connsiteX0" fmla="*/ 0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0 w 6367670"/>
              <a:gd name="connsiteY4" fmla="*/ 0 h 6880052"/>
              <a:gd name="connsiteX0" fmla="*/ 2196548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2196548 w 6367670"/>
              <a:gd name="connsiteY4" fmla="*/ 0 h 688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7670" h="6880052">
                <a:moveTo>
                  <a:pt x="2196548" y="0"/>
                </a:moveTo>
                <a:lnTo>
                  <a:pt x="6367670" y="0"/>
                </a:lnTo>
                <a:lnTo>
                  <a:pt x="6367670" y="6880052"/>
                </a:lnTo>
                <a:lnTo>
                  <a:pt x="0" y="6880052"/>
                </a:lnTo>
                <a:lnTo>
                  <a:pt x="2196548"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0" name="Slide Number Placeholder 5">
            <a:extLst>
              <a:ext uri="{FF2B5EF4-FFF2-40B4-BE49-F238E27FC236}">
                <a16:creationId xmlns:a16="http://schemas.microsoft.com/office/drawing/2014/main" id="{298005EF-E6A3-E43B-2407-9FCCD7E32F42}"/>
              </a:ext>
            </a:extLst>
          </p:cNvPr>
          <p:cNvSpPr txBox="1">
            <a:spLocks/>
          </p:cNvSpPr>
          <p:nvPr/>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943060" y="1825625"/>
            <a:ext cx="4820314" cy="4351338"/>
          </a:xfrm>
          <a:prstGeom prst="rect">
            <a:avLst/>
          </a:prstGeo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a:xfrm>
            <a:off x="428625" y="474786"/>
            <a:ext cx="6227356" cy="399806"/>
          </a:xfrm>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6227356"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045930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Images on the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EF5EF-BD88-4055-A013-568F4D42D7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00161" y="-1"/>
            <a:ext cx="6991839" cy="6858000"/>
          </a:xfrm>
          <a:prstGeom prst="rect">
            <a:avLst/>
          </a:prstGeom>
        </p:spPr>
      </p:pic>
      <p:sp>
        <p:nvSpPr>
          <p:cNvPr id="16" name="Text Placeholder 15">
            <a:extLst>
              <a:ext uri="{FF2B5EF4-FFF2-40B4-BE49-F238E27FC236}">
                <a16:creationId xmlns:a16="http://schemas.microsoft.com/office/drawing/2014/main" id="{C997FDD2-DCB0-4EF5-8C0C-AB9623B5EF32}"/>
              </a:ext>
            </a:extLst>
          </p:cNvPr>
          <p:cNvSpPr>
            <a:spLocks noGrp="1"/>
          </p:cNvSpPr>
          <p:nvPr>
            <p:ph type="body" sz="quarter" idx="17"/>
          </p:nvPr>
        </p:nvSpPr>
        <p:spPr>
          <a:xfrm>
            <a:off x="428625" y="1815042"/>
            <a:ext cx="5938721" cy="430464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25AF0BD-9A4D-4088-94EE-8262ADFEDD34}"/>
              </a:ext>
            </a:extLst>
          </p:cNvPr>
          <p:cNvSpPr>
            <a:spLocks noGrp="1"/>
          </p:cNvSpPr>
          <p:nvPr>
            <p:ph type="sldNum" sz="quarter" idx="4"/>
          </p:nvPr>
        </p:nvSpPr>
        <p:spPr>
          <a:xfrm>
            <a:off x="11606281" y="6497604"/>
            <a:ext cx="157094" cy="153888"/>
          </a:xfrm>
          <a:prstGeom prst="rect">
            <a:avLst/>
          </a:prstGeom>
        </p:spPr>
        <p:txBody>
          <a:bodyPr vert="horz" wrap="none" lIns="0" tIns="0" rIns="0" bIns="0" rtlCol="0" anchor="ctr">
            <a:spAutoFit/>
          </a:bodyPr>
          <a:lstStyle>
            <a:lvl1pPr algn="r">
              <a:defRPr sz="1000">
                <a:solidFill>
                  <a:schemeClr val="bg1"/>
                </a:solidFill>
              </a:defRPr>
            </a:lvl1pPr>
          </a:lstStyle>
          <a:p>
            <a:fld id="{4FBB0140-7D63-42F5-A90E-E5D9551B7719}" type="slidenum">
              <a:rPr lang="en-US" smtClean="0"/>
              <a:pPr/>
              <a:t>‹#›</a:t>
            </a:fld>
            <a:endParaRPr lang="en-US"/>
          </a:p>
        </p:txBody>
      </p:sp>
      <p:sp>
        <p:nvSpPr>
          <p:cNvPr id="17" name="Slide Number Placeholder 5">
            <a:extLst>
              <a:ext uri="{FF2B5EF4-FFF2-40B4-BE49-F238E27FC236}">
                <a16:creationId xmlns:a16="http://schemas.microsoft.com/office/drawing/2014/main" id="{163CD461-64AD-4A82-A3FA-0E95F5EB51F7}"/>
              </a:ext>
            </a:extLst>
          </p:cNvPr>
          <p:cNvSpPr txBox="1">
            <a:spLocks/>
          </p:cNvSpPr>
          <p:nvPr/>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solidFill>
                  <a:schemeClr val="bg1"/>
                </a:solidFill>
              </a:rPr>
              <a:pPr/>
              <a:t>‹#›</a:t>
            </a:fld>
            <a:endParaRPr lang="en-US">
              <a:solidFill>
                <a:schemeClr val="bg1"/>
              </a:solidFill>
            </a:endParaRPr>
          </a:p>
        </p:txBody>
      </p:sp>
      <p:sp>
        <p:nvSpPr>
          <p:cNvPr id="3" name="Title 2">
            <a:extLst>
              <a:ext uri="{FF2B5EF4-FFF2-40B4-BE49-F238E27FC236}">
                <a16:creationId xmlns:a16="http://schemas.microsoft.com/office/drawing/2014/main" id="{12758DA7-E133-4EC2-B5B6-F7620A47EBCB}"/>
              </a:ext>
            </a:extLst>
          </p:cNvPr>
          <p:cNvSpPr>
            <a:spLocks noGrp="1"/>
          </p:cNvSpPr>
          <p:nvPr>
            <p:ph type="title"/>
          </p:nvPr>
        </p:nvSpPr>
        <p:spPr>
          <a:xfrm>
            <a:off x="428626" y="474786"/>
            <a:ext cx="6762750" cy="399806"/>
          </a:xfrm>
        </p:spPr>
        <p:txBody>
          <a:bodyPr/>
          <a:lstStyle/>
          <a:p>
            <a:r>
              <a:rPr lang="en-US"/>
              <a:t>Click to edit Master title style</a:t>
            </a:r>
          </a:p>
        </p:txBody>
      </p:sp>
      <p:sp>
        <p:nvSpPr>
          <p:cNvPr id="4" name="Text Placeholder 5">
            <a:extLst>
              <a:ext uri="{FF2B5EF4-FFF2-40B4-BE49-F238E27FC236}">
                <a16:creationId xmlns:a16="http://schemas.microsoft.com/office/drawing/2014/main" id="{F2554350-C18E-935F-46CF-15F3B1214474}"/>
              </a:ext>
            </a:extLst>
          </p:cNvPr>
          <p:cNvSpPr>
            <a:spLocks noGrp="1"/>
          </p:cNvSpPr>
          <p:nvPr>
            <p:ph type="body" sz="quarter" idx="14"/>
          </p:nvPr>
        </p:nvSpPr>
        <p:spPr>
          <a:xfrm>
            <a:off x="428626" y="914348"/>
            <a:ext cx="6762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41745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8ADB7C-69AA-4C01-B2A4-41E829ECA449}"/>
              </a:ext>
            </a:extLst>
          </p:cNvPr>
          <p:cNvSpPr/>
          <p:nvPr/>
        </p:nvSpPr>
        <p:spPr>
          <a:xfrm>
            <a:off x="-55854"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p>
        </p:txBody>
      </p:sp>
      <p:sp>
        <p:nvSpPr>
          <p:cNvPr id="3" name="Text Placeholder 2">
            <a:extLst>
              <a:ext uri="{FF2B5EF4-FFF2-40B4-BE49-F238E27FC236}">
                <a16:creationId xmlns:a16="http://schemas.microsoft.com/office/drawing/2014/main" id="{25B162B5-081A-4F18-96BA-DA254F14D5BE}"/>
              </a:ext>
            </a:extLst>
          </p:cNvPr>
          <p:cNvSpPr>
            <a:spLocks noGrp="1"/>
          </p:cNvSpPr>
          <p:nvPr>
            <p:ph type="body" idx="1"/>
          </p:nvPr>
        </p:nvSpPr>
        <p:spPr>
          <a:xfrm>
            <a:off x="428625" y="1505318"/>
            <a:ext cx="55637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8380D-7B82-4B7A-B608-0349EEF4C392}"/>
              </a:ext>
            </a:extLst>
          </p:cNvPr>
          <p:cNvSpPr>
            <a:spLocks noGrp="1"/>
          </p:cNvSpPr>
          <p:nvPr>
            <p:ph sz="half" idx="2"/>
          </p:nvPr>
        </p:nvSpPr>
        <p:spPr>
          <a:xfrm>
            <a:off x="428625" y="2355606"/>
            <a:ext cx="55637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D628A3-AC92-4287-BA01-42CBEBB274DB}"/>
              </a:ext>
            </a:extLst>
          </p:cNvPr>
          <p:cNvSpPr>
            <a:spLocks noGrp="1"/>
          </p:cNvSpPr>
          <p:nvPr>
            <p:ph type="body" sz="quarter" idx="3"/>
          </p:nvPr>
        </p:nvSpPr>
        <p:spPr>
          <a:xfrm>
            <a:off x="6172199" y="1505318"/>
            <a:ext cx="55911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707ECF-4B87-4CAB-9331-1BA12B1C7EBE}"/>
              </a:ext>
            </a:extLst>
          </p:cNvPr>
          <p:cNvSpPr>
            <a:spLocks noGrp="1"/>
          </p:cNvSpPr>
          <p:nvPr>
            <p:ph sz="quarter" idx="4"/>
          </p:nvPr>
        </p:nvSpPr>
        <p:spPr>
          <a:xfrm>
            <a:off x="6172199" y="2355606"/>
            <a:ext cx="55911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EE865B3-D53F-4238-BEE5-9C7155FD386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a:p>
        </p:txBody>
      </p:sp>
      <p:sp>
        <p:nvSpPr>
          <p:cNvPr id="15" name="Slide Number Placeholder 8">
            <a:extLst>
              <a:ext uri="{FF2B5EF4-FFF2-40B4-BE49-F238E27FC236}">
                <a16:creationId xmlns:a16="http://schemas.microsoft.com/office/drawing/2014/main" id="{DB4C6F6F-2EF1-470D-B1FF-65AED78EE527}"/>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2" name="Title 1">
            <a:extLst>
              <a:ext uri="{FF2B5EF4-FFF2-40B4-BE49-F238E27FC236}">
                <a16:creationId xmlns:a16="http://schemas.microsoft.com/office/drawing/2014/main" id="{F9F46348-1F9A-F771-E596-86D28008C790}"/>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037194A7-2291-72E4-5DCA-B57D35C1A4CD}"/>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11" name="Graphic 10">
            <a:extLst>
              <a:ext uri="{FF2B5EF4-FFF2-40B4-BE49-F238E27FC236}">
                <a16:creationId xmlns:a16="http://schemas.microsoft.com/office/drawing/2014/main" id="{A171B78E-48B7-D71D-EE9D-C66B861B5CE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775167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F65F3C-996B-81A3-87AE-3CC88CB6B367}"/>
              </a:ext>
            </a:extLst>
          </p:cNvPr>
          <p:cNvSpPr/>
          <p:nvPr/>
        </p:nvSpPr>
        <p:spPr>
          <a:xfrm>
            <a:off x="6040147"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5F537E4-0103-4083-AC6D-47156B76574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3" name="Title 2">
            <a:extLst>
              <a:ext uri="{FF2B5EF4-FFF2-40B4-BE49-F238E27FC236}">
                <a16:creationId xmlns:a16="http://schemas.microsoft.com/office/drawing/2014/main" id="{ACD0E551-B038-D0B2-E440-EE504394CD7F}"/>
              </a:ext>
            </a:extLst>
          </p:cNvPr>
          <p:cNvSpPr>
            <a:spLocks noGrp="1"/>
          </p:cNvSpPr>
          <p:nvPr>
            <p:ph type="title"/>
          </p:nvPr>
        </p:nvSpPr>
        <p:spPr/>
        <p:txBody>
          <a:bodyPr/>
          <a:lstStyle/>
          <a:p>
            <a:r>
              <a:rPr lang="en-US"/>
              <a:t>Click to edit Master title style</a:t>
            </a:r>
          </a:p>
        </p:txBody>
      </p:sp>
      <p:sp>
        <p:nvSpPr>
          <p:cNvPr id="4" name="Text Placeholder 5">
            <a:extLst>
              <a:ext uri="{FF2B5EF4-FFF2-40B4-BE49-F238E27FC236}">
                <a16:creationId xmlns:a16="http://schemas.microsoft.com/office/drawing/2014/main" id="{74F8F8E7-5E42-1470-750A-3FAE2B690448}"/>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839006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8A2B3-B18A-A35F-C824-5E2FD02260C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3480228" y="1503484"/>
            <a:ext cx="8387924"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395749" y="914348"/>
            <a:ext cx="8748502"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395749" y="474786"/>
            <a:ext cx="8748502" cy="399806"/>
          </a:xfrm>
        </p:spPr>
        <p:txBody>
          <a:bodyPr/>
          <a:lstStyle/>
          <a:p>
            <a:r>
              <a:rPr lang="en-US"/>
              <a:t>Click to edit Master title style</a:t>
            </a:r>
          </a:p>
        </p:txBody>
      </p:sp>
      <p:pic>
        <p:nvPicPr>
          <p:cNvPr id="4" name="Graphic 3">
            <a:extLst>
              <a:ext uri="{FF2B5EF4-FFF2-40B4-BE49-F238E27FC236}">
                <a16:creationId xmlns:a16="http://schemas.microsoft.com/office/drawing/2014/main" id="{AAFD0122-8C40-AF6D-5C8B-07322962ED4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702080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89908C-E88F-46E6-BD47-68FE6460B9D1}"/>
              </a:ext>
            </a:extLst>
          </p:cNvPr>
          <p:cNvSpPr/>
          <p:nvPr/>
        </p:nvSpPr>
        <p:spPr>
          <a:xfrm>
            <a:off x="1" y="1"/>
            <a:ext cx="3978876" cy="68648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BFDAEAAC-4C5E-4AF0-B880-11D8C22FFAE0}"/>
              </a:ext>
            </a:extLst>
          </p:cNvPr>
          <p:cNvPicPr>
            <a:picLocks noChangeAspect="1"/>
          </p:cNvPicPr>
          <p:nvPr/>
        </p:nvPicPr>
        <p:blipFill>
          <a:blip r:embed="rId2"/>
          <a:stretch>
            <a:fillRect/>
          </a:stretch>
        </p:blipFill>
        <p:spPr>
          <a:xfrm>
            <a:off x="-274536" y="3389243"/>
            <a:ext cx="5235574" cy="4045671"/>
          </a:xfrm>
          <a:prstGeom prst="rect">
            <a:avLst/>
          </a:prstGeom>
        </p:spPr>
      </p:pic>
      <p:sp>
        <p:nvSpPr>
          <p:cNvPr id="6" name="Text Placeholder 2">
            <a:extLst>
              <a:ext uri="{FF2B5EF4-FFF2-40B4-BE49-F238E27FC236}">
                <a16:creationId xmlns:a16="http://schemas.microsoft.com/office/drawing/2014/main" id="{5474AAF0-9693-4061-966A-9C2F8E9AC870}"/>
              </a:ext>
            </a:extLst>
          </p:cNvPr>
          <p:cNvSpPr>
            <a:spLocks noGrp="1"/>
          </p:cNvSpPr>
          <p:nvPr>
            <p:ph type="body" sz="quarter" idx="12" hasCustomPrompt="1"/>
          </p:nvPr>
        </p:nvSpPr>
        <p:spPr>
          <a:xfrm>
            <a:off x="4338726" y="1008726"/>
            <a:ext cx="7073461" cy="776287"/>
          </a:xfrm>
          <a:prstGeom prst="rect">
            <a:avLst/>
          </a:prstGeom>
        </p:spPr>
        <p:txBody>
          <a:bodyPr/>
          <a:lstStyle>
            <a:lvl1pPr>
              <a:defRPr sz="2400" b="1">
                <a:solidFill>
                  <a:srgbClr val="000000"/>
                </a:solidFill>
              </a:defRPr>
            </a:lvl1pPr>
          </a:lstStyle>
          <a:p>
            <a:pPr lvl="0"/>
            <a:r>
              <a:rPr lang="en-US"/>
              <a:t>Click to edit title</a:t>
            </a:r>
          </a:p>
        </p:txBody>
      </p:sp>
      <p:sp>
        <p:nvSpPr>
          <p:cNvPr id="7" name="Content Placeholder 2">
            <a:extLst>
              <a:ext uri="{FF2B5EF4-FFF2-40B4-BE49-F238E27FC236}">
                <a16:creationId xmlns:a16="http://schemas.microsoft.com/office/drawing/2014/main" id="{9B2E0BB9-4B34-42AC-B5EB-6D00AD772CDB}"/>
              </a:ext>
            </a:extLst>
          </p:cNvPr>
          <p:cNvSpPr>
            <a:spLocks noGrp="1"/>
          </p:cNvSpPr>
          <p:nvPr>
            <p:ph sz="half" idx="13" hasCustomPrompt="1"/>
          </p:nvPr>
        </p:nvSpPr>
        <p:spPr>
          <a:xfrm>
            <a:off x="4338734" y="1870820"/>
            <a:ext cx="7073453" cy="4745908"/>
          </a:xfrm>
          <a:prstGeom prst="rect">
            <a:avLst/>
          </a:prstGeom>
        </p:spPr>
        <p:txBody>
          <a:bodyPr>
            <a:noAutofit/>
          </a:bodyPr>
          <a:lstStyle>
            <a:lvl1pPr marL="0" indent="9525" algn="l">
              <a:buFont typeface="Menlo-BoldItalic"/>
              <a:buNone/>
              <a:tabLst/>
              <a:defRPr sz="18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pic>
        <p:nvPicPr>
          <p:cNvPr id="2" name="Graphic 1">
            <a:extLst>
              <a:ext uri="{FF2B5EF4-FFF2-40B4-BE49-F238E27FC236}">
                <a16:creationId xmlns:a16="http://schemas.microsoft.com/office/drawing/2014/main" id="{B3460025-BD93-26D4-780B-B26400829B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10731811" y="99540"/>
            <a:ext cx="1360751" cy="283464"/>
          </a:xfrm>
          <a:prstGeom prst="rect">
            <a:avLst/>
          </a:prstGeom>
        </p:spPr>
      </p:pic>
    </p:spTree>
    <p:extLst>
      <p:ext uri="{BB962C8B-B14F-4D97-AF65-F5344CB8AC3E}">
        <p14:creationId xmlns:p14="http://schemas.microsoft.com/office/powerpoint/2010/main" val="30808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269334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Table of Conte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DC28B-14E3-88D1-6D76-C4564ED116F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5" name="Title 4">
            <a:extLst>
              <a:ext uri="{FF2B5EF4-FFF2-40B4-BE49-F238E27FC236}">
                <a16:creationId xmlns:a16="http://schemas.microsoft.com/office/drawing/2014/main" id="{586EE0E0-1C73-C542-3E44-369BBC4B7477}"/>
              </a:ext>
            </a:extLst>
          </p:cNvPr>
          <p:cNvSpPr>
            <a:spLocks noGrp="1"/>
          </p:cNvSpPr>
          <p:nvPr>
            <p:ph type="title"/>
          </p:nvPr>
        </p:nvSpPr>
        <p:spPr>
          <a:xfrm>
            <a:off x="2445487" y="474786"/>
            <a:ext cx="9317887" cy="399806"/>
          </a:xfrm>
        </p:spPr>
        <p:txBody>
          <a:bodyPr/>
          <a:lstStyle/>
          <a:p>
            <a:r>
              <a:rPr lang="en-US"/>
              <a:t>Click to edit Master title style</a:t>
            </a:r>
          </a:p>
        </p:txBody>
      </p:sp>
      <p:sp>
        <p:nvSpPr>
          <p:cNvPr id="6" name="Text Placeholder 5">
            <a:extLst>
              <a:ext uri="{FF2B5EF4-FFF2-40B4-BE49-F238E27FC236}">
                <a16:creationId xmlns:a16="http://schemas.microsoft.com/office/drawing/2014/main" id="{6A8CEEAA-B9C8-60BE-FE87-EFCD26F66EF6}"/>
              </a:ext>
            </a:extLst>
          </p:cNvPr>
          <p:cNvSpPr>
            <a:spLocks noGrp="1"/>
          </p:cNvSpPr>
          <p:nvPr>
            <p:ph type="body" sz="quarter" idx="14"/>
          </p:nvPr>
        </p:nvSpPr>
        <p:spPr>
          <a:xfrm>
            <a:off x="2445487" y="914348"/>
            <a:ext cx="9317887"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CFBFAA5F-5637-3F2C-A076-F413004546C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427055966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Interior_Multicolumn_2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BBBB2A3E-8BA0-E948-84A3-D519132B9C9B}"/>
              </a:ext>
            </a:extLst>
          </p:cNvPr>
          <p:cNvSpPr>
            <a:spLocks noGrp="1"/>
          </p:cNvSpPr>
          <p:nvPr>
            <p:ph type="pic" sz="quarter" idx="14"/>
          </p:nvPr>
        </p:nvSpPr>
        <p:spPr>
          <a:xfrm>
            <a:off x="433571"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3" name="Picture Placeholder 2">
            <a:extLst>
              <a:ext uri="{FF2B5EF4-FFF2-40B4-BE49-F238E27FC236}">
                <a16:creationId xmlns:a16="http://schemas.microsoft.com/office/drawing/2014/main" id="{C3DF65F7-FC91-2A4D-A3A7-129FD488EF02}"/>
              </a:ext>
            </a:extLst>
          </p:cNvPr>
          <p:cNvSpPr>
            <a:spLocks noGrp="1"/>
          </p:cNvSpPr>
          <p:nvPr>
            <p:ph type="pic" sz="quarter" idx="15"/>
          </p:nvPr>
        </p:nvSpPr>
        <p:spPr>
          <a:xfrm>
            <a:off x="2345652"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4" name="Picture Placeholder 2">
            <a:extLst>
              <a:ext uri="{FF2B5EF4-FFF2-40B4-BE49-F238E27FC236}">
                <a16:creationId xmlns:a16="http://schemas.microsoft.com/office/drawing/2014/main" id="{39913504-180E-1345-B127-BF0449A5AD72}"/>
              </a:ext>
            </a:extLst>
          </p:cNvPr>
          <p:cNvSpPr>
            <a:spLocks noGrp="1"/>
          </p:cNvSpPr>
          <p:nvPr>
            <p:ph type="pic" sz="quarter" idx="16"/>
          </p:nvPr>
        </p:nvSpPr>
        <p:spPr>
          <a:xfrm>
            <a:off x="4257733"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5" name="Picture Placeholder 2">
            <a:extLst>
              <a:ext uri="{FF2B5EF4-FFF2-40B4-BE49-F238E27FC236}">
                <a16:creationId xmlns:a16="http://schemas.microsoft.com/office/drawing/2014/main" id="{15AAB8B8-189A-6F4F-88DA-79771E0A72EE}"/>
              </a:ext>
            </a:extLst>
          </p:cNvPr>
          <p:cNvSpPr>
            <a:spLocks noGrp="1"/>
          </p:cNvSpPr>
          <p:nvPr>
            <p:ph type="pic" sz="quarter" idx="17"/>
          </p:nvPr>
        </p:nvSpPr>
        <p:spPr>
          <a:xfrm>
            <a:off x="6169814"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6" name="Picture Placeholder 2">
            <a:extLst>
              <a:ext uri="{FF2B5EF4-FFF2-40B4-BE49-F238E27FC236}">
                <a16:creationId xmlns:a16="http://schemas.microsoft.com/office/drawing/2014/main" id="{4732E995-0F9E-544B-B5A7-51EE3C6CAB2E}"/>
              </a:ext>
            </a:extLst>
          </p:cNvPr>
          <p:cNvSpPr>
            <a:spLocks noGrp="1"/>
          </p:cNvSpPr>
          <p:nvPr>
            <p:ph type="pic" sz="quarter" idx="18"/>
          </p:nvPr>
        </p:nvSpPr>
        <p:spPr>
          <a:xfrm>
            <a:off x="8081895"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5A0569C4-F4C8-0B4A-801A-DCDA41DBC2ED}"/>
              </a:ext>
            </a:extLst>
          </p:cNvPr>
          <p:cNvSpPr>
            <a:spLocks noGrp="1"/>
          </p:cNvSpPr>
          <p:nvPr>
            <p:ph type="pic" sz="quarter" idx="19"/>
          </p:nvPr>
        </p:nvSpPr>
        <p:spPr>
          <a:xfrm>
            <a:off x="9993976"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10" name="Content Placeholder 2">
            <a:extLst>
              <a:ext uri="{FF2B5EF4-FFF2-40B4-BE49-F238E27FC236}">
                <a16:creationId xmlns:a16="http://schemas.microsoft.com/office/drawing/2014/main" id="{E975AB10-9857-A840-A759-3C8781618E44}"/>
              </a:ext>
            </a:extLst>
          </p:cNvPr>
          <p:cNvSpPr>
            <a:spLocks noGrp="1"/>
          </p:cNvSpPr>
          <p:nvPr>
            <p:ph sz="half" idx="20" hasCustomPrompt="1"/>
          </p:nvPr>
        </p:nvSpPr>
        <p:spPr>
          <a:xfrm>
            <a:off x="433571" y="3784513"/>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E3700FCA-387B-4E44-8D43-7736ABE9D57D}"/>
              </a:ext>
            </a:extLst>
          </p:cNvPr>
          <p:cNvSpPr>
            <a:spLocks noGrp="1"/>
          </p:cNvSpPr>
          <p:nvPr>
            <p:ph sz="half" idx="21" hasCustomPrompt="1"/>
          </p:nvPr>
        </p:nvSpPr>
        <p:spPr>
          <a:xfrm>
            <a:off x="2345651" y="3784512"/>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2" name="Content Placeholder 2">
            <a:extLst>
              <a:ext uri="{FF2B5EF4-FFF2-40B4-BE49-F238E27FC236}">
                <a16:creationId xmlns:a16="http://schemas.microsoft.com/office/drawing/2014/main" id="{D865C1E8-9BF8-D64D-B852-1ECE3BFDDB30}"/>
              </a:ext>
            </a:extLst>
          </p:cNvPr>
          <p:cNvSpPr>
            <a:spLocks noGrp="1"/>
          </p:cNvSpPr>
          <p:nvPr>
            <p:ph sz="half" idx="22" hasCustomPrompt="1"/>
          </p:nvPr>
        </p:nvSpPr>
        <p:spPr>
          <a:xfrm>
            <a:off x="4257731" y="3784511"/>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3" name="Content Placeholder 2">
            <a:extLst>
              <a:ext uri="{FF2B5EF4-FFF2-40B4-BE49-F238E27FC236}">
                <a16:creationId xmlns:a16="http://schemas.microsoft.com/office/drawing/2014/main" id="{5C4E7A94-81DF-834C-BF11-6133809A2280}"/>
              </a:ext>
            </a:extLst>
          </p:cNvPr>
          <p:cNvSpPr>
            <a:spLocks noGrp="1"/>
          </p:cNvSpPr>
          <p:nvPr>
            <p:ph sz="half" idx="23" hasCustomPrompt="1"/>
          </p:nvPr>
        </p:nvSpPr>
        <p:spPr>
          <a:xfrm>
            <a:off x="6169811" y="3784510"/>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4" name="Content Placeholder 2">
            <a:extLst>
              <a:ext uri="{FF2B5EF4-FFF2-40B4-BE49-F238E27FC236}">
                <a16:creationId xmlns:a16="http://schemas.microsoft.com/office/drawing/2014/main" id="{3E04E01C-DD80-F74A-AD3A-C6F18D1F25CE}"/>
              </a:ext>
            </a:extLst>
          </p:cNvPr>
          <p:cNvSpPr>
            <a:spLocks noGrp="1"/>
          </p:cNvSpPr>
          <p:nvPr>
            <p:ph sz="half" idx="24" hasCustomPrompt="1"/>
          </p:nvPr>
        </p:nvSpPr>
        <p:spPr>
          <a:xfrm>
            <a:off x="8081891" y="3784509"/>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Content Placeholder 2">
            <a:extLst>
              <a:ext uri="{FF2B5EF4-FFF2-40B4-BE49-F238E27FC236}">
                <a16:creationId xmlns:a16="http://schemas.microsoft.com/office/drawing/2014/main" id="{25B321B8-57F9-5D48-A739-1A1F3E5DB116}"/>
              </a:ext>
            </a:extLst>
          </p:cNvPr>
          <p:cNvSpPr>
            <a:spLocks noGrp="1"/>
          </p:cNvSpPr>
          <p:nvPr>
            <p:ph sz="half" idx="25" hasCustomPrompt="1"/>
          </p:nvPr>
        </p:nvSpPr>
        <p:spPr>
          <a:xfrm>
            <a:off x="9993971" y="3784508"/>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Title 7">
            <a:extLst>
              <a:ext uri="{FF2B5EF4-FFF2-40B4-BE49-F238E27FC236}">
                <a16:creationId xmlns:a16="http://schemas.microsoft.com/office/drawing/2014/main" id="{57321FA5-B362-B7BD-970C-DBCDD57DFDD4}"/>
              </a:ext>
            </a:extLst>
          </p:cNvPr>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CB603594-24F1-2EE8-1476-20A898C98BE0}"/>
              </a:ext>
            </a:extLst>
          </p:cNvPr>
          <p:cNvSpPr>
            <a:spLocks noGrp="1"/>
          </p:cNvSpPr>
          <p:nvPr>
            <p:ph type="body" sz="quarter" idx="26"/>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2582767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Interior_Title, subtitle and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B293C94-1205-5D44-8371-F4F768611DFE}"/>
              </a:ext>
            </a:extLst>
          </p:cNvPr>
          <p:cNvSpPr>
            <a:spLocks noGrp="1"/>
          </p:cNvSpPr>
          <p:nvPr>
            <p:ph sz="half" idx="21" hasCustomPrompt="1"/>
          </p:nvPr>
        </p:nvSpPr>
        <p:spPr>
          <a:xfrm>
            <a:off x="38893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9" name="Content Placeholder 2">
            <a:extLst>
              <a:ext uri="{FF2B5EF4-FFF2-40B4-BE49-F238E27FC236}">
                <a16:creationId xmlns:a16="http://schemas.microsoft.com/office/drawing/2014/main" id="{503F210E-8425-7447-9A9C-C1696D8D5BAB}"/>
              </a:ext>
            </a:extLst>
          </p:cNvPr>
          <p:cNvSpPr>
            <a:spLocks noGrp="1"/>
          </p:cNvSpPr>
          <p:nvPr>
            <p:ph sz="half" idx="22" hasCustomPrompt="1"/>
          </p:nvPr>
        </p:nvSpPr>
        <p:spPr>
          <a:xfrm>
            <a:off x="4253894"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C6B99721-6B51-5A4C-BDCD-6EE6663F0C1B}"/>
              </a:ext>
            </a:extLst>
          </p:cNvPr>
          <p:cNvSpPr>
            <a:spLocks noGrp="1"/>
          </p:cNvSpPr>
          <p:nvPr>
            <p:ph sz="half" idx="23" hasCustomPrompt="1"/>
          </p:nvPr>
        </p:nvSpPr>
        <p:spPr>
          <a:xfrm>
            <a:off x="811884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2" name="Text Placeholder 5">
            <a:extLst>
              <a:ext uri="{FF2B5EF4-FFF2-40B4-BE49-F238E27FC236}">
                <a16:creationId xmlns:a16="http://schemas.microsoft.com/office/drawing/2014/main" id="{163A5B62-AD9F-F3B2-D4D1-53F5EF962E61}"/>
              </a:ext>
            </a:extLst>
          </p:cNvPr>
          <p:cNvSpPr>
            <a:spLocks noGrp="1"/>
          </p:cNvSpPr>
          <p:nvPr>
            <p:ph type="body" sz="quarter" idx="2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797BC7EE-4E43-4187-6118-BE3EDEDB39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270798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Interior_Title, subtitle and three column_no lin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38893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FC187FAD-02AF-F34E-83C8-DDA500E67E4A}"/>
              </a:ext>
            </a:extLst>
          </p:cNvPr>
          <p:cNvSpPr>
            <a:spLocks noGrp="1"/>
          </p:cNvSpPr>
          <p:nvPr>
            <p:ph sz="half" idx="22" hasCustomPrompt="1"/>
          </p:nvPr>
        </p:nvSpPr>
        <p:spPr>
          <a:xfrm>
            <a:off x="4253894"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7" name="Content Placeholder 2">
            <a:extLst>
              <a:ext uri="{FF2B5EF4-FFF2-40B4-BE49-F238E27FC236}">
                <a16:creationId xmlns:a16="http://schemas.microsoft.com/office/drawing/2014/main" id="{FE31AFC2-DA09-7542-B2F2-1109946C09F6}"/>
              </a:ext>
            </a:extLst>
          </p:cNvPr>
          <p:cNvSpPr>
            <a:spLocks noGrp="1"/>
          </p:cNvSpPr>
          <p:nvPr>
            <p:ph sz="half" idx="23" hasCustomPrompt="1"/>
          </p:nvPr>
        </p:nvSpPr>
        <p:spPr>
          <a:xfrm>
            <a:off x="811884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5" name="Picture Placeholder 4">
            <a:extLst>
              <a:ext uri="{FF2B5EF4-FFF2-40B4-BE49-F238E27FC236}">
                <a16:creationId xmlns:a16="http://schemas.microsoft.com/office/drawing/2014/main" id="{950C8221-258D-4381-A470-30488E8A8920}"/>
              </a:ext>
            </a:extLst>
          </p:cNvPr>
          <p:cNvSpPr>
            <a:spLocks noGrp="1"/>
          </p:cNvSpPr>
          <p:nvPr>
            <p:ph type="pic" sz="quarter" idx="24"/>
          </p:nvPr>
        </p:nvSpPr>
        <p:spPr>
          <a:xfrm>
            <a:off x="388938"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13" name="Picture Placeholder 4">
            <a:extLst>
              <a:ext uri="{FF2B5EF4-FFF2-40B4-BE49-F238E27FC236}">
                <a16:creationId xmlns:a16="http://schemas.microsoft.com/office/drawing/2014/main" id="{F5606952-B57E-480B-B111-95459E9DF98A}"/>
              </a:ext>
            </a:extLst>
          </p:cNvPr>
          <p:cNvSpPr>
            <a:spLocks noGrp="1"/>
          </p:cNvSpPr>
          <p:nvPr>
            <p:ph type="pic" sz="quarter" idx="25"/>
          </p:nvPr>
        </p:nvSpPr>
        <p:spPr>
          <a:xfrm>
            <a:off x="4253894"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14" name="Picture Placeholder 4">
            <a:extLst>
              <a:ext uri="{FF2B5EF4-FFF2-40B4-BE49-F238E27FC236}">
                <a16:creationId xmlns:a16="http://schemas.microsoft.com/office/drawing/2014/main" id="{71797F8C-9765-4187-AE62-EC81572F6ADE}"/>
              </a:ext>
            </a:extLst>
          </p:cNvPr>
          <p:cNvSpPr>
            <a:spLocks noGrp="1"/>
          </p:cNvSpPr>
          <p:nvPr>
            <p:ph type="pic" sz="quarter" idx="26"/>
          </p:nvPr>
        </p:nvSpPr>
        <p:spPr>
          <a:xfrm>
            <a:off x="8119486"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3" name="Text Placeholder 5">
            <a:extLst>
              <a:ext uri="{FF2B5EF4-FFF2-40B4-BE49-F238E27FC236}">
                <a16:creationId xmlns:a16="http://schemas.microsoft.com/office/drawing/2014/main" id="{CC565CB8-C612-2032-67F4-8C3884D8B160}"/>
              </a:ext>
            </a:extLst>
          </p:cNvPr>
          <p:cNvSpPr>
            <a:spLocks noGrp="1"/>
          </p:cNvSpPr>
          <p:nvPr>
            <p:ph type="body" sz="quarter" idx="27"/>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4" name="Title 3">
            <a:extLst>
              <a:ext uri="{FF2B5EF4-FFF2-40B4-BE49-F238E27FC236}">
                <a16:creationId xmlns:a16="http://schemas.microsoft.com/office/drawing/2014/main" id="{037FB1D4-CBCD-F607-262E-7DB0F7C605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368768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Interior_Title, 3 text box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C8DFE57-F768-4B39-A1E0-0913FDAAB7EC}"/>
              </a:ext>
            </a:extLst>
          </p:cNvPr>
          <p:cNvSpPr/>
          <p:nvPr/>
        </p:nvSpPr>
        <p:spPr>
          <a:xfrm>
            <a:off x="0" y="0"/>
            <a:ext cx="6963508" cy="633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8841725" y="325438"/>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8842230" y="2237899"/>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8841220" y="4150360"/>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4" name="Picture Placeholder 3">
            <a:extLst>
              <a:ext uri="{FF2B5EF4-FFF2-40B4-BE49-F238E27FC236}">
                <a16:creationId xmlns:a16="http://schemas.microsoft.com/office/drawing/2014/main" id="{2746FA94-219D-4307-A649-21E5E8CA3E77}"/>
              </a:ext>
            </a:extLst>
          </p:cNvPr>
          <p:cNvSpPr>
            <a:spLocks noGrp="1"/>
          </p:cNvSpPr>
          <p:nvPr>
            <p:ph type="pic" sz="quarter" idx="25" hasCustomPrompt="1"/>
          </p:nvPr>
        </p:nvSpPr>
        <p:spPr>
          <a:xfrm>
            <a:off x="7569200" y="969963"/>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3" name="Picture Placeholder 3">
            <a:extLst>
              <a:ext uri="{FF2B5EF4-FFF2-40B4-BE49-F238E27FC236}">
                <a16:creationId xmlns:a16="http://schemas.microsoft.com/office/drawing/2014/main" id="{77C20845-BB97-49F7-AB31-43049B859EC0}"/>
              </a:ext>
            </a:extLst>
          </p:cNvPr>
          <p:cNvSpPr>
            <a:spLocks noGrp="1"/>
          </p:cNvSpPr>
          <p:nvPr>
            <p:ph type="pic" sz="quarter" idx="26" hasCustomPrompt="1"/>
          </p:nvPr>
        </p:nvSpPr>
        <p:spPr>
          <a:xfrm>
            <a:off x="7569200" y="2672153"/>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4" name="Picture Placeholder 3">
            <a:extLst>
              <a:ext uri="{FF2B5EF4-FFF2-40B4-BE49-F238E27FC236}">
                <a16:creationId xmlns:a16="http://schemas.microsoft.com/office/drawing/2014/main" id="{E87AE492-7E4B-46D9-A025-CACD8D838CAA}"/>
              </a:ext>
            </a:extLst>
          </p:cNvPr>
          <p:cNvSpPr>
            <a:spLocks noGrp="1"/>
          </p:cNvSpPr>
          <p:nvPr>
            <p:ph type="pic" sz="quarter" idx="27" hasCustomPrompt="1"/>
          </p:nvPr>
        </p:nvSpPr>
        <p:spPr>
          <a:xfrm>
            <a:off x="7569200" y="4571291"/>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5" name="Content Placeholder 14">
            <a:extLst>
              <a:ext uri="{FF2B5EF4-FFF2-40B4-BE49-F238E27FC236}">
                <a16:creationId xmlns:a16="http://schemas.microsoft.com/office/drawing/2014/main" id="{8D166E4F-85A2-4FD0-9724-3892FBAE6F31}"/>
              </a:ext>
            </a:extLst>
          </p:cNvPr>
          <p:cNvSpPr>
            <a:spLocks noGrp="1"/>
          </p:cNvSpPr>
          <p:nvPr>
            <p:ph sz="quarter" idx="28"/>
          </p:nvPr>
        </p:nvSpPr>
        <p:spPr>
          <a:xfrm>
            <a:off x="388937" y="325438"/>
            <a:ext cx="6138472" cy="3078162"/>
          </a:xfrm>
          <a:prstGeom prst="rect">
            <a:avLst/>
          </a:prstGeom>
        </p:spPr>
        <p:txBody>
          <a:bodyPr vert="horz" lIns="0" tIns="45720" rIns="0" bIns="45720" rtlCol="0" anchor="t">
            <a:noAutofit/>
          </a:bodyPr>
          <a:lstStyle>
            <a:lvl1pPr>
              <a:defRPr lang="en-US" sz="2400" b="1" dirty="0">
                <a:latin typeface="+mj-lt"/>
                <a:ea typeface="+mj-ea"/>
                <a:cs typeface="+mj-cs"/>
              </a:defRPr>
            </a:lvl1pPr>
            <a:lvl2pPr>
              <a:defRPr lang="en-US" dirty="0"/>
            </a:lvl2pPr>
          </a:lstStyle>
          <a:p>
            <a:pPr lvl="0" defTabSz="914400">
              <a:lnSpc>
                <a:spcPct val="90000"/>
              </a:lnSpc>
              <a:spcBef>
                <a:spcPct val="0"/>
              </a:spcBef>
            </a:pPr>
            <a:r>
              <a:rPr lang="en-US"/>
              <a:t>Click to edit Master text styles</a:t>
            </a:r>
          </a:p>
          <a:p>
            <a:pPr lvl="1" defTabSz="914400">
              <a:lnSpc>
                <a:spcPct val="90000"/>
              </a:lnSpc>
              <a:spcBef>
                <a:spcPct val="0"/>
              </a:spcBef>
            </a:pPr>
            <a:r>
              <a:rPr lang="en-US"/>
              <a:t>Second level</a:t>
            </a:r>
          </a:p>
        </p:txBody>
      </p:sp>
      <p:sp>
        <p:nvSpPr>
          <p:cNvPr id="17" name="Picture Placeholder 16">
            <a:extLst>
              <a:ext uri="{FF2B5EF4-FFF2-40B4-BE49-F238E27FC236}">
                <a16:creationId xmlns:a16="http://schemas.microsoft.com/office/drawing/2014/main" id="{47F521A2-5101-412D-9922-08AAC2EABC6A}"/>
              </a:ext>
            </a:extLst>
          </p:cNvPr>
          <p:cNvSpPr>
            <a:spLocks noGrp="1"/>
          </p:cNvSpPr>
          <p:nvPr>
            <p:ph type="pic" sz="quarter" idx="29"/>
          </p:nvPr>
        </p:nvSpPr>
        <p:spPr>
          <a:xfrm>
            <a:off x="0" y="3403600"/>
            <a:ext cx="6962775" cy="3454400"/>
          </a:xfrm>
          <a:prstGeom prst="rect">
            <a:avLst/>
          </a:prstGeom>
          <a:solidFill>
            <a:schemeClr val="bg1">
              <a:lumMod val="95000"/>
            </a:schemeClr>
          </a:solidFill>
        </p:spPr>
        <p:txBody>
          <a:bodyPr/>
          <a:lstStyle>
            <a:lvl1pPr>
              <a:defRPr lang="en-US" sz="1500">
                <a:solidFill>
                  <a:srgbClr val="000000"/>
                </a:solidFill>
                <a:latin typeface="Century Gothic" panose="020B0502020202020204" pitchFamily="34" charset="0"/>
              </a:defRPr>
            </a:lvl1pPr>
          </a:lstStyle>
          <a:p>
            <a:pPr lvl="0"/>
            <a:r>
              <a:rPr lang="en-US"/>
              <a:t>Click icon to add picture</a:t>
            </a:r>
          </a:p>
        </p:txBody>
      </p:sp>
      <p:pic>
        <p:nvPicPr>
          <p:cNvPr id="2" name="Graphic 1">
            <a:extLst>
              <a:ext uri="{FF2B5EF4-FFF2-40B4-BE49-F238E27FC236}">
                <a16:creationId xmlns:a16="http://schemas.microsoft.com/office/drawing/2014/main" id="{E29EAFEB-5659-A9A1-82DB-326CBD56D06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12615941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Interior_Title, subtitle and three column_no lin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42B32E-E655-4784-876D-FAA98E0AC903}"/>
              </a:ext>
            </a:extLst>
          </p:cNvPr>
          <p:cNvGrpSpPr/>
          <p:nvPr/>
        </p:nvGrpSpPr>
        <p:grpSpPr>
          <a:xfrm>
            <a:off x="0" y="1133857"/>
            <a:ext cx="5845717" cy="5166098"/>
            <a:chOff x="0" y="1319565"/>
            <a:chExt cx="5845717" cy="4980389"/>
          </a:xfrm>
        </p:grpSpPr>
        <p:sp>
          <p:nvSpPr>
            <p:cNvPr id="11" name="Arrow: Pentagon 10">
              <a:extLst>
                <a:ext uri="{FF2B5EF4-FFF2-40B4-BE49-F238E27FC236}">
                  <a16:creationId xmlns:a16="http://schemas.microsoft.com/office/drawing/2014/main" id="{91F641D3-6DE8-4E8F-9705-F2A4956410F2}"/>
                </a:ext>
              </a:extLst>
            </p:cNvPr>
            <p:cNvSpPr/>
            <p:nvPr/>
          </p:nvSpPr>
          <p:spPr>
            <a:xfrm>
              <a:off x="0" y="1319565"/>
              <a:ext cx="5845717" cy="4980389"/>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p:nvSpPr>
          <p:spPr>
            <a:xfrm>
              <a:off x="0" y="1319565"/>
              <a:ext cx="5664236" cy="4980389"/>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4818888"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4817033" cy="460302"/>
          </a:xfrm>
          <a:prstGeom prst="rect">
            <a:avLst/>
          </a:prstGeom>
        </p:spPr>
        <p:txBody>
          <a:bodyPr vert="horz" wrap="square" lIns="0" tIns="45720" rIns="91440" bIns="45720" rtlCol="0">
            <a:noAutofit/>
          </a:bodyPr>
          <a:lstStyle>
            <a:lvl1pPr>
              <a:defRPr lang="en-US" sz="20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5449824" y="1121283"/>
            <a:ext cx="6742176"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3860" h="5190744">
                <a:moveTo>
                  <a:pt x="0" y="12192"/>
                </a:moveTo>
                <a:lnTo>
                  <a:pt x="6314722" y="12192"/>
                </a:lnTo>
                <a:lnTo>
                  <a:pt x="6753634" y="0"/>
                </a:lnTo>
                <a:cubicBezTo>
                  <a:pt x="6753709" y="865124"/>
                  <a:pt x="6753785" y="1730248"/>
                  <a:pt x="6753860" y="2595372"/>
                </a:cubicBezTo>
                <a:cubicBezTo>
                  <a:pt x="6749721" y="3452368"/>
                  <a:pt x="6745581" y="4309364"/>
                  <a:pt x="6741442" y="5166360"/>
                </a:cubicBezTo>
                <a:lnTo>
                  <a:pt x="6741442" y="5190744"/>
                </a:lnTo>
                <a:lnTo>
                  <a:pt x="0" y="5178552"/>
                </a:lnTo>
                <a:lnTo>
                  <a:pt x="378178" y="2595372"/>
                </a:lnTo>
                <a:lnTo>
                  <a:pt x="0" y="12192"/>
                </a:lnTo>
                <a:close/>
              </a:path>
            </a:pathLst>
          </a:custGeom>
          <a:solidFill>
            <a:schemeClr val="bg1">
              <a:lumMod val="95000"/>
            </a:schemeClr>
          </a:solidFill>
          <a:ln>
            <a:noFill/>
          </a:ln>
        </p:spPr>
        <p:txBody>
          <a:bodyPr/>
          <a:lstStyle>
            <a:lvl1pPr algn="r">
              <a:defRPr sz="1800"/>
            </a:lvl1pPr>
          </a:lstStyle>
          <a:p>
            <a:r>
              <a:rPr lang="en-US"/>
              <a:t>Click icon to add picture</a:t>
            </a:r>
          </a:p>
        </p:txBody>
      </p:sp>
      <p:sp>
        <p:nvSpPr>
          <p:cNvPr id="4" name="Title 3">
            <a:extLst>
              <a:ext uri="{FF2B5EF4-FFF2-40B4-BE49-F238E27FC236}">
                <a16:creationId xmlns:a16="http://schemas.microsoft.com/office/drawing/2014/main" id="{EE3F09E7-6EF5-8244-26EE-22265879D2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4803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Interior_Title, subtitle and three column_no line">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3F749267-813C-4510-A800-05312371569B}"/>
              </a:ext>
            </a:extLst>
          </p:cNvPr>
          <p:cNvSpPr/>
          <p:nvPr/>
        </p:nvSpPr>
        <p:spPr>
          <a:xfrm>
            <a:off x="4292082" y="1133857"/>
            <a:ext cx="497973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1" name="Arrow: Pentagon 10">
            <a:extLst>
              <a:ext uri="{FF2B5EF4-FFF2-40B4-BE49-F238E27FC236}">
                <a16:creationId xmlns:a16="http://schemas.microsoft.com/office/drawing/2014/main" id="{91F641D3-6DE8-4E8F-9705-F2A4956410F2}"/>
              </a:ext>
            </a:extLst>
          </p:cNvPr>
          <p:cNvSpPr/>
          <p:nvPr/>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3903144"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390313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8760541" y="1121283"/>
            <a:ext cx="3431457"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 name="connsiteX0" fmla="*/ 0 w 7350415"/>
              <a:gd name="connsiteY0" fmla="*/ 2359 h 5190744"/>
              <a:gd name="connsiteX1" fmla="*/ 6911277 w 7350415"/>
              <a:gd name="connsiteY1" fmla="*/ 12192 h 5190744"/>
              <a:gd name="connsiteX2" fmla="*/ 7350189 w 7350415"/>
              <a:gd name="connsiteY2" fmla="*/ 0 h 5190744"/>
              <a:gd name="connsiteX3" fmla="*/ 7350415 w 7350415"/>
              <a:gd name="connsiteY3" fmla="*/ 2595372 h 5190744"/>
              <a:gd name="connsiteX4" fmla="*/ 7337997 w 7350415"/>
              <a:gd name="connsiteY4" fmla="*/ 5166360 h 5190744"/>
              <a:gd name="connsiteX5" fmla="*/ 7337997 w 7350415"/>
              <a:gd name="connsiteY5" fmla="*/ 5190744 h 5190744"/>
              <a:gd name="connsiteX6" fmla="*/ 596555 w 7350415"/>
              <a:gd name="connsiteY6" fmla="*/ 5178552 h 5190744"/>
              <a:gd name="connsiteX7" fmla="*/ 974733 w 7350415"/>
              <a:gd name="connsiteY7" fmla="*/ 2595372 h 5190744"/>
              <a:gd name="connsiteX8" fmla="*/ 0 w 7350415"/>
              <a:gd name="connsiteY8" fmla="*/ 2359 h 5190744"/>
              <a:gd name="connsiteX0" fmla="*/ 85222 w 7435637"/>
              <a:gd name="connsiteY0" fmla="*/ 2359 h 5190744"/>
              <a:gd name="connsiteX1" fmla="*/ 6996499 w 7435637"/>
              <a:gd name="connsiteY1" fmla="*/ 12192 h 5190744"/>
              <a:gd name="connsiteX2" fmla="*/ 7435411 w 7435637"/>
              <a:gd name="connsiteY2" fmla="*/ 0 h 5190744"/>
              <a:gd name="connsiteX3" fmla="*/ 7435637 w 7435637"/>
              <a:gd name="connsiteY3" fmla="*/ 2595372 h 5190744"/>
              <a:gd name="connsiteX4" fmla="*/ 7423219 w 7435637"/>
              <a:gd name="connsiteY4" fmla="*/ 5166360 h 5190744"/>
              <a:gd name="connsiteX5" fmla="*/ 7423219 w 7435637"/>
              <a:gd name="connsiteY5" fmla="*/ 5190744 h 5190744"/>
              <a:gd name="connsiteX6" fmla="*/ 0 w 7435637"/>
              <a:gd name="connsiteY6" fmla="*/ 5178552 h 5190744"/>
              <a:gd name="connsiteX7" fmla="*/ 1059955 w 7435637"/>
              <a:gd name="connsiteY7" fmla="*/ 2595372 h 5190744"/>
              <a:gd name="connsiteX8" fmla="*/ 85222 w 7435637"/>
              <a:gd name="connsiteY8" fmla="*/ 2359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637" h="5190744">
                <a:moveTo>
                  <a:pt x="85222" y="2359"/>
                </a:moveTo>
                <a:lnTo>
                  <a:pt x="6996499" y="12192"/>
                </a:lnTo>
                <a:lnTo>
                  <a:pt x="7435411" y="0"/>
                </a:lnTo>
                <a:cubicBezTo>
                  <a:pt x="7435486" y="865124"/>
                  <a:pt x="7435562" y="1730248"/>
                  <a:pt x="7435637" y="2595372"/>
                </a:cubicBezTo>
                <a:cubicBezTo>
                  <a:pt x="7431498" y="3452368"/>
                  <a:pt x="7427358" y="4309364"/>
                  <a:pt x="7423219" y="5166360"/>
                </a:cubicBezTo>
                <a:lnTo>
                  <a:pt x="7423219" y="5190744"/>
                </a:lnTo>
                <a:lnTo>
                  <a:pt x="0" y="5178552"/>
                </a:lnTo>
                <a:lnTo>
                  <a:pt x="1059955" y="2595372"/>
                </a:lnTo>
                <a:lnTo>
                  <a:pt x="85222" y="2359"/>
                </a:lnTo>
                <a:close/>
              </a:path>
            </a:pathLst>
          </a:custGeom>
          <a:solidFill>
            <a:schemeClr val="bg1">
              <a:lumMod val="95000"/>
            </a:schemeClr>
          </a:solidFill>
          <a:ln>
            <a:noFill/>
          </a:ln>
        </p:spPr>
        <p:txBody>
          <a:bodyPr/>
          <a:lstStyle>
            <a:lvl1pPr algn="r">
              <a:defRPr sz="1800"/>
            </a:lvl1pPr>
          </a:lstStyle>
          <a:p>
            <a:r>
              <a:rPr lang="en-US"/>
              <a:t>Click icon to add picture</a:t>
            </a:r>
          </a:p>
        </p:txBody>
      </p:sp>
      <p:sp>
        <p:nvSpPr>
          <p:cNvPr id="10" name="Text Placeholder 5">
            <a:extLst>
              <a:ext uri="{FF2B5EF4-FFF2-40B4-BE49-F238E27FC236}">
                <a16:creationId xmlns:a16="http://schemas.microsoft.com/office/drawing/2014/main" id="{F3683A6B-C554-4E13-ACA6-C967738B460C}"/>
              </a:ext>
            </a:extLst>
          </p:cNvPr>
          <p:cNvSpPr>
            <a:spLocks noGrp="1"/>
          </p:cNvSpPr>
          <p:nvPr>
            <p:ph type="body" sz="quarter" idx="20"/>
          </p:nvPr>
        </p:nvSpPr>
        <p:spPr>
          <a:xfrm>
            <a:off x="4945225" y="1175044"/>
            <a:ext cx="3904488"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p:ph sz="half" idx="23" hasCustomPrompt="1"/>
          </p:nvPr>
        </p:nvSpPr>
        <p:spPr>
          <a:xfrm>
            <a:off x="4945224" y="1704268"/>
            <a:ext cx="3904488"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 name="Title 2">
            <a:extLst>
              <a:ext uri="{FF2B5EF4-FFF2-40B4-BE49-F238E27FC236}">
                <a16:creationId xmlns:a16="http://schemas.microsoft.com/office/drawing/2014/main" id="{BABFA3B6-4284-6EE3-FB70-AB6ECBEFC4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643670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1FBA1385-04F7-49C8-85E7-0B0CA1F87D35}"/>
              </a:ext>
            </a:extLst>
          </p:cNvPr>
          <p:cNvSpPr/>
          <p:nvPr/>
        </p:nvSpPr>
        <p:spPr>
          <a:xfrm>
            <a:off x="7445829" y="1133857"/>
            <a:ext cx="4746171"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2" name="Arrow: Pentagon 21">
            <a:extLst>
              <a:ext uri="{FF2B5EF4-FFF2-40B4-BE49-F238E27FC236}">
                <a16:creationId xmlns:a16="http://schemas.microsoft.com/office/drawing/2014/main" id="{4D2677E7-7A36-4AA5-99A4-11C268FAC344}"/>
              </a:ext>
            </a:extLst>
          </p:cNvPr>
          <p:cNvSpPr/>
          <p:nvPr/>
        </p:nvSpPr>
        <p:spPr>
          <a:xfrm>
            <a:off x="3878766" y="1133857"/>
            <a:ext cx="4267704"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23" name="Arrow: Pentagon 22">
            <a:extLst>
              <a:ext uri="{FF2B5EF4-FFF2-40B4-BE49-F238E27FC236}">
                <a16:creationId xmlns:a16="http://schemas.microsoft.com/office/drawing/2014/main" id="{39BE0FBE-8AEB-473D-8A38-D6474A611070}"/>
              </a:ext>
            </a:extLst>
          </p:cNvPr>
          <p:cNvSpPr/>
          <p:nvPr/>
        </p:nvSpPr>
        <p:spPr>
          <a:xfrm>
            <a:off x="3878766" y="1133857"/>
            <a:ext cx="4137889"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nvGrpSpPr>
          <p:cNvPr id="3" name="Group 2">
            <a:extLst>
              <a:ext uri="{FF2B5EF4-FFF2-40B4-BE49-F238E27FC236}">
                <a16:creationId xmlns:a16="http://schemas.microsoft.com/office/drawing/2014/main" id="{EB347ECB-2D37-4B2C-B4B6-16B72D6EAFD5}"/>
              </a:ext>
            </a:extLst>
          </p:cNvPr>
          <p:cNvGrpSpPr/>
          <p:nvPr/>
        </p:nvGrpSpPr>
        <p:grpSpPr>
          <a:xfrm>
            <a:off x="0" y="1133857"/>
            <a:ext cx="4267704" cy="5166098"/>
            <a:chOff x="0" y="1133857"/>
            <a:chExt cx="4907900" cy="5166098"/>
          </a:xfrm>
        </p:grpSpPr>
        <p:sp>
          <p:nvSpPr>
            <p:cNvPr id="17" name="Arrow: Pentagon 16">
              <a:extLst>
                <a:ext uri="{FF2B5EF4-FFF2-40B4-BE49-F238E27FC236}">
                  <a16:creationId xmlns:a16="http://schemas.microsoft.com/office/drawing/2014/main" id="{B6774912-1649-45C4-81A5-B2561D0245C1}"/>
                </a:ext>
              </a:extLst>
            </p:cNvPr>
            <p:cNvSpPr/>
            <p:nvPr/>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20" name="Arrow: Pentagon 19">
              <a:extLst>
                <a:ext uri="{FF2B5EF4-FFF2-40B4-BE49-F238E27FC236}">
                  <a16:creationId xmlns:a16="http://schemas.microsoft.com/office/drawing/2014/main" id="{BD84B8FE-19B8-435E-9713-33D4AB4E62E7}"/>
                </a:ext>
              </a:extLst>
            </p:cNvPr>
            <p:cNvSpPr/>
            <p:nvPr/>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3657600"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0" name="Text Placeholder 5">
            <a:extLst>
              <a:ext uri="{FF2B5EF4-FFF2-40B4-BE49-F238E27FC236}">
                <a16:creationId xmlns:a16="http://schemas.microsoft.com/office/drawing/2014/main" id="{F3683A6B-C554-4E13-ACA6-C967738B460C}"/>
              </a:ext>
            </a:extLst>
          </p:cNvPr>
          <p:cNvSpPr>
            <a:spLocks noGrp="1"/>
          </p:cNvSpPr>
          <p:nvPr>
            <p:ph type="body" sz="quarter" idx="20"/>
          </p:nvPr>
        </p:nvSpPr>
        <p:spPr>
          <a:xfrm>
            <a:off x="4267704"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p:ph sz="half" idx="23" hasCustomPrompt="1"/>
          </p:nvPr>
        </p:nvSpPr>
        <p:spPr>
          <a:xfrm>
            <a:off x="4267704" y="1704268"/>
            <a:ext cx="3657600"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Text Placeholder 5">
            <a:extLst>
              <a:ext uri="{FF2B5EF4-FFF2-40B4-BE49-F238E27FC236}">
                <a16:creationId xmlns:a16="http://schemas.microsoft.com/office/drawing/2014/main" id="{F292A297-E6A1-48D1-AC66-C105537A0E8E}"/>
              </a:ext>
            </a:extLst>
          </p:cNvPr>
          <p:cNvSpPr>
            <a:spLocks noGrp="1"/>
          </p:cNvSpPr>
          <p:nvPr>
            <p:ph type="body" sz="quarter" idx="24"/>
          </p:nvPr>
        </p:nvSpPr>
        <p:spPr>
          <a:xfrm>
            <a:off x="8146470"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6" name="Content Placeholder 2">
            <a:extLst>
              <a:ext uri="{FF2B5EF4-FFF2-40B4-BE49-F238E27FC236}">
                <a16:creationId xmlns:a16="http://schemas.microsoft.com/office/drawing/2014/main" id="{385A789C-5332-4E03-A90C-3488A77A16C9}"/>
              </a:ext>
            </a:extLst>
          </p:cNvPr>
          <p:cNvSpPr>
            <a:spLocks noGrp="1"/>
          </p:cNvSpPr>
          <p:nvPr>
            <p:ph sz="half" idx="25" hasCustomPrompt="1"/>
          </p:nvPr>
        </p:nvSpPr>
        <p:spPr>
          <a:xfrm>
            <a:off x="8146470" y="1704268"/>
            <a:ext cx="3657600" cy="4229172"/>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 name="Title 3">
            <a:extLst>
              <a:ext uri="{FF2B5EF4-FFF2-40B4-BE49-F238E27FC236}">
                <a16:creationId xmlns:a16="http://schemas.microsoft.com/office/drawing/2014/main" id="{A0EEFE3E-695A-BBC5-B432-EADDFBAB23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200526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BE6EF3A0-A2B8-4FAA-B7D0-F7C8E51DD154}"/>
              </a:ext>
            </a:extLst>
          </p:cNvPr>
          <p:cNvSpPr/>
          <p:nvPr/>
        </p:nvSpPr>
        <p:spPr>
          <a:xfrm>
            <a:off x="9168770" y="1133857"/>
            <a:ext cx="3023230"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0" name="Arrow: Pentagon 29">
            <a:extLst>
              <a:ext uri="{FF2B5EF4-FFF2-40B4-BE49-F238E27FC236}">
                <a16:creationId xmlns:a16="http://schemas.microsoft.com/office/drawing/2014/main" id="{C93F4318-D88E-4EF9-977E-94065A2B8863}"/>
              </a:ext>
            </a:extLst>
          </p:cNvPr>
          <p:cNvSpPr/>
          <p:nvPr/>
        </p:nvSpPr>
        <p:spPr>
          <a:xfrm>
            <a:off x="6492752"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1" name="Arrow: Pentagon 30">
            <a:extLst>
              <a:ext uri="{FF2B5EF4-FFF2-40B4-BE49-F238E27FC236}">
                <a16:creationId xmlns:a16="http://schemas.microsoft.com/office/drawing/2014/main" id="{6CD6B2CB-A0C2-4443-A133-C7067DF871E1}"/>
              </a:ext>
            </a:extLst>
          </p:cNvPr>
          <p:cNvSpPr/>
          <p:nvPr/>
        </p:nvSpPr>
        <p:spPr>
          <a:xfrm>
            <a:off x="5809045"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2" name="Arrow: Pentagon 31">
            <a:extLst>
              <a:ext uri="{FF2B5EF4-FFF2-40B4-BE49-F238E27FC236}">
                <a16:creationId xmlns:a16="http://schemas.microsoft.com/office/drawing/2014/main" id="{BA1A1B76-39DD-4995-BF0F-042DF7AEB5AE}"/>
              </a:ext>
            </a:extLst>
          </p:cNvPr>
          <p:cNvSpPr/>
          <p:nvPr/>
        </p:nvSpPr>
        <p:spPr>
          <a:xfrm>
            <a:off x="3431609"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3" name="Arrow: Pentagon 32">
            <a:extLst>
              <a:ext uri="{FF2B5EF4-FFF2-40B4-BE49-F238E27FC236}">
                <a16:creationId xmlns:a16="http://schemas.microsoft.com/office/drawing/2014/main" id="{742CF9D2-65C7-4987-ABC2-EE9E8FC5139D}"/>
              </a:ext>
            </a:extLst>
          </p:cNvPr>
          <p:cNvSpPr/>
          <p:nvPr/>
        </p:nvSpPr>
        <p:spPr>
          <a:xfrm>
            <a:off x="2747902"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4" name="Arrow: Pentagon 33">
            <a:extLst>
              <a:ext uri="{FF2B5EF4-FFF2-40B4-BE49-F238E27FC236}">
                <a16:creationId xmlns:a16="http://schemas.microsoft.com/office/drawing/2014/main" id="{3E500C50-A433-4755-B827-049DBE48D5B0}"/>
              </a:ext>
            </a:extLst>
          </p:cNvPr>
          <p:cNvSpPr/>
          <p:nvPr/>
        </p:nvSpPr>
        <p:spPr>
          <a:xfrm>
            <a:off x="14439" y="1133857"/>
            <a:ext cx="334036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5" name="Arrow: Pentagon 34">
            <a:extLst>
              <a:ext uri="{FF2B5EF4-FFF2-40B4-BE49-F238E27FC236}">
                <a16:creationId xmlns:a16="http://schemas.microsoft.com/office/drawing/2014/main" id="{EB3C1CC4-3C3F-457A-BED1-314BE27AEFFD}"/>
              </a:ext>
            </a:extLst>
          </p:cNvPr>
          <p:cNvSpPr/>
          <p:nvPr/>
        </p:nvSpPr>
        <p:spPr>
          <a:xfrm>
            <a:off x="0" y="1133857"/>
            <a:ext cx="323392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6" name="Content Placeholder 2">
            <a:extLst>
              <a:ext uri="{FF2B5EF4-FFF2-40B4-BE49-F238E27FC236}">
                <a16:creationId xmlns:a16="http://schemas.microsoft.com/office/drawing/2014/main" id="{C4CBFDCF-E466-491D-925D-BDF0C17BC0E8}"/>
              </a:ext>
            </a:extLst>
          </p:cNvPr>
          <p:cNvSpPr>
            <a:spLocks noGrp="1"/>
          </p:cNvSpPr>
          <p:nvPr>
            <p:ph sz="half" idx="21" hasCustomPrompt="1"/>
          </p:nvPr>
        </p:nvSpPr>
        <p:spPr>
          <a:xfrm>
            <a:off x="429768" y="1704267"/>
            <a:ext cx="2751685" cy="4216400"/>
          </a:xfrm>
          <a:prstGeom prst="rect">
            <a:avLst/>
          </a:prstGeom>
        </p:spPr>
        <p:txBody>
          <a:bodyPr>
            <a:noAutofit/>
          </a:bodyPr>
          <a:lstStyle>
            <a:lvl1pPr marL="0" indent="9525" algn="l">
              <a:buFont typeface="Menlo-BoldItalic"/>
              <a:buNone/>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7" name="Text Placeholder 5">
            <a:extLst>
              <a:ext uri="{FF2B5EF4-FFF2-40B4-BE49-F238E27FC236}">
                <a16:creationId xmlns:a16="http://schemas.microsoft.com/office/drawing/2014/main" id="{C3FD2A8F-EA54-40B4-8D83-46D7CC5C6BC5}"/>
              </a:ext>
            </a:extLst>
          </p:cNvPr>
          <p:cNvSpPr>
            <a:spLocks noGrp="1"/>
          </p:cNvSpPr>
          <p:nvPr>
            <p:ph type="body" sz="quarter" idx="12"/>
          </p:nvPr>
        </p:nvSpPr>
        <p:spPr>
          <a:xfrm>
            <a:off x="429768" y="1172845"/>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39" name="Text Placeholder 5">
            <a:extLst>
              <a:ext uri="{FF2B5EF4-FFF2-40B4-BE49-F238E27FC236}">
                <a16:creationId xmlns:a16="http://schemas.microsoft.com/office/drawing/2014/main" id="{5AE64BF5-C095-48E2-9C95-104760743544}"/>
              </a:ext>
            </a:extLst>
          </p:cNvPr>
          <p:cNvSpPr>
            <a:spLocks noGrp="1"/>
          </p:cNvSpPr>
          <p:nvPr>
            <p:ph type="body" sz="quarter" idx="20"/>
          </p:nvPr>
        </p:nvSpPr>
        <p:spPr>
          <a:xfrm>
            <a:off x="3402596"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0" name="Content Placeholder 2">
            <a:extLst>
              <a:ext uri="{FF2B5EF4-FFF2-40B4-BE49-F238E27FC236}">
                <a16:creationId xmlns:a16="http://schemas.microsoft.com/office/drawing/2014/main" id="{84DBD127-A243-4F70-8050-A68F5B588205}"/>
              </a:ext>
            </a:extLst>
          </p:cNvPr>
          <p:cNvSpPr>
            <a:spLocks noGrp="1"/>
          </p:cNvSpPr>
          <p:nvPr>
            <p:ph sz="half" idx="23" hasCustomPrompt="1"/>
          </p:nvPr>
        </p:nvSpPr>
        <p:spPr>
          <a:xfrm>
            <a:off x="3402596"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1" name="Text Placeholder 5">
            <a:extLst>
              <a:ext uri="{FF2B5EF4-FFF2-40B4-BE49-F238E27FC236}">
                <a16:creationId xmlns:a16="http://schemas.microsoft.com/office/drawing/2014/main" id="{DEF61145-2F5F-42C5-8B0D-283B2737FC7D}"/>
              </a:ext>
            </a:extLst>
          </p:cNvPr>
          <p:cNvSpPr>
            <a:spLocks noGrp="1"/>
          </p:cNvSpPr>
          <p:nvPr>
            <p:ph type="body" sz="quarter" idx="24"/>
          </p:nvPr>
        </p:nvSpPr>
        <p:spPr>
          <a:xfrm>
            <a:off x="6416255"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2" name="Content Placeholder 2">
            <a:extLst>
              <a:ext uri="{FF2B5EF4-FFF2-40B4-BE49-F238E27FC236}">
                <a16:creationId xmlns:a16="http://schemas.microsoft.com/office/drawing/2014/main" id="{B1C8D317-543E-4E6B-B704-4C30F0D1F09C}"/>
              </a:ext>
            </a:extLst>
          </p:cNvPr>
          <p:cNvSpPr>
            <a:spLocks noGrp="1"/>
          </p:cNvSpPr>
          <p:nvPr>
            <p:ph sz="half" idx="25" hasCustomPrompt="1"/>
          </p:nvPr>
        </p:nvSpPr>
        <p:spPr>
          <a:xfrm>
            <a:off x="6416255"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3" name="Text Placeholder 5">
            <a:extLst>
              <a:ext uri="{FF2B5EF4-FFF2-40B4-BE49-F238E27FC236}">
                <a16:creationId xmlns:a16="http://schemas.microsoft.com/office/drawing/2014/main" id="{E850BB7C-FBF2-4C42-A070-56F456CFF5DF}"/>
              </a:ext>
            </a:extLst>
          </p:cNvPr>
          <p:cNvSpPr>
            <a:spLocks noGrp="1"/>
          </p:cNvSpPr>
          <p:nvPr>
            <p:ph type="body" sz="quarter" idx="26"/>
          </p:nvPr>
        </p:nvSpPr>
        <p:spPr>
          <a:xfrm>
            <a:off x="9429913"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4" name="Content Placeholder 2">
            <a:extLst>
              <a:ext uri="{FF2B5EF4-FFF2-40B4-BE49-F238E27FC236}">
                <a16:creationId xmlns:a16="http://schemas.microsoft.com/office/drawing/2014/main" id="{AA987D2E-C448-445C-BDE9-AD0EE26745A7}"/>
              </a:ext>
            </a:extLst>
          </p:cNvPr>
          <p:cNvSpPr>
            <a:spLocks noGrp="1"/>
          </p:cNvSpPr>
          <p:nvPr>
            <p:ph sz="half" idx="27" hasCustomPrompt="1"/>
          </p:nvPr>
        </p:nvSpPr>
        <p:spPr>
          <a:xfrm>
            <a:off x="9429913"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3" name="Title 2">
            <a:extLst>
              <a:ext uri="{FF2B5EF4-FFF2-40B4-BE49-F238E27FC236}">
                <a16:creationId xmlns:a16="http://schemas.microsoft.com/office/drawing/2014/main" id="{570133C8-9C18-3D2E-1CE7-396BEAAFA7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176280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terior_Title, 3 text box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5349710"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199900" y="325438"/>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6200405" y="2237899"/>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199395" y="4150360"/>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Tree>
    <p:extLst>
      <p:ext uri="{BB962C8B-B14F-4D97-AF65-F5344CB8AC3E}">
        <p14:creationId xmlns:p14="http://schemas.microsoft.com/office/powerpoint/2010/main" val="237241361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179877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nterior_Title, 3 text boxes, gra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05357-16AF-5C43-81CA-C37045853C36}"/>
              </a:ext>
            </a:extLst>
          </p:cNvPr>
          <p:cNvSpPr/>
          <p:nvPr/>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5182106" y="325438"/>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5182611" y="2237899"/>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5181601" y="4150360"/>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9" name="Title Placeholder 1">
            <a:extLst>
              <a:ext uri="{FF2B5EF4-FFF2-40B4-BE49-F238E27FC236}">
                <a16:creationId xmlns:a16="http://schemas.microsoft.com/office/drawing/2014/main" id="{13919E08-82D2-4516-BE04-BDC691CBCD55}"/>
              </a:ext>
            </a:extLst>
          </p:cNvPr>
          <p:cNvSpPr txBox="1">
            <a:spLocks/>
          </p:cNvSpPr>
          <p:nvPr/>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95553931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nterior_Title, 3 text boxes, gray_background_0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49BB82-0A65-CA42-A2B2-20C81C166885}"/>
              </a:ext>
            </a:extLst>
          </p:cNvPr>
          <p:cNvSpPr/>
          <p:nvPr/>
        </p:nvSpPr>
        <p:spPr>
          <a:xfrm>
            <a:off x="10911840" y="6390640"/>
            <a:ext cx="1280160" cy="46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 name="Rectangle 1">
            <a:extLst>
              <a:ext uri="{FF2B5EF4-FFF2-40B4-BE49-F238E27FC236}">
                <a16:creationId xmlns:a16="http://schemas.microsoft.com/office/drawing/2014/main" id="{9E905357-16AF-5C43-81CA-C37045853C36}"/>
              </a:ext>
            </a:extLst>
          </p:cNvPr>
          <p:cNvSpPr/>
          <p:nvPr/>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999734" y="325438"/>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7000239" y="2237899"/>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999229" y="4150360"/>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5" name="Picture Placeholder 4">
            <a:extLst>
              <a:ext uri="{FF2B5EF4-FFF2-40B4-BE49-F238E27FC236}">
                <a16:creationId xmlns:a16="http://schemas.microsoft.com/office/drawing/2014/main" id="{34960A28-09C5-2F4B-9512-CCE665D0B051}"/>
              </a:ext>
            </a:extLst>
          </p:cNvPr>
          <p:cNvSpPr>
            <a:spLocks noGrp="1"/>
          </p:cNvSpPr>
          <p:nvPr>
            <p:ph type="pic" sz="quarter" idx="25"/>
          </p:nvPr>
        </p:nvSpPr>
        <p:spPr>
          <a:xfrm>
            <a:off x="4450080" y="325437"/>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2" name="Picture Placeholder 4">
            <a:extLst>
              <a:ext uri="{FF2B5EF4-FFF2-40B4-BE49-F238E27FC236}">
                <a16:creationId xmlns:a16="http://schemas.microsoft.com/office/drawing/2014/main" id="{D1052F64-0E18-7F4F-93BE-CFD083CFB17E}"/>
              </a:ext>
            </a:extLst>
          </p:cNvPr>
          <p:cNvSpPr>
            <a:spLocks noGrp="1"/>
          </p:cNvSpPr>
          <p:nvPr>
            <p:ph type="pic" sz="quarter" idx="26"/>
          </p:nvPr>
        </p:nvSpPr>
        <p:spPr>
          <a:xfrm>
            <a:off x="4450080" y="2237899"/>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3" name="Picture Placeholder 4">
            <a:extLst>
              <a:ext uri="{FF2B5EF4-FFF2-40B4-BE49-F238E27FC236}">
                <a16:creationId xmlns:a16="http://schemas.microsoft.com/office/drawing/2014/main" id="{F4D31BD7-1689-254A-9387-CE6D930ECC32}"/>
              </a:ext>
            </a:extLst>
          </p:cNvPr>
          <p:cNvSpPr>
            <a:spLocks noGrp="1"/>
          </p:cNvSpPr>
          <p:nvPr>
            <p:ph type="pic" sz="quarter" idx="27"/>
          </p:nvPr>
        </p:nvSpPr>
        <p:spPr>
          <a:xfrm>
            <a:off x="4450080" y="4149052"/>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4" name="Title Placeholder 1">
            <a:extLst>
              <a:ext uri="{FF2B5EF4-FFF2-40B4-BE49-F238E27FC236}">
                <a16:creationId xmlns:a16="http://schemas.microsoft.com/office/drawing/2014/main" id="{2CFC744D-BA89-4553-8958-A6AA192DFF4B}"/>
              </a:ext>
            </a:extLst>
          </p:cNvPr>
          <p:cNvSpPr txBox="1">
            <a:spLocks/>
          </p:cNvSpPr>
          <p:nvPr/>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66157565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Interior_Blank_no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00976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48773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40410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973654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723582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81231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31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997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2887149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993318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31830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87666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3042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08613841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image" Target="../media/image6.sv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image" Target="../media/image5.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486991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8970923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8F648-E5F3-03C2-84BD-460F0D422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7F7D7-94E7-70D2-6EEE-953A50A0C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0044-60A5-2F18-9E85-5394D06AA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ABB190-D8D6-2C44-AFFB-3384F3D071A3}" type="datetimeFigureOut">
              <a:rPr lang="en-US" smtClean="0"/>
              <a:t>9/29/2025</a:t>
            </a:fld>
            <a:endParaRPr lang="en-US"/>
          </a:p>
        </p:txBody>
      </p:sp>
      <p:sp>
        <p:nvSpPr>
          <p:cNvPr id="5" name="Footer Placeholder 4">
            <a:extLst>
              <a:ext uri="{FF2B5EF4-FFF2-40B4-BE49-F238E27FC236}">
                <a16:creationId xmlns:a16="http://schemas.microsoft.com/office/drawing/2014/main" id="{E4D3CF66-7C3E-AB64-D43B-614D9C4EA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04EFE-C847-930E-9E42-37595ADBC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051490-0609-3547-9BF6-619BD22051C4}" type="slidenum">
              <a:rPr lang="en-US" smtClean="0"/>
              <a:t>‹#›</a:t>
            </a:fld>
            <a:endParaRPr lang="en-US"/>
          </a:p>
        </p:txBody>
      </p:sp>
    </p:spTree>
    <p:extLst>
      <p:ext uri="{BB962C8B-B14F-4D97-AF65-F5344CB8AC3E}">
        <p14:creationId xmlns:p14="http://schemas.microsoft.com/office/powerpoint/2010/main" val="42681484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DBCAF13-65E2-2702-0599-165FE2F75BA4}"/>
              </a:ext>
            </a:extLst>
          </p:cNvPr>
          <p:cNvPicPr>
            <a:picLocks noChangeAspect="1"/>
          </p:cNvPicPr>
          <p:nvPr/>
        </p:nvPicPr>
        <p:blipFill rotWithShape="1">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rcRect l="34450" t="45808" r="34450" b="45808"/>
          <a:stretch/>
        </p:blipFill>
        <p:spPr>
          <a:xfrm>
            <a:off x="309437" y="6435916"/>
            <a:ext cx="1360751" cy="283464"/>
          </a:xfrm>
          <a:prstGeom prst="rect">
            <a:avLst/>
          </a:prstGeom>
        </p:spPr>
      </p:pic>
      <p:sp>
        <p:nvSpPr>
          <p:cNvPr id="2" name="Title Placeholder 1">
            <a:extLst>
              <a:ext uri="{FF2B5EF4-FFF2-40B4-BE49-F238E27FC236}">
                <a16:creationId xmlns:a16="http://schemas.microsoft.com/office/drawing/2014/main" id="{FEFD82C8-F7C8-4425-94BC-A9EFEAE91233}"/>
              </a:ext>
            </a:extLst>
          </p:cNvPr>
          <p:cNvSpPr>
            <a:spLocks noGrp="1"/>
          </p:cNvSpPr>
          <p:nvPr>
            <p:ph type="title"/>
          </p:nvPr>
        </p:nvSpPr>
        <p:spPr>
          <a:xfrm>
            <a:off x="428625" y="474786"/>
            <a:ext cx="11334750" cy="399806"/>
          </a:xfrm>
          <a:prstGeom prst="rect">
            <a:avLst/>
          </a:prstGeom>
        </p:spPr>
        <p:txBody>
          <a:bodyPr vert="horz" lIns="0" tIns="45720" rIns="0" bIns="4572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5DC887EF-267A-440B-BF96-CB074D2ABD92}"/>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a:p>
        </p:txBody>
      </p:sp>
      <p:sp>
        <p:nvSpPr>
          <p:cNvPr id="8" name="Text Placeholder 7">
            <a:extLst>
              <a:ext uri="{FF2B5EF4-FFF2-40B4-BE49-F238E27FC236}">
                <a16:creationId xmlns:a16="http://schemas.microsoft.com/office/drawing/2014/main" id="{F140E9B6-8ADF-4F88-9FFC-2A98A7D8F88D}"/>
              </a:ext>
            </a:extLst>
          </p:cNvPr>
          <p:cNvSpPr>
            <a:spLocks noGrp="1"/>
          </p:cNvSpPr>
          <p:nvPr>
            <p:ph type="body" idx="1"/>
          </p:nvPr>
        </p:nvSpPr>
        <p:spPr>
          <a:xfrm>
            <a:off x="428625" y="1570647"/>
            <a:ext cx="11334750" cy="481256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46C6021-90FA-4BD4-BBC4-61EC9570A17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Tree>
    <p:extLst>
      <p:ext uri="{BB962C8B-B14F-4D97-AF65-F5344CB8AC3E}">
        <p14:creationId xmlns:p14="http://schemas.microsoft.com/office/powerpoint/2010/main" val="42540257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Lst>
  <p:txStyles>
    <p:titleStyle>
      <a:lvl1pPr algn="l" defTabSz="914400"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lang="en-US" sz="1800" b="0" i="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1pPr>
      <a:lvl2pPr marL="184150" indent="-184150" algn="l" defTabSz="914400" rtl="0" eaLnBrk="1" latinLnBrk="0" hangingPunct="1">
        <a:lnSpc>
          <a:spcPct val="90000"/>
        </a:lnSpc>
        <a:spcBef>
          <a:spcPts val="1200"/>
        </a:spcBef>
        <a:buClr>
          <a:schemeClr val="tx2"/>
        </a:buClr>
        <a:buFont typeface="Arial" panose="020B0604020202020204" pitchFamily="34" charset="0"/>
        <a:buChar char="•"/>
        <a:defRPr lang="en-US" sz="16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2pPr>
      <a:lvl3pPr marL="369888" indent="-193675"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4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3pPr>
      <a:lvl4pPr marL="544513" indent="-184150"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2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4pPr>
      <a:lvl5pPr marL="695325" indent="-176213" algn="l" defTabSz="914400" rtl="0" eaLnBrk="1" latinLnBrk="0" hangingPunct="1">
        <a:lnSpc>
          <a:spcPct val="90000"/>
        </a:lnSpc>
        <a:spcBef>
          <a:spcPts val="600"/>
        </a:spcBef>
        <a:buFont typeface="Arial" panose="020B0604020202020204" pitchFamily="34" charset="0"/>
        <a:buChar char="•"/>
        <a:defRPr lang="en-US" sz="1200" b="0" kern="1200" dirty="0">
          <a:solidFill>
            <a:schemeClr val="bg2"/>
          </a:solidFill>
          <a:latin typeface="Century Gothic" panose="020B050202020202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9/29/2025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81068584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23.png"/><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image" Target="../media/image32.png"/><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3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hyperlink" Target="https://lgads.tv/resource/seasons-streamings-holiday-shopping-tv-viewing-trends-in-2025/" TargetMode="External"/><Relationship Id="rId5" Type="http://schemas.openxmlformats.org/officeDocument/2006/relationships/image" Target="../media/image39.pn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png"/><Relationship Id="rId7" Type="http://schemas.openxmlformats.org/officeDocument/2006/relationships/hyperlink" Target="https://lgads.tv/resource/seasons-streamings-holiday-shopping-tv-viewing-trends-in-2025/"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3.png"/><Relationship Id="rId7" Type="http://schemas.openxmlformats.org/officeDocument/2006/relationships/image" Target="../media/image47.png"/><Relationship Id="rId12"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46.png"/><Relationship Id="rId11" Type="http://schemas.openxmlformats.org/officeDocument/2006/relationships/hyperlink" Target="https://lgads.tv/resource/seasons-streamings-holiday-shopping-tv-viewing-trends-in-2025/" TargetMode="External"/><Relationship Id="rId5" Type="http://schemas.openxmlformats.org/officeDocument/2006/relationships/image" Target="../media/image45.png"/><Relationship Id="rId10" Type="http://schemas.openxmlformats.org/officeDocument/2006/relationships/hyperlink" Target="https://thevab.com/insight/shoppable-tv?utm_source=Holiday-Retail-2025&amp;utm_medium=vab-insights&amp;utm_campaign=" TargetMode="External"/><Relationship Id="rId4" Type="http://schemas.openxmlformats.org/officeDocument/2006/relationships/image" Target="../media/image44.pn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0.png"/><Relationship Id="rId3" Type="http://schemas.openxmlformats.org/officeDocument/2006/relationships/image" Target="../media/image50.jpeg"/><Relationship Id="rId7" Type="http://schemas.openxmlformats.org/officeDocument/2006/relationships/image" Target="../media/image53.png"/><Relationship Id="rId12" Type="http://schemas.openxmlformats.org/officeDocument/2006/relationships/hyperlink" Target="https://lgads.tv/resource/seasons-streamings-holiday-shopping-tv-viewing-trends-in-2025/"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23.pn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38.xml"/><Relationship Id="rId5" Type="http://schemas.openxmlformats.org/officeDocument/2006/relationships/image" Target="../media/image23.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hyperlink" Target="https://thevab.com/insight/best-in-show?utm_source=holiday-retail-2025&amp;utm_medium=vab-insights&amp;utm_campaign=" TargetMode="External"/><Relationship Id="rId13" Type="http://schemas.openxmlformats.org/officeDocument/2006/relationships/image" Target="../media/image23.png"/><Relationship Id="rId3" Type="http://schemas.openxmlformats.org/officeDocument/2006/relationships/hyperlink" Target="https://thevab.com/insight/shoppable-tv?utm_source=holiday-retail-2025&amp;utm_medium=vab-insights&amp;utm_campaign=" TargetMode="External"/><Relationship Id="rId7" Type="http://schemas.openxmlformats.org/officeDocument/2006/relationships/image" Target="../media/image62.png"/><Relationship Id="rId12" Type="http://schemas.openxmlformats.org/officeDocument/2006/relationships/image" Target="../media/image64.png"/><Relationship Id="rId17" Type="http://schemas.openxmlformats.org/officeDocument/2006/relationships/image" Target="../media/image66.png"/><Relationship Id="rId2" Type="http://schemas.openxmlformats.org/officeDocument/2006/relationships/hyperlink" Target="https://thevab.com/insight/power-of-premium-video?utm_source=holiday-retail-2025&amp;utm_medium=vab-insights&amp;utm_campaign=" TargetMode="External"/><Relationship Id="rId16" Type="http://schemas.openxmlformats.org/officeDocument/2006/relationships/image" Target="../media/image65.png"/><Relationship Id="rId1" Type="http://schemas.openxmlformats.org/officeDocument/2006/relationships/slideLayout" Target="../slideLayouts/slideLayout38.xml"/><Relationship Id="rId6" Type="http://schemas.openxmlformats.org/officeDocument/2006/relationships/image" Target="../media/image61.png"/><Relationship Id="rId11" Type="http://schemas.openxmlformats.org/officeDocument/2006/relationships/hyperlink" Target="https://thevab.com/deib-marketing-resources?utm_source=holiday-retail-2025&amp;utm_medium=vab-insights&amp;utm_campaign=" TargetMode="External"/><Relationship Id="rId5" Type="http://schemas.openxmlformats.org/officeDocument/2006/relationships/image" Target="../media/image60.png"/><Relationship Id="rId15" Type="http://schemas.openxmlformats.org/officeDocument/2006/relationships/hyperlink" Target="https://thevab.com/insight/shortening-path-purchase?utm_source=holiday-retail-2025&amp;utm_medium=vab-insights&amp;utm_campaign=" TargetMode="External"/><Relationship Id="rId10" Type="http://schemas.openxmlformats.org/officeDocument/2006/relationships/hyperlink" Target="https://thevab.com/team-board" TargetMode="External"/><Relationship Id="rId4" Type="http://schemas.openxmlformats.org/officeDocument/2006/relationships/hyperlink" Target="https://thevab.com/insight/how-should-i-advertise-through-tariffs?utm_source=holiday-retail-2025&amp;utm_medium=vab-insights&amp;utm_campaign=" TargetMode="External"/><Relationship Id="rId9" Type="http://schemas.openxmlformats.org/officeDocument/2006/relationships/image" Target="../media/image63.png"/><Relationship Id="rId14" Type="http://schemas.openxmlformats.org/officeDocument/2006/relationships/hyperlink" Target="https://thevab.com/insight/holiday-shopping-2022?utm_source=holiday-retail-2025&amp;utm_medium=vab-insights&amp;utm_campaig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thevab.com/" TargetMode="External"/><Relationship Id="rId1" Type="http://schemas.openxmlformats.org/officeDocument/2006/relationships/slideLayout" Target="../slideLayouts/slideLayout38.xml"/><Relationship Id="rId5" Type="http://schemas.openxmlformats.org/officeDocument/2006/relationships/image" Target="../media/image23.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9.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26.jpe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A person looking at a phone&#10;&#10;AI-generated content may be incorrect.">
            <a:extLst>
              <a:ext uri="{FF2B5EF4-FFF2-40B4-BE49-F238E27FC236}">
                <a16:creationId xmlns:a16="http://schemas.microsoft.com/office/drawing/2014/main" id="{6B95256A-9007-9CB7-A046-9EE627F8B765}"/>
              </a:ext>
            </a:extLst>
          </p:cNvPr>
          <p:cNvPicPr>
            <a:picLocks noChangeAspect="1"/>
          </p:cNvPicPr>
          <p:nvPr/>
        </p:nvPicPr>
        <p:blipFill>
          <a:blip r:embed="rId3" cstate="print">
            <a:extLst>
              <a:ext uri="{28A0092B-C50C-407E-A947-70E740481C1C}">
                <a14:useLocalDpi xmlns:a14="http://schemas.microsoft.com/office/drawing/2010/main"/>
              </a:ext>
            </a:extLst>
          </a:blip>
          <a:srcRect b="-83"/>
          <a:stretch>
            <a:fillRect/>
          </a:stretch>
        </p:blipFill>
        <p:spPr>
          <a:xfrm>
            <a:off x="6230263" y="0"/>
            <a:ext cx="5961737"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138300" y="3423304"/>
            <a:ext cx="6091963" cy="16363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itchFamily="2" charset="0"/>
                <a:ea typeface="+mn-ea"/>
                <a:cs typeface="+mn-cs"/>
              </a:rPr>
              <a:t>Un</a:t>
            </a:r>
            <a:r>
              <a:rPr lang="en-US" sz="3600" b="1">
                <a:solidFill>
                  <a:srgbClr val="ED3C8D"/>
                </a:solidFill>
                <a:latin typeface="Helvetica" pitchFamily="2" charset="0"/>
                <a:ea typeface="+mn-ea"/>
                <a:cs typeface="+mn-cs"/>
              </a:rPr>
              <a:t>wrapping the Holidays</a:t>
            </a:r>
            <a:br>
              <a:rPr kumimoji="0" lang="en-US" sz="3000" b="1" i="0" u="none" strike="noStrike" kern="1200" cap="none" spc="0" normalizeH="0" baseline="0" noProof="0">
                <a:ln>
                  <a:noFill/>
                </a:ln>
                <a:solidFill>
                  <a:srgbClr val="ED3C8D"/>
                </a:solidFill>
                <a:effectLst/>
                <a:uLnTx/>
                <a:uFillTx/>
                <a:latin typeface="Helvetica" pitchFamily="2" charset="0"/>
                <a:ea typeface="+mn-ea"/>
                <a:cs typeface="+mn-cs"/>
              </a:rPr>
            </a:br>
            <a:r>
              <a:rPr lang="en-US" sz="2600" b="1">
                <a:solidFill>
                  <a:srgbClr val="00BFF2"/>
                </a:solidFill>
                <a:latin typeface="Helvetica" pitchFamily="2" charset="0"/>
                <a:ea typeface="+mn-ea"/>
                <a:cs typeface="+mn-cs"/>
              </a:rPr>
              <a:t>5 Ways Multiscreen TV Brings Festive Cheer to Retailers</a:t>
            </a:r>
            <a:endParaRPr kumimoji="0" lang="en-US" sz="2600" b="1" i="0" u="none" strike="noStrike" kern="1200" cap="none" spc="0" normalizeH="0" baseline="0" noProof="0">
              <a:ln>
                <a:noFill/>
              </a:ln>
              <a:solidFill>
                <a:srgbClr val="00BFF2"/>
              </a:solidFill>
              <a:effectLst/>
              <a:uLnTx/>
              <a:uFillTx/>
              <a:latin typeface="Helvetica" pitchFamily="2" charset="0"/>
              <a:ea typeface="+mn-ea"/>
              <a:cs typeface="+mn-cs"/>
            </a:endParaRPr>
          </a:p>
        </p:txBody>
      </p:sp>
      <p:grpSp>
        <p:nvGrpSpPr>
          <p:cNvPr id="7" name="Group 6">
            <a:extLst>
              <a:ext uri="{FF2B5EF4-FFF2-40B4-BE49-F238E27FC236}">
                <a16:creationId xmlns:a16="http://schemas.microsoft.com/office/drawing/2014/main" id="{BD3F90D8-EC4F-44E3-8868-8951815070FB}"/>
              </a:ext>
            </a:extLst>
          </p:cNvPr>
          <p:cNvGrpSpPr/>
          <p:nvPr/>
        </p:nvGrpSpPr>
        <p:grpSpPr>
          <a:xfrm>
            <a:off x="2287132" y="-2260"/>
            <a:ext cx="3945586"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6230263" y="2677038"/>
            <a:ext cx="5961737"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Tree>
    <p:extLst>
      <p:ext uri="{BB962C8B-B14F-4D97-AF65-F5344CB8AC3E}">
        <p14:creationId xmlns:p14="http://schemas.microsoft.com/office/powerpoint/2010/main" val="7904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59CF1-4068-8F18-C479-53F2CC74B9A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C57847C-F1ED-2CB0-FE24-4D88FECCD067}"/>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A4A8827F-7BAB-221B-7C15-34605FBD84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2B42B1F6-73E5-EEC1-EF0B-8A15E3937AE2}"/>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79FABCC-443E-0726-124A-5C546E6D5D9F}"/>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AE1999BC-E737-7A84-905F-94E1D63F9DDF}"/>
              </a:ext>
            </a:extLst>
          </p:cNvPr>
          <p:cNvSpPr/>
          <p:nvPr/>
        </p:nvSpPr>
        <p:spPr>
          <a:xfrm>
            <a:off x="202019" y="460795"/>
            <a:ext cx="119684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In fact, nearly half of all consumers begin Christmas shopping before November, making it important for marketers to reach audiences early</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CB5AE68F-B4C3-09C8-C3BC-D490248E1ACA}"/>
              </a:ext>
            </a:extLst>
          </p:cNvPr>
          <p:cNvGraphicFramePr/>
          <p:nvPr>
            <p:extLst>
              <p:ext uri="{D42A27DB-BD31-4B8C-83A1-F6EECF244321}">
                <p14:modId xmlns:p14="http://schemas.microsoft.com/office/powerpoint/2010/main" val="499075159"/>
              </p:ext>
            </p:extLst>
          </p:nvPr>
        </p:nvGraphicFramePr>
        <p:xfrm>
          <a:off x="483207" y="2263981"/>
          <a:ext cx="11277661" cy="292745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80F8758A-8330-A181-1E66-4FD3826AB8F1}"/>
              </a:ext>
            </a:extLst>
          </p:cNvPr>
          <p:cNvSpPr/>
          <p:nvPr/>
        </p:nvSpPr>
        <p:spPr>
          <a:xfrm>
            <a:off x="440087" y="6294755"/>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Bankrate,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2025 Holiday Spending Report</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September 2025.</a:t>
            </a:r>
          </a:p>
        </p:txBody>
      </p:sp>
      <p:sp>
        <p:nvSpPr>
          <p:cNvPr id="11" name="Rectangle 10">
            <a:extLst>
              <a:ext uri="{FF2B5EF4-FFF2-40B4-BE49-F238E27FC236}">
                <a16:creationId xmlns:a16="http://schemas.microsoft.com/office/drawing/2014/main" id="{56877507-4959-674B-D875-21C212B52D8F}"/>
              </a:ext>
            </a:extLst>
          </p:cNvPr>
          <p:cNvSpPr/>
          <p:nvPr/>
        </p:nvSpPr>
        <p:spPr>
          <a:xfrm>
            <a:off x="111770" y="1893144"/>
            <a:ext cx="1196846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B1464"/>
                </a:solidFill>
                <a:latin typeface="Helvetica" panose="020B0604020202020204" pitchFamily="34" charset="0"/>
                <a:ea typeface="Calibri" panose="020F0502020204030204" pitchFamily="34" charset="0"/>
                <a:cs typeface="Arial" panose="020B0604020202020204" pitchFamily="34" charset="0"/>
              </a:rPr>
              <a:t>‘When did you start, or plan to start, winter holiday shopping?’</a:t>
            </a:r>
            <a:endParaRPr kumimoji="0" lang="en-US" b="1" i="0" u="sng"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12" name="Right Brace 11">
            <a:extLst>
              <a:ext uri="{FF2B5EF4-FFF2-40B4-BE49-F238E27FC236}">
                <a16:creationId xmlns:a16="http://schemas.microsoft.com/office/drawing/2014/main" id="{50867992-27E0-B145-D8C3-3B1AE044921C}"/>
              </a:ext>
            </a:extLst>
          </p:cNvPr>
          <p:cNvSpPr/>
          <p:nvPr/>
        </p:nvSpPr>
        <p:spPr>
          <a:xfrm rot="5400000">
            <a:off x="3533036" y="2756083"/>
            <a:ext cx="527423" cy="4989444"/>
          </a:xfrm>
          <a:prstGeom prst="rightBrace">
            <a:avLst>
              <a:gd name="adj1" fmla="val 7485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 name="Group 12">
            <a:extLst>
              <a:ext uri="{FF2B5EF4-FFF2-40B4-BE49-F238E27FC236}">
                <a16:creationId xmlns:a16="http://schemas.microsoft.com/office/drawing/2014/main" id="{F56CC055-9694-0C6F-4D3A-CE3E622A37AA}"/>
              </a:ext>
            </a:extLst>
          </p:cNvPr>
          <p:cNvGrpSpPr/>
          <p:nvPr/>
        </p:nvGrpSpPr>
        <p:grpSpPr>
          <a:xfrm>
            <a:off x="3366600" y="5542459"/>
            <a:ext cx="860294" cy="479661"/>
            <a:chOff x="3176232" y="2768008"/>
            <a:chExt cx="860294" cy="479661"/>
          </a:xfrm>
        </p:grpSpPr>
        <p:sp>
          <p:nvSpPr>
            <p:cNvPr id="17" name="Rectangle: Rounded Corners 16">
              <a:extLst>
                <a:ext uri="{FF2B5EF4-FFF2-40B4-BE49-F238E27FC236}">
                  <a16:creationId xmlns:a16="http://schemas.microsoft.com/office/drawing/2014/main" id="{32AFDE70-82C2-F060-9BB9-763F9B157717}"/>
                </a:ext>
              </a:extLst>
            </p:cNvPr>
            <p:cNvSpPr/>
            <p:nvPr/>
          </p:nvSpPr>
          <p:spPr>
            <a:xfrm>
              <a:off x="3270017" y="2768008"/>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F175504-CEC6-0B55-B526-6D3DFDFAD171}"/>
                </a:ext>
              </a:extLst>
            </p:cNvPr>
            <p:cNvSpPr txBox="1"/>
            <p:nvPr/>
          </p:nvSpPr>
          <p:spPr>
            <a:xfrm>
              <a:off x="3176232" y="2807784"/>
              <a:ext cx="8602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49%</a:t>
              </a:r>
            </a:p>
          </p:txBody>
        </p:sp>
      </p:grpSp>
    </p:spTree>
    <p:extLst>
      <p:ext uri="{BB962C8B-B14F-4D97-AF65-F5344CB8AC3E}">
        <p14:creationId xmlns:p14="http://schemas.microsoft.com/office/powerpoint/2010/main" val="173303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23EB-9104-7A39-9812-E604FC93633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AB7130B-F494-2ABF-35CF-BA8F6F95614E}"/>
              </a:ext>
            </a:extLst>
          </p:cNvPr>
          <p:cNvSpPr/>
          <p:nvPr/>
        </p:nvSpPr>
        <p:spPr>
          <a:xfrm>
            <a:off x="-1" y="1709930"/>
            <a:ext cx="12192001" cy="423701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9CDA8A-98E5-2C4C-A06A-8AC923AAE370}"/>
              </a:ext>
            </a:extLst>
          </p:cNvPr>
          <p:cNvSpPr txBox="1"/>
          <p:nvPr/>
        </p:nvSpPr>
        <p:spPr>
          <a:xfrm>
            <a:off x="2569239" y="1804611"/>
            <a:ext cx="7053523"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How Economic Conditions Will Affect Consumers During The Holidays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who agree with the following</a:t>
            </a:r>
            <a:endParaRPr kumimoji="0" lang="en-US" sz="1400" b="0" i="0"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23E6A94-2502-3D63-0DEF-3A8188A7B2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DB6A2F0F-99A0-5401-EA77-26FC708B1A7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919DFBA1-995F-1007-F0F6-2FF09D4528FB}"/>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AE4F2F2D-EE69-4765-C47E-37C9DEF48E8A}"/>
              </a:ext>
            </a:extLst>
          </p:cNvPr>
          <p:cNvSpPr/>
          <p:nvPr/>
        </p:nvSpPr>
        <p:spPr>
          <a:xfrm>
            <a:off x="281764" y="460795"/>
            <a:ext cx="1188871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Cautious consumers are shifting their habits and choosing to shop locally, in bulk and in a timely manner to avoid price increases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303DD1F-FB92-63DF-73A3-0CE472D61B4A}"/>
              </a:ext>
            </a:extLst>
          </p:cNvPr>
          <p:cNvSpPr txBox="1"/>
          <p:nvPr/>
        </p:nvSpPr>
        <p:spPr>
          <a:xfrm>
            <a:off x="426104" y="6208851"/>
            <a:ext cx="11648626"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a:t>
            </a:r>
            <a:r>
              <a:rPr lang="en-US" sz="800">
                <a:solidFill>
                  <a:srgbClr val="1B1464"/>
                </a:solidFill>
                <a:latin typeface="Helvetica" panose="020B0604020202020204" pitchFamily="34" charset="0"/>
                <a:cs typeface="Helvetica" panose="020B0604020202020204" pitchFamily="34" charset="0"/>
              </a:rPr>
              <a:t>MRI-Simmons </a:t>
            </a:r>
            <a:r>
              <a:rPr lang="en-US" sz="800" i="1">
                <a:solidFill>
                  <a:srgbClr val="1B1464"/>
                </a:solidFill>
                <a:latin typeface="Helvetica" panose="020B0604020202020204" pitchFamily="34" charset="0"/>
                <a:cs typeface="Helvetica" panose="020B0604020202020204" pitchFamily="34" charset="0"/>
              </a:rPr>
              <a:t>Q3 2025 Trending Topics Study</a:t>
            </a:r>
            <a:r>
              <a:rPr lang="en-US" sz="800">
                <a:solidFill>
                  <a:srgbClr val="1B1464"/>
                </a:solidFill>
                <a:latin typeface="Helvetica" panose="020B0604020202020204" pitchFamily="34" charset="0"/>
                <a:cs typeface="Helvetica" panose="020B0604020202020204" pitchFamily="34" charset="0"/>
              </a:rPr>
              <a:t>. Based on A18+. Reflects % of respondents who answered ‘somewhat agree’ or ‘strongly agree’. *CivicScience, </a:t>
            </a:r>
            <a:r>
              <a:rPr lang="en-US" sz="800" i="1">
                <a:solidFill>
                  <a:srgbClr val="1B1464"/>
                </a:solidFill>
                <a:latin typeface="Helvetica" panose="020B0604020202020204" pitchFamily="34" charset="0"/>
                <a:cs typeface="Helvetica" panose="020B0604020202020204" pitchFamily="34" charset="0"/>
              </a:rPr>
              <a:t>The State of Holiday Shopping Today Amid Tariff-Driven Uncertainty</a:t>
            </a:r>
            <a:r>
              <a:rPr lang="en-US" sz="800">
                <a:solidFill>
                  <a:srgbClr val="1B1464"/>
                </a:solidFill>
                <a:latin typeface="Helvetica" panose="020B0604020202020204" pitchFamily="34" charset="0"/>
                <a:cs typeface="Helvetica" panose="020B0604020202020204" pitchFamily="34" charset="0"/>
              </a:rPr>
              <a:t>, August 2025</a:t>
            </a:r>
            <a:r>
              <a:rPr lang="en-US" sz="800" i="1">
                <a:solidFill>
                  <a:srgbClr val="1B1464"/>
                </a:solidFill>
                <a:latin typeface="Helvetica" panose="020B0604020202020204" pitchFamily="34" charset="0"/>
                <a:cs typeface="Helvetica" panose="020B0604020202020204" pitchFamily="34" charset="0"/>
              </a:rPr>
              <a:t>.</a:t>
            </a:r>
            <a:r>
              <a:rPr lang="en-US" sz="800">
                <a:solidFill>
                  <a:srgbClr val="1B1464"/>
                </a:solidFill>
                <a:latin typeface="Helvetica" panose="020B0604020202020204" pitchFamily="34" charset="0"/>
                <a:cs typeface="Helvetica" panose="020B0604020202020204" pitchFamily="34" charset="0"/>
              </a:rPr>
              <a:t> </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2" name="TextBox 21">
            <a:extLst>
              <a:ext uri="{FF2B5EF4-FFF2-40B4-BE49-F238E27FC236}">
                <a16:creationId xmlns:a16="http://schemas.microsoft.com/office/drawing/2014/main" id="{B18E1BFB-2BB2-7462-1941-9AF5E28E2C9E}"/>
              </a:ext>
            </a:extLst>
          </p:cNvPr>
          <p:cNvSpPr txBox="1"/>
          <p:nvPr/>
        </p:nvSpPr>
        <p:spPr>
          <a:xfrm>
            <a:off x="457713" y="3949429"/>
            <a:ext cx="2455916" cy="1754326"/>
          </a:xfrm>
          <a:prstGeom prst="rect">
            <a:avLst/>
          </a:prstGeom>
          <a:noFill/>
        </p:spPr>
        <p:txBody>
          <a:bodyPr wrap="square" rtlCol="0">
            <a:spAutoFit/>
          </a:bodyPr>
          <a:lstStyle/>
          <a:p>
            <a:pPr algn="ctr"/>
            <a:r>
              <a:rPr lang="en-US" sz="6000" b="1">
                <a:solidFill>
                  <a:srgbClr val="ED3C8D"/>
                </a:solidFill>
                <a:latin typeface="Helvetica" panose="020B0403020202020204" pitchFamily="34" charset="0"/>
              </a:rPr>
              <a:t>65%</a:t>
            </a:r>
          </a:p>
          <a:p>
            <a:pPr algn="ctr"/>
            <a:r>
              <a:rPr lang="en-US" sz="1600">
                <a:solidFill>
                  <a:srgbClr val="1B1464"/>
                </a:solidFill>
                <a:latin typeface="Helvetica" panose="020B0403020202020204" pitchFamily="34" charset="0"/>
              </a:rPr>
              <a:t>‘Tariffs are encouraging me to </a:t>
            </a:r>
            <a:r>
              <a:rPr lang="en-US" sz="1600" b="1">
                <a:solidFill>
                  <a:srgbClr val="1B1464"/>
                </a:solidFill>
                <a:latin typeface="Helvetica" panose="020B0403020202020204" pitchFamily="34" charset="0"/>
              </a:rPr>
              <a:t>support local businesses</a:t>
            </a:r>
            <a:r>
              <a:rPr lang="en-US" sz="1600">
                <a:solidFill>
                  <a:srgbClr val="1B1464"/>
                </a:solidFill>
                <a:latin typeface="Helvetica" panose="020B0403020202020204" pitchFamily="34" charset="0"/>
              </a:rPr>
              <a:t> more’</a:t>
            </a:r>
          </a:p>
        </p:txBody>
      </p:sp>
      <p:pic>
        <p:nvPicPr>
          <p:cNvPr id="30" name="Picture 29" descr="A blue circle with a store and a dollar sign&#10;&#10;AI-generated content may be incorrect.">
            <a:extLst>
              <a:ext uri="{FF2B5EF4-FFF2-40B4-BE49-F238E27FC236}">
                <a16:creationId xmlns:a16="http://schemas.microsoft.com/office/drawing/2014/main" id="{91561524-561F-19D7-5000-6F4E6B9BF1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5056" y="2407886"/>
            <a:ext cx="1521231" cy="1521231"/>
          </a:xfrm>
          <a:prstGeom prst="rect">
            <a:avLst/>
          </a:prstGeom>
        </p:spPr>
      </p:pic>
      <p:sp>
        <p:nvSpPr>
          <p:cNvPr id="23" name="TextBox 22">
            <a:extLst>
              <a:ext uri="{FF2B5EF4-FFF2-40B4-BE49-F238E27FC236}">
                <a16:creationId xmlns:a16="http://schemas.microsoft.com/office/drawing/2014/main" id="{E89DCDC4-56EF-72A4-1E19-D4ECF57ACC0E}"/>
              </a:ext>
            </a:extLst>
          </p:cNvPr>
          <p:cNvSpPr txBox="1"/>
          <p:nvPr/>
        </p:nvSpPr>
        <p:spPr>
          <a:xfrm>
            <a:off x="3409390" y="3949429"/>
            <a:ext cx="2285541" cy="1824808"/>
          </a:xfrm>
          <a:prstGeom prst="rect">
            <a:avLst/>
          </a:prstGeom>
          <a:noFill/>
        </p:spPr>
        <p:txBody>
          <a:bodyPr wrap="square" rtlCol="0">
            <a:spAutoFit/>
          </a:bodyPr>
          <a:lstStyle/>
          <a:p>
            <a:pPr algn="ctr"/>
            <a:r>
              <a:rPr lang="en-US" sz="6000" b="1">
                <a:solidFill>
                  <a:srgbClr val="ED3C8D"/>
                </a:solidFill>
                <a:latin typeface="Helvetica" panose="020B0403020202020204" pitchFamily="34" charset="0"/>
              </a:rPr>
              <a:t>55%</a:t>
            </a:r>
          </a:p>
          <a:p>
            <a:pPr algn="ctr"/>
            <a:r>
              <a:rPr lang="en-US" sz="1600">
                <a:solidFill>
                  <a:srgbClr val="1B1464"/>
                </a:solidFill>
                <a:latin typeface="Helvetica" panose="020B0403020202020204" pitchFamily="34" charset="0"/>
              </a:rPr>
              <a:t>‘I’ve started </a:t>
            </a:r>
            <a:r>
              <a:rPr lang="en-US" sz="1600" b="1">
                <a:solidFill>
                  <a:srgbClr val="1B1464"/>
                </a:solidFill>
                <a:latin typeface="Helvetica" panose="020B0403020202020204" pitchFamily="34" charset="0"/>
              </a:rPr>
              <a:t>buying in bulk </a:t>
            </a:r>
            <a:r>
              <a:rPr lang="en-US" sz="1600">
                <a:solidFill>
                  <a:srgbClr val="1B1464"/>
                </a:solidFill>
                <a:latin typeface="Helvetica" panose="020B0403020202020204" pitchFamily="34" charset="0"/>
              </a:rPr>
              <a:t>to avoid future price increases’</a:t>
            </a:r>
          </a:p>
        </p:txBody>
      </p:sp>
      <p:pic>
        <p:nvPicPr>
          <p:cNvPr id="32" name="Picture 31" descr="A round icon of a warehouse&#10;&#10;AI-generated content may be incorrect.">
            <a:extLst>
              <a:ext uri="{FF2B5EF4-FFF2-40B4-BE49-F238E27FC236}">
                <a16:creationId xmlns:a16="http://schemas.microsoft.com/office/drawing/2014/main" id="{D4C78899-250B-31AD-9F94-D0677CCDC4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91545" y="2407886"/>
            <a:ext cx="1521231" cy="1521231"/>
          </a:xfrm>
          <a:prstGeom prst="rect">
            <a:avLst/>
          </a:prstGeom>
        </p:spPr>
      </p:pic>
      <p:sp>
        <p:nvSpPr>
          <p:cNvPr id="24" name="TextBox 23">
            <a:extLst>
              <a:ext uri="{FF2B5EF4-FFF2-40B4-BE49-F238E27FC236}">
                <a16:creationId xmlns:a16="http://schemas.microsoft.com/office/drawing/2014/main" id="{6408E462-B703-0933-ACE7-5EC53E418094}"/>
              </a:ext>
            </a:extLst>
          </p:cNvPr>
          <p:cNvSpPr txBox="1"/>
          <p:nvPr/>
        </p:nvSpPr>
        <p:spPr>
          <a:xfrm>
            <a:off x="5770086" y="3949429"/>
            <a:ext cx="3335002" cy="1754326"/>
          </a:xfrm>
          <a:prstGeom prst="rect">
            <a:avLst/>
          </a:prstGeom>
          <a:noFill/>
        </p:spPr>
        <p:txBody>
          <a:bodyPr wrap="square" rtlCol="0">
            <a:spAutoFit/>
          </a:bodyPr>
          <a:lstStyle/>
          <a:p>
            <a:pPr algn="ctr"/>
            <a:r>
              <a:rPr lang="en-US" sz="6000" b="1">
                <a:solidFill>
                  <a:srgbClr val="ED3C8D"/>
                </a:solidFill>
                <a:latin typeface="Helvetica" panose="020B0403020202020204" pitchFamily="34" charset="0"/>
              </a:rPr>
              <a:t>50%</a:t>
            </a:r>
          </a:p>
          <a:p>
            <a:pPr algn="ctr"/>
            <a:r>
              <a:rPr lang="en-US" sz="1600">
                <a:solidFill>
                  <a:srgbClr val="1B1464"/>
                </a:solidFill>
                <a:latin typeface="Helvetica" panose="020B0403020202020204" pitchFamily="34" charset="0"/>
              </a:rPr>
              <a:t> ‘I'm </a:t>
            </a:r>
            <a:r>
              <a:rPr lang="en-US" sz="1600" b="1">
                <a:solidFill>
                  <a:srgbClr val="1B1464"/>
                </a:solidFill>
                <a:latin typeface="Helvetica" panose="020B0403020202020204" pitchFamily="34" charset="0"/>
              </a:rPr>
              <a:t>rushing to buy certain items </a:t>
            </a:r>
            <a:r>
              <a:rPr lang="en-US" sz="1600">
                <a:solidFill>
                  <a:srgbClr val="1B1464"/>
                </a:solidFill>
                <a:latin typeface="Helvetica" panose="020B0403020202020204" pitchFamily="34" charset="0"/>
              </a:rPr>
              <a:t>simply because I'm worried about future price increases’</a:t>
            </a:r>
          </a:p>
        </p:txBody>
      </p:sp>
      <p:pic>
        <p:nvPicPr>
          <p:cNvPr id="34" name="Picture 33" descr="A yellow and blue stopwatch with a long shadow&#10;&#10;AI-generated content may be incorrect.">
            <a:extLst>
              <a:ext uri="{FF2B5EF4-FFF2-40B4-BE49-F238E27FC236}">
                <a16:creationId xmlns:a16="http://schemas.microsoft.com/office/drawing/2014/main" id="{1D14E2AA-9212-20C4-5E30-E770E34B28B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55619" y="2407886"/>
            <a:ext cx="1521231" cy="1521231"/>
          </a:xfrm>
          <a:prstGeom prst="rect">
            <a:avLst/>
          </a:prstGeom>
        </p:spPr>
      </p:pic>
      <p:sp>
        <p:nvSpPr>
          <p:cNvPr id="2" name="TextBox 1">
            <a:extLst>
              <a:ext uri="{FF2B5EF4-FFF2-40B4-BE49-F238E27FC236}">
                <a16:creationId xmlns:a16="http://schemas.microsoft.com/office/drawing/2014/main" id="{8656472F-7ADD-F382-E600-CC4B0BF9E529}"/>
              </a:ext>
            </a:extLst>
          </p:cNvPr>
          <p:cNvSpPr txBox="1"/>
          <p:nvPr/>
        </p:nvSpPr>
        <p:spPr>
          <a:xfrm>
            <a:off x="9032778" y="3949429"/>
            <a:ext cx="2701508" cy="1508105"/>
          </a:xfrm>
          <a:prstGeom prst="rect">
            <a:avLst/>
          </a:prstGeom>
          <a:noFill/>
        </p:spPr>
        <p:txBody>
          <a:bodyPr wrap="square" rtlCol="0">
            <a:spAutoFit/>
          </a:bodyPr>
          <a:lstStyle/>
          <a:p>
            <a:pPr algn="ctr"/>
            <a:r>
              <a:rPr lang="en-US" sz="6000" b="1">
                <a:solidFill>
                  <a:srgbClr val="ED3C8D"/>
                </a:solidFill>
                <a:latin typeface="Helvetica" panose="020B0403020202020204" pitchFamily="34" charset="0"/>
              </a:rPr>
              <a:t>34%</a:t>
            </a:r>
          </a:p>
          <a:p>
            <a:pPr algn="ctr"/>
            <a:r>
              <a:rPr lang="en-US" sz="1600">
                <a:solidFill>
                  <a:srgbClr val="1B1464"/>
                </a:solidFill>
                <a:latin typeface="Helvetica" panose="020B0403020202020204" pitchFamily="34" charset="0"/>
              </a:rPr>
              <a:t>‘Tariffs </a:t>
            </a:r>
            <a:r>
              <a:rPr lang="en-US" sz="1600" b="1">
                <a:solidFill>
                  <a:srgbClr val="1B1464"/>
                </a:solidFill>
                <a:latin typeface="Helvetica" panose="020B0403020202020204" pitchFamily="34" charset="0"/>
              </a:rPr>
              <a:t>haven’t affected </a:t>
            </a:r>
            <a:r>
              <a:rPr lang="en-US" sz="1600">
                <a:solidFill>
                  <a:srgbClr val="1B1464"/>
                </a:solidFill>
                <a:latin typeface="Helvetica" panose="020B0403020202020204" pitchFamily="34" charset="0"/>
              </a:rPr>
              <a:t>how or when I buy gifts’*</a:t>
            </a:r>
          </a:p>
        </p:txBody>
      </p:sp>
      <p:pic>
        <p:nvPicPr>
          <p:cNvPr id="4" name="Picture 3" descr="A blue circle with a pink bow and stars&#10;&#10;AI-generated content may be incorrect.">
            <a:extLst>
              <a:ext uri="{FF2B5EF4-FFF2-40B4-BE49-F238E27FC236}">
                <a16:creationId xmlns:a16="http://schemas.microsoft.com/office/drawing/2014/main" id="{86414084-E47C-E51D-EC43-2E818268E7D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622917" y="2407886"/>
            <a:ext cx="1521231" cy="1521231"/>
          </a:xfrm>
          <a:prstGeom prst="rect">
            <a:avLst/>
          </a:prstGeom>
        </p:spPr>
      </p:pic>
    </p:spTree>
    <p:extLst>
      <p:ext uri="{BB962C8B-B14F-4D97-AF65-F5344CB8AC3E}">
        <p14:creationId xmlns:p14="http://schemas.microsoft.com/office/powerpoint/2010/main" val="127846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26DA3-8386-DDC2-E832-B22FD2D2D3C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D3B1BF5-55FB-080A-6621-60178FCA760A}"/>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589584F3-FAE6-6279-D068-F93423FD12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CCB57296-FBFC-2365-883E-238A7FBC0AFB}"/>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179FDB7-48B3-DBAB-BD5B-B6803CF90541}"/>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3A60894E-6B26-BA06-FF51-EE917D64AE7A}"/>
              </a:ext>
            </a:extLst>
          </p:cNvPr>
          <p:cNvSpPr/>
          <p:nvPr/>
        </p:nvSpPr>
        <p:spPr>
          <a:xfrm>
            <a:off x="207335" y="429045"/>
            <a:ext cx="1198466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Consumers prioritize spending on meaningful holiday traditions, underscoring the importance of staying resilient even with tight budgets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669BB1E9-050E-2EDB-014C-CDD596A4F6F9}"/>
              </a:ext>
            </a:extLst>
          </p:cNvPr>
          <p:cNvSpPr txBox="1"/>
          <p:nvPr/>
        </p:nvSpPr>
        <p:spPr>
          <a:xfrm>
            <a:off x="472837" y="6297262"/>
            <a:ext cx="11648626" cy="21544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t>Source: </a:t>
            </a:r>
            <a:r>
              <a:rPr lang="en-US" sz="800" kern="100">
                <a:solidFill>
                  <a:srgbClr val="002060"/>
                </a:solidFill>
                <a:latin typeface="Helvetica" panose="020B0403020202020204" pitchFamily="34" charset="0"/>
                <a:ea typeface="Aptos" panose="020B0004020202020204" pitchFamily="34" charset="0"/>
                <a:cs typeface="Heebo" pitchFamily="2" charset="-79"/>
              </a:rPr>
              <a:t>Inmar Intelligence</a:t>
            </a:r>
            <a:r>
              <a:rPr lang="en-US" sz="800" i="1" kern="100">
                <a:solidFill>
                  <a:srgbClr val="002060"/>
                </a:solidFill>
                <a:latin typeface="Helvetica" panose="020B0403020202020204" pitchFamily="34" charset="0"/>
                <a:ea typeface="Aptos" panose="020B0004020202020204" pitchFamily="34" charset="0"/>
                <a:cs typeface="Heebo" pitchFamily="2" charset="-79"/>
              </a:rPr>
              <a:t>, 2025 Holiday Commerce Forecast</a:t>
            </a:r>
            <a:r>
              <a:rPr lang="en-US" sz="800" kern="100">
                <a:solidFill>
                  <a:srgbClr val="002060"/>
                </a:solidFill>
                <a:latin typeface="Helvetica" panose="020B0403020202020204" pitchFamily="34" charset="0"/>
                <a:ea typeface="Aptos" panose="020B0004020202020204" pitchFamily="34" charset="0"/>
                <a:cs typeface="Heebo" pitchFamily="2" charset="-79"/>
              </a:rPr>
              <a:t>, July 2025.</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cs typeface="Heebo" pitchFamily="2" charset="-79"/>
            </a:endParaRPr>
          </a:p>
        </p:txBody>
      </p:sp>
      <p:graphicFrame>
        <p:nvGraphicFramePr>
          <p:cNvPr id="2" name="Chart 1">
            <a:extLst>
              <a:ext uri="{FF2B5EF4-FFF2-40B4-BE49-F238E27FC236}">
                <a16:creationId xmlns:a16="http://schemas.microsoft.com/office/drawing/2014/main" id="{31F3B140-3947-58F9-8A5D-1DF42A379001}"/>
              </a:ext>
            </a:extLst>
          </p:cNvPr>
          <p:cNvGraphicFramePr/>
          <p:nvPr>
            <p:extLst>
              <p:ext uri="{D42A27DB-BD31-4B8C-83A1-F6EECF244321}">
                <p14:modId xmlns:p14="http://schemas.microsoft.com/office/powerpoint/2010/main" val="3778116256"/>
              </p:ext>
            </p:extLst>
          </p:nvPr>
        </p:nvGraphicFramePr>
        <p:xfrm>
          <a:off x="985839" y="1673437"/>
          <a:ext cx="10015536" cy="437782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473B810-3D5E-A85D-BCBF-8A4AE5F33B47}"/>
              </a:ext>
            </a:extLst>
          </p:cNvPr>
          <p:cNvSpPr txBox="1"/>
          <p:nvPr/>
        </p:nvSpPr>
        <p:spPr>
          <a:xfrm>
            <a:off x="2569239" y="1804611"/>
            <a:ext cx="7053523"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'Non-Negotiable’ Categories Consumers Will Preserve Spending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of respondents</a:t>
            </a:r>
          </a:p>
        </p:txBody>
      </p:sp>
    </p:spTree>
    <p:extLst>
      <p:ext uri="{BB962C8B-B14F-4D97-AF65-F5344CB8AC3E}">
        <p14:creationId xmlns:p14="http://schemas.microsoft.com/office/powerpoint/2010/main" val="72548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983B5-F534-390B-98B7-BE257B0BE17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1EB7D84-4760-6FB1-A244-98CA287A562E}"/>
              </a:ext>
            </a:extLst>
          </p:cNvPr>
          <p:cNvGrpSpPr/>
          <p:nvPr/>
        </p:nvGrpSpPr>
        <p:grpSpPr>
          <a:xfrm>
            <a:off x="8968221" y="1669158"/>
            <a:ext cx="3223779" cy="4522128"/>
            <a:chOff x="0" y="1669158"/>
            <a:chExt cx="3223779" cy="4522128"/>
          </a:xfrm>
        </p:grpSpPr>
        <p:sp>
          <p:nvSpPr>
            <p:cNvPr id="9" name="Rectangle 8">
              <a:extLst>
                <a:ext uri="{FF2B5EF4-FFF2-40B4-BE49-F238E27FC236}">
                  <a16:creationId xmlns:a16="http://schemas.microsoft.com/office/drawing/2014/main" id="{D860E951-B6D2-752D-A12C-41820AF6FA9D}"/>
                </a:ext>
              </a:extLst>
            </p:cNvPr>
            <p:cNvSpPr/>
            <p:nvPr/>
          </p:nvSpPr>
          <p:spPr>
            <a:xfrm>
              <a:off x="0" y="1669158"/>
              <a:ext cx="3223779" cy="4522128"/>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DFB1F31-4040-CA8B-4354-995C90A619F3}"/>
                </a:ext>
              </a:extLst>
            </p:cNvPr>
            <p:cNvSpPr txBox="1"/>
            <p:nvPr/>
          </p:nvSpPr>
          <p:spPr>
            <a:xfrm>
              <a:off x="170954" y="3371241"/>
              <a:ext cx="2914633" cy="2308324"/>
            </a:xfrm>
            <a:prstGeom prst="rect">
              <a:avLst/>
            </a:prstGeom>
            <a:noFill/>
          </p:spPr>
          <p:txBody>
            <a:bodyPr wrap="square" rtlCol="0">
              <a:spAutoFit/>
            </a:bodyPr>
            <a:lstStyle/>
            <a:p>
              <a:pPr algn="ctr"/>
              <a:r>
                <a:rPr lang="en-US" sz="5400" b="1">
                  <a:solidFill>
                    <a:srgbClr val="FFE600"/>
                  </a:solidFill>
                  <a:latin typeface="Helvetica" panose="020B0604020202020204"/>
                  <a:cs typeface="Helvetica" panose="020B0604020202020204"/>
                </a:rPr>
                <a:t>24%</a:t>
              </a:r>
            </a:p>
            <a:p>
              <a:pPr algn="ctr"/>
              <a:r>
                <a:rPr lang="en-US">
                  <a:solidFill>
                    <a:schemeClr val="bg1"/>
                  </a:solidFill>
                  <a:latin typeface="Helvetica" panose="020B0604020202020204" pitchFamily="34" charset="0"/>
                  <a:cs typeface="Helvetica" panose="020B0604020202020204" pitchFamily="34" charset="0"/>
                </a:rPr>
                <a:t>of consumers will spend</a:t>
              </a:r>
            </a:p>
            <a:p>
              <a:pPr algn="ctr"/>
              <a:r>
                <a:rPr lang="en-US" sz="5400" b="1">
                  <a:solidFill>
                    <a:srgbClr val="FFE600"/>
                  </a:solidFill>
                  <a:latin typeface="Helvetica" panose="020B0604020202020204"/>
                  <a:cs typeface="Helvetica" panose="020B0604020202020204"/>
                </a:rPr>
                <a:t>$1,000+</a:t>
              </a:r>
            </a:p>
            <a:p>
              <a:pPr algn="ctr"/>
              <a:r>
                <a:rPr lang="en-US">
                  <a:solidFill>
                    <a:schemeClr val="bg1"/>
                  </a:solidFill>
                  <a:latin typeface="Helvetica" panose="020B0604020202020204" pitchFamily="34" charset="0"/>
                  <a:cs typeface="Helvetica" panose="020B0604020202020204" pitchFamily="34" charset="0"/>
                </a:rPr>
                <a:t>on holiday gifts this year**</a:t>
              </a:r>
            </a:p>
          </p:txBody>
        </p:sp>
        <p:pic>
          <p:nvPicPr>
            <p:cNvPr id="20" name="Picture 19" descr="A pink bag with a yellow tag&#10;&#10;AI-generated content may be incorrect.">
              <a:extLst>
                <a:ext uri="{FF2B5EF4-FFF2-40B4-BE49-F238E27FC236}">
                  <a16:creationId xmlns:a16="http://schemas.microsoft.com/office/drawing/2014/main" id="{CD9F3CA8-841E-6D4F-6396-7600496A404F}"/>
                </a:ext>
              </a:extLst>
            </p:cNvPr>
            <p:cNvPicPr>
              <a:picLocks noChangeAspect="1"/>
            </p:cNvPicPr>
            <p:nvPr/>
          </p:nvPicPr>
          <p:blipFill>
            <a:blip r:embed="rId3"/>
            <a:stretch>
              <a:fillRect/>
            </a:stretch>
          </p:blipFill>
          <p:spPr>
            <a:xfrm>
              <a:off x="1049293" y="1992356"/>
              <a:ext cx="1226986" cy="1226986"/>
            </a:xfrm>
            <a:prstGeom prst="rect">
              <a:avLst/>
            </a:prstGeom>
          </p:spPr>
        </p:pic>
      </p:grpSp>
      <p:grpSp>
        <p:nvGrpSpPr>
          <p:cNvPr id="6" name="Group 5">
            <a:extLst>
              <a:ext uri="{FF2B5EF4-FFF2-40B4-BE49-F238E27FC236}">
                <a16:creationId xmlns:a16="http://schemas.microsoft.com/office/drawing/2014/main" id="{D2C88478-2033-147B-6846-A913C5037382}"/>
              </a:ext>
            </a:extLst>
          </p:cNvPr>
          <p:cNvGrpSpPr/>
          <p:nvPr/>
        </p:nvGrpSpPr>
        <p:grpSpPr>
          <a:xfrm>
            <a:off x="0" y="1673438"/>
            <a:ext cx="9034514" cy="4505469"/>
            <a:chOff x="3157486" y="1673438"/>
            <a:chExt cx="9034514" cy="4505469"/>
          </a:xfrm>
        </p:grpSpPr>
        <p:sp>
          <p:nvSpPr>
            <p:cNvPr id="5" name="Rectangle 4">
              <a:extLst>
                <a:ext uri="{FF2B5EF4-FFF2-40B4-BE49-F238E27FC236}">
                  <a16:creationId xmlns:a16="http://schemas.microsoft.com/office/drawing/2014/main" id="{FB77291A-B1B8-DB60-6206-F1AE76810AF0}"/>
                </a:ext>
              </a:extLst>
            </p:cNvPr>
            <p:cNvSpPr>
              <a:spLocks/>
            </p:cNvSpPr>
            <p:nvPr/>
          </p:nvSpPr>
          <p:spPr>
            <a:xfrm>
              <a:off x="3160626" y="1673438"/>
              <a:ext cx="9028234" cy="4505469"/>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graphicFrame>
          <p:nvGraphicFramePr>
            <p:cNvPr id="2" name="Chart 1">
              <a:extLst>
                <a:ext uri="{FF2B5EF4-FFF2-40B4-BE49-F238E27FC236}">
                  <a16:creationId xmlns:a16="http://schemas.microsoft.com/office/drawing/2014/main" id="{9C0F067F-9B1B-50EC-969E-C84343E32D22}"/>
                </a:ext>
              </a:extLst>
            </p:cNvPr>
            <p:cNvGraphicFramePr/>
            <p:nvPr>
              <p:extLst>
                <p:ext uri="{D42A27DB-BD31-4B8C-83A1-F6EECF244321}">
                  <p14:modId xmlns:p14="http://schemas.microsoft.com/office/powerpoint/2010/main" val="3660108428"/>
                </p:ext>
              </p:extLst>
            </p:nvPr>
          </p:nvGraphicFramePr>
          <p:xfrm>
            <a:off x="3157486" y="2317429"/>
            <a:ext cx="9034514" cy="367697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152DFEE-C68C-E776-CC50-E97DA5BA6F9C}"/>
                </a:ext>
              </a:extLst>
            </p:cNvPr>
            <p:cNvSpPr txBox="1"/>
            <p:nvPr/>
          </p:nvSpPr>
          <p:spPr>
            <a:xfrm>
              <a:off x="3183163" y="1922019"/>
              <a:ext cx="8983161"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600" b="1" u="sng">
                  <a:solidFill>
                    <a:srgbClr val="1B1464"/>
                  </a:solidFill>
                  <a:latin typeface="Helvetica" panose="020B0604020202020204" pitchFamily="34" charset="0"/>
                  <a:cs typeface="Helvetica" panose="020B0604020202020204" pitchFamily="34" charset="0"/>
                </a:rPr>
                <a:t>In which category will you buy the most gifts this holiday season?</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a:solidFill>
                    <a:srgbClr val="1B1464"/>
                  </a:solidFill>
                  <a:latin typeface="Helvetica" panose="020B0604020202020204" pitchFamily="34" charset="0"/>
                  <a:cs typeface="Helvetica" panose="020B0604020202020204" pitchFamily="34" charset="0"/>
                </a:rPr>
                <a:t>% of respondents</a:t>
              </a:r>
              <a:endParaRPr lang="en-US" sz="1600">
                <a:solidFill>
                  <a:srgbClr val="1B1464"/>
                </a:solidFill>
                <a:latin typeface="Helvetica" panose="020B0604020202020204" pitchFamily="34" charset="0"/>
                <a:cs typeface="Helvetica" panose="020B0604020202020204" pitchFamily="34" charset="0"/>
              </a:endParaRPr>
            </a:p>
          </p:txBody>
        </p:sp>
      </p:grpSp>
      <p:sp>
        <p:nvSpPr>
          <p:cNvPr id="7" name="TextBox 6">
            <a:extLst>
              <a:ext uri="{FF2B5EF4-FFF2-40B4-BE49-F238E27FC236}">
                <a16:creationId xmlns:a16="http://schemas.microsoft.com/office/drawing/2014/main" id="{14D82E32-CB70-10FB-8BF4-6789E74F95FF}"/>
              </a:ext>
            </a:extLst>
          </p:cNvPr>
          <p:cNvSpPr txBox="1"/>
          <p:nvPr/>
        </p:nvSpPr>
        <p:spPr>
          <a:xfrm>
            <a:off x="503714" y="6192083"/>
            <a:ext cx="11550094" cy="335860"/>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rPr>
              <a:t>Source: </a:t>
            </a:r>
            <a:r>
              <a:rPr lang="en-US" sz="800" kern="100">
                <a:solidFill>
                  <a:srgbClr val="1B1464"/>
                </a:solidFill>
                <a:latin typeface="Helvetica" panose="020B0403020202020204" pitchFamily="34" charset="0"/>
                <a:ea typeface="Aptos" panose="020B0004020202020204" pitchFamily="34" charset="0"/>
                <a:cs typeface="Helvetica" panose="020B0604020202020204"/>
              </a:rPr>
              <a:t>CivicScience, </a:t>
            </a:r>
            <a:r>
              <a:rPr lang="en-US" sz="800" i="1" kern="100">
                <a:solidFill>
                  <a:srgbClr val="1B1464"/>
                </a:solidFill>
                <a:latin typeface="Helvetica" panose="020B0403020202020204" pitchFamily="34" charset="0"/>
                <a:ea typeface="Aptos" panose="020B0004020202020204" pitchFamily="34" charset="0"/>
                <a:cs typeface="Helvetica" panose="020B0604020202020204"/>
              </a:rPr>
              <a:t>The State of Holiday Shopping Today Amid Tariff-Driven Uncertainty</a:t>
            </a:r>
            <a:r>
              <a:rPr lang="en-US" sz="800" kern="100">
                <a:solidFill>
                  <a:srgbClr val="1B1464"/>
                </a:solidFill>
                <a:latin typeface="Helvetica" panose="020B0403020202020204" pitchFamily="34" charset="0"/>
                <a:ea typeface="Aptos" panose="020B0004020202020204" pitchFamily="34" charset="0"/>
                <a:cs typeface="Helvetica" panose="020B0604020202020204"/>
              </a:rPr>
              <a:t>, August 2025. *Note: Entertainment includes books, games, movies, gaming, etc.; Experiences include tickets, money for travel, etc.; Home &amp; outdoor includes décor, kitchen items, furniture, etc.. **Inmar Intelligence, </a:t>
            </a:r>
            <a:r>
              <a:rPr lang="en-US" sz="800" i="1" kern="100">
                <a:solidFill>
                  <a:srgbClr val="1B1464"/>
                </a:solidFill>
                <a:latin typeface="Helvetica" panose="020B0403020202020204" pitchFamily="34" charset="0"/>
                <a:ea typeface="Aptos" panose="020B0004020202020204" pitchFamily="34" charset="0"/>
                <a:cs typeface="Helvetica" panose="020B0604020202020204"/>
              </a:rPr>
              <a:t>2025 Holiday Commerce Forecast</a:t>
            </a:r>
            <a:r>
              <a:rPr lang="en-US" sz="800" kern="100">
                <a:solidFill>
                  <a:srgbClr val="1B1464"/>
                </a:solidFill>
                <a:latin typeface="Helvetica" panose="020B0403020202020204" pitchFamily="34" charset="0"/>
                <a:ea typeface="Aptos" panose="020B0004020202020204" pitchFamily="34" charset="0"/>
                <a:cs typeface="Helvetica" panose="020B0604020202020204"/>
              </a:rPr>
              <a:t>, July 2025. </a:t>
            </a:r>
            <a:endParaRPr lang="en-US" sz="8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A94A11A0-F06E-B755-88AE-35546F927C8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7897D403-69F6-B42A-150B-8E5847FC47CE}"/>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260D8961-734F-5AA6-181C-2ABB8FC8DA0B}"/>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49624EEF-36BC-E371-EBAC-7EC457F15665}"/>
              </a:ext>
            </a:extLst>
          </p:cNvPr>
          <p:cNvSpPr/>
          <p:nvPr/>
        </p:nvSpPr>
        <p:spPr>
          <a:xfrm>
            <a:off x="204537" y="460795"/>
            <a:ext cx="1196594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Holiday shoppers focus spending on priority categories like apparel and toys, creating opportunities for brands tied to lifestyle and gifts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513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D906B-A8B9-C091-6D9E-93BB84261C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1096737-E0FF-C01E-92E0-DECE499C00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4"/>
            <a:ext cx="12192000" cy="7098307"/>
          </a:xfrm>
          <a:prstGeom prst="rect">
            <a:avLst/>
          </a:prstGeom>
        </p:spPr>
      </p:pic>
      <p:cxnSp>
        <p:nvCxnSpPr>
          <p:cNvPr id="6" name="Straight Connector 5">
            <a:extLst>
              <a:ext uri="{FF2B5EF4-FFF2-40B4-BE49-F238E27FC236}">
                <a16:creationId xmlns:a16="http://schemas.microsoft.com/office/drawing/2014/main" id="{B3A50724-0937-614D-EE41-04569E167F5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ACE8E67F-6C55-C18C-82D6-B74C9D48AD54}"/>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Helvetica" pitchFamily="2" charset="0"/>
                <a:ea typeface="+mn-ea"/>
                <a:cs typeface="+mn-cs"/>
              </a:rPr>
              <a:t>3</a:t>
            </a:r>
          </a:p>
        </p:txBody>
      </p:sp>
      <p:sp>
        <p:nvSpPr>
          <p:cNvPr id="4" name="TextBox 3">
            <a:extLst>
              <a:ext uri="{FF2B5EF4-FFF2-40B4-BE49-F238E27FC236}">
                <a16:creationId xmlns:a16="http://schemas.microsoft.com/office/drawing/2014/main" id="{8AB4DBE1-F54F-EBD8-DF69-9866A86FBC81}"/>
              </a:ext>
            </a:extLst>
          </p:cNvPr>
          <p:cNvSpPr txBox="1"/>
          <p:nvPr/>
        </p:nvSpPr>
        <p:spPr>
          <a:xfrm>
            <a:off x="382082" y="3434080"/>
            <a:ext cx="6619082" cy="1384995"/>
          </a:xfrm>
          <a:prstGeom prst="rect">
            <a:avLst/>
          </a:prstGeom>
          <a:noFill/>
        </p:spPr>
        <p:txBody>
          <a:bodyPr wrap="square" rtlCol="0">
            <a:spAutoFit/>
          </a:bodyPr>
          <a:lstStyle/>
          <a:p>
            <a:pPr lvl="0">
              <a:defRPr/>
            </a:pPr>
            <a:r>
              <a:rPr lang="en-US" sz="2800">
                <a:solidFill>
                  <a:prstClr val="white"/>
                </a:solidFill>
                <a:latin typeface="Helvetica" pitchFamily="2" charset="0"/>
              </a:rPr>
              <a:t>Holiday shopping trends show that consumers are increasingly mobile, experience-driven and savvy </a:t>
            </a:r>
            <a:endParaRPr lang="en-US" sz="2400">
              <a:solidFill>
                <a:prstClr val="white"/>
              </a:solidFill>
              <a:latin typeface="Helvetica" pitchFamily="2" charset="0"/>
            </a:endParaRPr>
          </a:p>
        </p:txBody>
      </p:sp>
    </p:spTree>
    <p:extLst>
      <p:ext uri="{BB962C8B-B14F-4D97-AF65-F5344CB8AC3E}">
        <p14:creationId xmlns:p14="http://schemas.microsoft.com/office/powerpoint/2010/main" val="111934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EF90F-40AD-6D8F-0983-88E0AF10F53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EA9D91B-3361-C581-4E74-36E555511950}"/>
              </a:ext>
            </a:extLst>
          </p:cNvPr>
          <p:cNvSpPr>
            <a:spLocks/>
          </p:cNvSpPr>
          <p:nvPr/>
        </p:nvSpPr>
        <p:spPr>
          <a:xfrm>
            <a:off x="0" y="1673439"/>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5A43F926-DBF9-CC4A-F0E7-7414F5D7ED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BCB84116-1B3B-9CFC-332D-96106BFBE6F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992A7069-F9AE-27D9-9E9C-A405559461E1}"/>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02584A4A-F82A-7B93-91F3-6002EC4B867D}"/>
              </a:ext>
            </a:extLst>
          </p:cNvPr>
          <p:cNvSpPr/>
          <p:nvPr/>
        </p:nvSpPr>
        <p:spPr>
          <a:xfrm>
            <a:off x="186489" y="397295"/>
            <a:ext cx="119839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Online shopping continues increasing, giving marketers more ways to engage consumers and drive holiday sales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ED9A0B6-AD9F-2BE3-E7AA-8473F21A8BC1}"/>
              </a:ext>
            </a:extLst>
          </p:cNvPr>
          <p:cNvSpPr txBox="1"/>
          <p:nvPr/>
        </p:nvSpPr>
        <p:spPr>
          <a:xfrm>
            <a:off x="426104" y="6211560"/>
            <a:ext cx="116486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EMARKETER, </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Holiday Shopping 2025</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May 2025</a:t>
            </a:r>
            <a:r>
              <a:rPr lang="en-US" sz="800" i="1" dirty="0">
                <a:solidFill>
                  <a:srgbClr val="1B1464"/>
                </a:solidFill>
                <a:latin typeface="Helvetica" panose="020B0604020202020204" pitchFamily="34" charset="0"/>
                <a:cs typeface="Helvetica" panose="020B0604020202020204" pitchFamily="34" charset="0"/>
              </a:rPr>
              <a:t>. </a:t>
            </a:r>
            <a:r>
              <a:rPr lang="en-US" sz="800" dirty="0">
                <a:solidFill>
                  <a:srgbClr val="1B1464"/>
                </a:solidFill>
                <a:latin typeface="Helvetica" panose="020B0604020202020204" pitchFamily="34" charset="0"/>
                <a:cs typeface="Helvetica" panose="020B0604020202020204" pitchFamily="34" charset="0"/>
              </a:rPr>
              <a:t>Note: sales are for Nov and Dec of each year; excludes travel and event tickets, payments such as bill pay, taxes or money transfers, food services and drinking place sales, gambling and other vice goods sales; includes products or services ordered using the internet, regardless of the method of payment or fulfilment. </a:t>
            </a:r>
            <a:endPar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A673A712-4FDB-A6BB-460D-E650644789A3}"/>
              </a:ext>
            </a:extLst>
          </p:cNvPr>
          <p:cNvSpPr txBox="1"/>
          <p:nvPr/>
        </p:nvSpPr>
        <p:spPr>
          <a:xfrm>
            <a:off x="2216563" y="1715616"/>
            <a:ext cx="7758875" cy="553998"/>
          </a:xfrm>
          <a:prstGeom prst="rect">
            <a:avLst/>
          </a:prstGeom>
          <a:noFill/>
        </p:spPr>
        <p:txBody>
          <a:bodyPr wrap="square" rtlCol="0">
            <a:spAutoFit/>
          </a:bodyPr>
          <a:lstStyle/>
          <a:p>
            <a:pPr lvl="0" algn="ctr">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U.S. Holiday Retail Sales: Physical and e-commerce</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lang="en-US" sz="1400" dirty="0">
                <a:solidFill>
                  <a:srgbClr val="1B1464"/>
                </a:solidFill>
                <a:latin typeface="Helvetica" panose="020B0403020202020204" pitchFamily="34" charset="0"/>
              </a:rPr>
              <a:t>I</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 billions</a:t>
            </a:r>
            <a:endPar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graphicFrame>
        <p:nvGraphicFramePr>
          <p:cNvPr id="9" name="Chart 8">
            <a:extLst>
              <a:ext uri="{FF2B5EF4-FFF2-40B4-BE49-F238E27FC236}">
                <a16:creationId xmlns:a16="http://schemas.microsoft.com/office/drawing/2014/main" id="{78650B04-A09E-76F1-2BD8-BBE0735F15B7}"/>
              </a:ext>
            </a:extLst>
          </p:cNvPr>
          <p:cNvGraphicFramePr/>
          <p:nvPr>
            <p:extLst>
              <p:ext uri="{D42A27DB-BD31-4B8C-83A1-F6EECF244321}">
                <p14:modId xmlns:p14="http://schemas.microsoft.com/office/powerpoint/2010/main" val="3038230998"/>
              </p:ext>
            </p:extLst>
          </p:nvPr>
        </p:nvGraphicFramePr>
        <p:xfrm>
          <a:off x="499762" y="2142461"/>
          <a:ext cx="11192476" cy="4054372"/>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016D75EF-CDD3-BDF6-44B5-3D6E7F8AB8CA}"/>
              </a:ext>
            </a:extLst>
          </p:cNvPr>
          <p:cNvSpPr txBox="1"/>
          <p:nvPr/>
        </p:nvSpPr>
        <p:spPr>
          <a:xfrm>
            <a:off x="1041994" y="3334875"/>
            <a:ext cx="1158949" cy="369332"/>
          </a:xfrm>
          <a:prstGeom prst="rect">
            <a:avLst/>
          </a:prstGeom>
          <a:noFill/>
        </p:spPr>
        <p:txBody>
          <a:bodyPr wrap="square" rtlCol="0">
            <a:spAutoFit/>
          </a:bodyPr>
          <a:lstStyle/>
          <a:p>
            <a:pPr algn="ctr"/>
            <a:r>
              <a:rPr lang="en-US" b="1" u="sng" dirty="0">
                <a:solidFill>
                  <a:srgbClr val="1B1464"/>
                </a:solidFill>
                <a:latin typeface="Helvetica" panose="020B0604020202020204"/>
                <a:cs typeface="Helvetica" panose="020B0604020202020204"/>
              </a:rPr>
              <a:t>$1,198.8</a:t>
            </a:r>
          </a:p>
        </p:txBody>
      </p:sp>
      <p:sp>
        <p:nvSpPr>
          <p:cNvPr id="29" name="TextBox 28">
            <a:extLst>
              <a:ext uri="{FF2B5EF4-FFF2-40B4-BE49-F238E27FC236}">
                <a16:creationId xmlns:a16="http://schemas.microsoft.com/office/drawing/2014/main" id="{F25A85AF-F29B-6970-29AE-9E2E9E17177D}"/>
              </a:ext>
            </a:extLst>
          </p:cNvPr>
          <p:cNvSpPr txBox="1"/>
          <p:nvPr/>
        </p:nvSpPr>
        <p:spPr>
          <a:xfrm>
            <a:off x="3262426" y="3248621"/>
            <a:ext cx="1158949" cy="369332"/>
          </a:xfrm>
          <a:prstGeom prst="rect">
            <a:avLst/>
          </a:prstGeom>
          <a:noFill/>
        </p:spPr>
        <p:txBody>
          <a:bodyPr wrap="square" rtlCol="0">
            <a:spAutoFit/>
          </a:bodyPr>
          <a:lstStyle/>
          <a:p>
            <a:pPr algn="ctr"/>
            <a:r>
              <a:rPr lang="en-US" b="1" u="sng" dirty="0">
                <a:solidFill>
                  <a:srgbClr val="1B1464"/>
                </a:solidFill>
                <a:latin typeface="Helvetica" panose="020B0604020202020204"/>
                <a:cs typeface="Helvetica" panose="020B0604020202020204"/>
              </a:rPr>
              <a:t>$1,248.8</a:t>
            </a:r>
          </a:p>
        </p:txBody>
      </p:sp>
      <p:sp>
        <p:nvSpPr>
          <p:cNvPr id="31" name="TextBox 30">
            <a:extLst>
              <a:ext uri="{FF2B5EF4-FFF2-40B4-BE49-F238E27FC236}">
                <a16:creationId xmlns:a16="http://schemas.microsoft.com/office/drawing/2014/main" id="{40C4CE14-D28F-BD9E-D124-44E3694039AF}"/>
              </a:ext>
            </a:extLst>
          </p:cNvPr>
          <p:cNvSpPr txBox="1"/>
          <p:nvPr/>
        </p:nvSpPr>
        <p:spPr>
          <a:xfrm>
            <a:off x="5516525" y="3189473"/>
            <a:ext cx="1158949" cy="369332"/>
          </a:xfrm>
          <a:prstGeom prst="rect">
            <a:avLst/>
          </a:prstGeom>
          <a:noFill/>
        </p:spPr>
        <p:txBody>
          <a:bodyPr wrap="square" rtlCol="0">
            <a:spAutoFit/>
          </a:bodyPr>
          <a:lstStyle/>
          <a:p>
            <a:pPr algn="ctr"/>
            <a:r>
              <a:rPr lang="en-US" b="1" u="sng" dirty="0">
                <a:solidFill>
                  <a:srgbClr val="1B1464"/>
                </a:solidFill>
                <a:latin typeface="Helvetica" panose="020B0604020202020204"/>
                <a:cs typeface="Helvetica" panose="020B0604020202020204"/>
              </a:rPr>
              <a:t>$1,288.2</a:t>
            </a:r>
          </a:p>
        </p:txBody>
      </p:sp>
      <p:sp>
        <p:nvSpPr>
          <p:cNvPr id="45" name="TextBox 44">
            <a:extLst>
              <a:ext uri="{FF2B5EF4-FFF2-40B4-BE49-F238E27FC236}">
                <a16:creationId xmlns:a16="http://schemas.microsoft.com/office/drawing/2014/main" id="{421C609B-B22F-BFE3-F7E9-6A1589924C81}"/>
              </a:ext>
            </a:extLst>
          </p:cNvPr>
          <p:cNvSpPr txBox="1"/>
          <p:nvPr/>
        </p:nvSpPr>
        <p:spPr>
          <a:xfrm>
            <a:off x="7740996" y="3097916"/>
            <a:ext cx="1158949" cy="369332"/>
          </a:xfrm>
          <a:prstGeom prst="rect">
            <a:avLst/>
          </a:prstGeom>
          <a:noFill/>
        </p:spPr>
        <p:txBody>
          <a:bodyPr wrap="square" rtlCol="0">
            <a:spAutoFit/>
          </a:bodyPr>
          <a:lstStyle/>
          <a:p>
            <a:pPr algn="ctr"/>
            <a:r>
              <a:rPr lang="en-US" b="1" u="sng" dirty="0">
                <a:solidFill>
                  <a:srgbClr val="1B1464"/>
                </a:solidFill>
                <a:latin typeface="Helvetica" panose="020B0604020202020204"/>
                <a:cs typeface="Helvetica" panose="020B0604020202020204"/>
              </a:rPr>
              <a:t>$1,343.3</a:t>
            </a:r>
          </a:p>
        </p:txBody>
      </p:sp>
      <p:sp>
        <p:nvSpPr>
          <p:cNvPr id="46" name="TextBox 45">
            <a:extLst>
              <a:ext uri="{FF2B5EF4-FFF2-40B4-BE49-F238E27FC236}">
                <a16:creationId xmlns:a16="http://schemas.microsoft.com/office/drawing/2014/main" id="{3B6597DC-DEBF-6E34-2544-B24794D6349F}"/>
              </a:ext>
            </a:extLst>
          </p:cNvPr>
          <p:cNvSpPr txBox="1"/>
          <p:nvPr/>
        </p:nvSpPr>
        <p:spPr>
          <a:xfrm>
            <a:off x="9995391" y="3042691"/>
            <a:ext cx="1158949" cy="369332"/>
          </a:xfrm>
          <a:prstGeom prst="rect">
            <a:avLst/>
          </a:prstGeom>
          <a:noFill/>
        </p:spPr>
        <p:txBody>
          <a:bodyPr wrap="square" rtlCol="0">
            <a:spAutoFit/>
          </a:bodyPr>
          <a:lstStyle/>
          <a:p>
            <a:pPr algn="ctr"/>
            <a:r>
              <a:rPr lang="en-US" b="1" u="sng" dirty="0">
                <a:solidFill>
                  <a:srgbClr val="1B1464"/>
                </a:solidFill>
                <a:latin typeface="Helvetica" panose="020B0604020202020204"/>
                <a:cs typeface="Helvetica" panose="020B0604020202020204"/>
              </a:rPr>
              <a:t>$1,359.5</a:t>
            </a:r>
          </a:p>
        </p:txBody>
      </p:sp>
      <p:grpSp>
        <p:nvGrpSpPr>
          <p:cNvPr id="47" name="Group 46">
            <a:extLst>
              <a:ext uri="{FF2B5EF4-FFF2-40B4-BE49-F238E27FC236}">
                <a16:creationId xmlns:a16="http://schemas.microsoft.com/office/drawing/2014/main" id="{952C7E54-0BE7-9A8F-0F6B-18669F346EF6}"/>
              </a:ext>
            </a:extLst>
          </p:cNvPr>
          <p:cNvGrpSpPr/>
          <p:nvPr/>
        </p:nvGrpSpPr>
        <p:grpSpPr>
          <a:xfrm>
            <a:off x="8694853" y="3374610"/>
            <a:ext cx="860294" cy="479661"/>
            <a:chOff x="8471570" y="4203955"/>
            <a:chExt cx="860294" cy="479661"/>
          </a:xfrm>
        </p:grpSpPr>
        <p:sp>
          <p:nvSpPr>
            <p:cNvPr id="48" name="Rectangle: Rounded Corners 47">
              <a:extLst>
                <a:ext uri="{FF2B5EF4-FFF2-40B4-BE49-F238E27FC236}">
                  <a16:creationId xmlns:a16="http://schemas.microsoft.com/office/drawing/2014/main" id="{7968E298-1AB0-7300-559F-D5E9D4898B8C}"/>
                </a:ext>
              </a:extLst>
            </p:cNvPr>
            <p:cNvSpPr/>
            <p:nvPr/>
          </p:nvSpPr>
          <p:spPr>
            <a:xfrm>
              <a:off x="8565356" y="4203955"/>
              <a:ext cx="672723" cy="47966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F253D955-2C30-2885-2D8A-B872886BB1CB}"/>
                </a:ext>
              </a:extLst>
            </p:cNvPr>
            <p:cNvSpPr txBox="1"/>
            <p:nvPr/>
          </p:nvSpPr>
          <p:spPr>
            <a:xfrm>
              <a:off x="8471570" y="4203955"/>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50" name="Group 49">
            <a:extLst>
              <a:ext uri="{FF2B5EF4-FFF2-40B4-BE49-F238E27FC236}">
                <a16:creationId xmlns:a16="http://schemas.microsoft.com/office/drawing/2014/main" id="{FE51871E-0C11-8668-9191-8FE199612B63}"/>
              </a:ext>
            </a:extLst>
          </p:cNvPr>
          <p:cNvGrpSpPr/>
          <p:nvPr/>
        </p:nvGrpSpPr>
        <p:grpSpPr>
          <a:xfrm>
            <a:off x="6452684" y="3424953"/>
            <a:ext cx="860294" cy="479661"/>
            <a:chOff x="6229401" y="4254298"/>
            <a:chExt cx="860294" cy="479661"/>
          </a:xfrm>
        </p:grpSpPr>
        <p:sp>
          <p:nvSpPr>
            <p:cNvPr id="51" name="Rectangle: Rounded Corners 50">
              <a:extLst>
                <a:ext uri="{FF2B5EF4-FFF2-40B4-BE49-F238E27FC236}">
                  <a16:creationId xmlns:a16="http://schemas.microsoft.com/office/drawing/2014/main" id="{569FCF88-FE3A-5C9B-DC6F-FCAFFA0E6DE1}"/>
                </a:ext>
              </a:extLst>
            </p:cNvPr>
            <p:cNvSpPr/>
            <p:nvPr/>
          </p:nvSpPr>
          <p:spPr>
            <a:xfrm>
              <a:off x="6323187" y="4254298"/>
              <a:ext cx="672723" cy="47966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60AF8269-B2B2-53A1-526C-BAFB67DB7B49}"/>
                </a:ext>
              </a:extLst>
            </p:cNvPr>
            <p:cNvSpPr txBox="1"/>
            <p:nvPr/>
          </p:nvSpPr>
          <p:spPr>
            <a:xfrm>
              <a:off x="6229401" y="4254298"/>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53" name="Group 52">
            <a:extLst>
              <a:ext uri="{FF2B5EF4-FFF2-40B4-BE49-F238E27FC236}">
                <a16:creationId xmlns:a16="http://schemas.microsoft.com/office/drawing/2014/main" id="{25742395-C7C2-77D3-E201-C46EA8159DC0}"/>
              </a:ext>
            </a:extLst>
          </p:cNvPr>
          <p:cNvGrpSpPr/>
          <p:nvPr/>
        </p:nvGrpSpPr>
        <p:grpSpPr>
          <a:xfrm>
            <a:off x="4243255" y="3484310"/>
            <a:ext cx="860294" cy="479661"/>
            <a:chOff x="4019972" y="4313655"/>
            <a:chExt cx="860294" cy="479661"/>
          </a:xfrm>
        </p:grpSpPr>
        <p:sp>
          <p:nvSpPr>
            <p:cNvPr id="54" name="Rectangle: Rounded Corners 53">
              <a:extLst>
                <a:ext uri="{FF2B5EF4-FFF2-40B4-BE49-F238E27FC236}">
                  <a16:creationId xmlns:a16="http://schemas.microsoft.com/office/drawing/2014/main" id="{4332E96F-58F7-DC6E-3235-214691BEF8F0}"/>
                </a:ext>
              </a:extLst>
            </p:cNvPr>
            <p:cNvSpPr/>
            <p:nvPr/>
          </p:nvSpPr>
          <p:spPr>
            <a:xfrm>
              <a:off x="4113758" y="4313655"/>
              <a:ext cx="672723" cy="47966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3283AA2A-92B8-4E74-FC98-DE1EFCEFB0F9}"/>
                </a:ext>
              </a:extLst>
            </p:cNvPr>
            <p:cNvSpPr txBox="1"/>
            <p:nvPr/>
          </p:nvSpPr>
          <p:spPr>
            <a:xfrm>
              <a:off x="4019972" y="4313655"/>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56" name="Group 55">
            <a:extLst>
              <a:ext uri="{FF2B5EF4-FFF2-40B4-BE49-F238E27FC236}">
                <a16:creationId xmlns:a16="http://schemas.microsoft.com/office/drawing/2014/main" id="{868AE879-D2FC-D614-4D13-32EA4827EFF2}"/>
              </a:ext>
            </a:extLst>
          </p:cNvPr>
          <p:cNvGrpSpPr/>
          <p:nvPr/>
        </p:nvGrpSpPr>
        <p:grpSpPr>
          <a:xfrm>
            <a:off x="10930368" y="3325869"/>
            <a:ext cx="860294" cy="484606"/>
            <a:chOff x="10707085" y="4155214"/>
            <a:chExt cx="860294" cy="484606"/>
          </a:xfrm>
        </p:grpSpPr>
        <p:sp>
          <p:nvSpPr>
            <p:cNvPr id="57" name="Rectangle: Rounded Corners 56">
              <a:extLst>
                <a:ext uri="{FF2B5EF4-FFF2-40B4-BE49-F238E27FC236}">
                  <a16:creationId xmlns:a16="http://schemas.microsoft.com/office/drawing/2014/main" id="{BA3D48D2-14D3-40B3-9466-D22788D75C86}"/>
                </a:ext>
              </a:extLst>
            </p:cNvPr>
            <p:cNvSpPr/>
            <p:nvPr/>
          </p:nvSpPr>
          <p:spPr>
            <a:xfrm>
              <a:off x="10800871" y="4160159"/>
              <a:ext cx="672723" cy="47966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050C648B-31FA-73BF-95F0-2005A3BEFEFF}"/>
                </a:ext>
              </a:extLst>
            </p:cNvPr>
            <p:cNvSpPr txBox="1"/>
            <p:nvPr/>
          </p:nvSpPr>
          <p:spPr>
            <a:xfrm>
              <a:off x="10707085" y="4155214"/>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59" name="Group 58">
            <a:extLst>
              <a:ext uri="{FF2B5EF4-FFF2-40B4-BE49-F238E27FC236}">
                <a16:creationId xmlns:a16="http://schemas.microsoft.com/office/drawing/2014/main" id="{4B0F98A5-FC6B-883E-FBDC-89AFECC5BB48}"/>
              </a:ext>
            </a:extLst>
          </p:cNvPr>
          <p:cNvGrpSpPr/>
          <p:nvPr/>
        </p:nvGrpSpPr>
        <p:grpSpPr>
          <a:xfrm>
            <a:off x="1998171" y="3544047"/>
            <a:ext cx="860294" cy="479661"/>
            <a:chOff x="1774888" y="4373392"/>
            <a:chExt cx="860294" cy="479661"/>
          </a:xfrm>
        </p:grpSpPr>
        <p:sp>
          <p:nvSpPr>
            <p:cNvPr id="60" name="Rectangle: Rounded Corners 59">
              <a:extLst>
                <a:ext uri="{FF2B5EF4-FFF2-40B4-BE49-F238E27FC236}">
                  <a16:creationId xmlns:a16="http://schemas.microsoft.com/office/drawing/2014/main" id="{DFCCF98E-8623-0F55-AEB1-616C4297C6DF}"/>
                </a:ext>
              </a:extLst>
            </p:cNvPr>
            <p:cNvSpPr/>
            <p:nvPr/>
          </p:nvSpPr>
          <p:spPr>
            <a:xfrm>
              <a:off x="1868674" y="4373392"/>
              <a:ext cx="672723" cy="47966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CAAA0879-059A-7D44-5FAE-06DB52EA17E1}"/>
                </a:ext>
              </a:extLst>
            </p:cNvPr>
            <p:cNvSpPr txBox="1"/>
            <p:nvPr/>
          </p:nvSpPr>
          <p:spPr>
            <a:xfrm>
              <a:off x="1774888" y="4373392"/>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62" name="Group 61">
            <a:extLst>
              <a:ext uri="{FF2B5EF4-FFF2-40B4-BE49-F238E27FC236}">
                <a16:creationId xmlns:a16="http://schemas.microsoft.com/office/drawing/2014/main" id="{BB9CE261-965D-C7E1-CC3D-66559B94506E}"/>
              </a:ext>
            </a:extLst>
          </p:cNvPr>
          <p:cNvGrpSpPr/>
          <p:nvPr/>
        </p:nvGrpSpPr>
        <p:grpSpPr>
          <a:xfrm>
            <a:off x="8693081" y="4776339"/>
            <a:ext cx="860294" cy="479661"/>
            <a:chOff x="5540377" y="2626057"/>
            <a:chExt cx="860294" cy="479661"/>
          </a:xfrm>
        </p:grpSpPr>
        <p:sp>
          <p:nvSpPr>
            <p:cNvPr id="63" name="Rectangle: Rounded Corners 62">
              <a:extLst>
                <a:ext uri="{FF2B5EF4-FFF2-40B4-BE49-F238E27FC236}">
                  <a16:creationId xmlns:a16="http://schemas.microsoft.com/office/drawing/2014/main" id="{0F06512A-A41D-664F-EABE-E8A895F7E7E6}"/>
                </a:ext>
              </a:extLst>
            </p:cNvPr>
            <p:cNvSpPr/>
            <p:nvPr/>
          </p:nvSpPr>
          <p:spPr>
            <a:xfrm>
              <a:off x="5634163" y="2626057"/>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92598886-EC46-28A5-C147-8073BF5D0E8C}"/>
                </a:ext>
              </a:extLst>
            </p:cNvPr>
            <p:cNvSpPr txBox="1"/>
            <p:nvPr/>
          </p:nvSpPr>
          <p:spPr>
            <a:xfrm>
              <a:off x="5540377" y="2626057"/>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65" name="Group 64">
            <a:extLst>
              <a:ext uri="{FF2B5EF4-FFF2-40B4-BE49-F238E27FC236}">
                <a16:creationId xmlns:a16="http://schemas.microsoft.com/office/drawing/2014/main" id="{EA6D3F46-2D67-3DEC-C5D3-2238D54983AC}"/>
              </a:ext>
            </a:extLst>
          </p:cNvPr>
          <p:cNvGrpSpPr/>
          <p:nvPr/>
        </p:nvGrpSpPr>
        <p:grpSpPr>
          <a:xfrm>
            <a:off x="6450912" y="4826682"/>
            <a:ext cx="860294" cy="479661"/>
            <a:chOff x="4374398" y="2743619"/>
            <a:chExt cx="860294" cy="479661"/>
          </a:xfrm>
        </p:grpSpPr>
        <p:sp>
          <p:nvSpPr>
            <p:cNvPr id="66" name="Rectangle: Rounded Corners 65">
              <a:extLst>
                <a:ext uri="{FF2B5EF4-FFF2-40B4-BE49-F238E27FC236}">
                  <a16:creationId xmlns:a16="http://schemas.microsoft.com/office/drawing/2014/main" id="{C2F47A90-E35E-3F25-124E-5610C6DDC1E6}"/>
                </a:ext>
              </a:extLst>
            </p:cNvPr>
            <p:cNvSpPr/>
            <p:nvPr/>
          </p:nvSpPr>
          <p:spPr>
            <a:xfrm>
              <a:off x="4468184" y="2743619"/>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60CA849-B266-44A1-201F-EBB57C85A07E}"/>
                </a:ext>
              </a:extLst>
            </p:cNvPr>
            <p:cNvSpPr txBox="1"/>
            <p:nvPr/>
          </p:nvSpPr>
          <p:spPr>
            <a:xfrm>
              <a:off x="4374398" y="2743619"/>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68" name="Group 67">
            <a:extLst>
              <a:ext uri="{FF2B5EF4-FFF2-40B4-BE49-F238E27FC236}">
                <a16:creationId xmlns:a16="http://schemas.microsoft.com/office/drawing/2014/main" id="{3448C21A-3600-3B40-7F48-1870DC42E6D6}"/>
              </a:ext>
            </a:extLst>
          </p:cNvPr>
          <p:cNvGrpSpPr/>
          <p:nvPr/>
        </p:nvGrpSpPr>
        <p:grpSpPr>
          <a:xfrm>
            <a:off x="4241483" y="4886039"/>
            <a:ext cx="860294" cy="479661"/>
            <a:chOff x="3176232" y="2807784"/>
            <a:chExt cx="860294" cy="479661"/>
          </a:xfrm>
        </p:grpSpPr>
        <p:sp>
          <p:nvSpPr>
            <p:cNvPr id="69" name="Rectangle: Rounded Corners 68">
              <a:extLst>
                <a:ext uri="{FF2B5EF4-FFF2-40B4-BE49-F238E27FC236}">
                  <a16:creationId xmlns:a16="http://schemas.microsoft.com/office/drawing/2014/main" id="{D94EF396-61E2-5239-9F22-9AF699E1861B}"/>
                </a:ext>
              </a:extLst>
            </p:cNvPr>
            <p:cNvSpPr/>
            <p:nvPr/>
          </p:nvSpPr>
          <p:spPr>
            <a:xfrm>
              <a:off x="3270018" y="2807784"/>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EA302C09-7309-5878-5FCC-062CB2127571}"/>
                </a:ext>
              </a:extLst>
            </p:cNvPr>
            <p:cNvSpPr txBox="1"/>
            <p:nvPr/>
          </p:nvSpPr>
          <p:spPr>
            <a:xfrm>
              <a:off x="3176232" y="2807784"/>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71" name="Group 70">
            <a:extLst>
              <a:ext uri="{FF2B5EF4-FFF2-40B4-BE49-F238E27FC236}">
                <a16:creationId xmlns:a16="http://schemas.microsoft.com/office/drawing/2014/main" id="{2497F91A-5BA6-32C9-BDBB-2F91689C31AD}"/>
              </a:ext>
            </a:extLst>
          </p:cNvPr>
          <p:cNvGrpSpPr/>
          <p:nvPr/>
        </p:nvGrpSpPr>
        <p:grpSpPr>
          <a:xfrm>
            <a:off x="10928596" y="4727598"/>
            <a:ext cx="860294" cy="484606"/>
            <a:chOff x="6861042" y="2338425"/>
            <a:chExt cx="860294" cy="484606"/>
          </a:xfrm>
        </p:grpSpPr>
        <p:sp>
          <p:nvSpPr>
            <p:cNvPr id="72" name="Rectangle: Rounded Corners 71">
              <a:extLst>
                <a:ext uri="{FF2B5EF4-FFF2-40B4-BE49-F238E27FC236}">
                  <a16:creationId xmlns:a16="http://schemas.microsoft.com/office/drawing/2014/main" id="{E1A758A5-AA7E-0645-CEF9-E3A77B6ED149}"/>
                </a:ext>
              </a:extLst>
            </p:cNvPr>
            <p:cNvSpPr/>
            <p:nvPr/>
          </p:nvSpPr>
          <p:spPr>
            <a:xfrm>
              <a:off x="6954828" y="2343370"/>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3B007BE2-68AB-87C0-5BAC-5D0E966239D4}"/>
                </a:ext>
              </a:extLst>
            </p:cNvPr>
            <p:cNvSpPr txBox="1"/>
            <p:nvPr/>
          </p:nvSpPr>
          <p:spPr>
            <a:xfrm>
              <a:off x="6861042" y="2338425"/>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rPr>
                <a:t>+0.5%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74" name="Group 73">
            <a:extLst>
              <a:ext uri="{FF2B5EF4-FFF2-40B4-BE49-F238E27FC236}">
                <a16:creationId xmlns:a16="http://schemas.microsoft.com/office/drawing/2014/main" id="{F70A76BF-FCFB-100C-BF43-797DCE4E50FB}"/>
              </a:ext>
            </a:extLst>
          </p:cNvPr>
          <p:cNvGrpSpPr/>
          <p:nvPr/>
        </p:nvGrpSpPr>
        <p:grpSpPr>
          <a:xfrm>
            <a:off x="1996399" y="4945776"/>
            <a:ext cx="860294" cy="479661"/>
            <a:chOff x="3176232" y="2807784"/>
            <a:chExt cx="860294" cy="479661"/>
          </a:xfrm>
        </p:grpSpPr>
        <p:sp>
          <p:nvSpPr>
            <p:cNvPr id="75" name="Rectangle: Rounded Corners 74">
              <a:extLst>
                <a:ext uri="{FF2B5EF4-FFF2-40B4-BE49-F238E27FC236}">
                  <a16:creationId xmlns:a16="http://schemas.microsoft.com/office/drawing/2014/main" id="{51780A56-2B59-99C8-5CDC-B3946E5D450C}"/>
                </a:ext>
              </a:extLst>
            </p:cNvPr>
            <p:cNvSpPr/>
            <p:nvPr/>
          </p:nvSpPr>
          <p:spPr>
            <a:xfrm>
              <a:off x="3270018" y="2807784"/>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FAC81EE4-5E67-0DA4-6BBA-63090B1AD3D2}"/>
                </a:ext>
              </a:extLst>
            </p:cNvPr>
            <p:cNvSpPr txBox="1"/>
            <p:nvPr/>
          </p:nvSpPr>
          <p:spPr>
            <a:xfrm>
              <a:off x="3176232" y="2807784"/>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spTree>
    <p:extLst>
      <p:ext uri="{BB962C8B-B14F-4D97-AF65-F5344CB8AC3E}">
        <p14:creationId xmlns:p14="http://schemas.microsoft.com/office/powerpoint/2010/main" val="234369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5D63C-3EE1-6F16-9149-EC86E392CD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9175529-3C7E-424F-13E2-1F65AA3E8F11}"/>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313677B5-9286-D8F1-A806-6FD814D264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440BA622-030B-AFAD-4540-8B65ABD54E1B}"/>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28589E83-60FF-55E6-5437-81A7C8D4FA1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54610620-B8AB-231E-745C-EF4112B1C84D}"/>
              </a:ext>
            </a:extLst>
          </p:cNvPr>
          <p:cNvSpPr/>
          <p:nvPr/>
        </p:nvSpPr>
        <p:spPr>
          <a:xfrm>
            <a:off x="276447" y="386581"/>
            <a:ext cx="1174990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Mobile is a key driver of ecommerce sales, now accounting for nearly 60% of all online shopping sales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7FEA2EAA-DB82-5022-05AE-C6E8B559AA5D}"/>
              </a:ext>
            </a:extLst>
          </p:cNvPr>
          <p:cNvSpPr txBox="1"/>
          <p:nvPr/>
        </p:nvSpPr>
        <p:spPr>
          <a:xfrm>
            <a:off x="467071" y="6195554"/>
            <a:ext cx="11648626"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EMARKETER,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Holiday Shopping 2025</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May 2025</a:t>
            </a:r>
            <a:r>
              <a:rPr lang="en-US" sz="800" i="1">
                <a:solidFill>
                  <a:srgbClr val="1B1464"/>
                </a:solidFill>
                <a:latin typeface="Helvetica" panose="020B0604020202020204" pitchFamily="34" charset="0"/>
                <a:cs typeface="Helvetica" panose="020B0604020202020204" pitchFamily="34" charset="0"/>
              </a:rPr>
              <a:t>. </a:t>
            </a:r>
            <a:r>
              <a:rPr lang="en-US" sz="800">
                <a:solidFill>
                  <a:srgbClr val="1B1464"/>
                </a:solidFill>
                <a:latin typeface="Helvetica" panose="020B0604020202020204" pitchFamily="34" charset="0"/>
                <a:cs typeface="Helvetica" panose="020B0604020202020204" pitchFamily="34" charset="0"/>
              </a:rPr>
              <a:t>Note: sales are for Nov and Dec of each year; excludes travel and event tickets, payments such as bill pay, taxes or money transfers, food services and drinking place sales, gambling and other vice goods sales; includes products or services ordered using the internet, regardless of the method of payment or fulfilment.</a:t>
            </a:r>
            <a:endParaRPr kumimoji="0" lang="en-US" sz="800" b="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BD35AD4D-DA13-29F5-FF54-2C353EA6CC4A}"/>
              </a:ext>
            </a:extLst>
          </p:cNvPr>
          <p:cNvSpPr txBox="1"/>
          <p:nvPr/>
        </p:nvSpPr>
        <p:spPr>
          <a:xfrm>
            <a:off x="1861065" y="1707626"/>
            <a:ext cx="8469870" cy="553998"/>
          </a:xfrm>
          <a:prstGeom prst="rect">
            <a:avLst/>
          </a:prstGeom>
          <a:noFill/>
        </p:spPr>
        <p:txBody>
          <a:bodyPr wrap="square" rtlCol="0">
            <a:spAutoFit/>
          </a:bodyPr>
          <a:lstStyle/>
          <a:p>
            <a:pPr lvl="0" algn="ctr">
              <a:defRPr/>
            </a:pPr>
            <a:r>
              <a:rPr lang="en-US" sz="1600" b="1" u="sng" dirty="0">
                <a:solidFill>
                  <a:srgbClr val="1B1464"/>
                </a:solidFill>
                <a:latin typeface="Helvetica" panose="020B0403020202020204" pitchFamily="34" charset="0"/>
              </a:rPr>
              <a:t>U.S. m-commerce (Mobile) Holiday Retail Sales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1B1464"/>
                </a:solidFill>
                <a:latin typeface="Helvetica" panose="020B0403020202020204" pitchFamily="34" charset="0"/>
              </a:rPr>
              <a:t>In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billions</a:t>
            </a:r>
            <a:endPar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graphicFrame>
        <p:nvGraphicFramePr>
          <p:cNvPr id="6" name="Chart 5">
            <a:extLst>
              <a:ext uri="{FF2B5EF4-FFF2-40B4-BE49-F238E27FC236}">
                <a16:creationId xmlns:a16="http://schemas.microsoft.com/office/drawing/2014/main" id="{994C16FA-D616-EEB7-DD36-DF32401236AA}"/>
              </a:ext>
            </a:extLst>
          </p:cNvPr>
          <p:cNvGraphicFramePr/>
          <p:nvPr>
            <p:extLst>
              <p:ext uri="{D42A27DB-BD31-4B8C-83A1-F6EECF244321}">
                <p14:modId xmlns:p14="http://schemas.microsoft.com/office/powerpoint/2010/main" val="3746401194"/>
              </p:ext>
            </p:extLst>
          </p:nvPr>
        </p:nvGraphicFramePr>
        <p:xfrm>
          <a:off x="804664" y="2132230"/>
          <a:ext cx="10803136" cy="3376187"/>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A60FD540-FF51-5E32-A70D-9666372FB7B7}"/>
              </a:ext>
            </a:extLst>
          </p:cNvPr>
          <p:cNvSpPr txBox="1"/>
          <p:nvPr/>
        </p:nvSpPr>
        <p:spPr>
          <a:xfrm>
            <a:off x="1588018" y="5629756"/>
            <a:ext cx="760719" cy="307777"/>
          </a:xfrm>
          <a:prstGeom prst="rect">
            <a:avLst/>
          </a:prstGeom>
          <a:solidFill>
            <a:schemeClr val="bg1"/>
          </a:solidFill>
          <a:ln>
            <a:solidFill>
              <a:srgbClr val="4EBEA4"/>
            </a:solidFill>
          </a:ln>
        </p:spPr>
        <p:txBody>
          <a:bodyPr wrap="square" rtlCol="0">
            <a:spAutoFit/>
          </a:bodyPr>
          <a:lstStyle/>
          <a:p>
            <a:pPr algn="ctr"/>
            <a:r>
              <a:rPr lang="en-US" sz="1400" b="1">
                <a:solidFill>
                  <a:srgbClr val="1B1464"/>
                </a:solidFill>
                <a:latin typeface="Helvetica" pitchFamily="2" charset="0"/>
              </a:rPr>
              <a:t>46%</a:t>
            </a:r>
          </a:p>
        </p:txBody>
      </p:sp>
      <p:sp>
        <p:nvSpPr>
          <p:cNvPr id="35" name="TextBox 34">
            <a:extLst>
              <a:ext uri="{FF2B5EF4-FFF2-40B4-BE49-F238E27FC236}">
                <a16:creationId xmlns:a16="http://schemas.microsoft.com/office/drawing/2014/main" id="{45BA9F5C-F18E-8955-E2A8-399D73A904EA}"/>
              </a:ext>
            </a:extLst>
          </p:cNvPr>
          <p:cNvSpPr txBox="1"/>
          <p:nvPr/>
        </p:nvSpPr>
        <p:spPr>
          <a:xfrm>
            <a:off x="3713987" y="5629756"/>
            <a:ext cx="760719" cy="307777"/>
          </a:xfrm>
          <a:prstGeom prst="rect">
            <a:avLst/>
          </a:prstGeom>
          <a:solidFill>
            <a:schemeClr val="bg1"/>
          </a:solidFill>
          <a:ln>
            <a:solidFill>
              <a:srgbClr val="4EBEA4"/>
            </a:solidFill>
          </a:ln>
        </p:spPr>
        <p:txBody>
          <a:bodyPr wrap="square" rtlCol="0">
            <a:spAutoFit/>
          </a:bodyPr>
          <a:lstStyle/>
          <a:p>
            <a:pPr algn="ctr"/>
            <a:r>
              <a:rPr lang="en-US" sz="1400" b="1">
                <a:solidFill>
                  <a:srgbClr val="1B1464"/>
                </a:solidFill>
                <a:latin typeface="Helvetica" pitchFamily="2" charset="0"/>
              </a:rPr>
              <a:t>48%</a:t>
            </a:r>
          </a:p>
        </p:txBody>
      </p:sp>
      <p:sp>
        <p:nvSpPr>
          <p:cNvPr id="36" name="TextBox 35">
            <a:extLst>
              <a:ext uri="{FF2B5EF4-FFF2-40B4-BE49-F238E27FC236}">
                <a16:creationId xmlns:a16="http://schemas.microsoft.com/office/drawing/2014/main" id="{850C87B3-EB43-9CB8-F54B-00B4E30C4197}"/>
              </a:ext>
            </a:extLst>
          </p:cNvPr>
          <p:cNvSpPr txBox="1"/>
          <p:nvPr/>
        </p:nvSpPr>
        <p:spPr>
          <a:xfrm>
            <a:off x="5827256" y="5629756"/>
            <a:ext cx="760719" cy="307777"/>
          </a:xfrm>
          <a:prstGeom prst="rect">
            <a:avLst/>
          </a:prstGeom>
          <a:solidFill>
            <a:schemeClr val="bg1"/>
          </a:solidFill>
          <a:ln>
            <a:solidFill>
              <a:srgbClr val="4EBEA4"/>
            </a:solidFill>
          </a:ln>
        </p:spPr>
        <p:txBody>
          <a:bodyPr wrap="square" rtlCol="0">
            <a:spAutoFit/>
          </a:bodyPr>
          <a:lstStyle/>
          <a:p>
            <a:pPr algn="ctr"/>
            <a:r>
              <a:rPr lang="en-US" sz="1400" b="1">
                <a:solidFill>
                  <a:srgbClr val="1B1464"/>
                </a:solidFill>
                <a:latin typeface="Helvetica" pitchFamily="2" charset="0"/>
              </a:rPr>
              <a:t>51%</a:t>
            </a:r>
          </a:p>
        </p:txBody>
      </p:sp>
      <p:sp>
        <p:nvSpPr>
          <p:cNvPr id="37" name="TextBox 36">
            <a:extLst>
              <a:ext uri="{FF2B5EF4-FFF2-40B4-BE49-F238E27FC236}">
                <a16:creationId xmlns:a16="http://schemas.microsoft.com/office/drawing/2014/main" id="{B275B8D4-DAD8-7DE2-17E0-9DE25E1AC5A5}"/>
              </a:ext>
            </a:extLst>
          </p:cNvPr>
          <p:cNvSpPr txBox="1"/>
          <p:nvPr/>
        </p:nvSpPr>
        <p:spPr>
          <a:xfrm>
            <a:off x="7944490" y="5629756"/>
            <a:ext cx="760719" cy="307777"/>
          </a:xfrm>
          <a:prstGeom prst="rect">
            <a:avLst/>
          </a:prstGeom>
          <a:solidFill>
            <a:schemeClr val="bg1"/>
          </a:solidFill>
          <a:ln>
            <a:solidFill>
              <a:srgbClr val="4EBEA4"/>
            </a:solidFill>
          </a:ln>
        </p:spPr>
        <p:txBody>
          <a:bodyPr wrap="square" rtlCol="0">
            <a:spAutoFit/>
          </a:bodyPr>
          <a:lstStyle/>
          <a:p>
            <a:pPr algn="ctr"/>
            <a:r>
              <a:rPr lang="en-US" sz="1400" b="1">
                <a:solidFill>
                  <a:srgbClr val="1B1464"/>
                </a:solidFill>
                <a:latin typeface="Helvetica" pitchFamily="2" charset="0"/>
              </a:rPr>
              <a:t>55%</a:t>
            </a:r>
          </a:p>
        </p:txBody>
      </p:sp>
      <p:sp>
        <p:nvSpPr>
          <p:cNvPr id="38" name="TextBox 37">
            <a:extLst>
              <a:ext uri="{FF2B5EF4-FFF2-40B4-BE49-F238E27FC236}">
                <a16:creationId xmlns:a16="http://schemas.microsoft.com/office/drawing/2014/main" id="{BE7AC9D2-8C8B-ACE6-49D2-2DC6801CA178}"/>
              </a:ext>
            </a:extLst>
          </p:cNvPr>
          <p:cNvSpPr txBox="1"/>
          <p:nvPr/>
        </p:nvSpPr>
        <p:spPr>
          <a:xfrm>
            <a:off x="10047290" y="5629756"/>
            <a:ext cx="760719" cy="307777"/>
          </a:xfrm>
          <a:prstGeom prst="rect">
            <a:avLst/>
          </a:prstGeom>
          <a:solidFill>
            <a:schemeClr val="bg1"/>
          </a:solidFill>
          <a:ln>
            <a:solidFill>
              <a:srgbClr val="4EBEA4"/>
            </a:solidFill>
          </a:ln>
        </p:spPr>
        <p:txBody>
          <a:bodyPr wrap="square" rtlCol="0">
            <a:spAutoFit/>
          </a:bodyPr>
          <a:lstStyle/>
          <a:p>
            <a:pPr algn="ctr"/>
            <a:r>
              <a:rPr lang="en-US" sz="1400" b="1">
                <a:solidFill>
                  <a:srgbClr val="1B1464"/>
                </a:solidFill>
                <a:latin typeface="Helvetica" pitchFamily="2" charset="0"/>
              </a:rPr>
              <a:t>57%</a:t>
            </a:r>
          </a:p>
        </p:txBody>
      </p:sp>
      <p:sp>
        <p:nvSpPr>
          <p:cNvPr id="39" name="Rectangle 38">
            <a:extLst>
              <a:ext uri="{FF2B5EF4-FFF2-40B4-BE49-F238E27FC236}">
                <a16:creationId xmlns:a16="http://schemas.microsoft.com/office/drawing/2014/main" id="{0D0EA190-08E6-EAD5-017E-51FC102DA56C}"/>
              </a:ext>
            </a:extLst>
          </p:cNvPr>
          <p:cNvSpPr/>
          <p:nvPr/>
        </p:nvSpPr>
        <p:spPr>
          <a:xfrm>
            <a:off x="-3842" y="5415737"/>
            <a:ext cx="1504154" cy="735815"/>
          </a:xfrm>
          <a:prstGeom prst="rect">
            <a:avLst/>
          </a:prstGeom>
          <a:solidFill>
            <a:srgbClr val="FFFFFF"/>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1B1464"/>
                </a:solidFill>
                <a:latin typeface="Helvetica" pitchFamily="2" charset="0"/>
              </a:rPr>
              <a:t>% of total retail </a:t>
            </a:r>
            <a:br>
              <a:rPr lang="en-US" sz="1100" b="1">
                <a:solidFill>
                  <a:srgbClr val="1B1464"/>
                </a:solidFill>
                <a:latin typeface="Helvetica" pitchFamily="2" charset="0"/>
              </a:rPr>
            </a:br>
            <a:r>
              <a:rPr lang="en-US" sz="1100" b="1">
                <a:solidFill>
                  <a:srgbClr val="1B1464"/>
                </a:solidFill>
                <a:latin typeface="Helvetica" pitchFamily="2" charset="0"/>
              </a:rPr>
              <a:t>e-commerce holiday season sales</a:t>
            </a:r>
          </a:p>
        </p:txBody>
      </p:sp>
      <p:grpSp>
        <p:nvGrpSpPr>
          <p:cNvPr id="3" name="Group 2">
            <a:extLst>
              <a:ext uri="{FF2B5EF4-FFF2-40B4-BE49-F238E27FC236}">
                <a16:creationId xmlns:a16="http://schemas.microsoft.com/office/drawing/2014/main" id="{0C64E70E-AA1E-DFAB-18F2-A1FD66CA2E11}"/>
              </a:ext>
            </a:extLst>
          </p:cNvPr>
          <p:cNvGrpSpPr/>
          <p:nvPr/>
        </p:nvGrpSpPr>
        <p:grpSpPr>
          <a:xfrm>
            <a:off x="8749902" y="2295812"/>
            <a:ext cx="860294" cy="479661"/>
            <a:chOff x="5540377" y="2626057"/>
            <a:chExt cx="860294" cy="479661"/>
          </a:xfrm>
        </p:grpSpPr>
        <p:sp>
          <p:nvSpPr>
            <p:cNvPr id="7" name="Rectangle: Rounded Corners 6">
              <a:extLst>
                <a:ext uri="{FF2B5EF4-FFF2-40B4-BE49-F238E27FC236}">
                  <a16:creationId xmlns:a16="http://schemas.microsoft.com/office/drawing/2014/main" id="{D59E37FA-6A88-4944-47FE-56E5D5363C2D}"/>
                </a:ext>
              </a:extLst>
            </p:cNvPr>
            <p:cNvSpPr/>
            <p:nvPr/>
          </p:nvSpPr>
          <p:spPr>
            <a:xfrm>
              <a:off x="5634163" y="2626057"/>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21AEECE-786E-AB8A-3257-DF319A4FD3BF}"/>
                </a:ext>
              </a:extLst>
            </p:cNvPr>
            <p:cNvSpPr txBox="1"/>
            <p:nvPr/>
          </p:nvSpPr>
          <p:spPr>
            <a:xfrm>
              <a:off x="5540377" y="2626057"/>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9" name="Group 8">
            <a:extLst>
              <a:ext uri="{FF2B5EF4-FFF2-40B4-BE49-F238E27FC236}">
                <a16:creationId xmlns:a16="http://schemas.microsoft.com/office/drawing/2014/main" id="{A33E6032-6336-72D7-CEEA-3CBC7E2555D8}"/>
              </a:ext>
            </a:extLst>
          </p:cNvPr>
          <p:cNvGrpSpPr/>
          <p:nvPr/>
        </p:nvGrpSpPr>
        <p:grpSpPr>
          <a:xfrm>
            <a:off x="6576963" y="2476312"/>
            <a:ext cx="860294" cy="479661"/>
            <a:chOff x="4374398" y="2743619"/>
            <a:chExt cx="860294" cy="479661"/>
          </a:xfrm>
        </p:grpSpPr>
        <p:sp>
          <p:nvSpPr>
            <p:cNvPr id="11" name="Rectangle: Rounded Corners 10">
              <a:extLst>
                <a:ext uri="{FF2B5EF4-FFF2-40B4-BE49-F238E27FC236}">
                  <a16:creationId xmlns:a16="http://schemas.microsoft.com/office/drawing/2014/main" id="{00C66B4A-AE49-6AE4-E7F8-7F23C2179E09}"/>
                </a:ext>
              </a:extLst>
            </p:cNvPr>
            <p:cNvSpPr/>
            <p:nvPr/>
          </p:nvSpPr>
          <p:spPr>
            <a:xfrm>
              <a:off x="4468184" y="2743619"/>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1527378-F930-8367-FFC7-DFED64B413D6}"/>
                </a:ext>
              </a:extLst>
            </p:cNvPr>
            <p:cNvSpPr txBox="1"/>
            <p:nvPr/>
          </p:nvSpPr>
          <p:spPr>
            <a:xfrm>
              <a:off x="4374398" y="2743619"/>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13" name="Group 12">
            <a:extLst>
              <a:ext uri="{FF2B5EF4-FFF2-40B4-BE49-F238E27FC236}">
                <a16:creationId xmlns:a16="http://schemas.microsoft.com/office/drawing/2014/main" id="{90ADA9B4-BEC4-A596-65C3-69A4EB12579B}"/>
              </a:ext>
            </a:extLst>
          </p:cNvPr>
          <p:cNvGrpSpPr/>
          <p:nvPr/>
        </p:nvGrpSpPr>
        <p:grpSpPr>
          <a:xfrm>
            <a:off x="4418383" y="2721294"/>
            <a:ext cx="860294" cy="479661"/>
            <a:chOff x="3176232" y="2807784"/>
            <a:chExt cx="860294" cy="479661"/>
          </a:xfrm>
        </p:grpSpPr>
        <p:sp>
          <p:nvSpPr>
            <p:cNvPr id="17" name="Rectangle: Rounded Corners 16">
              <a:extLst>
                <a:ext uri="{FF2B5EF4-FFF2-40B4-BE49-F238E27FC236}">
                  <a16:creationId xmlns:a16="http://schemas.microsoft.com/office/drawing/2014/main" id="{EBA606B5-9D25-868E-EDCC-2AC25967C615}"/>
                </a:ext>
              </a:extLst>
            </p:cNvPr>
            <p:cNvSpPr/>
            <p:nvPr/>
          </p:nvSpPr>
          <p:spPr>
            <a:xfrm>
              <a:off x="3270018" y="2807784"/>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017BB36-E38F-3DB0-8FF6-3428940BAD35}"/>
                </a:ext>
              </a:extLst>
            </p:cNvPr>
            <p:cNvSpPr txBox="1"/>
            <p:nvPr/>
          </p:nvSpPr>
          <p:spPr>
            <a:xfrm>
              <a:off x="3176232" y="2807784"/>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19" name="Group 18">
            <a:extLst>
              <a:ext uri="{FF2B5EF4-FFF2-40B4-BE49-F238E27FC236}">
                <a16:creationId xmlns:a16="http://schemas.microsoft.com/office/drawing/2014/main" id="{AE27B727-F525-9E72-7EE9-0B10E76660C2}"/>
              </a:ext>
            </a:extLst>
          </p:cNvPr>
          <p:cNvGrpSpPr/>
          <p:nvPr/>
        </p:nvGrpSpPr>
        <p:grpSpPr>
          <a:xfrm>
            <a:off x="10829055" y="2132229"/>
            <a:ext cx="860294" cy="484606"/>
            <a:chOff x="6861042" y="2338425"/>
            <a:chExt cx="860294" cy="484606"/>
          </a:xfrm>
        </p:grpSpPr>
        <p:sp>
          <p:nvSpPr>
            <p:cNvPr id="20" name="Rectangle: Rounded Corners 19">
              <a:extLst>
                <a:ext uri="{FF2B5EF4-FFF2-40B4-BE49-F238E27FC236}">
                  <a16:creationId xmlns:a16="http://schemas.microsoft.com/office/drawing/2014/main" id="{7A8A1F74-7439-891E-D881-BD84941B9F48}"/>
                </a:ext>
              </a:extLst>
            </p:cNvPr>
            <p:cNvSpPr/>
            <p:nvPr/>
          </p:nvSpPr>
          <p:spPr>
            <a:xfrm>
              <a:off x="6954828" y="2343370"/>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3068683-A7B1-5FFB-C0F1-88DCBB07F3C1}"/>
                </a:ext>
              </a:extLst>
            </p:cNvPr>
            <p:cNvSpPr txBox="1"/>
            <p:nvPr/>
          </p:nvSpPr>
          <p:spPr>
            <a:xfrm>
              <a:off x="6861042" y="2338425"/>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grpSp>
        <p:nvGrpSpPr>
          <p:cNvPr id="22" name="Group 21">
            <a:extLst>
              <a:ext uri="{FF2B5EF4-FFF2-40B4-BE49-F238E27FC236}">
                <a16:creationId xmlns:a16="http://schemas.microsoft.com/office/drawing/2014/main" id="{0DEB56E3-C121-7A65-4A74-BC19121C2C2A}"/>
              </a:ext>
            </a:extLst>
          </p:cNvPr>
          <p:cNvGrpSpPr/>
          <p:nvPr/>
        </p:nvGrpSpPr>
        <p:grpSpPr>
          <a:xfrm>
            <a:off x="2312635" y="2889037"/>
            <a:ext cx="860294" cy="479661"/>
            <a:chOff x="3176232" y="2807784"/>
            <a:chExt cx="860294" cy="479661"/>
          </a:xfrm>
        </p:grpSpPr>
        <p:sp>
          <p:nvSpPr>
            <p:cNvPr id="23" name="Rectangle: Rounded Corners 22">
              <a:extLst>
                <a:ext uri="{FF2B5EF4-FFF2-40B4-BE49-F238E27FC236}">
                  <a16:creationId xmlns:a16="http://schemas.microsoft.com/office/drawing/2014/main" id="{D5640ABD-CBC3-82ED-10FC-BA77FB0CA3C5}"/>
                </a:ext>
              </a:extLst>
            </p:cNvPr>
            <p:cNvSpPr/>
            <p:nvPr/>
          </p:nvSpPr>
          <p:spPr>
            <a:xfrm>
              <a:off x="3270018" y="2807784"/>
              <a:ext cx="672723" cy="47966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68223F4-A9FF-313D-6AFE-4255C1C374CB}"/>
                </a:ext>
              </a:extLst>
            </p:cNvPr>
            <p:cNvSpPr txBox="1"/>
            <p:nvPr/>
          </p:nvSpPr>
          <p:spPr>
            <a:xfrm>
              <a:off x="3176232" y="2807784"/>
              <a:ext cx="86029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YOY</a:t>
              </a:r>
            </a:p>
          </p:txBody>
        </p:sp>
      </p:grpSp>
    </p:spTree>
    <p:extLst>
      <p:ext uri="{BB962C8B-B14F-4D97-AF65-F5344CB8AC3E}">
        <p14:creationId xmlns:p14="http://schemas.microsoft.com/office/powerpoint/2010/main" val="339831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CCFF6-24D5-7DE3-B316-2B7711D98F11}"/>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D67A70E-5413-6022-9CD8-E4009DEF752D}"/>
              </a:ext>
            </a:extLst>
          </p:cNvPr>
          <p:cNvSpPr/>
          <p:nvPr/>
        </p:nvSpPr>
        <p:spPr>
          <a:xfrm>
            <a:off x="1" y="1671749"/>
            <a:ext cx="3307742" cy="4516054"/>
          </a:xfrm>
          <a:prstGeom prst="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9BF6FF8E-97F5-C260-0218-045ABC352BF0}"/>
              </a:ext>
            </a:extLst>
          </p:cNvPr>
          <p:cNvSpPr>
            <a:spLocks/>
          </p:cNvSpPr>
          <p:nvPr/>
        </p:nvSpPr>
        <p:spPr>
          <a:xfrm>
            <a:off x="3307743" y="1673439"/>
            <a:ext cx="8884257" cy="4514364"/>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6F38C156-07E1-1B7B-F961-56DBA6F4FC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90C6422A-F83E-82BC-FDF2-20AEF1BE431F}"/>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834EE18D-7978-16D4-1C99-7F8C55371BB4}"/>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5693788F-2F30-09B3-17B9-34D162F78273}"/>
              </a:ext>
            </a:extLst>
          </p:cNvPr>
          <p:cNvSpPr/>
          <p:nvPr/>
        </p:nvSpPr>
        <p:spPr>
          <a:xfrm>
            <a:off x="159391" y="412155"/>
            <a:ext cx="1201108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Online ‘deal days’ are gaining even more momentum, making them key moments for marketers to capture heightened shopper attention</a:t>
            </a:r>
          </a:p>
        </p:txBody>
      </p:sp>
      <p:sp>
        <p:nvSpPr>
          <p:cNvPr id="7" name="TextBox 6">
            <a:extLst>
              <a:ext uri="{FF2B5EF4-FFF2-40B4-BE49-F238E27FC236}">
                <a16:creationId xmlns:a16="http://schemas.microsoft.com/office/drawing/2014/main" id="{0F1539C9-54D3-6DC3-BC0B-D6326EA69BB5}"/>
              </a:ext>
            </a:extLst>
          </p:cNvPr>
          <p:cNvSpPr txBox="1"/>
          <p:nvPr/>
        </p:nvSpPr>
        <p:spPr>
          <a:xfrm>
            <a:off x="483207" y="6203116"/>
            <a:ext cx="11591524" cy="307777"/>
          </a:xfrm>
          <a:prstGeom prst="rect">
            <a:avLst/>
          </a:prstGeom>
          <a:noFill/>
        </p:spPr>
        <p:txBody>
          <a:bodyPr wrap="square" rtlCol="0">
            <a:spAutoFit/>
          </a:bodyPr>
          <a:lstStyle/>
          <a:p>
            <a:pPr lvl="0">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EMARKETER, </a:t>
            </a: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Holiday Shopping 2025</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May 2025</a:t>
            </a: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sales are for the five-day span between Thanksgiving Day and Cyber Monday of each year; includes products or services ordered using the internet, regardless of the method of payment or fulfillment; excludes travel and event tickets, payments such as bill pay, taxes or money transfers, food services and drinking place sales, gambling and other vice goods sales. *EMARKETER, </a:t>
            </a: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Guide to holiday retail: Trends and 2024 outlook,</a:t>
            </a:r>
            <a:r>
              <a:rPr kumimoji="0" lang="en-US" sz="7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November 2024. </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6" name="Chart 5">
            <a:extLst>
              <a:ext uri="{FF2B5EF4-FFF2-40B4-BE49-F238E27FC236}">
                <a16:creationId xmlns:a16="http://schemas.microsoft.com/office/drawing/2014/main" id="{65366D6A-EFF4-4085-55D1-7183CB11DA04}"/>
              </a:ext>
            </a:extLst>
          </p:cNvPr>
          <p:cNvGraphicFramePr/>
          <p:nvPr>
            <p:extLst>
              <p:ext uri="{D42A27DB-BD31-4B8C-83A1-F6EECF244321}">
                <p14:modId xmlns:p14="http://schemas.microsoft.com/office/powerpoint/2010/main" val="1094488932"/>
              </p:ext>
            </p:extLst>
          </p:nvPr>
        </p:nvGraphicFramePr>
        <p:xfrm>
          <a:off x="3269588" y="2289081"/>
          <a:ext cx="8884256" cy="2656630"/>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oup 23">
            <a:extLst>
              <a:ext uri="{FF2B5EF4-FFF2-40B4-BE49-F238E27FC236}">
                <a16:creationId xmlns:a16="http://schemas.microsoft.com/office/drawing/2014/main" id="{00EAB69F-FA44-A296-9BB0-FF4E6A3CFAE7}"/>
              </a:ext>
            </a:extLst>
          </p:cNvPr>
          <p:cNvGrpSpPr/>
          <p:nvPr/>
        </p:nvGrpSpPr>
        <p:grpSpPr>
          <a:xfrm>
            <a:off x="159391" y="2472176"/>
            <a:ext cx="2843869" cy="3442840"/>
            <a:chOff x="411016" y="2372965"/>
            <a:chExt cx="3526706" cy="4194226"/>
          </a:xfrm>
        </p:grpSpPr>
        <p:sp>
          <p:nvSpPr>
            <p:cNvPr id="21" name="Rectangle: Rounded Corners 20">
              <a:extLst>
                <a:ext uri="{FF2B5EF4-FFF2-40B4-BE49-F238E27FC236}">
                  <a16:creationId xmlns:a16="http://schemas.microsoft.com/office/drawing/2014/main" id="{C210758B-0E34-E8C9-61CE-DB23EB44B94B}"/>
                </a:ext>
              </a:extLst>
            </p:cNvPr>
            <p:cNvSpPr/>
            <p:nvPr/>
          </p:nvSpPr>
          <p:spPr>
            <a:xfrm>
              <a:off x="411016" y="2372965"/>
              <a:ext cx="3526706" cy="4194226"/>
            </a:xfrm>
            <a:prstGeom prst="roundRect">
              <a:avLst>
                <a:gd name="adj" fmla="val 15281"/>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1AABC9AD-2921-8E9E-DAE2-FCC882856D2B}"/>
                </a:ext>
              </a:extLst>
            </p:cNvPr>
            <p:cNvSpPr txBox="1"/>
            <p:nvPr/>
          </p:nvSpPr>
          <p:spPr>
            <a:xfrm>
              <a:off x="660401" y="3543300"/>
              <a:ext cx="3003550" cy="12373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solidFill>
                      <a:srgbClr val="1B1464"/>
                    </a:solidFill>
                  </a:ln>
                  <a:solidFill>
                    <a:srgbClr val="ED3C8D"/>
                  </a:solidFill>
                  <a:effectLst/>
                  <a:uLnTx/>
                  <a:uFillTx/>
                  <a:latin typeface="Helvetica" panose="020B0604020202020204"/>
                  <a:ea typeface="+mn-ea"/>
                  <a:cs typeface="Helvetica" panose="020B0604020202020204"/>
                </a:rPr>
                <a:t>16%</a:t>
              </a:r>
            </a:p>
          </p:txBody>
        </p:sp>
        <p:sp>
          <p:nvSpPr>
            <p:cNvPr id="23" name="TextBox 22">
              <a:extLst>
                <a:ext uri="{FF2B5EF4-FFF2-40B4-BE49-F238E27FC236}">
                  <a16:creationId xmlns:a16="http://schemas.microsoft.com/office/drawing/2014/main" id="{3FDF141D-A93C-43F9-6783-EBEF46FC83A6}"/>
                </a:ext>
              </a:extLst>
            </p:cNvPr>
            <p:cNvSpPr txBox="1"/>
            <p:nvPr/>
          </p:nvSpPr>
          <p:spPr>
            <a:xfrm>
              <a:off x="477450" y="4700038"/>
              <a:ext cx="3397275" cy="1012359"/>
            </a:xfrm>
            <a:prstGeom prst="rect">
              <a:avLst/>
            </a:prstGeom>
            <a:noFill/>
          </p:spPr>
          <p:txBody>
            <a:bodyPr wrap="square" rtlCol="0">
              <a:spAutoFit/>
            </a:bodyPr>
            <a:lstStyle/>
            <a:p>
              <a:pPr lvl="0" algn="ctr">
                <a:defRPr/>
              </a:pPr>
              <a:r>
                <a:rPr kumimoji="0" lang="en-US" sz="1600" b="0" i="0" u="none" strike="noStrike" kern="1200" cap="none" spc="0" normalizeH="0" baseline="0" noProof="0" dirty="0">
                  <a:ln>
                    <a:noFill/>
                  </a:ln>
                  <a:solidFill>
                    <a:srgbClr val="1B1464"/>
                  </a:solidFill>
                  <a:effectLst/>
                  <a:uLnTx/>
                  <a:uFillTx/>
                  <a:latin typeface="Helvetica" panose="020B0604020202020204"/>
                  <a:ea typeface="+mn-ea"/>
                  <a:cs typeface="Helvetica" panose="020B0604020202020204"/>
                </a:rPr>
                <a:t>of total e-commerce holiday </a:t>
              </a:r>
              <a:r>
                <a:rPr lang="en-US" sz="1600" dirty="0">
                  <a:solidFill>
                    <a:srgbClr val="1B1464"/>
                  </a:solidFill>
                  <a:latin typeface="Helvetica" panose="020B0604020202020204"/>
                  <a:cs typeface="Helvetica" panose="020B0604020202020204"/>
                </a:rPr>
                <a:t>retail </a:t>
              </a:r>
              <a:r>
                <a:rPr kumimoji="0" lang="en-US" sz="1600" b="0" i="0" u="none" strike="noStrike" kern="1200" cap="none" spc="0" normalizeH="0" baseline="0" noProof="0" dirty="0">
                  <a:ln>
                    <a:noFill/>
                  </a:ln>
                  <a:solidFill>
                    <a:srgbClr val="1B1464"/>
                  </a:solidFill>
                  <a:effectLst/>
                  <a:uLnTx/>
                  <a:uFillTx/>
                  <a:latin typeface="Helvetica" panose="020B0604020202020204"/>
                  <a:ea typeface="+mn-ea"/>
                  <a:cs typeface="Helvetica" panose="020B0604020202020204"/>
                </a:rPr>
                <a:t>sales will come from ‘Cyber Five’ deal days </a:t>
              </a:r>
            </a:p>
          </p:txBody>
        </p:sp>
        <p:pic>
          <p:nvPicPr>
            <p:cNvPr id="25" name="Picture 24" descr="A phone with a shopping cart&#10;&#10;AI-generated content may be incorrect.">
              <a:extLst>
                <a:ext uri="{FF2B5EF4-FFF2-40B4-BE49-F238E27FC236}">
                  <a16:creationId xmlns:a16="http://schemas.microsoft.com/office/drawing/2014/main" id="{CCF742C0-FE18-24C5-4907-B29ED27211C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31970" y="2575459"/>
              <a:ext cx="1085545" cy="1085545"/>
            </a:xfrm>
            <a:prstGeom prst="rect">
              <a:avLst/>
            </a:prstGeom>
          </p:spPr>
        </p:pic>
      </p:grpSp>
      <p:sp>
        <p:nvSpPr>
          <p:cNvPr id="27" name="TextBox 26">
            <a:extLst>
              <a:ext uri="{FF2B5EF4-FFF2-40B4-BE49-F238E27FC236}">
                <a16:creationId xmlns:a16="http://schemas.microsoft.com/office/drawing/2014/main" id="{187BA6B1-4AAF-22EE-185F-CC46066909AF}"/>
              </a:ext>
            </a:extLst>
          </p:cNvPr>
          <p:cNvSpPr txBox="1"/>
          <p:nvPr/>
        </p:nvSpPr>
        <p:spPr>
          <a:xfrm>
            <a:off x="6243076" y="4949852"/>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5%</a:t>
            </a:r>
          </a:p>
        </p:txBody>
      </p:sp>
      <p:sp>
        <p:nvSpPr>
          <p:cNvPr id="28" name="TextBox 27">
            <a:extLst>
              <a:ext uri="{FF2B5EF4-FFF2-40B4-BE49-F238E27FC236}">
                <a16:creationId xmlns:a16="http://schemas.microsoft.com/office/drawing/2014/main" id="{269457DF-BD81-A025-B94D-3BBE877650B3}"/>
              </a:ext>
            </a:extLst>
          </p:cNvPr>
          <p:cNvSpPr txBox="1"/>
          <p:nvPr/>
        </p:nvSpPr>
        <p:spPr>
          <a:xfrm>
            <a:off x="9383543" y="4949852"/>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4%</a:t>
            </a:r>
          </a:p>
        </p:txBody>
      </p:sp>
      <p:sp>
        <p:nvSpPr>
          <p:cNvPr id="29" name="TextBox 28">
            <a:extLst>
              <a:ext uri="{FF2B5EF4-FFF2-40B4-BE49-F238E27FC236}">
                <a16:creationId xmlns:a16="http://schemas.microsoft.com/office/drawing/2014/main" id="{EF08C522-091A-45BF-0396-E7031D796514}"/>
              </a:ext>
            </a:extLst>
          </p:cNvPr>
          <p:cNvSpPr txBox="1"/>
          <p:nvPr/>
        </p:nvSpPr>
        <p:spPr>
          <a:xfrm>
            <a:off x="4710782" y="4949852"/>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4%</a:t>
            </a:r>
          </a:p>
        </p:txBody>
      </p:sp>
      <p:sp>
        <p:nvSpPr>
          <p:cNvPr id="30" name="TextBox 29">
            <a:extLst>
              <a:ext uri="{FF2B5EF4-FFF2-40B4-BE49-F238E27FC236}">
                <a16:creationId xmlns:a16="http://schemas.microsoft.com/office/drawing/2014/main" id="{EA65B32C-B1C3-A053-D9DF-142D84063726}"/>
              </a:ext>
            </a:extLst>
          </p:cNvPr>
          <p:cNvSpPr txBox="1"/>
          <p:nvPr/>
        </p:nvSpPr>
        <p:spPr>
          <a:xfrm>
            <a:off x="7823590" y="4949852"/>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4%</a:t>
            </a:r>
          </a:p>
        </p:txBody>
      </p:sp>
      <p:sp>
        <p:nvSpPr>
          <p:cNvPr id="31" name="Rectangle 30">
            <a:extLst>
              <a:ext uri="{FF2B5EF4-FFF2-40B4-BE49-F238E27FC236}">
                <a16:creationId xmlns:a16="http://schemas.microsoft.com/office/drawing/2014/main" id="{21090CD7-04F7-8911-9DC6-4EF5238B41E3}"/>
              </a:ext>
            </a:extLst>
          </p:cNvPr>
          <p:cNvSpPr/>
          <p:nvPr/>
        </p:nvSpPr>
        <p:spPr>
          <a:xfrm>
            <a:off x="3345898" y="4923073"/>
            <a:ext cx="1215282" cy="355666"/>
          </a:xfrm>
          <a:prstGeom prst="rect">
            <a:avLst/>
          </a:prstGeom>
          <a:solidFill>
            <a:srgbClr val="FFFFFF"/>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33" name="TextBox 32">
            <a:extLst>
              <a:ext uri="{FF2B5EF4-FFF2-40B4-BE49-F238E27FC236}">
                <a16:creationId xmlns:a16="http://schemas.microsoft.com/office/drawing/2014/main" id="{7AD588A3-7EEA-E58B-404C-B4E0D8EA070D}"/>
              </a:ext>
            </a:extLst>
          </p:cNvPr>
          <p:cNvSpPr txBox="1"/>
          <p:nvPr/>
        </p:nvSpPr>
        <p:spPr>
          <a:xfrm>
            <a:off x="3337947" y="4971563"/>
            <a:ext cx="121528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itchFamily="2" charset="0"/>
                <a:ea typeface="+mn-ea"/>
                <a:cs typeface="+mn-cs"/>
              </a:rPr>
              <a:t>% change YOY</a:t>
            </a:r>
          </a:p>
        </p:txBody>
      </p:sp>
      <p:sp>
        <p:nvSpPr>
          <p:cNvPr id="34" name="TextBox 33">
            <a:extLst>
              <a:ext uri="{FF2B5EF4-FFF2-40B4-BE49-F238E27FC236}">
                <a16:creationId xmlns:a16="http://schemas.microsoft.com/office/drawing/2014/main" id="{1F4A430A-1A56-6FC1-43E3-20DBC2BD6CF3}"/>
              </a:ext>
            </a:extLst>
          </p:cNvPr>
          <p:cNvSpPr txBox="1"/>
          <p:nvPr/>
        </p:nvSpPr>
        <p:spPr>
          <a:xfrm>
            <a:off x="10958084" y="4949852"/>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5%</a:t>
            </a:r>
          </a:p>
        </p:txBody>
      </p:sp>
      <p:sp>
        <p:nvSpPr>
          <p:cNvPr id="35" name="TextBox 34">
            <a:extLst>
              <a:ext uri="{FF2B5EF4-FFF2-40B4-BE49-F238E27FC236}">
                <a16:creationId xmlns:a16="http://schemas.microsoft.com/office/drawing/2014/main" id="{2047432D-816C-0E90-82D7-F9E7A41B179B}"/>
              </a:ext>
            </a:extLst>
          </p:cNvPr>
          <p:cNvSpPr txBox="1"/>
          <p:nvPr/>
        </p:nvSpPr>
        <p:spPr>
          <a:xfrm>
            <a:off x="6251027" y="5558427"/>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4%</a:t>
            </a:r>
          </a:p>
        </p:txBody>
      </p:sp>
      <p:sp>
        <p:nvSpPr>
          <p:cNvPr id="36" name="TextBox 35">
            <a:extLst>
              <a:ext uri="{FF2B5EF4-FFF2-40B4-BE49-F238E27FC236}">
                <a16:creationId xmlns:a16="http://schemas.microsoft.com/office/drawing/2014/main" id="{CB26E21C-C97B-033E-EEB3-4EB0A0342CB6}"/>
              </a:ext>
            </a:extLst>
          </p:cNvPr>
          <p:cNvSpPr txBox="1"/>
          <p:nvPr/>
        </p:nvSpPr>
        <p:spPr>
          <a:xfrm>
            <a:off x="9391494" y="5558427"/>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2%</a:t>
            </a:r>
          </a:p>
        </p:txBody>
      </p:sp>
      <p:sp>
        <p:nvSpPr>
          <p:cNvPr id="37" name="TextBox 36">
            <a:extLst>
              <a:ext uri="{FF2B5EF4-FFF2-40B4-BE49-F238E27FC236}">
                <a16:creationId xmlns:a16="http://schemas.microsoft.com/office/drawing/2014/main" id="{C7432FDA-FC7A-D348-62B9-F632A903835F}"/>
              </a:ext>
            </a:extLst>
          </p:cNvPr>
          <p:cNvSpPr txBox="1"/>
          <p:nvPr/>
        </p:nvSpPr>
        <p:spPr>
          <a:xfrm>
            <a:off x="4718733" y="5558427"/>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2%</a:t>
            </a:r>
          </a:p>
        </p:txBody>
      </p:sp>
      <p:sp>
        <p:nvSpPr>
          <p:cNvPr id="38" name="TextBox 37">
            <a:extLst>
              <a:ext uri="{FF2B5EF4-FFF2-40B4-BE49-F238E27FC236}">
                <a16:creationId xmlns:a16="http://schemas.microsoft.com/office/drawing/2014/main" id="{866C3794-E22A-4DB0-718A-F57B61FBF84E}"/>
              </a:ext>
            </a:extLst>
          </p:cNvPr>
          <p:cNvSpPr txBox="1"/>
          <p:nvPr/>
        </p:nvSpPr>
        <p:spPr>
          <a:xfrm>
            <a:off x="7831541" y="5558427"/>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2%</a:t>
            </a:r>
          </a:p>
        </p:txBody>
      </p:sp>
      <p:sp>
        <p:nvSpPr>
          <p:cNvPr id="39" name="Rectangle 38">
            <a:extLst>
              <a:ext uri="{FF2B5EF4-FFF2-40B4-BE49-F238E27FC236}">
                <a16:creationId xmlns:a16="http://schemas.microsoft.com/office/drawing/2014/main" id="{B1146F77-28CD-4B5F-A9CD-6E4A91F82143}"/>
              </a:ext>
            </a:extLst>
          </p:cNvPr>
          <p:cNvSpPr/>
          <p:nvPr/>
        </p:nvSpPr>
        <p:spPr>
          <a:xfrm>
            <a:off x="3353849" y="5479037"/>
            <a:ext cx="1215282" cy="536443"/>
          </a:xfrm>
          <a:prstGeom prst="rect">
            <a:avLst/>
          </a:prstGeom>
          <a:solidFill>
            <a:srgbClr val="FFFFFF"/>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40" name="TextBox 39">
            <a:extLst>
              <a:ext uri="{FF2B5EF4-FFF2-40B4-BE49-F238E27FC236}">
                <a16:creationId xmlns:a16="http://schemas.microsoft.com/office/drawing/2014/main" id="{8CA10037-A600-F328-6DF6-4EE78ADED01C}"/>
              </a:ext>
            </a:extLst>
          </p:cNvPr>
          <p:cNvSpPr txBox="1"/>
          <p:nvPr/>
        </p:nvSpPr>
        <p:spPr>
          <a:xfrm>
            <a:off x="3285737" y="5507650"/>
            <a:ext cx="1356933" cy="507831"/>
          </a:xfrm>
          <a:prstGeom prst="rect">
            <a:avLst/>
          </a:prstGeom>
          <a:noFill/>
        </p:spPr>
        <p:txBody>
          <a:bodyPr wrap="square">
            <a:spAutoFit/>
          </a:bodyPr>
          <a:lstStyle/>
          <a:p>
            <a:pPr lvl="0" algn="ctr">
              <a:defRPr/>
            </a:pPr>
            <a:r>
              <a:rPr kumimoji="0" lang="en-US" sz="900" b="1" i="0" u="none" strike="noStrike" kern="1200" cap="none" spc="0" normalizeH="0" baseline="0" noProof="0" dirty="0">
                <a:ln>
                  <a:noFill/>
                </a:ln>
                <a:solidFill>
                  <a:srgbClr val="1B1464"/>
                </a:solidFill>
                <a:effectLst/>
                <a:uLnTx/>
                <a:uFillTx/>
                <a:latin typeface="Helvetica" pitchFamily="2" charset="0"/>
                <a:ea typeface="+mn-ea"/>
                <a:cs typeface="+mn-cs"/>
              </a:rPr>
              <a:t>% share of total </a:t>
            </a:r>
            <a:br>
              <a:rPr kumimoji="0" lang="en-US" sz="900" b="1"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900" b="1" i="0" u="none" strike="noStrike" kern="1200" cap="none" spc="0" normalizeH="0" baseline="0" noProof="0" dirty="0">
                <a:ln>
                  <a:noFill/>
                </a:ln>
                <a:solidFill>
                  <a:srgbClr val="1B1464"/>
                </a:solidFill>
                <a:effectLst/>
                <a:uLnTx/>
                <a:uFillTx/>
                <a:latin typeface="Helvetica" pitchFamily="2" charset="0"/>
                <a:ea typeface="+mn-ea"/>
                <a:cs typeface="+mn-cs"/>
              </a:rPr>
              <a:t>e-commerce holiday</a:t>
            </a:r>
            <a:r>
              <a:rPr lang="en-US" sz="900" b="1" dirty="0">
                <a:solidFill>
                  <a:srgbClr val="1B1464"/>
                </a:solidFill>
                <a:latin typeface="Helvetica" pitchFamily="2" charset="0"/>
              </a:rPr>
              <a:t> retail</a:t>
            </a:r>
            <a:r>
              <a:rPr kumimoji="0" lang="en-US" sz="900" b="1" i="0" u="none" strike="noStrike" kern="1200" cap="none" spc="0" normalizeH="0" baseline="0" noProof="0" dirty="0">
                <a:ln>
                  <a:noFill/>
                </a:ln>
                <a:solidFill>
                  <a:srgbClr val="1B1464"/>
                </a:solidFill>
                <a:effectLst/>
                <a:uLnTx/>
                <a:uFillTx/>
                <a:latin typeface="Helvetica" pitchFamily="2" charset="0"/>
                <a:ea typeface="+mn-ea"/>
                <a:cs typeface="+mn-cs"/>
              </a:rPr>
              <a:t> sales</a:t>
            </a:r>
          </a:p>
        </p:txBody>
      </p:sp>
      <p:sp>
        <p:nvSpPr>
          <p:cNvPr id="41" name="TextBox 40">
            <a:extLst>
              <a:ext uri="{FF2B5EF4-FFF2-40B4-BE49-F238E27FC236}">
                <a16:creationId xmlns:a16="http://schemas.microsoft.com/office/drawing/2014/main" id="{2BA2C6F0-C4F9-82E7-0F6B-90CBBC4E350B}"/>
              </a:ext>
            </a:extLst>
          </p:cNvPr>
          <p:cNvSpPr txBox="1"/>
          <p:nvPr/>
        </p:nvSpPr>
        <p:spPr>
          <a:xfrm>
            <a:off x="10966035" y="5558427"/>
            <a:ext cx="760719" cy="30777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5%</a:t>
            </a:r>
          </a:p>
        </p:txBody>
      </p:sp>
      <p:sp>
        <p:nvSpPr>
          <p:cNvPr id="3" name="TextBox 2">
            <a:extLst>
              <a:ext uri="{FF2B5EF4-FFF2-40B4-BE49-F238E27FC236}">
                <a16:creationId xmlns:a16="http://schemas.microsoft.com/office/drawing/2014/main" id="{907257FE-58F3-4F6C-2329-47268DF19528}"/>
              </a:ext>
            </a:extLst>
          </p:cNvPr>
          <p:cNvSpPr txBox="1"/>
          <p:nvPr/>
        </p:nvSpPr>
        <p:spPr>
          <a:xfrm>
            <a:off x="375177" y="5186251"/>
            <a:ext cx="241229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anose="020B0604020202020204"/>
                <a:ea typeface="+mn-ea"/>
                <a:cs typeface="Helvetica" panose="020B0604020202020204"/>
              </a:rPr>
              <a:t>$45.3B total Cyber Five sales</a:t>
            </a:r>
            <a:br>
              <a:rPr kumimoji="0" lang="en-US" sz="1200" b="0" i="0" u="none" strike="noStrike" kern="1200" cap="none" spc="0" normalizeH="0" baseline="0" noProof="0">
                <a:ln>
                  <a:noFill/>
                </a:ln>
                <a:solidFill>
                  <a:srgbClr val="ED3C8D"/>
                </a:solidFill>
                <a:effectLst/>
                <a:uLnTx/>
                <a:uFillTx/>
                <a:latin typeface="Helvetica" panose="020B0604020202020204"/>
                <a:ea typeface="+mn-ea"/>
                <a:cs typeface="Helvetica" panose="020B0604020202020204"/>
              </a:rPr>
            </a:br>
            <a:r>
              <a:rPr lang="en-US" sz="1200">
                <a:solidFill>
                  <a:srgbClr val="ED3C8D"/>
                </a:solidFill>
                <a:latin typeface="Helvetica" panose="020B0604020202020204"/>
                <a:cs typeface="Helvetica" panose="020B0604020202020204"/>
              </a:rPr>
              <a:t>(</a:t>
            </a:r>
            <a:r>
              <a:rPr kumimoji="0" lang="en-US" sz="1200" b="0" i="0" u="none" strike="noStrike" kern="1200" cap="none" spc="0" normalizeH="0" baseline="0" noProof="0">
                <a:ln>
                  <a:noFill/>
                </a:ln>
                <a:solidFill>
                  <a:srgbClr val="ED3C8D"/>
                </a:solidFill>
                <a:effectLst/>
                <a:uLnTx/>
                <a:uFillTx/>
                <a:latin typeface="Helvetica" panose="020B0604020202020204"/>
                <a:ea typeface="+mn-ea"/>
                <a:cs typeface="Helvetica" panose="020B0604020202020204"/>
              </a:rPr>
              <a:t>+9% YOY*)</a:t>
            </a:r>
          </a:p>
        </p:txBody>
      </p:sp>
      <p:sp>
        <p:nvSpPr>
          <p:cNvPr id="2" name="TextBox 1">
            <a:extLst>
              <a:ext uri="{FF2B5EF4-FFF2-40B4-BE49-F238E27FC236}">
                <a16:creationId xmlns:a16="http://schemas.microsoft.com/office/drawing/2014/main" id="{64ED487D-E364-4128-980C-D6896D0F61C2}"/>
              </a:ext>
            </a:extLst>
          </p:cNvPr>
          <p:cNvSpPr txBox="1"/>
          <p:nvPr/>
        </p:nvSpPr>
        <p:spPr>
          <a:xfrm>
            <a:off x="3458094" y="1873983"/>
            <a:ext cx="8549361" cy="800219"/>
          </a:xfrm>
          <a:prstGeom prst="rect">
            <a:avLst/>
          </a:prstGeom>
          <a:noFill/>
        </p:spPr>
        <p:txBody>
          <a:bodyPr wrap="square" rtlCol="0">
            <a:spAutoFit/>
          </a:bodyPr>
          <a:lstStyle/>
          <a:p>
            <a:pPr algn="ctr"/>
            <a:r>
              <a:rPr lang="en-US" sz="1600" b="1" dirty="0">
                <a:solidFill>
                  <a:srgbClr val="1B1464"/>
                </a:solidFill>
                <a:latin typeface="Helvetica" panose="020B0604020202020204"/>
                <a:cs typeface="Helvetica" panose="020B0604020202020204"/>
              </a:rPr>
              <a:t>U.S. e-commerce Retail Estimated 2025 Sales:</a:t>
            </a:r>
          </a:p>
          <a:p>
            <a:pPr algn="ctr"/>
            <a:r>
              <a:rPr lang="en-US" sz="1600" b="1" u="sng" dirty="0">
                <a:solidFill>
                  <a:srgbClr val="1B1464"/>
                </a:solidFill>
                <a:latin typeface="Helvetica" panose="020B0604020202020204"/>
                <a:cs typeface="Helvetica" panose="020B0604020202020204"/>
              </a:rPr>
              <a:t>Across the Five-Day Holiday Cyber Shopping Period</a:t>
            </a:r>
            <a:br>
              <a:rPr lang="en-US" sz="1600" b="1" u="sng" dirty="0">
                <a:solidFill>
                  <a:srgbClr val="1B1464"/>
                </a:solidFill>
                <a:latin typeface="Helvetica" panose="020B0604020202020204"/>
                <a:cs typeface="Helvetica" panose="020B0604020202020204"/>
              </a:rPr>
            </a:br>
            <a:r>
              <a:rPr lang="en-US" sz="1400" dirty="0">
                <a:solidFill>
                  <a:srgbClr val="1B1464"/>
                </a:solidFill>
                <a:latin typeface="Helvetica" panose="020B0604020202020204"/>
                <a:cs typeface="Helvetica" panose="020B0604020202020204"/>
              </a:rPr>
              <a:t>In billions</a:t>
            </a:r>
            <a:endParaRPr lang="en-US" sz="1600" b="1" u="sng" dirty="0">
              <a:solidFill>
                <a:srgbClr val="1B1464"/>
              </a:solidFill>
              <a:latin typeface="Helvetica" panose="020B0604020202020204"/>
              <a:cs typeface="Helvetica" panose="020B0604020202020204"/>
            </a:endParaRPr>
          </a:p>
        </p:txBody>
      </p:sp>
    </p:spTree>
    <p:extLst>
      <p:ext uri="{BB962C8B-B14F-4D97-AF65-F5344CB8AC3E}">
        <p14:creationId xmlns:p14="http://schemas.microsoft.com/office/powerpoint/2010/main" val="15351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DE457-FCA9-F623-7B95-0C3D7B98DF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A76562-36FC-E85F-A2D1-9DE306263C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4"/>
            <a:ext cx="12192000" cy="7098307"/>
          </a:xfrm>
          <a:prstGeom prst="rect">
            <a:avLst/>
          </a:prstGeom>
        </p:spPr>
      </p:pic>
      <p:cxnSp>
        <p:nvCxnSpPr>
          <p:cNvPr id="6" name="Straight Connector 5">
            <a:extLst>
              <a:ext uri="{FF2B5EF4-FFF2-40B4-BE49-F238E27FC236}">
                <a16:creationId xmlns:a16="http://schemas.microsoft.com/office/drawing/2014/main" id="{3D5BE005-DB81-0C17-023D-189187E2DA3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25FA2713-0D54-229A-99A6-A239493EBD71}"/>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Helvetica" pitchFamily="2" charset="0"/>
                <a:ea typeface="+mn-ea"/>
                <a:cs typeface="+mn-cs"/>
              </a:rPr>
              <a:t>4</a:t>
            </a:r>
          </a:p>
        </p:txBody>
      </p:sp>
      <p:sp>
        <p:nvSpPr>
          <p:cNvPr id="4" name="TextBox 3">
            <a:extLst>
              <a:ext uri="{FF2B5EF4-FFF2-40B4-BE49-F238E27FC236}">
                <a16:creationId xmlns:a16="http://schemas.microsoft.com/office/drawing/2014/main" id="{B822959E-2F1C-AE03-F1AF-7554EBDEB505}"/>
              </a:ext>
            </a:extLst>
          </p:cNvPr>
          <p:cNvSpPr txBox="1"/>
          <p:nvPr/>
        </p:nvSpPr>
        <p:spPr>
          <a:xfrm>
            <a:off x="382082" y="3434080"/>
            <a:ext cx="7359838" cy="1384995"/>
          </a:xfrm>
          <a:prstGeom prst="rect">
            <a:avLst/>
          </a:prstGeom>
          <a:noFill/>
        </p:spPr>
        <p:txBody>
          <a:bodyPr wrap="square" rtlCol="0">
            <a:spAutoFit/>
          </a:bodyPr>
          <a:lstStyle/>
          <a:p>
            <a:pPr lvl="0">
              <a:defRPr/>
            </a:pPr>
            <a:r>
              <a:rPr lang="en-US" sz="2800">
                <a:solidFill>
                  <a:prstClr val="white"/>
                </a:solidFill>
                <a:latin typeface="Helvetica" pitchFamily="2" charset="0"/>
              </a:rPr>
              <a:t>Five ways Multiscreen TV is creating opportunities for brands to connect with consumers during the holidays</a:t>
            </a:r>
            <a:endParaRPr lang="en-US" sz="2400">
              <a:solidFill>
                <a:prstClr val="white"/>
              </a:solidFill>
              <a:latin typeface="Helvetica" pitchFamily="2" charset="0"/>
            </a:endParaRPr>
          </a:p>
        </p:txBody>
      </p:sp>
    </p:spTree>
    <p:extLst>
      <p:ext uri="{BB962C8B-B14F-4D97-AF65-F5344CB8AC3E}">
        <p14:creationId xmlns:p14="http://schemas.microsoft.com/office/powerpoint/2010/main" val="1190189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47514F6-343E-CBBC-3FF2-1F41AB6ABA23}"/>
              </a:ext>
            </a:extLst>
          </p:cNvPr>
          <p:cNvSpPr>
            <a:spLocks/>
          </p:cNvSpPr>
          <p:nvPr/>
        </p:nvSpPr>
        <p:spPr>
          <a:xfrm>
            <a:off x="0" y="1673438"/>
            <a:ext cx="12192000" cy="5184562"/>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 name="Arrow: Right 3">
            <a:extLst>
              <a:ext uri="{FF2B5EF4-FFF2-40B4-BE49-F238E27FC236}">
                <a16:creationId xmlns:a16="http://schemas.microsoft.com/office/drawing/2014/main" id="{E40353DA-B034-893D-1654-7FCD382AA33C}"/>
              </a:ext>
            </a:extLst>
          </p:cNvPr>
          <p:cNvSpPr/>
          <p:nvPr/>
        </p:nvSpPr>
        <p:spPr>
          <a:xfrm>
            <a:off x="124222" y="3045598"/>
            <a:ext cx="11974840" cy="2363461"/>
          </a:xfrm>
          <a:prstGeom prst="rightArrow">
            <a:avLst>
              <a:gd name="adj1" fmla="val 52378"/>
              <a:gd name="adj2" fmla="val 42437"/>
            </a:avLst>
          </a:prstGeom>
          <a:solidFill>
            <a:srgbClr val="ED3C8D"/>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5C616CB-71D9-16DD-7BC1-0156838F086E}"/>
              </a:ext>
            </a:extLst>
          </p:cNvPr>
          <p:cNvSpPr/>
          <p:nvPr/>
        </p:nvSpPr>
        <p:spPr>
          <a:xfrm>
            <a:off x="92938" y="2836146"/>
            <a:ext cx="1994516" cy="3241567"/>
          </a:xfrm>
          <a:prstGeom prst="round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22" name="Rectangle 21">
            <a:extLst>
              <a:ext uri="{FF2B5EF4-FFF2-40B4-BE49-F238E27FC236}">
                <a16:creationId xmlns:a16="http://schemas.microsoft.com/office/drawing/2014/main" id="{0A7BD4E0-DCA6-9A98-7E6F-8676951EF948}"/>
              </a:ext>
            </a:extLst>
          </p:cNvPr>
          <p:cNvSpPr/>
          <p:nvPr/>
        </p:nvSpPr>
        <p:spPr>
          <a:xfrm>
            <a:off x="159391" y="460795"/>
            <a:ext cx="1201108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Multiscreen TV engages holiday shoppers at every stage of the customer journey, from attention and engagement to driving sales</a:t>
            </a:r>
          </a:p>
        </p:txBody>
      </p:sp>
      <p:sp>
        <p:nvSpPr>
          <p:cNvPr id="23" name="Rectangle: Rounded Corners 22">
            <a:extLst>
              <a:ext uri="{FF2B5EF4-FFF2-40B4-BE49-F238E27FC236}">
                <a16:creationId xmlns:a16="http://schemas.microsoft.com/office/drawing/2014/main" id="{14B03FDB-FF48-6CFD-6AFE-C20C2E1EBA85}"/>
              </a:ext>
            </a:extLst>
          </p:cNvPr>
          <p:cNvSpPr/>
          <p:nvPr/>
        </p:nvSpPr>
        <p:spPr>
          <a:xfrm>
            <a:off x="2280697" y="2836146"/>
            <a:ext cx="1994516" cy="3241567"/>
          </a:xfrm>
          <a:prstGeom prst="round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24" name="Rectangle: Rounded Corners 23">
            <a:extLst>
              <a:ext uri="{FF2B5EF4-FFF2-40B4-BE49-F238E27FC236}">
                <a16:creationId xmlns:a16="http://schemas.microsoft.com/office/drawing/2014/main" id="{719F99EA-E4FE-D3C2-3D71-EF9F68CB495A}"/>
              </a:ext>
            </a:extLst>
          </p:cNvPr>
          <p:cNvSpPr/>
          <p:nvPr/>
        </p:nvSpPr>
        <p:spPr>
          <a:xfrm>
            <a:off x="4468456" y="2836146"/>
            <a:ext cx="1994516" cy="3241567"/>
          </a:xfrm>
          <a:prstGeom prst="round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25" name="Rectangle: Rounded Corners 24">
            <a:extLst>
              <a:ext uri="{FF2B5EF4-FFF2-40B4-BE49-F238E27FC236}">
                <a16:creationId xmlns:a16="http://schemas.microsoft.com/office/drawing/2014/main" id="{BB48BD8F-A954-805A-F213-BB07010CBD0E}"/>
              </a:ext>
            </a:extLst>
          </p:cNvPr>
          <p:cNvSpPr/>
          <p:nvPr/>
        </p:nvSpPr>
        <p:spPr>
          <a:xfrm>
            <a:off x="6656215" y="2836146"/>
            <a:ext cx="1994516" cy="3241567"/>
          </a:xfrm>
          <a:prstGeom prst="round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26" name="Rectangle: Rounded Corners 25">
            <a:extLst>
              <a:ext uri="{FF2B5EF4-FFF2-40B4-BE49-F238E27FC236}">
                <a16:creationId xmlns:a16="http://schemas.microsoft.com/office/drawing/2014/main" id="{49B0A2BC-F241-02F1-F9BD-3615AC4156DA}"/>
              </a:ext>
            </a:extLst>
          </p:cNvPr>
          <p:cNvSpPr/>
          <p:nvPr/>
        </p:nvSpPr>
        <p:spPr>
          <a:xfrm>
            <a:off x="8843974" y="2836146"/>
            <a:ext cx="1994516" cy="3241567"/>
          </a:xfrm>
          <a:prstGeom prst="round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8" name="TextBox 7">
            <a:extLst>
              <a:ext uri="{FF2B5EF4-FFF2-40B4-BE49-F238E27FC236}">
                <a16:creationId xmlns:a16="http://schemas.microsoft.com/office/drawing/2014/main" id="{CDEF104E-4249-4334-BDA2-314075434D1F}"/>
              </a:ext>
            </a:extLst>
          </p:cNvPr>
          <p:cNvSpPr txBox="1"/>
          <p:nvPr/>
        </p:nvSpPr>
        <p:spPr>
          <a:xfrm>
            <a:off x="2185485" y="3835146"/>
            <a:ext cx="2188195" cy="707886"/>
          </a:xfrm>
          <a:prstGeom prst="rect">
            <a:avLst/>
          </a:prstGeom>
          <a:noFill/>
        </p:spPr>
        <p:txBody>
          <a:bodyPr wrap="square" rtlCol="0">
            <a:spAutoFit/>
          </a:bodyPr>
          <a:lstStyle/>
          <a:p>
            <a:pPr algn="ctr"/>
            <a:r>
              <a:rPr lang="en-US" sz="2000" b="1">
                <a:solidFill>
                  <a:srgbClr val="1B1464"/>
                </a:solidFill>
                <a:latin typeface="Helvetica" pitchFamily="2" charset="0"/>
                <a:cs typeface="Heebo" pitchFamily="2" charset="-79"/>
              </a:rPr>
              <a:t>Gift </a:t>
            </a:r>
            <a:br>
              <a:rPr lang="en-US" sz="2000" b="1" u="sng">
                <a:solidFill>
                  <a:srgbClr val="1B1464"/>
                </a:solidFill>
                <a:latin typeface="Helvetica" pitchFamily="2" charset="0"/>
                <a:cs typeface="Heebo" pitchFamily="2" charset="-79"/>
              </a:rPr>
            </a:br>
            <a:r>
              <a:rPr lang="en-US" sz="2000" b="1" u="sng">
                <a:solidFill>
                  <a:srgbClr val="1B1464"/>
                </a:solidFill>
                <a:latin typeface="Helvetica" pitchFamily="2" charset="0"/>
                <a:cs typeface="Heebo" pitchFamily="2" charset="-79"/>
              </a:rPr>
              <a:t>Inspiration</a:t>
            </a:r>
          </a:p>
        </p:txBody>
      </p:sp>
      <p:sp>
        <p:nvSpPr>
          <p:cNvPr id="9" name="TextBox 8">
            <a:extLst>
              <a:ext uri="{FF2B5EF4-FFF2-40B4-BE49-F238E27FC236}">
                <a16:creationId xmlns:a16="http://schemas.microsoft.com/office/drawing/2014/main" id="{E16A6D2B-0C0E-955E-E326-7B27C313A0B3}"/>
              </a:ext>
            </a:extLst>
          </p:cNvPr>
          <p:cNvSpPr txBox="1"/>
          <p:nvPr/>
        </p:nvSpPr>
        <p:spPr>
          <a:xfrm>
            <a:off x="4460650" y="3835146"/>
            <a:ext cx="2002322" cy="707886"/>
          </a:xfrm>
          <a:prstGeom prst="rect">
            <a:avLst/>
          </a:prstGeom>
          <a:noFill/>
        </p:spPr>
        <p:txBody>
          <a:bodyPr wrap="square" rtlCol="0">
            <a:spAutoFit/>
          </a:bodyPr>
          <a:lstStyle/>
          <a:p>
            <a:pPr algn="ctr"/>
            <a:r>
              <a:rPr lang="en-US" sz="2000" b="1">
                <a:solidFill>
                  <a:srgbClr val="1B1464"/>
                </a:solidFill>
                <a:latin typeface="Helvetica" pitchFamily="2" charset="0"/>
                <a:cs typeface="Heebo" pitchFamily="2" charset="-79"/>
              </a:rPr>
              <a:t>Brand </a:t>
            </a:r>
            <a:r>
              <a:rPr lang="en-US" sz="2000" b="1" u="sng">
                <a:solidFill>
                  <a:srgbClr val="1B1464"/>
                </a:solidFill>
                <a:latin typeface="Helvetica" pitchFamily="2" charset="0"/>
                <a:cs typeface="Heebo" pitchFamily="2" charset="-79"/>
              </a:rPr>
              <a:t>Favorability</a:t>
            </a:r>
          </a:p>
        </p:txBody>
      </p:sp>
      <p:sp>
        <p:nvSpPr>
          <p:cNvPr id="10" name="TextBox 9">
            <a:extLst>
              <a:ext uri="{FF2B5EF4-FFF2-40B4-BE49-F238E27FC236}">
                <a16:creationId xmlns:a16="http://schemas.microsoft.com/office/drawing/2014/main" id="{B654FB5F-42C7-8F59-6B3F-4C6762125443}"/>
              </a:ext>
            </a:extLst>
          </p:cNvPr>
          <p:cNvSpPr txBox="1"/>
          <p:nvPr/>
        </p:nvSpPr>
        <p:spPr>
          <a:xfrm>
            <a:off x="6667390" y="4142922"/>
            <a:ext cx="1986709" cy="400110"/>
          </a:xfrm>
          <a:prstGeom prst="rect">
            <a:avLst/>
          </a:prstGeom>
          <a:noFill/>
        </p:spPr>
        <p:txBody>
          <a:bodyPr wrap="square" rtlCol="0">
            <a:spAutoFit/>
          </a:bodyPr>
          <a:lstStyle/>
          <a:p>
            <a:pPr algn="ctr"/>
            <a:r>
              <a:rPr lang="en-US" sz="2000" b="1" u="sng">
                <a:solidFill>
                  <a:srgbClr val="1B1464"/>
                </a:solidFill>
                <a:latin typeface="Helvetica" pitchFamily="2" charset="0"/>
                <a:cs typeface="Heebo" pitchFamily="2" charset="-79"/>
              </a:rPr>
              <a:t>Interactivity</a:t>
            </a:r>
          </a:p>
        </p:txBody>
      </p:sp>
      <p:sp>
        <p:nvSpPr>
          <p:cNvPr id="17" name="TextBox 16">
            <a:extLst>
              <a:ext uri="{FF2B5EF4-FFF2-40B4-BE49-F238E27FC236}">
                <a16:creationId xmlns:a16="http://schemas.microsoft.com/office/drawing/2014/main" id="{566EC578-AD8E-EDE7-A9FD-ECDE709E7860}"/>
              </a:ext>
            </a:extLst>
          </p:cNvPr>
          <p:cNvSpPr txBox="1"/>
          <p:nvPr/>
        </p:nvSpPr>
        <p:spPr>
          <a:xfrm>
            <a:off x="159391" y="4133405"/>
            <a:ext cx="1816450" cy="440121"/>
          </a:xfrm>
          <a:prstGeom prst="rect">
            <a:avLst/>
          </a:prstGeom>
          <a:noFill/>
        </p:spPr>
        <p:txBody>
          <a:bodyPr wrap="square" rtlCol="0">
            <a:spAutoFit/>
          </a:bodyPr>
          <a:lstStyle/>
          <a:p>
            <a:pPr algn="ctr"/>
            <a:r>
              <a:rPr lang="en-US" sz="2000" b="1" u="sng">
                <a:solidFill>
                  <a:srgbClr val="1B1464"/>
                </a:solidFill>
                <a:latin typeface="Helvetica" pitchFamily="2" charset="0"/>
                <a:cs typeface="Heebo" pitchFamily="2" charset="-79"/>
              </a:rPr>
              <a:t>Co-Viewing</a:t>
            </a:r>
          </a:p>
        </p:txBody>
      </p:sp>
      <p:sp>
        <p:nvSpPr>
          <p:cNvPr id="21" name="TextBox 20">
            <a:extLst>
              <a:ext uri="{FF2B5EF4-FFF2-40B4-BE49-F238E27FC236}">
                <a16:creationId xmlns:a16="http://schemas.microsoft.com/office/drawing/2014/main" id="{B6AAAB37-33A7-B599-297F-A2E072478E66}"/>
              </a:ext>
            </a:extLst>
          </p:cNvPr>
          <p:cNvSpPr txBox="1"/>
          <p:nvPr/>
        </p:nvSpPr>
        <p:spPr>
          <a:xfrm>
            <a:off x="8897766" y="4142922"/>
            <a:ext cx="1886932" cy="400110"/>
          </a:xfrm>
          <a:prstGeom prst="rect">
            <a:avLst/>
          </a:prstGeom>
          <a:noFill/>
        </p:spPr>
        <p:txBody>
          <a:bodyPr wrap="square" rtlCol="0">
            <a:spAutoFit/>
          </a:bodyPr>
          <a:lstStyle/>
          <a:p>
            <a:pPr algn="ctr"/>
            <a:r>
              <a:rPr lang="en-US" sz="2000" b="1" u="sng">
                <a:solidFill>
                  <a:srgbClr val="1B1464"/>
                </a:solidFill>
                <a:latin typeface="Helvetica" pitchFamily="2" charset="0"/>
                <a:cs typeface="Heebo" pitchFamily="2" charset="-79"/>
              </a:rPr>
              <a:t>Sales</a:t>
            </a:r>
          </a:p>
        </p:txBody>
      </p:sp>
      <p:pic>
        <p:nvPicPr>
          <p:cNvPr id="28" name="Picture 27">
            <a:extLst>
              <a:ext uri="{FF2B5EF4-FFF2-40B4-BE49-F238E27FC236}">
                <a16:creationId xmlns:a16="http://schemas.microsoft.com/office/drawing/2014/main" id="{FF341536-4CEA-D6D6-DDAA-91A21D59FCC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9" name="Slide Number Placeholder 5">
            <a:extLst>
              <a:ext uri="{FF2B5EF4-FFF2-40B4-BE49-F238E27FC236}">
                <a16:creationId xmlns:a16="http://schemas.microsoft.com/office/drawing/2014/main" id="{EC339BF8-6DCF-FBCD-24F4-36F8CBE2EE79}"/>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2F57E8B2-2EA6-32E6-200B-1C6D829F70A8}"/>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2" descr="A group of people watching a movie&#10;&#10;AI-generated content may be incorrect.">
            <a:extLst>
              <a:ext uri="{FF2B5EF4-FFF2-40B4-BE49-F238E27FC236}">
                <a16:creationId xmlns:a16="http://schemas.microsoft.com/office/drawing/2014/main" id="{C9713EF6-EBD5-2753-D8FA-9CED1078354E}"/>
              </a:ext>
            </a:extLst>
          </p:cNvPr>
          <p:cNvPicPr>
            <a:picLocks noChangeAspect="1"/>
          </p:cNvPicPr>
          <p:nvPr/>
        </p:nvPicPr>
        <p:blipFill>
          <a:blip r:embed="rId3"/>
          <a:stretch>
            <a:fillRect/>
          </a:stretch>
        </p:blipFill>
        <p:spPr>
          <a:xfrm>
            <a:off x="669254" y="2952065"/>
            <a:ext cx="829526" cy="829526"/>
          </a:xfrm>
          <a:prstGeom prst="rect">
            <a:avLst/>
          </a:prstGeom>
        </p:spPr>
      </p:pic>
      <p:pic>
        <p:nvPicPr>
          <p:cNvPr id="6" name="Picture 5" descr="A pink outline of a gift box with stars and a bow&#10;&#10;AI-generated content may be incorrect.">
            <a:extLst>
              <a:ext uri="{FF2B5EF4-FFF2-40B4-BE49-F238E27FC236}">
                <a16:creationId xmlns:a16="http://schemas.microsoft.com/office/drawing/2014/main" id="{88CEC9E2-BF9F-B5B3-4C90-2C6230136E77}"/>
              </a:ext>
            </a:extLst>
          </p:cNvPr>
          <p:cNvPicPr>
            <a:picLocks noChangeAspect="1"/>
          </p:cNvPicPr>
          <p:nvPr/>
        </p:nvPicPr>
        <p:blipFill>
          <a:blip r:embed="rId4"/>
          <a:stretch>
            <a:fillRect/>
          </a:stretch>
        </p:blipFill>
        <p:spPr>
          <a:xfrm>
            <a:off x="2819064" y="2900666"/>
            <a:ext cx="932325" cy="932325"/>
          </a:xfrm>
          <a:prstGeom prst="rect">
            <a:avLst/>
          </a:prstGeom>
        </p:spPr>
      </p:pic>
      <p:pic>
        <p:nvPicPr>
          <p:cNvPr id="11" name="Picture 10" descr="A hand holding a tag&#10;&#10;AI-generated content may be incorrect.">
            <a:extLst>
              <a:ext uri="{FF2B5EF4-FFF2-40B4-BE49-F238E27FC236}">
                <a16:creationId xmlns:a16="http://schemas.microsoft.com/office/drawing/2014/main" id="{C8D845AC-09CC-3598-F41A-DCF7598A9E3F}"/>
              </a:ext>
            </a:extLst>
          </p:cNvPr>
          <p:cNvPicPr>
            <a:picLocks noChangeAspect="1"/>
          </p:cNvPicPr>
          <p:nvPr/>
        </p:nvPicPr>
        <p:blipFill>
          <a:blip r:embed="rId5"/>
          <a:stretch>
            <a:fillRect/>
          </a:stretch>
        </p:blipFill>
        <p:spPr>
          <a:xfrm>
            <a:off x="5021827" y="2821134"/>
            <a:ext cx="879968" cy="879968"/>
          </a:xfrm>
          <a:prstGeom prst="rect">
            <a:avLst/>
          </a:prstGeom>
        </p:spPr>
      </p:pic>
      <p:pic>
        <p:nvPicPr>
          <p:cNvPr id="13" name="Picture 12" descr="A pink hand with a circle and dots&#10;&#10;AI-generated content may be incorrect.">
            <a:extLst>
              <a:ext uri="{FF2B5EF4-FFF2-40B4-BE49-F238E27FC236}">
                <a16:creationId xmlns:a16="http://schemas.microsoft.com/office/drawing/2014/main" id="{0EA82C8C-2912-7965-3575-6C0BBC650A45}"/>
              </a:ext>
            </a:extLst>
          </p:cNvPr>
          <p:cNvPicPr>
            <a:picLocks noChangeAspect="1"/>
          </p:cNvPicPr>
          <p:nvPr/>
        </p:nvPicPr>
        <p:blipFill>
          <a:blip r:embed="rId6"/>
          <a:stretch>
            <a:fillRect/>
          </a:stretch>
        </p:blipFill>
        <p:spPr>
          <a:xfrm>
            <a:off x="7174292" y="2895499"/>
            <a:ext cx="899753" cy="899753"/>
          </a:xfrm>
          <a:prstGeom prst="rect">
            <a:avLst/>
          </a:prstGeom>
        </p:spPr>
      </p:pic>
      <p:pic>
        <p:nvPicPr>
          <p:cNvPr id="15" name="Picture 14" descr="A pink outline of hands holding a box and a coin&#10;&#10;AI-generated content may be incorrect.">
            <a:extLst>
              <a:ext uri="{FF2B5EF4-FFF2-40B4-BE49-F238E27FC236}">
                <a16:creationId xmlns:a16="http://schemas.microsoft.com/office/drawing/2014/main" id="{B22EABAA-2BA7-4F9A-B7B3-41B1880E2B3E}"/>
              </a:ext>
            </a:extLst>
          </p:cNvPr>
          <p:cNvPicPr>
            <a:picLocks noChangeAspect="1"/>
          </p:cNvPicPr>
          <p:nvPr/>
        </p:nvPicPr>
        <p:blipFill>
          <a:blip r:embed="rId7"/>
          <a:stretch>
            <a:fillRect/>
          </a:stretch>
        </p:blipFill>
        <p:spPr>
          <a:xfrm>
            <a:off x="9354173" y="2895499"/>
            <a:ext cx="974118" cy="974118"/>
          </a:xfrm>
          <a:prstGeom prst="rect">
            <a:avLst/>
          </a:prstGeom>
        </p:spPr>
      </p:pic>
      <p:sp>
        <p:nvSpPr>
          <p:cNvPr id="32" name="TextBox 31">
            <a:extLst>
              <a:ext uri="{FF2B5EF4-FFF2-40B4-BE49-F238E27FC236}">
                <a16:creationId xmlns:a16="http://schemas.microsoft.com/office/drawing/2014/main" id="{12FCFDFA-58F1-278F-04CF-E3ED6D0F4CA8}"/>
              </a:ext>
            </a:extLst>
          </p:cNvPr>
          <p:cNvSpPr txBox="1"/>
          <p:nvPr/>
        </p:nvSpPr>
        <p:spPr>
          <a:xfrm>
            <a:off x="430619" y="2115945"/>
            <a:ext cx="10733567" cy="400110"/>
          </a:xfrm>
          <a:prstGeom prst="rect">
            <a:avLst/>
          </a:prstGeom>
          <a:noFill/>
        </p:spPr>
        <p:txBody>
          <a:bodyPr wrap="square">
            <a:spAutoFit/>
          </a:bodyPr>
          <a:lstStyle/>
          <a:p>
            <a:pPr algn="ctr"/>
            <a:r>
              <a:rPr lang="en-US" sz="2000" b="1" u="sng">
                <a:solidFill>
                  <a:srgbClr val="ED3C8D"/>
                </a:solidFill>
                <a:latin typeface="Helvetica" panose="020B0604020202020204"/>
                <a:cs typeface="Helvetica" panose="020B0604020202020204"/>
              </a:rPr>
              <a:t>How Multiscreen TV supports the holiday shopping journey</a:t>
            </a:r>
          </a:p>
        </p:txBody>
      </p:sp>
      <p:sp>
        <p:nvSpPr>
          <p:cNvPr id="33" name="TextBox 32">
            <a:extLst>
              <a:ext uri="{FF2B5EF4-FFF2-40B4-BE49-F238E27FC236}">
                <a16:creationId xmlns:a16="http://schemas.microsoft.com/office/drawing/2014/main" id="{166C5D59-7DF3-8474-34DB-AFEB8C8FF08B}"/>
              </a:ext>
            </a:extLst>
          </p:cNvPr>
          <p:cNvSpPr txBox="1"/>
          <p:nvPr/>
        </p:nvSpPr>
        <p:spPr>
          <a:xfrm>
            <a:off x="121806" y="4523092"/>
            <a:ext cx="1955698" cy="1384995"/>
          </a:xfrm>
          <a:prstGeom prst="rect">
            <a:avLst/>
          </a:prstGeom>
          <a:noFill/>
        </p:spPr>
        <p:txBody>
          <a:bodyPr wrap="square" rtlCol="0">
            <a:spAutoFit/>
          </a:bodyPr>
          <a:lstStyle/>
          <a:p>
            <a:r>
              <a:rPr lang="en-US" sz="1200">
                <a:solidFill>
                  <a:srgbClr val="1B1464"/>
                </a:solidFill>
                <a:latin typeface="Helvetica" panose="020B0604020202020204"/>
                <a:cs typeface="Helvetica" panose="020B0604020202020204"/>
              </a:rPr>
              <a:t>Families and friends watching multiscreen TV together </a:t>
            </a:r>
            <a:r>
              <a:rPr lang="en-US" sz="1200" b="1">
                <a:solidFill>
                  <a:srgbClr val="ED3C8D"/>
                </a:solidFill>
                <a:latin typeface="Helvetica" panose="020B0604020202020204"/>
                <a:cs typeface="Helvetica" panose="020B0604020202020204"/>
              </a:rPr>
              <a:t>create deeper connections leading to more impactful brand exposures </a:t>
            </a:r>
            <a:r>
              <a:rPr lang="en-US" sz="1200">
                <a:solidFill>
                  <a:srgbClr val="1B1464"/>
                </a:solidFill>
                <a:latin typeface="Helvetica" panose="020B0604020202020204"/>
                <a:cs typeface="Helvetica" panose="020B0604020202020204"/>
              </a:rPr>
              <a:t>during the holidays.</a:t>
            </a:r>
          </a:p>
        </p:txBody>
      </p:sp>
      <p:sp>
        <p:nvSpPr>
          <p:cNvPr id="34" name="TextBox 33">
            <a:extLst>
              <a:ext uri="{FF2B5EF4-FFF2-40B4-BE49-F238E27FC236}">
                <a16:creationId xmlns:a16="http://schemas.microsoft.com/office/drawing/2014/main" id="{D9CC9F53-D687-0213-71FD-96E942B48E19}"/>
              </a:ext>
            </a:extLst>
          </p:cNvPr>
          <p:cNvSpPr txBox="1"/>
          <p:nvPr/>
        </p:nvSpPr>
        <p:spPr>
          <a:xfrm>
            <a:off x="2327321" y="4519051"/>
            <a:ext cx="1955698" cy="830997"/>
          </a:xfrm>
          <a:prstGeom prst="rect">
            <a:avLst/>
          </a:prstGeom>
          <a:noFill/>
        </p:spPr>
        <p:txBody>
          <a:bodyPr wrap="square" rtlCol="0">
            <a:spAutoFit/>
          </a:bodyPr>
          <a:lstStyle/>
          <a:p>
            <a:r>
              <a:rPr lang="en-US" sz="1200">
                <a:solidFill>
                  <a:srgbClr val="1B1464"/>
                </a:solidFill>
                <a:latin typeface="Helvetica" panose="020B0604020202020204"/>
                <a:cs typeface="Helvetica" panose="020B0604020202020204"/>
              </a:rPr>
              <a:t>Ads viewed in co-viewing moments on multiscreen TV </a:t>
            </a:r>
            <a:r>
              <a:rPr lang="en-US" sz="1200" b="1">
                <a:solidFill>
                  <a:srgbClr val="ED3C8D"/>
                </a:solidFill>
                <a:latin typeface="Helvetica" panose="020B0604020202020204"/>
                <a:cs typeface="Helvetica" panose="020B0604020202020204"/>
              </a:rPr>
              <a:t>inspire holiday gift ideas.</a:t>
            </a:r>
          </a:p>
        </p:txBody>
      </p:sp>
      <p:sp>
        <p:nvSpPr>
          <p:cNvPr id="35" name="TextBox 34">
            <a:extLst>
              <a:ext uri="{FF2B5EF4-FFF2-40B4-BE49-F238E27FC236}">
                <a16:creationId xmlns:a16="http://schemas.microsoft.com/office/drawing/2014/main" id="{999052A0-6AD7-EFC2-150A-29E0C91EA211}"/>
              </a:ext>
            </a:extLst>
          </p:cNvPr>
          <p:cNvSpPr txBox="1"/>
          <p:nvPr/>
        </p:nvSpPr>
        <p:spPr>
          <a:xfrm>
            <a:off x="4538558" y="4558659"/>
            <a:ext cx="1955698" cy="1384995"/>
          </a:xfrm>
          <a:prstGeom prst="rect">
            <a:avLst/>
          </a:prstGeom>
          <a:noFill/>
        </p:spPr>
        <p:txBody>
          <a:bodyPr wrap="square" rtlCol="0">
            <a:spAutoFit/>
          </a:bodyPr>
          <a:lstStyle/>
          <a:p>
            <a:r>
              <a:rPr lang="en-US" sz="1200">
                <a:solidFill>
                  <a:srgbClr val="1B1464"/>
                </a:solidFill>
                <a:latin typeface="Helvetica" panose="020B0604020202020204"/>
                <a:cs typeface="Helvetica" panose="020B0604020202020204"/>
              </a:rPr>
              <a:t>Ads</a:t>
            </a:r>
            <a:r>
              <a:rPr lang="en-US" sz="1200" b="1">
                <a:solidFill>
                  <a:srgbClr val="ED3C8D"/>
                </a:solidFill>
                <a:latin typeface="Helvetica" panose="020B0604020202020204"/>
                <a:cs typeface="Helvetica" panose="020B0604020202020204"/>
              </a:rPr>
              <a:t> </a:t>
            </a:r>
            <a:r>
              <a:rPr lang="en-US" sz="1200">
                <a:solidFill>
                  <a:srgbClr val="1B1464"/>
                </a:solidFill>
                <a:latin typeface="Helvetica" panose="020B0604020202020204"/>
                <a:cs typeface="Helvetica" panose="020B0604020202020204"/>
              </a:rPr>
              <a:t>on multiscreen TV channels like FAST </a:t>
            </a:r>
            <a:r>
              <a:rPr lang="en-US" sz="1200" b="1">
                <a:solidFill>
                  <a:srgbClr val="ED3C8D"/>
                </a:solidFill>
                <a:latin typeface="Helvetica" panose="020B0604020202020204"/>
                <a:cs typeface="Helvetica" panose="020B0604020202020204"/>
              </a:rPr>
              <a:t>strengthen brand perception </a:t>
            </a:r>
            <a:r>
              <a:rPr lang="en-US" sz="1200">
                <a:solidFill>
                  <a:srgbClr val="1B1464"/>
                </a:solidFill>
                <a:latin typeface="Helvetica" panose="020B0604020202020204"/>
                <a:cs typeface="Helvetica" panose="020B0604020202020204"/>
              </a:rPr>
              <a:t>as holiday shoppers </a:t>
            </a:r>
            <a:r>
              <a:rPr lang="en-US" sz="1200" b="1">
                <a:solidFill>
                  <a:srgbClr val="ED3C8D"/>
                </a:solidFill>
                <a:latin typeface="Helvetica" panose="020B0604020202020204"/>
                <a:cs typeface="Helvetica" panose="020B0604020202020204"/>
              </a:rPr>
              <a:t>connect emotionally with campaigns</a:t>
            </a:r>
            <a:r>
              <a:rPr lang="en-US" sz="1200">
                <a:solidFill>
                  <a:srgbClr val="1B1464"/>
                </a:solidFill>
                <a:latin typeface="Helvetica" panose="020B0604020202020204"/>
                <a:cs typeface="Helvetica" panose="020B0604020202020204"/>
              </a:rPr>
              <a:t>.</a:t>
            </a:r>
          </a:p>
        </p:txBody>
      </p:sp>
      <p:sp>
        <p:nvSpPr>
          <p:cNvPr id="36" name="TextBox 35">
            <a:extLst>
              <a:ext uri="{FF2B5EF4-FFF2-40B4-BE49-F238E27FC236}">
                <a16:creationId xmlns:a16="http://schemas.microsoft.com/office/drawing/2014/main" id="{42D430AC-1EDB-39E8-C28A-A7533D11B165}"/>
              </a:ext>
            </a:extLst>
          </p:cNvPr>
          <p:cNvSpPr txBox="1"/>
          <p:nvPr/>
        </p:nvSpPr>
        <p:spPr>
          <a:xfrm>
            <a:off x="6700092" y="4531351"/>
            <a:ext cx="1950639" cy="1384995"/>
          </a:xfrm>
          <a:prstGeom prst="rect">
            <a:avLst/>
          </a:prstGeom>
          <a:noFill/>
        </p:spPr>
        <p:txBody>
          <a:bodyPr wrap="square" rtlCol="0">
            <a:spAutoFit/>
          </a:bodyPr>
          <a:lstStyle/>
          <a:p>
            <a:r>
              <a:rPr lang="en-US" sz="1200">
                <a:solidFill>
                  <a:srgbClr val="1B1464"/>
                </a:solidFill>
                <a:latin typeface="Helvetica" panose="020B0604020202020204"/>
                <a:cs typeface="Helvetica" panose="020B0604020202020204"/>
              </a:rPr>
              <a:t>Shoppable and connected devices give consumers simple, </a:t>
            </a:r>
            <a:r>
              <a:rPr lang="en-US" sz="1200" b="1">
                <a:solidFill>
                  <a:srgbClr val="ED3C8D"/>
                </a:solidFill>
                <a:latin typeface="Helvetica" panose="020B0604020202020204"/>
                <a:cs typeface="Helvetica" panose="020B0604020202020204"/>
              </a:rPr>
              <a:t>seamless ways to look for more information and move closer to purchase</a:t>
            </a:r>
            <a:r>
              <a:rPr lang="en-US" sz="1200">
                <a:solidFill>
                  <a:srgbClr val="1B1464"/>
                </a:solidFill>
                <a:latin typeface="Helvetica" panose="020B0604020202020204"/>
                <a:cs typeface="Helvetica" panose="020B0604020202020204"/>
              </a:rPr>
              <a:t>.</a:t>
            </a:r>
          </a:p>
        </p:txBody>
      </p:sp>
      <p:sp>
        <p:nvSpPr>
          <p:cNvPr id="37" name="TextBox 36">
            <a:extLst>
              <a:ext uri="{FF2B5EF4-FFF2-40B4-BE49-F238E27FC236}">
                <a16:creationId xmlns:a16="http://schemas.microsoft.com/office/drawing/2014/main" id="{54EB90FF-AB2A-B78A-A70A-700D6E433B91}"/>
              </a:ext>
            </a:extLst>
          </p:cNvPr>
          <p:cNvSpPr txBox="1"/>
          <p:nvPr/>
        </p:nvSpPr>
        <p:spPr>
          <a:xfrm>
            <a:off x="8877380" y="4558659"/>
            <a:ext cx="1955698" cy="1200329"/>
          </a:xfrm>
          <a:prstGeom prst="rect">
            <a:avLst/>
          </a:prstGeom>
          <a:noFill/>
        </p:spPr>
        <p:txBody>
          <a:bodyPr wrap="square" rtlCol="0">
            <a:spAutoFit/>
          </a:bodyPr>
          <a:lstStyle/>
          <a:p>
            <a:r>
              <a:rPr lang="en-US" sz="1200">
                <a:solidFill>
                  <a:srgbClr val="1B1464"/>
                </a:solidFill>
                <a:latin typeface="Helvetica" panose="020B0604020202020204"/>
                <a:cs typeface="Helvetica" panose="020B0604020202020204"/>
              </a:rPr>
              <a:t>From co-viewing to inspiration to perception and easy accessibility, </a:t>
            </a:r>
            <a:r>
              <a:rPr lang="en-US" sz="1200" b="1">
                <a:solidFill>
                  <a:srgbClr val="ED3C8D"/>
                </a:solidFill>
                <a:latin typeface="Helvetica" panose="020B0604020202020204"/>
                <a:cs typeface="Helvetica" panose="020B0604020202020204"/>
              </a:rPr>
              <a:t>multiscreen TV converts holiday shoppers to buyers</a:t>
            </a:r>
            <a:r>
              <a:rPr lang="en-US" sz="1200">
                <a:solidFill>
                  <a:srgbClr val="1B1464"/>
                </a:solidFill>
                <a:latin typeface="Helvetica" panose="020B0604020202020204"/>
                <a:cs typeface="Helvetica" panose="020B0604020202020204"/>
              </a:rPr>
              <a:t>.</a:t>
            </a:r>
          </a:p>
        </p:txBody>
      </p:sp>
    </p:spTree>
    <p:extLst>
      <p:ext uri="{BB962C8B-B14F-4D97-AF65-F5344CB8AC3E}">
        <p14:creationId xmlns:p14="http://schemas.microsoft.com/office/powerpoint/2010/main" val="128767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F78B-D971-21E3-12F5-24641DC66D4F}"/>
            </a:ext>
          </a:extLst>
        </p:cNvPr>
        <p:cNvGrpSpPr/>
        <p:nvPr/>
      </p:nvGrpSpPr>
      <p:grpSpPr>
        <a:xfrm>
          <a:off x="0" y="0"/>
          <a:ext cx="0" cy="0"/>
          <a:chOff x="0" y="0"/>
          <a:chExt cx="0" cy="0"/>
        </a:xfrm>
      </p:grpSpPr>
      <p:pic>
        <p:nvPicPr>
          <p:cNvPr id="10" name="Picture 9" descr="A person holding presents in front of a christmas tree&#10;&#10;AI-generated content may be incorrect.">
            <a:extLst>
              <a:ext uri="{FF2B5EF4-FFF2-40B4-BE49-F238E27FC236}">
                <a16:creationId xmlns:a16="http://schemas.microsoft.com/office/drawing/2014/main" id="{969CA4FB-314F-3666-6D08-9583A47C68F6}"/>
              </a:ext>
            </a:extLst>
          </p:cNvPr>
          <p:cNvPicPr>
            <a:picLocks noChangeAspect="1"/>
          </p:cNvPicPr>
          <p:nvPr/>
        </p:nvPicPr>
        <p:blipFill>
          <a:blip r:embed="rId3" cstate="print">
            <a:extLst>
              <a:ext uri="{28A0092B-C50C-407E-A947-70E740481C1C}">
                <a14:useLocalDpi xmlns:a14="http://schemas.microsoft.com/office/drawing/2010/main"/>
              </a:ext>
            </a:extLst>
          </a:blip>
          <a:srcRect t="182" b="541"/>
          <a:stretch>
            <a:fillRect/>
          </a:stretch>
        </p:blipFill>
        <p:spPr>
          <a:xfrm>
            <a:off x="0" y="0"/>
            <a:ext cx="4754587" cy="6869150"/>
          </a:xfrm>
          <a:prstGeom prst="rect">
            <a:avLst/>
          </a:prstGeom>
        </p:spPr>
      </p:pic>
      <p:sp>
        <p:nvSpPr>
          <p:cNvPr id="3" name="TextBox 2">
            <a:extLst>
              <a:ext uri="{FF2B5EF4-FFF2-40B4-BE49-F238E27FC236}">
                <a16:creationId xmlns:a16="http://schemas.microsoft.com/office/drawing/2014/main" id="{7F66E568-3DF5-804C-AE2C-3608257BE513}"/>
              </a:ext>
            </a:extLst>
          </p:cNvPr>
          <p:cNvSpPr txBox="1"/>
          <p:nvPr/>
        </p:nvSpPr>
        <p:spPr>
          <a:xfrm>
            <a:off x="4881503" y="281963"/>
            <a:ext cx="725435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2" charset="0"/>
              </a:rPr>
              <a:t>Multiscreen</a:t>
            </a: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 TV </a:t>
            </a:r>
            <a:r>
              <a:rPr lang="en-US" sz="2600" b="1">
                <a:solidFill>
                  <a:srgbClr val="ED3C8D"/>
                </a:solidFill>
                <a:latin typeface="Helvetica" panose="020B0604020202020204" pitchFamily="2" charset="0"/>
              </a:rPr>
              <a:t>creates opportunities </a:t>
            </a: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to connect with consumers during the holidays</a:t>
            </a:r>
          </a:p>
        </p:txBody>
      </p:sp>
      <p:pic>
        <p:nvPicPr>
          <p:cNvPr id="5" name="Picture 4">
            <a:extLst>
              <a:ext uri="{FF2B5EF4-FFF2-40B4-BE49-F238E27FC236}">
                <a16:creationId xmlns:a16="http://schemas.microsoft.com/office/drawing/2014/main" id="{491E7548-116A-F74F-57FD-EF238F21CA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90D18518-C904-483C-AEF9-13BF968BD9A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3B8CA6D-19E7-1E28-8286-D198C182347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50AD6E41-6C82-31C5-A8E3-2075AE70DCE0}"/>
              </a:ext>
            </a:extLst>
          </p:cNvPr>
          <p:cNvSpPr txBox="1"/>
          <p:nvPr/>
        </p:nvSpPr>
        <p:spPr>
          <a:xfrm>
            <a:off x="4881503" y="1370257"/>
            <a:ext cx="6986242" cy="50783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The upcoming holiday season presents both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uncertainties</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a:t>
            </a:r>
            <a:r>
              <a:rPr lang="en-US">
                <a:solidFill>
                  <a:srgbClr val="1B1464"/>
                </a:solidFill>
                <a:latin typeface="Helvetica" panose="020B0604020202020204"/>
                <a:cs typeface="Helvetica" panose="020B0604020202020204"/>
              </a:rPr>
              <a:t>and</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opportunities</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for marketers, as consumers navigate economic pressures while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still seeking connection</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celebration</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and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memorable experiences</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Consumers are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deeply committed to traditions</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gift giving </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and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special moments</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reinforcing the holidays as a key buying period. Their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planning habits</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shopping preferences </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and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spending motivations </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provide actionable insights for</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brands seeking to capture attention in meaningful ways</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At the same time,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mn-cs"/>
              </a:rPr>
              <a:t>multiscreen TV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drives inspiration </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while </a:t>
            </a: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mobile delivers instant purchasing</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underscoring the importance of cross-screen strategies in meeting holiday demand.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This report dives into shifting holiday habits and spotlights</a:t>
            </a:r>
            <a:r>
              <a:rPr lang="en-US">
                <a:solidFill>
                  <a:srgbClr val="1B1464"/>
                </a:solidFill>
                <a:latin typeface="Helvetica" panose="020B0604020202020204"/>
                <a:cs typeface="Helvetica" panose="020B0604020202020204"/>
              </a:rPr>
              <a:t> </a:t>
            </a:r>
            <a:br>
              <a:rPr lang="en-US">
                <a:solidFill>
                  <a:srgbClr val="1B1464"/>
                </a:solidFill>
                <a:latin typeface="Helvetica" panose="020B0604020202020204"/>
                <a:cs typeface="Helvetica" panose="020B0604020202020204"/>
              </a:rPr>
            </a:b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five distinct ways that multiscreen TV enables brands to </a:t>
            </a:r>
            <a:b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br>
            <a:r>
              <a:rPr kumimoji="0" lang="en-US" sz="18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shine bright and stand out</a:t>
            </a:r>
            <a:r>
              <a:rPr kumimoji="0" lang="en-US" sz="18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 even in uncertain times.</a:t>
            </a:r>
          </a:p>
        </p:txBody>
      </p:sp>
    </p:spTree>
    <p:extLst>
      <p:ext uri="{BB962C8B-B14F-4D97-AF65-F5344CB8AC3E}">
        <p14:creationId xmlns:p14="http://schemas.microsoft.com/office/powerpoint/2010/main" val="2950635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person sitting on a couch and watching tv&#10;&#10;AI-generated content may be incorrect.">
            <a:extLst>
              <a:ext uri="{FF2B5EF4-FFF2-40B4-BE49-F238E27FC236}">
                <a16:creationId xmlns:a16="http://schemas.microsoft.com/office/drawing/2014/main" id="{61BBE741-31AD-B623-FD51-565BF3E06E13}"/>
              </a:ext>
            </a:extLst>
          </p:cNvPr>
          <p:cNvPicPr>
            <a:picLocks noChangeAspect="1"/>
          </p:cNvPicPr>
          <p:nvPr/>
        </p:nvPicPr>
        <p:blipFill>
          <a:blip r:embed="rId3" cstate="print">
            <a:extLst>
              <a:ext uri="{28A0092B-C50C-407E-A947-70E740481C1C}">
                <a14:useLocalDpi xmlns:a14="http://schemas.microsoft.com/office/drawing/2010/main"/>
              </a:ext>
            </a:extLst>
          </a:blip>
          <a:srcRect t="3452" b="3614"/>
          <a:stretch>
            <a:fillRect/>
          </a:stretch>
        </p:blipFill>
        <p:spPr>
          <a:xfrm>
            <a:off x="-1" y="1774707"/>
            <a:ext cx="12186777" cy="4206993"/>
          </a:xfrm>
          <a:prstGeom prst="rect">
            <a:avLst/>
          </a:prstGeom>
        </p:spPr>
      </p:pic>
      <p:sp>
        <p:nvSpPr>
          <p:cNvPr id="9" name="Rectangle 8">
            <a:extLst>
              <a:ext uri="{FF2B5EF4-FFF2-40B4-BE49-F238E27FC236}">
                <a16:creationId xmlns:a16="http://schemas.microsoft.com/office/drawing/2014/main" id="{6009EED5-3BD8-2A83-EE1B-828BF5C9B865}"/>
              </a:ext>
            </a:extLst>
          </p:cNvPr>
          <p:cNvSpPr/>
          <p:nvPr/>
        </p:nvSpPr>
        <p:spPr>
          <a:xfrm>
            <a:off x="0" y="1770413"/>
            <a:ext cx="12192000" cy="4211287"/>
          </a:xfrm>
          <a:prstGeom prst="rect">
            <a:avLst/>
          </a:prstGeom>
          <a:solidFill>
            <a:srgbClr val="1B14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D3C14FA-DCE1-3ADE-7593-70BCEE1E7478}"/>
              </a:ext>
            </a:extLst>
          </p:cNvPr>
          <p:cNvSpPr txBox="1"/>
          <p:nvPr/>
        </p:nvSpPr>
        <p:spPr>
          <a:xfrm>
            <a:off x="483207" y="6168357"/>
            <a:ext cx="11687274"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rPr>
              <a:t>Source: </a:t>
            </a:r>
            <a:r>
              <a:rPr lang="en-US" sz="800" kern="100">
                <a:solidFill>
                  <a:srgbClr val="1B1464"/>
                </a:solidFill>
                <a:latin typeface="Helvetica" panose="020B0403020202020204" pitchFamily="34" charset="0"/>
                <a:ea typeface="Aptos" panose="020B0004020202020204" pitchFamily="34" charset="0"/>
                <a:cs typeface="Helvetica" panose="020B0604020202020204"/>
              </a:rPr>
              <a:t>Comcast Advertising, </a:t>
            </a:r>
            <a:r>
              <a:rPr lang="en-US" sz="800" i="1" kern="100">
                <a:solidFill>
                  <a:srgbClr val="1B1464"/>
                </a:solidFill>
                <a:latin typeface="Helvetica" panose="020B0403020202020204" pitchFamily="34" charset="0"/>
                <a:ea typeface="Aptos" panose="020B0004020202020204" pitchFamily="34" charset="0"/>
                <a:cs typeface="Helvetica" panose="020B0604020202020204"/>
              </a:rPr>
              <a:t>‘Tis the Season to Reach Your Audience</a:t>
            </a:r>
            <a:r>
              <a:rPr lang="en-US" sz="800" kern="100">
                <a:solidFill>
                  <a:srgbClr val="1B1464"/>
                </a:solidFill>
                <a:latin typeface="Helvetica" panose="020B0403020202020204" pitchFamily="34" charset="0"/>
                <a:ea typeface="Aptos" panose="020B0004020202020204" pitchFamily="34" charset="0"/>
                <a:cs typeface="Helvetica" panose="020B0604020202020204"/>
              </a:rPr>
              <a:t>, April 2025.</a:t>
            </a:r>
            <a:r>
              <a:rPr lang="en-US" sz="8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 *</a:t>
            </a:r>
            <a:r>
              <a:rPr lang="en-US" sz="800" kern="100" err="1">
                <a:solidFill>
                  <a:srgbClr val="1B1464"/>
                </a:solidFill>
                <a:latin typeface="Helvetica" panose="020B0403020202020204" pitchFamily="34" charset="0"/>
                <a:ea typeface="Aptos" panose="020B0004020202020204" pitchFamily="34" charset="0"/>
                <a:cs typeface="Times New Roman" panose="02020603050405020304" pitchFamily="18" charset="0"/>
              </a:rPr>
              <a:t>Thinkbox</a:t>
            </a:r>
            <a:r>
              <a:rPr lang="en-US" sz="8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 US, Context Effects, Map The Territory &amp; Tapestry Research, 2024. Source A18. Do you remember seeing any advertising when you watched [occasion]? A10. Who, if anyone, were you watching [occasions] with? Base: 4,005 viewing occasions with ads answered by 2,017 online respondents aged 18-75 who watched any type of video content via any source the previous day. Sample matched to Barb.</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0CA62CDF-5D13-A1CF-6AD0-9ABF6762F3FF}"/>
              </a:ext>
            </a:extLst>
          </p:cNvPr>
          <p:cNvSpPr txBox="1"/>
          <p:nvPr/>
        </p:nvSpPr>
        <p:spPr>
          <a:xfrm>
            <a:off x="3340100" y="2156919"/>
            <a:ext cx="5511800" cy="338554"/>
          </a:xfrm>
          <a:prstGeom prst="rect">
            <a:avLst/>
          </a:prstGeom>
          <a:solidFill>
            <a:schemeClr val="bg1"/>
          </a:solidFill>
          <a:ln w="28575">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Prevalence of Co-Viewing During the Holiday Season</a:t>
            </a:r>
          </a:p>
        </p:txBody>
      </p:sp>
      <p:sp>
        <p:nvSpPr>
          <p:cNvPr id="8" name="Rectangle 7">
            <a:extLst>
              <a:ext uri="{FF2B5EF4-FFF2-40B4-BE49-F238E27FC236}">
                <a16:creationId xmlns:a16="http://schemas.microsoft.com/office/drawing/2014/main" id="{F61B9EAF-44D0-5769-1E5A-9860C6EDFCE5}"/>
              </a:ext>
            </a:extLst>
          </p:cNvPr>
          <p:cNvSpPr/>
          <p:nvPr/>
        </p:nvSpPr>
        <p:spPr>
          <a:xfrm>
            <a:off x="228600" y="441257"/>
            <a:ext cx="11941882" cy="892552"/>
          </a:xfrm>
          <a:prstGeom prst="rect">
            <a:avLst/>
          </a:prstGeom>
        </p:spPr>
        <p:txBody>
          <a:bodyPr wrap="square">
            <a:spAutoFit/>
          </a:bodyPr>
          <a:lstStyle/>
          <a:p>
            <a:pPr lvl="0">
              <a:defRPr/>
            </a:pPr>
            <a:r>
              <a:rPr lang="en-US" sz="2600" b="1" kern="100">
                <a:solidFill>
                  <a:srgbClr val="002060"/>
                </a:solidFill>
                <a:latin typeface="Helvetica normal"/>
                <a:ea typeface="Aptos" panose="020B0004020202020204" pitchFamily="34" charset="0"/>
                <a:cs typeface="Helvetica" panose="020B0604020202020204"/>
              </a:rPr>
              <a:t>The holidays unite friends and families around shared viewing, giving marketers a chance to connect with engaged audiences</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pic>
        <p:nvPicPr>
          <p:cNvPr id="6" name="Picture 5">
            <a:extLst>
              <a:ext uri="{FF2B5EF4-FFF2-40B4-BE49-F238E27FC236}">
                <a16:creationId xmlns:a16="http://schemas.microsoft.com/office/drawing/2014/main" id="{05836C13-50F5-C972-8688-0C1AAC69D91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2" name="Slide Number Placeholder 5">
            <a:extLst>
              <a:ext uri="{FF2B5EF4-FFF2-40B4-BE49-F238E27FC236}">
                <a16:creationId xmlns:a16="http://schemas.microsoft.com/office/drawing/2014/main" id="{B97602F0-8EF1-6E4F-82A9-B0B88941700F}"/>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FDECFA0-9672-3659-54F8-1108C244D0BC}"/>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Rounded Corners 3">
            <a:extLst>
              <a:ext uri="{FF2B5EF4-FFF2-40B4-BE49-F238E27FC236}">
                <a16:creationId xmlns:a16="http://schemas.microsoft.com/office/drawing/2014/main" id="{90562057-8748-7278-2B27-CC79C7DF7C3B}"/>
              </a:ext>
            </a:extLst>
          </p:cNvPr>
          <p:cNvSpPr/>
          <p:nvPr/>
        </p:nvSpPr>
        <p:spPr>
          <a:xfrm>
            <a:off x="905540" y="2932077"/>
            <a:ext cx="4779335" cy="2559341"/>
          </a:xfrm>
          <a:prstGeom prst="roundRect">
            <a:avLst/>
          </a:prstGeom>
          <a:solidFill>
            <a:schemeClr val="bg1"/>
          </a:solidFill>
          <a:ln w="571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solidFill>
                  <a:srgbClr val="1B1464"/>
                </a:solid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2AED8F9-866C-CF96-72AA-C5572B9930F5}"/>
              </a:ext>
            </a:extLst>
          </p:cNvPr>
          <p:cNvSpPr txBox="1"/>
          <p:nvPr/>
        </p:nvSpPr>
        <p:spPr>
          <a:xfrm>
            <a:off x="2082497" y="2984116"/>
            <a:ext cx="2793824"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a:ln>
                  <a:solidFill>
                    <a:srgbClr val="1B1464"/>
                  </a:solidFill>
                </a:ln>
                <a:solidFill>
                  <a:srgbClr val="ED3C8D"/>
                </a:solidFill>
                <a:latin typeface="Helvetica" pitchFamily="2" charset="0"/>
              </a:rPr>
              <a:t>57</a:t>
            </a:r>
            <a:r>
              <a:rPr kumimoji="0" lang="en-US" sz="8800" b="1" i="0" u="none" strike="noStrike" kern="1200" cap="none" spc="0" normalizeH="0" baseline="0" noProof="0">
                <a:ln>
                  <a:solidFill>
                    <a:srgbClr val="1B1464"/>
                  </a:solidFill>
                </a:ln>
                <a:solidFill>
                  <a:srgbClr val="ED3C8D"/>
                </a:solidFill>
                <a:effectLst/>
                <a:uLnTx/>
                <a:uFillTx/>
                <a:latin typeface="Helvetica" pitchFamily="2" charset="0"/>
                <a:ea typeface="+mn-ea"/>
                <a:cs typeface="+mn-cs"/>
              </a:rPr>
              <a:t>%</a:t>
            </a:r>
          </a:p>
        </p:txBody>
      </p:sp>
      <p:sp>
        <p:nvSpPr>
          <p:cNvPr id="10" name="TextBox 9">
            <a:extLst>
              <a:ext uri="{FF2B5EF4-FFF2-40B4-BE49-F238E27FC236}">
                <a16:creationId xmlns:a16="http://schemas.microsoft.com/office/drawing/2014/main" id="{083879AB-3B18-1744-A3CF-EE963EBBC6BD}"/>
              </a:ext>
            </a:extLst>
          </p:cNvPr>
          <p:cNvSpPr txBox="1"/>
          <p:nvPr/>
        </p:nvSpPr>
        <p:spPr>
          <a:xfrm>
            <a:off x="926038" y="4205377"/>
            <a:ext cx="474475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rgbClr val="1B1464"/>
                </a:solidFill>
                <a:latin typeface="Helvetica" panose="020B0604020202020204" pitchFamily="34" charset="0"/>
                <a:cs typeface="Helvetica" panose="020B0604020202020204" pitchFamily="34" charset="0"/>
              </a:rPr>
              <a:t>of TV viewing during the </a:t>
            </a:r>
            <a:br>
              <a:rPr lang="en-US" sz="2400">
                <a:solidFill>
                  <a:srgbClr val="1B1464"/>
                </a:solidFill>
                <a:latin typeface="Helvetica" panose="020B0604020202020204" pitchFamily="34" charset="0"/>
                <a:cs typeface="Helvetica" panose="020B0604020202020204" pitchFamily="34" charset="0"/>
              </a:rPr>
            </a:br>
            <a:r>
              <a:rPr lang="en-US" sz="2400">
                <a:solidFill>
                  <a:srgbClr val="1B1464"/>
                </a:solidFill>
                <a:latin typeface="Helvetica" panose="020B0604020202020204" pitchFamily="34" charset="0"/>
                <a:cs typeface="Helvetica" panose="020B0604020202020204" pitchFamily="34" charset="0"/>
              </a:rPr>
              <a:t>holiday season happens with </a:t>
            </a:r>
            <a:br>
              <a:rPr lang="en-US" sz="2400">
                <a:solidFill>
                  <a:srgbClr val="1B1464"/>
                </a:solidFill>
                <a:latin typeface="Helvetica" panose="020B0604020202020204" pitchFamily="34" charset="0"/>
                <a:cs typeface="Helvetica" panose="020B0604020202020204" pitchFamily="34" charset="0"/>
              </a:rPr>
            </a:br>
            <a:r>
              <a:rPr lang="en-US" sz="2400" b="1">
                <a:solidFill>
                  <a:srgbClr val="ED3C8D"/>
                </a:solidFill>
                <a:latin typeface="Helvetica" panose="020B0604020202020204" pitchFamily="34" charset="0"/>
                <a:cs typeface="Helvetica" panose="020B0604020202020204" pitchFamily="34" charset="0"/>
              </a:rPr>
              <a:t>two or more people</a:t>
            </a:r>
            <a:endParaRPr kumimoji="0" lang="en-US" sz="2400" b="1" i="0" u="none" strike="noStrike" kern="1200" cap="none" spc="0" normalizeH="0" baseline="3000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4" name="Rectangle: Rounded Corners 13">
            <a:extLst>
              <a:ext uri="{FF2B5EF4-FFF2-40B4-BE49-F238E27FC236}">
                <a16:creationId xmlns:a16="http://schemas.microsoft.com/office/drawing/2014/main" id="{85C88176-AA10-B560-14D5-7552DAA693FE}"/>
              </a:ext>
            </a:extLst>
          </p:cNvPr>
          <p:cNvSpPr/>
          <p:nvPr/>
        </p:nvSpPr>
        <p:spPr>
          <a:xfrm>
            <a:off x="6507126" y="2932077"/>
            <a:ext cx="4779335" cy="2559341"/>
          </a:xfrm>
          <a:prstGeom prst="roundRect">
            <a:avLst/>
          </a:prstGeom>
          <a:solidFill>
            <a:schemeClr val="bg1"/>
          </a:solidFill>
          <a:ln w="571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solidFill>
                  <a:srgbClr val="1B1464"/>
                </a:solid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5FF46A6-6AEB-6E9E-9075-CDE9DB778665}"/>
              </a:ext>
            </a:extLst>
          </p:cNvPr>
          <p:cNvSpPr txBox="1"/>
          <p:nvPr/>
        </p:nvSpPr>
        <p:spPr>
          <a:xfrm>
            <a:off x="7275567" y="2984116"/>
            <a:ext cx="3242451"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a:ln>
                  <a:solidFill>
                    <a:srgbClr val="1B1464"/>
                  </a:solidFill>
                </a:ln>
                <a:solidFill>
                  <a:srgbClr val="ED3C8D"/>
                </a:solidFill>
                <a:latin typeface="Helvetica" pitchFamily="2" charset="0"/>
              </a:rPr>
              <a:t>+23</a:t>
            </a:r>
            <a:r>
              <a:rPr kumimoji="0" lang="en-US" sz="8800" b="1" i="0" u="none" strike="noStrike" kern="1200" cap="none" spc="0" normalizeH="0" baseline="0" noProof="0">
                <a:ln>
                  <a:solidFill>
                    <a:srgbClr val="1B1464"/>
                  </a:solidFill>
                </a:ln>
                <a:solidFill>
                  <a:srgbClr val="ED3C8D"/>
                </a:solidFill>
                <a:effectLst/>
                <a:uLnTx/>
                <a:uFillTx/>
                <a:latin typeface="Helvetica" pitchFamily="2" charset="0"/>
                <a:ea typeface="+mn-ea"/>
                <a:cs typeface="+mn-cs"/>
              </a:rPr>
              <a:t>%</a:t>
            </a:r>
          </a:p>
        </p:txBody>
      </p:sp>
      <p:sp>
        <p:nvSpPr>
          <p:cNvPr id="16" name="TextBox 15">
            <a:extLst>
              <a:ext uri="{FF2B5EF4-FFF2-40B4-BE49-F238E27FC236}">
                <a16:creationId xmlns:a16="http://schemas.microsoft.com/office/drawing/2014/main" id="{CEB440BC-377F-A907-BADF-B15CD8BED70E}"/>
              </a:ext>
            </a:extLst>
          </p:cNvPr>
          <p:cNvSpPr txBox="1"/>
          <p:nvPr/>
        </p:nvSpPr>
        <p:spPr>
          <a:xfrm>
            <a:off x="6527624" y="4205377"/>
            <a:ext cx="474475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rgbClr val="1B1464"/>
                </a:solidFill>
                <a:latin typeface="Helvetica" panose="020B0604020202020204" pitchFamily="34" charset="0"/>
                <a:cs typeface="Helvetica" panose="020B0604020202020204" pitchFamily="34" charset="0"/>
              </a:rPr>
              <a:t>Increase in ad recall when </a:t>
            </a:r>
            <a:r>
              <a:rPr lang="en-US" sz="2400" b="1">
                <a:solidFill>
                  <a:srgbClr val="ED3C8D"/>
                </a:solidFill>
                <a:latin typeface="Helvetica" panose="020B0604020202020204" pitchFamily="34" charset="0"/>
                <a:cs typeface="Helvetica" panose="020B0604020202020204" pitchFamily="34" charset="0"/>
              </a:rPr>
              <a:t>watching with others in the living room </a:t>
            </a:r>
            <a:r>
              <a:rPr lang="en-US" sz="2400">
                <a:solidFill>
                  <a:srgbClr val="1B1464"/>
                </a:solidFill>
                <a:latin typeface="Helvetica" panose="020B0604020202020204" pitchFamily="34" charset="0"/>
                <a:cs typeface="Helvetica" panose="020B0604020202020204" pitchFamily="34" charset="0"/>
              </a:rPr>
              <a:t>vs. watching alone*</a:t>
            </a:r>
            <a:endParaRPr kumimoji="0" lang="en-US" sz="2400" b="0" i="0"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66513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77B86-7435-E10A-4A53-77C139960A9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7866A88-EF52-5CF0-CB1F-EF1CB156EC66}"/>
              </a:ext>
            </a:extLst>
          </p:cNvPr>
          <p:cNvSpPr/>
          <p:nvPr/>
        </p:nvSpPr>
        <p:spPr>
          <a:xfrm>
            <a:off x="7842250" y="1673438"/>
            <a:ext cx="4348738" cy="5184561"/>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F29C1E-9E65-CFD8-A158-B9273A8B3ADE}"/>
              </a:ext>
            </a:extLst>
          </p:cNvPr>
          <p:cNvSpPr>
            <a:spLocks/>
          </p:cNvSpPr>
          <p:nvPr/>
        </p:nvSpPr>
        <p:spPr>
          <a:xfrm>
            <a:off x="0" y="1673438"/>
            <a:ext cx="7841237"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6D433ED7-F40F-9D2E-53A2-4E80FA664DE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02930CAF-6B02-B9FF-C104-121EC079E98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36BB4589-E7F0-5DCE-24D1-EF7F7CA1934E}"/>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66F42C81-B3CF-1F62-F3F6-8DFA05583B27}"/>
              </a:ext>
            </a:extLst>
          </p:cNvPr>
          <p:cNvSpPr/>
          <p:nvPr/>
        </p:nvSpPr>
        <p:spPr>
          <a:xfrm>
            <a:off x="196850" y="460795"/>
            <a:ext cx="11995149" cy="892552"/>
          </a:xfrm>
          <a:prstGeom prst="rect">
            <a:avLst/>
          </a:prstGeom>
        </p:spPr>
        <p:txBody>
          <a:bodyPr wrap="square">
            <a:spAutoFit/>
          </a:bodyPr>
          <a:lstStyle/>
          <a:p>
            <a:pPr lvl="0">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TV is a primary driver of seasonal inspiration and purchase intent, with nearly 60% of shoppers getting holiday gift ideas from the TV ads they see</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62EB24D6-7818-D712-D374-DF68F742B594}"/>
              </a:ext>
            </a:extLst>
          </p:cNvPr>
          <p:cNvSpPr txBox="1"/>
          <p:nvPr/>
        </p:nvSpPr>
        <p:spPr>
          <a:xfrm>
            <a:off x="426104" y="6321285"/>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LG Ad Solutions,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Season’s Streaming</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June 2025</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800">
                <a:solidFill>
                  <a:srgbClr val="1B1464"/>
                </a:solidFill>
                <a:latin typeface="Helvetica" panose="020B0604020202020204" pitchFamily="34" charset="0"/>
                <a:cs typeface="Helvetica" panose="020B0604020202020204" pitchFamily="34" charset="0"/>
              </a:rPr>
              <a:t>Note: Aided choices. </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*Streaming &amp; traditional TV ads.</a:t>
            </a:r>
          </a:p>
        </p:txBody>
      </p:sp>
      <p:graphicFrame>
        <p:nvGraphicFramePr>
          <p:cNvPr id="6" name="Chart 5">
            <a:extLst>
              <a:ext uri="{FF2B5EF4-FFF2-40B4-BE49-F238E27FC236}">
                <a16:creationId xmlns:a16="http://schemas.microsoft.com/office/drawing/2014/main" id="{26901A4B-3888-A488-9FF8-BECADBECA6B3}"/>
              </a:ext>
            </a:extLst>
          </p:cNvPr>
          <p:cNvGraphicFramePr/>
          <p:nvPr>
            <p:extLst>
              <p:ext uri="{D42A27DB-BD31-4B8C-83A1-F6EECF244321}">
                <p14:modId xmlns:p14="http://schemas.microsoft.com/office/powerpoint/2010/main" val="865982666"/>
              </p:ext>
            </p:extLst>
          </p:nvPr>
        </p:nvGraphicFramePr>
        <p:xfrm>
          <a:off x="196850" y="2358189"/>
          <a:ext cx="8070850" cy="392401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93DDF31-AE3A-5158-3DCA-CC93C4ADA5A3}"/>
              </a:ext>
            </a:extLst>
          </p:cNvPr>
          <p:cNvSpPr txBox="1"/>
          <p:nvPr/>
        </p:nvSpPr>
        <p:spPr>
          <a:xfrm>
            <a:off x="287405" y="2025256"/>
            <a:ext cx="7474169" cy="338554"/>
          </a:xfrm>
          <a:prstGeom prst="rect">
            <a:avLst/>
          </a:prstGeom>
          <a:noFill/>
        </p:spPr>
        <p:txBody>
          <a:bodyPr wrap="square" rtlCol="0">
            <a:spAutoFit/>
          </a:bodyPr>
          <a:lstStyle/>
          <a:p>
            <a:pPr algn="ctr"/>
            <a:r>
              <a:rPr lang="en-US" sz="1600" b="1" u="sng">
                <a:solidFill>
                  <a:srgbClr val="1B1464"/>
                </a:solidFill>
                <a:latin typeface="Helvetica" panose="020B0604020202020204"/>
                <a:cs typeface="Helvetica" panose="020B0604020202020204"/>
              </a:rPr>
              <a:t>Sources for Helpful / Useful Information About Possible Holiday Gifts</a:t>
            </a:r>
          </a:p>
        </p:txBody>
      </p:sp>
      <p:sp>
        <p:nvSpPr>
          <p:cNvPr id="13" name="Rectangle: Rounded Corners 12">
            <a:extLst>
              <a:ext uri="{FF2B5EF4-FFF2-40B4-BE49-F238E27FC236}">
                <a16:creationId xmlns:a16="http://schemas.microsoft.com/office/drawing/2014/main" id="{DBE96D11-1EB7-A1E8-E1C0-8654DDE4CC8C}"/>
              </a:ext>
            </a:extLst>
          </p:cNvPr>
          <p:cNvSpPr/>
          <p:nvPr/>
        </p:nvSpPr>
        <p:spPr>
          <a:xfrm>
            <a:off x="8076931" y="2372965"/>
            <a:ext cx="3879377" cy="3454400"/>
          </a:xfrm>
          <a:prstGeom prst="roundRect">
            <a:avLst>
              <a:gd name="adj" fmla="val 15281"/>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6D513F-668F-4624-DA73-633C67BC01D0}"/>
              </a:ext>
            </a:extLst>
          </p:cNvPr>
          <p:cNvSpPr txBox="1"/>
          <p:nvPr/>
        </p:nvSpPr>
        <p:spPr>
          <a:xfrm>
            <a:off x="8514844" y="3614420"/>
            <a:ext cx="3003550" cy="1200329"/>
          </a:xfrm>
          <a:prstGeom prst="rect">
            <a:avLst/>
          </a:prstGeom>
          <a:noFill/>
        </p:spPr>
        <p:txBody>
          <a:bodyPr wrap="square" rtlCol="0">
            <a:spAutoFit/>
          </a:bodyPr>
          <a:lstStyle/>
          <a:p>
            <a:pPr algn="ctr"/>
            <a:r>
              <a:rPr lang="en-US" sz="7200" b="1">
                <a:ln>
                  <a:solidFill>
                    <a:srgbClr val="1B1464"/>
                  </a:solidFill>
                </a:ln>
                <a:solidFill>
                  <a:srgbClr val="ED3C8D"/>
                </a:solidFill>
                <a:latin typeface="Helvetica" panose="020B0604020202020204"/>
                <a:cs typeface="Helvetica" panose="020B0604020202020204"/>
              </a:rPr>
              <a:t>36%</a:t>
            </a:r>
          </a:p>
        </p:txBody>
      </p:sp>
      <p:sp>
        <p:nvSpPr>
          <p:cNvPr id="18" name="TextBox 17">
            <a:extLst>
              <a:ext uri="{FF2B5EF4-FFF2-40B4-BE49-F238E27FC236}">
                <a16:creationId xmlns:a16="http://schemas.microsoft.com/office/drawing/2014/main" id="{E9351149-3368-78BB-4B11-48B59480892A}"/>
              </a:ext>
            </a:extLst>
          </p:cNvPr>
          <p:cNvSpPr txBox="1"/>
          <p:nvPr/>
        </p:nvSpPr>
        <p:spPr>
          <a:xfrm>
            <a:off x="8164542" y="4763770"/>
            <a:ext cx="3704154" cy="1015663"/>
          </a:xfrm>
          <a:prstGeom prst="rect">
            <a:avLst/>
          </a:prstGeom>
          <a:noFill/>
        </p:spPr>
        <p:txBody>
          <a:bodyPr wrap="square" rtlCol="0">
            <a:spAutoFit/>
          </a:bodyPr>
          <a:lstStyle/>
          <a:p>
            <a:pPr algn="ctr"/>
            <a:r>
              <a:rPr lang="en-US" sz="2000">
                <a:solidFill>
                  <a:srgbClr val="1B1464"/>
                </a:solidFill>
                <a:latin typeface="Helvetica" panose="020B0604020202020204"/>
                <a:cs typeface="Helvetica" panose="020B0604020202020204"/>
              </a:rPr>
              <a:t>of CTV viewers get </a:t>
            </a:r>
            <a:r>
              <a:rPr lang="en-US" sz="2000" b="1">
                <a:solidFill>
                  <a:srgbClr val="ED3C8D"/>
                </a:solidFill>
                <a:latin typeface="Helvetica" panose="020B0604020202020204"/>
                <a:cs typeface="Helvetica" panose="020B0604020202020204"/>
              </a:rPr>
              <a:t>holiday gift inspiration</a:t>
            </a:r>
            <a:r>
              <a:rPr lang="en-US" sz="2000">
                <a:solidFill>
                  <a:srgbClr val="1B1464"/>
                </a:solidFill>
                <a:latin typeface="Helvetica" panose="020B0604020202020204"/>
                <a:cs typeface="Helvetica" panose="020B0604020202020204"/>
              </a:rPr>
              <a:t> from TV ads*</a:t>
            </a:r>
          </a:p>
        </p:txBody>
      </p:sp>
      <p:pic>
        <p:nvPicPr>
          <p:cNvPr id="20" name="Picture 19" descr="A group of colorful wrapped presents&#10;&#10;AI-generated content may be incorrect.">
            <a:extLst>
              <a:ext uri="{FF2B5EF4-FFF2-40B4-BE49-F238E27FC236}">
                <a16:creationId xmlns:a16="http://schemas.microsoft.com/office/drawing/2014/main" id="{E3BDDB8E-7A01-7E0C-247C-C169EA325A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19132" y="2517643"/>
            <a:ext cx="1194974" cy="1194974"/>
          </a:xfrm>
          <a:prstGeom prst="rect">
            <a:avLst/>
          </a:prstGeom>
        </p:spPr>
      </p:pic>
      <p:sp>
        <p:nvSpPr>
          <p:cNvPr id="21" name="TextBox 20">
            <a:extLst>
              <a:ext uri="{FF2B5EF4-FFF2-40B4-BE49-F238E27FC236}">
                <a16:creationId xmlns:a16="http://schemas.microsoft.com/office/drawing/2014/main" id="{FC73B7A3-1184-4F64-F26D-9832FBA85C41}"/>
              </a:ext>
            </a:extLst>
          </p:cNvPr>
          <p:cNvSpPr txBox="1"/>
          <p:nvPr/>
        </p:nvSpPr>
        <p:spPr>
          <a:xfrm>
            <a:off x="-3841" y="2824435"/>
            <a:ext cx="2015292" cy="369332"/>
          </a:xfrm>
          <a:prstGeom prst="rect">
            <a:avLst/>
          </a:prstGeom>
          <a:noFill/>
        </p:spPr>
        <p:txBody>
          <a:bodyPr wrap="square" rtlCol="0">
            <a:spAutoFit/>
          </a:bodyPr>
          <a:lstStyle/>
          <a:p>
            <a:pPr algn="r"/>
            <a:r>
              <a:rPr lang="en-US" sz="900">
                <a:solidFill>
                  <a:srgbClr val="1B1464"/>
                </a:solidFill>
                <a:latin typeface="Helvetica" panose="020B0604020202020204"/>
                <a:cs typeface="Helvetica" panose="020B0604020202020204"/>
              </a:rPr>
              <a:t>(streaming, traditional </a:t>
            </a:r>
            <a:br>
              <a:rPr lang="en-US" sz="900">
                <a:solidFill>
                  <a:srgbClr val="1B1464"/>
                </a:solidFill>
                <a:latin typeface="Helvetica" panose="020B0604020202020204"/>
                <a:cs typeface="Helvetica" panose="020B0604020202020204"/>
              </a:rPr>
            </a:br>
            <a:r>
              <a:rPr lang="en-US" sz="900">
                <a:solidFill>
                  <a:srgbClr val="1B1464"/>
                </a:solidFill>
                <a:latin typeface="Helvetica" panose="020B0604020202020204"/>
                <a:cs typeface="Helvetica" panose="020B0604020202020204"/>
              </a:rPr>
              <a:t>or TV home screen ads)</a:t>
            </a:r>
          </a:p>
        </p:txBody>
      </p:sp>
      <p:pic>
        <p:nvPicPr>
          <p:cNvPr id="3" name="Picture 2">
            <a:hlinkClick r:id="rId6"/>
            <a:extLst>
              <a:ext uri="{FF2B5EF4-FFF2-40B4-BE49-F238E27FC236}">
                <a16:creationId xmlns:a16="http://schemas.microsoft.com/office/drawing/2014/main" id="{CE89B9E3-A60C-387D-468B-20D0B1125753}"/>
              </a:ext>
            </a:extLst>
          </p:cNvPr>
          <p:cNvPicPr>
            <a:picLocks noChangeAspect="1"/>
          </p:cNvPicPr>
          <p:nvPr/>
        </p:nvPicPr>
        <p:blipFill>
          <a:blip r:embed="rId7"/>
          <a:stretch>
            <a:fillRect/>
          </a:stretch>
        </p:blipFill>
        <p:spPr>
          <a:xfrm>
            <a:off x="9926719" y="6612669"/>
            <a:ext cx="1459333" cy="151619"/>
          </a:xfrm>
          <a:prstGeom prst="rect">
            <a:avLst/>
          </a:prstGeom>
        </p:spPr>
      </p:pic>
    </p:spTree>
    <p:extLst>
      <p:ext uri="{BB962C8B-B14F-4D97-AF65-F5344CB8AC3E}">
        <p14:creationId xmlns:p14="http://schemas.microsoft.com/office/powerpoint/2010/main" val="176162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7FEB1-A7EC-E316-E023-452AA31DE64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EB21E37-1805-5D92-5D04-8029D459D124}"/>
              </a:ext>
            </a:extLst>
          </p:cNvPr>
          <p:cNvSpPr/>
          <p:nvPr/>
        </p:nvSpPr>
        <p:spPr>
          <a:xfrm>
            <a:off x="4206239" y="1709930"/>
            <a:ext cx="7985761" cy="423701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654C8C5D-A98A-643C-6A27-14409B9DCCAE}"/>
              </a:ext>
            </a:extLst>
          </p:cNvPr>
          <p:cNvSpPr/>
          <p:nvPr/>
        </p:nvSpPr>
        <p:spPr>
          <a:xfrm>
            <a:off x="7340048" y="3435395"/>
            <a:ext cx="1764195" cy="1042183"/>
          </a:xfrm>
          <a:prstGeom prst="roundRect">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9BBD7-8672-0044-1655-3E8B15A4A4A7}"/>
              </a:ext>
            </a:extLst>
          </p:cNvPr>
          <p:cNvSpPr/>
          <p:nvPr/>
        </p:nvSpPr>
        <p:spPr>
          <a:xfrm>
            <a:off x="0" y="1709930"/>
            <a:ext cx="4206240" cy="423701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92A6B8C-7E41-25B1-D264-D38FDE0336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3A597C48-4B0B-1665-022F-7AC7E830E4EA}"/>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D18F7047-6C06-C741-5E51-C116CFE3B994}"/>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TextBox 6">
            <a:extLst>
              <a:ext uri="{FF2B5EF4-FFF2-40B4-BE49-F238E27FC236}">
                <a16:creationId xmlns:a16="http://schemas.microsoft.com/office/drawing/2014/main" id="{DA1A6E5B-6003-F66C-3DDD-68118ED33C30}"/>
              </a:ext>
            </a:extLst>
          </p:cNvPr>
          <p:cNvSpPr txBox="1"/>
          <p:nvPr/>
        </p:nvSpPr>
        <p:spPr>
          <a:xfrm>
            <a:off x="426104" y="6321285"/>
            <a:ext cx="11648626" cy="21544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rPr>
              <a:t>Source: </a:t>
            </a:r>
            <a:r>
              <a:rPr lang="en-US" sz="800" kern="100">
                <a:solidFill>
                  <a:srgbClr val="002060"/>
                </a:solidFill>
                <a:latin typeface="Helvetica" panose="020B0403020202020204" pitchFamily="34" charset="0"/>
                <a:ea typeface="Aptos" panose="020B0004020202020204" pitchFamily="34" charset="0"/>
                <a:cs typeface="Helvetica" panose="020B0604020202020204"/>
              </a:rPr>
              <a:t>LG Ad Solutions, </a:t>
            </a:r>
            <a:r>
              <a:rPr lang="en-US" sz="800" i="1" kern="100">
                <a:solidFill>
                  <a:srgbClr val="002060"/>
                </a:solidFill>
                <a:latin typeface="Helvetica" panose="020B0403020202020204" pitchFamily="34" charset="0"/>
                <a:ea typeface="Aptos" panose="020B0004020202020204" pitchFamily="34" charset="0"/>
                <a:cs typeface="Helvetica" panose="020B0604020202020204"/>
              </a:rPr>
              <a:t>Season’s Streaming</a:t>
            </a:r>
            <a:r>
              <a:rPr lang="en-US" sz="800" kern="100">
                <a:solidFill>
                  <a:srgbClr val="002060"/>
                </a:solidFill>
                <a:latin typeface="Helvetica" panose="020B0403020202020204" pitchFamily="34" charset="0"/>
                <a:ea typeface="Aptos" panose="020B0004020202020204" pitchFamily="34" charset="0"/>
                <a:cs typeface="Helvetica" panose="020B0604020202020204"/>
              </a:rPr>
              <a:t>, June 2025.</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endParaRPr>
          </a:p>
        </p:txBody>
      </p:sp>
      <p:sp>
        <p:nvSpPr>
          <p:cNvPr id="22" name="TextBox 21">
            <a:extLst>
              <a:ext uri="{FF2B5EF4-FFF2-40B4-BE49-F238E27FC236}">
                <a16:creationId xmlns:a16="http://schemas.microsoft.com/office/drawing/2014/main" id="{BD9DF8F8-21CC-E5E8-63D8-AEDAC32493E4}"/>
              </a:ext>
            </a:extLst>
          </p:cNvPr>
          <p:cNvSpPr txBox="1"/>
          <p:nvPr/>
        </p:nvSpPr>
        <p:spPr>
          <a:xfrm>
            <a:off x="238197" y="3701081"/>
            <a:ext cx="3729846" cy="1754326"/>
          </a:xfrm>
          <a:prstGeom prst="rect">
            <a:avLst/>
          </a:prstGeom>
          <a:noFill/>
        </p:spPr>
        <p:txBody>
          <a:bodyPr wrap="square" rtlCol="0">
            <a:spAutoFit/>
          </a:bodyPr>
          <a:lstStyle/>
          <a:p>
            <a:pPr algn="ctr"/>
            <a:r>
              <a:rPr lang="en-US" sz="6000" b="1">
                <a:ln>
                  <a:solidFill>
                    <a:srgbClr val="1B1464"/>
                  </a:solidFill>
                </a:ln>
                <a:solidFill>
                  <a:srgbClr val="00BFF2"/>
                </a:solidFill>
                <a:latin typeface="Helvetica" panose="020B0403020202020204" pitchFamily="34" charset="0"/>
              </a:rPr>
              <a:t>64%</a:t>
            </a:r>
          </a:p>
          <a:p>
            <a:pPr algn="ctr"/>
            <a:r>
              <a:rPr lang="en-US" sz="1600">
                <a:solidFill>
                  <a:schemeClr val="bg1"/>
                </a:solidFill>
                <a:latin typeface="Helvetica" panose="020B0403020202020204" pitchFamily="34" charset="0"/>
              </a:rPr>
              <a:t>of CTV viewers agree that </a:t>
            </a:r>
            <a:r>
              <a:rPr lang="en-US" sz="1600" b="1">
                <a:solidFill>
                  <a:schemeClr val="bg1"/>
                </a:solidFill>
                <a:latin typeface="Helvetica" panose="020B0403020202020204" pitchFamily="34" charset="0"/>
              </a:rPr>
              <a:t>streaming TV ads are relevant to them </a:t>
            </a:r>
            <a:r>
              <a:rPr lang="en-US" sz="1600">
                <a:solidFill>
                  <a:schemeClr val="bg1"/>
                </a:solidFill>
                <a:latin typeface="Helvetica" panose="020B0403020202020204" pitchFamily="34" charset="0"/>
              </a:rPr>
              <a:t>for</a:t>
            </a:r>
          </a:p>
          <a:p>
            <a:pPr algn="ctr"/>
            <a:r>
              <a:rPr lang="en-US" sz="1600">
                <a:solidFill>
                  <a:schemeClr val="bg1"/>
                </a:solidFill>
                <a:latin typeface="Helvetica" panose="020B0403020202020204" pitchFamily="34" charset="0"/>
              </a:rPr>
              <a:t>holiday shopping information</a:t>
            </a:r>
          </a:p>
        </p:txBody>
      </p:sp>
      <p:sp>
        <p:nvSpPr>
          <p:cNvPr id="4" name="Rectangle 3">
            <a:extLst>
              <a:ext uri="{FF2B5EF4-FFF2-40B4-BE49-F238E27FC236}">
                <a16:creationId xmlns:a16="http://schemas.microsoft.com/office/drawing/2014/main" id="{B2B9DF75-8816-9954-E218-8CFF0C0335CE}"/>
              </a:ext>
            </a:extLst>
          </p:cNvPr>
          <p:cNvSpPr/>
          <p:nvPr/>
        </p:nvSpPr>
        <p:spPr>
          <a:xfrm>
            <a:off x="238197" y="460223"/>
            <a:ext cx="1193228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Free ad-supported streaming (FAST) is favored among holiday shoppers, which creates brand opportunities to directly access engaged audiences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21" name="Oval 20">
            <a:extLst>
              <a:ext uri="{FF2B5EF4-FFF2-40B4-BE49-F238E27FC236}">
                <a16:creationId xmlns:a16="http://schemas.microsoft.com/office/drawing/2014/main" id="{1F6A1ACC-C430-7DE5-6EED-FD2515971551}"/>
              </a:ext>
            </a:extLst>
          </p:cNvPr>
          <p:cNvSpPr/>
          <p:nvPr/>
        </p:nvSpPr>
        <p:spPr>
          <a:xfrm>
            <a:off x="1304726" y="2014601"/>
            <a:ext cx="1596788" cy="1542197"/>
          </a:xfrm>
          <a:prstGeom prst="ellipse">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nk bag with a blue and yellow tag&#10;&#10;AI-generated content may be incorrect.">
            <a:extLst>
              <a:ext uri="{FF2B5EF4-FFF2-40B4-BE49-F238E27FC236}">
                <a16:creationId xmlns:a16="http://schemas.microsoft.com/office/drawing/2014/main" id="{56F93816-69ED-9D9E-F467-47C770D6FD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74" y="2127717"/>
            <a:ext cx="1155578" cy="1155578"/>
          </a:xfrm>
          <a:prstGeom prst="rect">
            <a:avLst/>
          </a:prstGeom>
        </p:spPr>
      </p:pic>
      <p:sp>
        <p:nvSpPr>
          <p:cNvPr id="9" name="TextBox 8">
            <a:extLst>
              <a:ext uri="{FF2B5EF4-FFF2-40B4-BE49-F238E27FC236}">
                <a16:creationId xmlns:a16="http://schemas.microsoft.com/office/drawing/2014/main" id="{7B3AB376-77A2-D924-25B3-ECBB6D3FA919}"/>
              </a:ext>
            </a:extLst>
          </p:cNvPr>
          <p:cNvSpPr txBox="1"/>
          <p:nvPr/>
        </p:nvSpPr>
        <p:spPr>
          <a:xfrm>
            <a:off x="4444437" y="3663919"/>
            <a:ext cx="3215999" cy="2031325"/>
          </a:xfrm>
          <a:prstGeom prst="rect">
            <a:avLst/>
          </a:prstGeom>
          <a:noFill/>
        </p:spPr>
        <p:txBody>
          <a:bodyPr wrap="square" rtlCol="0">
            <a:spAutoFit/>
          </a:bodyPr>
          <a:lstStyle/>
          <a:p>
            <a:pPr algn="ctr"/>
            <a:r>
              <a:rPr lang="en-US" sz="6600" b="1">
                <a:ln>
                  <a:solidFill>
                    <a:srgbClr val="1B1464"/>
                  </a:solidFill>
                </a:ln>
                <a:solidFill>
                  <a:srgbClr val="ED3C8D"/>
                </a:solidFill>
                <a:latin typeface="Helvetica" panose="020B0403020202020204" pitchFamily="34" charset="0"/>
              </a:rPr>
              <a:t>81%</a:t>
            </a:r>
          </a:p>
          <a:p>
            <a:pPr algn="ctr"/>
            <a:r>
              <a:rPr lang="en-US" sz="2000">
                <a:solidFill>
                  <a:srgbClr val="1B1464"/>
                </a:solidFill>
                <a:latin typeface="Helvetica" panose="020B0403020202020204" pitchFamily="34" charset="0"/>
              </a:rPr>
              <a:t>of holiday shoppers watch </a:t>
            </a:r>
          </a:p>
          <a:p>
            <a:pPr algn="ctr"/>
            <a:r>
              <a:rPr lang="en-US" sz="2000" b="1">
                <a:solidFill>
                  <a:srgbClr val="1B1464"/>
                </a:solidFill>
                <a:latin typeface="Helvetica" panose="020B0403020202020204" pitchFamily="34" charset="0"/>
              </a:rPr>
              <a:t>free ad-supported streaming services</a:t>
            </a:r>
          </a:p>
        </p:txBody>
      </p:sp>
      <p:sp>
        <p:nvSpPr>
          <p:cNvPr id="18" name="Oval 17">
            <a:extLst>
              <a:ext uri="{FF2B5EF4-FFF2-40B4-BE49-F238E27FC236}">
                <a16:creationId xmlns:a16="http://schemas.microsoft.com/office/drawing/2014/main" id="{5E364AA2-8A1B-4211-C10E-6D5A8C32B1A8}"/>
              </a:ext>
            </a:extLst>
          </p:cNvPr>
          <p:cNvSpPr/>
          <p:nvPr/>
        </p:nvSpPr>
        <p:spPr>
          <a:xfrm>
            <a:off x="5160556" y="1821497"/>
            <a:ext cx="1870887" cy="1759579"/>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artoon of a television and a cupcake&#10;&#10;AI-generated content may be incorrect.">
            <a:extLst>
              <a:ext uri="{FF2B5EF4-FFF2-40B4-BE49-F238E27FC236}">
                <a16:creationId xmlns:a16="http://schemas.microsoft.com/office/drawing/2014/main" id="{421F2BF3-BEBF-F8D3-53EF-46CF956EEF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16336" y="2086503"/>
            <a:ext cx="1271518" cy="1271518"/>
          </a:xfrm>
          <a:prstGeom prst="rect">
            <a:avLst/>
          </a:prstGeom>
        </p:spPr>
      </p:pic>
      <p:sp>
        <p:nvSpPr>
          <p:cNvPr id="24" name="TextBox 23">
            <a:extLst>
              <a:ext uri="{FF2B5EF4-FFF2-40B4-BE49-F238E27FC236}">
                <a16:creationId xmlns:a16="http://schemas.microsoft.com/office/drawing/2014/main" id="{BE02136A-DFBF-5726-D824-31D01650405C}"/>
              </a:ext>
            </a:extLst>
          </p:cNvPr>
          <p:cNvSpPr txBox="1"/>
          <p:nvPr/>
        </p:nvSpPr>
        <p:spPr>
          <a:xfrm>
            <a:off x="8892552" y="4131964"/>
            <a:ext cx="3178523" cy="1569660"/>
          </a:xfrm>
          <a:prstGeom prst="rect">
            <a:avLst/>
          </a:prstGeom>
          <a:noFill/>
        </p:spPr>
        <p:txBody>
          <a:bodyPr wrap="square" rtlCol="0">
            <a:spAutoFit/>
          </a:bodyPr>
          <a:lstStyle/>
          <a:p>
            <a:pPr algn="ctr"/>
            <a:r>
              <a:rPr lang="en-US" sz="4800" b="1">
                <a:ln>
                  <a:solidFill>
                    <a:srgbClr val="1B1464"/>
                  </a:solidFill>
                </a:ln>
                <a:solidFill>
                  <a:srgbClr val="ED3C8D"/>
                </a:solidFill>
                <a:latin typeface="Helvetica" panose="020B0403020202020204" pitchFamily="34" charset="0"/>
              </a:rPr>
              <a:t>59%</a:t>
            </a:r>
          </a:p>
          <a:p>
            <a:pPr algn="ctr"/>
            <a:r>
              <a:rPr lang="en-US" sz="1600">
                <a:solidFill>
                  <a:srgbClr val="1B1464"/>
                </a:solidFill>
                <a:latin typeface="Helvetica" panose="020B0403020202020204" pitchFamily="34" charset="0"/>
              </a:rPr>
              <a:t>feel </a:t>
            </a:r>
            <a:r>
              <a:rPr lang="en-US" sz="1600" b="1">
                <a:solidFill>
                  <a:srgbClr val="1B1464"/>
                </a:solidFill>
                <a:latin typeface="Helvetica" panose="020B0403020202020204" pitchFamily="34" charset="0"/>
              </a:rPr>
              <a:t>more favorable towards </a:t>
            </a:r>
            <a:br>
              <a:rPr lang="en-US" sz="1600" b="1">
                <a:solidFill>
                  <a:srgbClr val="1B1464"/>
                </a:solidFill>
                <a:latin typeface="Helvetica" panose="020B0403020202020204" pitchFamily="34" charset="0"/>
              </a:rPr>
            </a:br>
            <a:r>
              <a:rPr lang="en-US" sz="1600" b="1">
                <a:solidFill>
                  <a:srgbClr val="1B1464"/>
                </a:solidFill>
                <a:latin typeface="Helvetica" panose="020B0403020202020204" pitchFamily="34" charset="0"/>
              </a:rPr>
              <a:t>brands that advertise </a:t>
            </a:r>
            <a:r>
              <a:rPr lang="en-US" sz="1600">
                <a:solidFill>
                  <a:srgbClr val="1B1464"/>
                </a:solidFill>
                <a:latin typeface="Helvetica" panose="020B0403020202020204" pitchFamily="34" charset="0"/>
              </a:rPr>
              <a:t>on free, </a:t>
            </a:r>
            <a:br>
              <a:rPr lang="en-US" sz="1600">
                <a:solidFill>
                  <a:srgbClr val="1B1464"/>
                </a:solidFill>
                <a:latin typeface="Helvetica" panose="020B0403020202020204" pitchFamily="34" charset="0"/>
              </a:rPr>
            </a:br>
            <a:r>
              <a:rPr lang="en-US" sz="1600">
                <a:solidFill>
                  <a:srgbClr val="1B1464"/>
                </a:solidFill>
                <a:latin typeface="Helvetica" panose="020B0403020202020204" pitchFamily="34" charset="0"/>
              </a:rPr>
              <a:t>ad-supported streaming TV</a:t>
            </a:r>
          </a:p>
        </p:txBody>
      </p:sp>
      <p:sp>
        <p:nvSpPr>
          <p:cNvPr id="28" name="Oval 27">
            <a:extLst>
              <a:ext uri="{FF2B5EF4-FFF2-40B4-BE49-F238E27FC236}">
                <a16:creationId xmlns:a16="http://schemas.microsoft.com/office/drawing/2014/main" id="{24981EE7-E5AF-1C21-6E27-DAD2E836BE08}"/>
              </a:ext>
            </a:extLst>
          </p:cNvPr>
          <p:cNvSpPr/>
          <p:nvPr/>
        </p:nvSpPr>
        <p:spPr>
          <a:xfrm>
            <a:off x="9827927" y="2817744"/>
            <a:ext cx="1307773" cy="1235303"/>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computer screen with a play button&#10;&#10;AI-generated content may be incorrect.">
            <a:extLst>
              <a:ext uri="{FF2B5EF4-FFF2-40B4-BE49-F238E27FC236}">
                <a16:creationId xmlns:a16="http://schemas.microsoft.com/office/drawing/2014/main" id="{6F5823E5-9F1D-5C51-DE2F-8FC26F6684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89866" y="3080155"/>
            <a:ext cx="983894" cy="983894"/>
          </a:xfrm>
          <a:prstGeom prst="rect">
            <a:avLst/>
          </a:prstGeom>
        </p:spPr>
      </p:pic>
      <p:sp>
        <p:nvSpPr>
          <p:cNvPr id="3" name="Arrow: Right 2">
            <a:extLst>
              <a:ext uri="{FF2B5EF4-FFF2-40B4-BE49-F238E27FC236}">
                <a16:creationId xmlns:a16="http://schemas.microsoft.com/office/drawing/2014/main" id="{C7F0EA96-95F8-5A41-23A2-748C176F2AFF}"/>
              </a:ext>
            </a:extLst>
          </p:cNvPr>
          <p:cNvSpPr/>
          <p:nvPr/>
        </p:nvSpPr>
        <p:spPr>
          <a:xfrm>
            <a:off x="7800702" y="4077896"/>
            <a:ext cx="796833" cy="256521"/>
          </a:xfrm>
          <a:prstGeom prst="rightArrow">
            <a:avLst/>
          </a:prstGeom>
          <a:solidFill>
            <a:srgbClr val="00BF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2E0F2E2-FA05-54F7-DEE4-26189752A378}"/>
              </a:ext>
            </a:extLst>
          </p:cNvPr>
          <p:cNvSpPr txBox="1"/>
          <p:nvPr/>
        </p:nvSpPr>
        <p:spPr>
          <a:xfrm>
            <a:off x="7428283" y="3581076"/>
            <a:ext cx="1621295" cy="461665"/>
          </a:xfrm>
          <a:prstGeom prst="rect">
            <a:avLst/>
          </a:prstGeom>
          <a:noFill/>
        </p:spPr>
        <p:txBody>
          <a:bodyPr wrap="square">
            <a:spAutoFit/>
          </a:bodyPr>
          <a:lstStyle/>
          <a:p>
            <a:r>
              <a:rPr lang="en-US" sz="1200" b="1">
                <a:solidFill>
                  <a:schemeClr val="bg1"/>
                </a:solidFill>
                <a:latin typeface="Helvetica" panose="020B0604020202020204"/>
                <a:cs typeface="Helvetica" panose="020B0604020202020204"/>
              </a:rPr>
              <a:t>And of those holiday shoppers…</a:t>
            </a:r>
          </a:p>
        </p:txBody>
      </p:sp>
      <p:pic>
        <p:nvPicPr>
          <p:cNvPr id="5" name="Picture 4">
            <a:hlinkClick r:id="rId7"/>
            <a:extLst>
              <a:ext uri="{FF2B5EF4-FFF2-40B4-BE49-F238E27FC236}">
                <a16:creationId xmlns:a16="http://schemas.microsoft.com/office/drawing/2014/main" id="{968D0C35-EED2-8475-99D1-5A8187173A92}"/>
              </a:ext>
            </a:extLst>
          </p:cNvPr>
          <p:cNvPicPr>
            <a:picLocks noChangeAspect="1"/>
          </p:cNvPicPr>
          <p:nvPr/>
        </p:nvPicPr>
        <p:blipFill>
          <a:blip r:embed="rId8"/>
          <a:stretch>
            <a:fillRect/>
          </a:stretch>
        </p:blipFill>
        <p:spPr>
          <a:xfrm>
            <a:off x="9926719" y="6612669"/>
            <a:ext cx="1459333" cy="151619"/>
          </a:xfrm>
          <a:prstGeom prst="rect">
            <a:avLst/>
          </a:prstGeom>
        </p:spPr>
      </p:pic>
    </p:spTree>
    <p:extLst>
      <p:ext uri="{BB962C8B-B14F-4D97-AF65-F5344CB8AC3E}">
        <p14:creationId xmlns:p14="http://schemas.microsoft.com/office/powerpoint/2010/main" val="80718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C673F-AE68-5812-76F7-F8F3BA72A78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4B91028-1469-88C4-4517-6CE5B1F37CB3}"/>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CE17A651-6892-3F46-833A-895E250F5D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2B3E5A17-E429-1BD7-5729-9ADE42FC3F82}"/>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B69EF300-14B9-CA5A-9CE2-E4F823D03564}"/>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EA5027A3-CD2A-3E2D-95E4-91220ACDE0A1}"/>
              </a:ext>
            </a:extLst>
          </p:cNvPr>
          <p:cNvSpPr/>
          <p:nvPr/>
        </p:nvSpPr>
        <p:spPr>
          <a:xfrm>
            <a:off x="77821" y="460795"/>
            <a:ext cx="1209265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Consumers are very open to interacting with brands on TV through multiple devices including their remotes, mobile phones and smart speakers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67B2CD8C-488B-9D6F-C073-C20A5697C650}"/>
              </a:ext>
            </a:extLst>
          </p:cNvPr>
          <p:cNvSpPr/>
          <p:nvPr/>
        </p:nvSpPr>
        <p:spPr>
          <a:xfrm>
            <a:off x="712193" y="2825564"/>
            <a:ext cx="3030624" cy="1077397"/>
          </a:xfrm>
          <a:prstGeom prst="round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Rectangle: Rounded Corners 32">
            <a:extLst>
              <a:ext uri="{FF2B5EF4-FFF2-40B4-BE49-F238E27FC236}">
                <a16:creationId xmlns:a16="http://schemas.microsoft.com/office/drawing/2014/main" id="{B1BB4088-FE3F-0133-7634-8062B8E9A47E}"/>
              </a:ext>
            </a:extLst>
          </p:cNvPr>
          <p:cNvSpPr/>
          <p:nvPr/>
        </p:nvSpPr>
        <p:spPr>
          <a:xfrm>
            <a:off x="4580688" y="2825564"/>
            <a:ext cx="3030624" cy="1077397"/>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Rectangle: Rounded Corners 33">
            <a:extLst>
              <a:ext uri="{FF2B5EF4-FFF2-40B4-BE49-F238E27FC236}">
                <a16:creationId xmlns:a16="http://schemas.microsoft.com/office/drawing/2014/main" id="{7E8F6A10-B24A-EE9B-B7E6-5DCFC7EFF98C}"/>
              </a:ext>
            </a:extLst>
          </p:cNvPr>
          <p:cNvSpPr/>
          <p:nvPr/>
        </p:nvSpPr>
        <p:spPr>
          <a:xfrm>
            <a:off x="8516364" y="2825564"/>
            <a:ext cx="3030624" cy="1077397"/>
          </a:xfrm>
          <a:prstGeom prst="round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Rectangle: Rounded Corners 34">
            <a:extLst>
              <a:ext uri="{FF2B5EF4-FFF2-40B4-BE49-F238E27FC236}">
                <a16:creationId xmlns:a16="http://schemas.microsoft.com/office/drawing/2014/main" id="{23FA17A6-82B6-6953-699F-712C71AF4F6D}"/>
              </a:ext>
            </a:extLst>
          </p:cNvPr>
          <p:cNvSpPr/>
          <p:nvPr/>
        </p:nvSpPr>
        <p:spPr>
          <a:xfrm>
            <a:off x="712193" y="4809857"/>
            <a:ext cx="3030624" cy="1077397"/>
          </a:xfrm>
          <a:prstGeom prst="roundRect">
            <a:avLst/>
          </a:prstGeom>
          <a:solidFill>
            <a:schemeClr val="bg1"/>
          </a:solidFill>
          <a:ln>
            <a:solidFill>
              <a:srgbClr val="A84A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 name="Rectangle: Rounded Corners 35">
            <a:extLst>
              <a:ext uri="{FF2B5EF4-FFF2-40B4-BE49-F238E27FC236}">
                <a16:creationId xmlns:a16="http://schemas.microsoft.com/office/drawing/2014/main" id="{FFAAB3FF-FF91-E69C-FB1A-4FD9F0070175}"/>
              </a:ext>
            </a:extLst>
          </p:cNvPr>
          <p:cNvSpPr/>
          <p:nvPr/>
        </p:nvSpPr>
        <p:spPr>
          <a:xfrm>
            <a:off x="4580688" y="4809857"/>
            <a:ext cx="3030624" cy="1077397"/>
          </a:xfrm>
          <a:prstGeom prst="roundRect">
            <a:avLst/>
          </a:prstGeom>
          <a:solidFill>
            <a:schemeClr val="bg1"/>
          </a:solidFill>
          <a:ln>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angle: Rounded Corners 36">
            <a:extLst>
              <a:ext uri="{FF2B5EF4-FFF2-40B4-BE49-F238E27FC236}">
                <a16:creationId xmlns:a16="http://schemas.microsoft.com/office/drawing/2014/main" id="{D4CDA410-B35A-A141-473F-EDEA3DD3D5A8}"/>
              </a:ext>
            </a:extLst>
          </p:cNvPr>
          <p:cNvSpPr/>
          <p:nvPr/>
        </p:nvSpPr>
        <p:spPr>
          <a:xfrm>
            <a:off x="8516364" y="4809857"/>
            <a:ext cx="3030624" cy="1077397"/>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TextBox 37">
            <a:extLst>
              <a:ext uri="{FF2B5EF4-FFF2-40B4-BE49-F238E27FC236}">
                <a16:creationId xmlns:a16="http://schemas.microsoft.com/office/drawing/2014/main" id="{96DCC774-42BA-C800-7FB2-94D6CC66437B}"/>
              </a:ext>
            </a:extLst>
          </p:cNvPr>
          <p:cNvSpPr txBox="1"/>
          <p:nvPr/>
        </p:nvSpPr>
        <p:spPr>
          <a:xfrm>
            <a:off x="645012" y="2833348"/>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Heebo" pitchFamily="2" charset="-79"/>
              </a:rPr>
              <a:t>70%</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itchFamily="2" charset="0"/>
                <a:ea typeface="+mn-ea"/>
                <a:cs typeface="Heebo" pitchFamily="2" charset="-79"/>
              </a:rPr>
              <a:t>Saving products to a wish list</a:t>
            </a:r>
            <a:r>
              <a:rPr kumimoji="0" lang="en-US" sz="1600" b="1" i="0" u="none" strike="noStrike" kern="1200" cap="none" spc="0" normalizeH="0" baseline="0" noProof="0">
                <a:ln>
                  <a:noFill/>
                </a:ln>
                <a:solidFill>
                  <a:srgbClr val="1B1464"/>
                </a:solidFill>
                <a:effectLst/>
                <a:uLnTx/>
                <a:uFillTx/>
                <a:latin typeface="Helvetica" pitchFamily="2" charset="0"/>
                <a:ea typeface="+mn-ea"/>
                <a:cs typeface="Heebo" pitchFamily="2" charset="-79"/>
              </a:rPr>
              <a:t>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directly on the TV</a:t>
            </a:r>
          </a:p>
        </p:txBody>
      </p:sp>
      <p:sp>
        <p:nvSpPr>
          <p:cNvPr id="39" name="TextBox 38">
            <a:extLst>
              <a:ext uri="{FF2B5EF4-FFF2-40B4-BE49-F238E27FC236}">
                <a16:creationId xmlns:a16="http://schemas.microsoft.com/office/drawing/2014/main" id="{FBE23308-3BED-5135-F698-01A6980E8F3F}"/>
              </a:ext>
            </a:extLst>
          </p:cNvPr>
          <p:cNvSpPr txBox="1"/>
          <p:nvPr/>
        </p:nvSpPr>
        <p:spPr>
          <a:xfrm>
            <a:off x="4513507" y="2833348"/>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itchFamily="2" charset="0"/>
                <a:ea typeface="+mn-ea"/>
                <a:cs typeface="Heebo" pitchFamily="2" charset="-79"/>
              </a:rPr>
              <a:t>67%</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itchFamily="2" charset="0"/>
                <a:ea typeface="+mn-ea"/>
                <a:cs typeface="Heebo" pitchFamily="2" charset="-79"/>
              </a:rPr>
              <a:t>Sending a text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for more information or discount code</a:t>
            </a:r>
          </a:p>
        </p:txBody>
      </p:sp>
      <p:sp>
        <p:nvSpPr>
          <p:cNvPr id="40" name="TextBox 39">
            <a:extLst>
              <a:ext uri="{FF2B5EF4-FFF2-40B4-BE49-F238E27FC236}">
                <a16:creationId xmlns:a16="http://schemas.microsoft.com/office/drawing/2014/main" id="{44E5BA93-54D2-0032-DB55-25C26A94DA9A}"/>
              </a:ext>
            </a:extLst>
          </p:cNvPr>
          <p:cNvSpPr txBox="1"/>
          <p:nvPr/>
        </p:nvSpPr>
        <p:spPr>
          <a:xfrm>
            <a:off x="8449183" y="2833348"/>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itchFamily="2" charset="0"/>
                <a:ea typeface="+mn-ea"/>
                <a:cs typeface="Heebo" pitchFamily="2" charset="-79"/>
              </a:rPr>
              <a:t>62%</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itchFamily="2" charset="0"/>
                <a:ea typeface="+mn-ea"/>
                <a:cs typeface="Heebo" pitchFamily="2" charset="-79"/>
              </a:rPr>
              <a:t>Scanning a QR code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to checkout on a mobile device</a:t>
            </a:r>
          </a:p>
        </p:txBody>
      </p:sp>
      <p:sp>
        <p:nvSpPr>
          <p:cNvPr id="41" name="TextBox 40">
            <a:extLst>
              <a:ext uri="{FF2B5EF4-FFF2-40B4-BE49-F238E27FC236}">
                <a16:creationId xmlns:a16="http://schemas.microsoft.com/office/drawing/2014/main" id="{AE0CD346-6BB4-12D4-DFC2-58C3ABB31FA5}"/>
              </a:ext>
            </a:extLst>
          </p:cNvPr>
          <p:cNvSpPr txBox="1"/>
          <p:nvPr/>
        </p:nvSpPr>
        <p:spPr>
          <a:xfrm>
            <a:off x="645012" y="4817641"/>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84AFE"/>
                </a:solidFill>
                <a:effectLst/>
                <a:uLnTx/>
                <a:uFillTx/>
                <a:latin typeface="Helvetica" pitchFamily="2" charset="0"/>
                <a:ea typeface="+mn-ea"/>
                <a:cs typeface="Heebo" pitchFamily="2" charset="-79"/>
              </a:rPr>
              <a:t>62%</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Using a </a:t>
            </a:r>
            <a:r>
              <a:rPr kumimoji="0" lang="en-US" sz="1600" b="1" i="0" u="none" strike="noStrike" kern="1200" cap="none" spc="0" normalizeH="0" baseline="0" noProof="0">
                <a:ln>
                  <a:noFill/>
                </a:ln>
                <a:solidFill>
                  <a:srgbClr val="A84AFE"/>
                </a:solidFill>
                <a:effectLst/>
                <a:uLnTx/>
                <a:uFillTx/>
                <a:latin typeface="Helvetica" pitchFamily="2" charset="0"/>
                <a:ea typeface="+mn-ea"/>
                <a:cs typeface="Heebo" pitchFamily="2" charset="-79"/>
              </a:rPr>
              <a:t>voice to add to cart</a:t>
            </a:r>
            <a:br>
              <a:rPr kumimoji="0" lang="en-US" sz="16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via home smart speaker or TV</a:t>
            </a:r>
          </a:p>
        </p:txBody>
      </p:sp>
      <p:sp>
        <p:nvSpPr>
          <p:cNvPr id="42" name="TextBox 41">
            <a:extLst>
              <a:ext uri="{FF2B5EF4-FFF2-40B4-BE49-F238E27FC236}">
                <a16:creationId xmlns:a16="http://schemas.microsoft.com/office/drawing/2014/main" id="{5D48D97C-E345-B45C-4EF2-78F4AFAA9970}"/>
              </a:ext>
            </a:extLst>
          </p:cNvPr>
          <p:cNvSpPr txBox="1"/>
          <p:nvPr/>
        </p:nvSpPr>
        <p:spPr>
          <a:xfrm>
            <a:off x="4513507" y="4817641"/>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E30"/>
                </a:solidFill>
                <a:effectLst/>
                <a:uLnTx/>
                <a:uFillTx/>
                <a:latin typeface="Helvetica" pitchFamily="2" charset="0"/>
                <a:ea typeface="+mn-ea"/>
                <a:cs typeface="Heebo" pitchFamily="2" charset="-79"/>
              </a:rPr>
              <a:t>60%</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6E30"/>
                </a:solidFill>
                <a:effectLst/>
                <a:uLnTx/>
                <a:uFillTx/>
                <a:latin typeface="Helvetica" pitchFamily="2" charset="0"/>
                <a:ea typeface="+mn-ea"/>
                <a:cs typeface="Heebo" pitchFamily="2" charset="-79"/>
              </a:rPr>
              <a:t>Saving shipping / payment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details</a:t>
            </a:r>
            <a:r>
              <a:rPr kumimoji="0" lang="en-US" sz="1600" b="0" i="0" u="none" strike="noStrike" kern="1200" cap="none" spc="0" normalizeH="0" baseline="0" noProof="0">
                <a:ln>
                  <a:noFill/>
                </a:ln>
                <a:solidFill>
                  <a:srgbClr val="FF6E30"/>
                </a:solidFill>
                <a:effectLst/>
                <a:uLnTx/>
                <a:uFillTx/>
                <a:latin typeface="Helvetica" pitchFamily="2" charset="0"/>
                <a:ea typeface="+mn-ea"/>
                <a:cs typeface="Heebo" pitchFamily="2" charset="-79"/>
              </a:rPr>
              <a:t>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for quick checkout on TV</a:t>
            </a:r>
          </a:p>
        </p:txBody>
      </p:sp>
      <p:sp>
        <p:nvSpPr>
          <p:cNvPr id="43" name="TextBox 42">
            <a:extLst>
              <a:ext uri="{FF2B5EF4-FFF2-40B4-BE49-F238E27FC236}">
                <a16:creationId xmlns:a16="http://schemas.microsoft.com/office/drawing/2014/main" id="{8833866D-2A34-3298-19E1-04C2E021D99D}"/>
              </a:ext>
            </a:extLst>
          </p:cNvPr>
          <p:cNvSpPr txBox="1"/>
          <p:nvPr/>
        </p:nvSpPr>
        <p:spPr>
          <a:xfrm>
            <a:off x="8449183" y="4817641"/>
            <a:ext cx="3164987"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itchFamily="2" charset="0"/>
                <a:ea typeface="+mn-ea"/>
                <a:cs typeface="Heebo" pitchFamily="2" charset="-79"/>
              </a:rPr>
              <a:t>54%</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Heebo" pitchFamily="2" charset="-79"/>
              </a:rPr>
            </a:br>
            <a:endParaRPr kumimoji="0" lang="en-US" sz="300" b="1"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itchFamily="2" charset="0"/>
                <a:ea typeface="+mn-ea"/>
                <a:cs typeface="Heebo" pitchFamily="2" charset="-79"/>
              </a:rPr>
              <a:t>AI assistant contacting</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Heebo" pitchFamily="2" charset="-79"/>
              </a:rPr>
              <a:t> them via email, text or social media</a:t>
            </a:r>
          </a:p>
        </p:txBody>
      </p:sp>
      <p:sp>
        <p:nvSpPr>
          <p:cNvPr id="44" name="TextBox 43">
            <a:extLst>
              <a:ext uri="{FF2B5EF4-FFF2-40B4-BE49-F238E27FC236}">
                <a16:creationId xmlns:a16="http://schemas.microsoft.com/office/drawing/2014/main" id="{9614BAEF-615C-0D8B-2DD2-3B9B36752588}"/>
              </a:ext>
            </a:extLst>
          </p:cNvPr>
          <p:cNvSpPr txBox="1"/>
          <p:nvPr/>
        </p:nvSpPr>
        <p:spPr>
          <a:xfrm>
            <a:off x="0" y="1684150"/>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 of viewers who are open to using the following methods for purchasing products or services via TV</a:t>
            </a:r>
          </a:p>
        </p:txBody>
      </p:sp>
      <p:pic>
        <p:nvPicPr>
          <p:cNvPr id="45" name="Picture 44" descr="A pink line drawing of a clipboard with hearts&#10;&#10;AI-generated content may be incorrect.">
            <a:extLst>
              <a:ext uri="{FF2B5EF4-FFF2-40B4-BE49-F238E27FC236}">
                <a16:creationId xmlns:a16="http://schemas.microsoft.com/office/drawing/2014/main" id="{AEDC9525-2974-6FDF-8BF8-27577B4582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75622" y="2069281"/>
            <a:ext cx="703766" cy="703766"/>
          </a:xfrm>
          <a:prstGeom prst="rect">
            <a:avLst/>
          </a:prstGeom>
        </p:spPr>
      </p:pic>
      <p:pic>
        <p:nvPicPr>
          <p:cNvPr id="46" name="Picture 45" descr="A blue and black chat bubble&#10;&#10;AI-generated content may be incorrect.">
            <a:extLst>
              <a:ext uri="{FF2B5EF4-FFF2-40B4-BE49-F238E27FC236}">
                <a16:creationId xmlns:a16="http://schemas.microsoft.com/office/drawing/2014/main" id="{D9EE052A-4A69-F773-E0F9-4BB14B619A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44117" y="2069281"/>
            <a:ext cx="703766" cy="703766"/>
          </a:xfrm>
          <a:prstGeom prst="rect">
            <a:avLst/>
          </a:prstGeom>
        </p:spPr>
      </p:pic>
      <p:pic>
        <p:nvPicPr>
          <p:cNvPr id="47" name="Picture 46" descr="A qr code on a black background&#10;&#10;AI-generated content may be incorrect.">
            <a:extLst>
              <a:ext uri="{FF2B5EF4-FFF2-40B4-BE49-F238E27FC236}">
                <a16:creationId xmlns:a16="http://schemas.microsoft.com/office/drawing/2014/main" id="{840FC599-B06E-13A6-7DCA-A8A885A0677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79793" y="2069281"/>
            <a:ext cx="703766" cy="703766"/>
          </a:xfrm>
          <a:prstGeom prst="rect">
            <a:avLst/>
          </a:prstGeom>
        </p:spPr>
      </p:pic>
      <p:pic>
        <p:nvPicPr>
          <p:cNvPr id="48" name="Picture 47" descr="A purple and black device&#10;&#10;AI-generated content may be incorrect.">
            <a:extLst>
              <a:ext uri="{FF2B5EF4-FFF2-40B4-BE49-F238E27FC236}">
                <a16:creationId xmlns:a16="http://schemas.microsoft.com/office/drawing/2014/main" id="{F75E7ED1-EE24-4E69-76A4-D8A538A89D9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75622" y="4023444"/>
            <a:ext cx="703766" cy="703766"/>
          </a:xfrm>
          <a:prstGeom prst="rect">
            <a:avLst/>
          </a:prstGeom>
        </p:spPr>
      </p:pic>
      <p:pic>
        <p:nvPicPr>
          <p:cNvPr id="49" name="Picture 48" descr="A black and orange credit card&#10;&#10;AI-generated content may be incorrect.">
            <a:extLst>
              <a:ext uri="{FF2B5EF4-FFF2-40B4-BE49-F238E27FC236}">
                <a16:creationId xmlns:a16="http://schemas.microsoft.com/office/drawing/2014/main" id="{2379FF14-9BD2-591E-33DE-3F6288E402E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44117" y="4023444"/>
            <a:ext cx="703766" cy="703766"/>
          </a:xfrm>
          <a:prstGeom prst="rect">
            <a:avLst/>
          </a:prstGeom>
        </p:spPr>
      </p:pic>
      <p:pic>
        <p:nvPicPr>
          <p:cNvPr id="50" name="Picture 49" descr="A blue line art of a robot&#10;&#10;AI-generated content may be incorrect.">
            <a:extLst>
              <a:ext uri="{FF2B5EF4-FFF2-40B4-BE49-F238E27FC236}">
                <a16:creationId xmlns:a16="http://schemas.microsoft.com/office/drawing/2014/main" id="{8874D945-A3D5-DBC0-0D99-ECA5C74EFE5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81797" y="4017527"/>
            <a:ext cx="699758" cy="699758"/>
          </a:xfrm>
          <a:prstGeom prst="rect">
            <a:avLst/>
          </a:prstGeom>
        </p:spPr>
      </p:pic>
      <p:sp>
        <p:nvSpPr>
          <p:cNvPr id="51" name="TextBox 50">
            <a:extLst>
              <a:ext uri="{FF2B5EF4-FFF2-40B4-BE49-F238E27FC236}">
                <a16:creationId xmlns:a16="http://schemas.microsoft.com/office/drawing/2014/main" id="{C50CBF29-D733-7A84-563B-7B6038A47B61}"/>
              </a:ext>
            </a:extLst>
          </p:cNvPr>
          <p:cNvSpPr txBox="1">
            <a:spLocks/>
          </p:cNvSpPr>
          <p:nvPr/>
        </p:nvSpPr>
        <p:spPr>
          <a:xfrm>
            <a:off x="493572" y="6036112"/>
            <a:ext cx="733190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LG Ad Solutions, </a:t>
            </a:r>
            <a:r>
              <a:rPr kumimoji="0" lang="en-US" sz="800" b="0" i="1"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Shoppable TV Report 2025</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March 2025.</a:t>
            </a:r>
          </a:p>
        </p:txBody>
      </p:sp>
      <p:sp>
        <p:nvSpPr>
          <p:cNvPr id="52" name="TextBox 51">
            <a:hlinkClick r:id="rId10"/>
            <a:extLst>
              <a:ext uri="{FF2B5EF4-FFF2-40B4-BE49-F238E27FC236}">
                <a16:creationId xmlns:a16="http://schemas.microsoft.com/office/drawing/2014/main" id="{C85575DB-C5A6-FA32-B081-2CE594C0D7CA}"/>
              </a:ext>
            </a:extLst>
          </p:cNvPr>
          <p:cNvSpPr txBox="1">
            <a:spLocks/>
          </p:cNvSpPr>
          <p:nvPr/>
        </p:nvSpPr>
        <p:spPr>
          <a:xfrm>
            <a:off x="-3" y="6224503"/>
            <a:ext cx="12202272" cy="276999"/>
          </a:xfrm>
          <a:prstGeom prst="rect">
            <a:avLst/>
          </a:prstGeom>
          <a:solidFill>
            <a:srgbClr val="ED3C8D"/>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Click here to download VAB’s full report, </a:t>
            </a:r>
            <a:r>
              <a:rPr kumimoji="0" lang="en-US" sz="1200" b="1" i="1"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a:t>
            </a:r>
            <a:r>
              <a:rPr lang="en-US" sz="1200" b="1" u="sng">
                <a:solidFill>
                  <a:srgbClr val="FFE600"/>
                </a:solidFill>
                <a:latin typeface="Helvetica" pitchFamily="2" charset="0"/>
              </a:rPr>
              <a:t>The Rise of Shoppable TV: Bringing Commerce and Premium Video Content Together’</a:t>
            </a:r>
            <a:endParaRPr kumimoji="0" lang="en-US" sz="1200" b="1" i="1" u="sng"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endParaRPr>
          </a:p>
        </p:txBody>
      </p:sp>
      <p:pic>
        <p:nvPicPr>
          <p:cNvPr id="3" name="Picture 2">
            <a:hlinkClick r:id="rId11"/>
            <a:extLst>
              <a:ext uri="{FF2B5EF4-FFF2-40B4-BE49-F238E27FC236}">
                <a16:creationId xmlns:a16="http://schemas.microsoft.com/office/drawing/2014/main" id="{8D35569D-6B31-9B67-EC72-A073B94D0360}"/>
              </a:ext>
            </a:extLst>
          </p:cNvPr>
          <p:cNvPicPr>
            <a:picLocks noChangeAspect="1"/>
          </p:cNvPicPr>
          <p:nvPr/>
        </p:nvPicPr>
        <p:blipFill>
          <a:blip r:embed="rId12"/>
          <a:stretch>
            <a:fillRect/>
          </a:stretch>
        </p:blipFill>
        <p:spPr>
          <a:xfrm>
            <a:off x="9926719" y="6612669"/>
            <a:ext cx="1459333" cy="151619"/>
          </a:xfrm>
          <a:prstGeom prst="rect">
            <a:avLst/>
          </a:prstGeom>
        </p:spPr>
      </p:pic>
    </p:spTree>
    <p:extLst>
      <p:ext uri="{BB962C8B-B14F-4D97-AF65-F5344CB8AC3E}">
        <p14:creationId xmlns:p14="http://schemas.microsoft.com/office/powerpoint/2010/main" val="175551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71DA4-B8EB-CEEE-9160-83174FE8D1FB}"/>
            </a:ext>
          </a:extLst>
        </p:cNvPr>
        <p:cNvGrpSpPr/>
        <p:nvPr/>
      </p:nvGrpSpPr>
      <p:grpSpPr>
        <a:xfrm>
          <a:off x="0" y="0"/>
          <a:ext cx="0" cy="0"/>
          <a:chOff x="0" y="0"/>
          <a:chExt cx="0" cy="0"/>
        </a:xfrm>
      </p:grpSpPr>
      <p:pic>
        <p:nvPicPr>
          <p:cNvPr id="28" name="Picture 27" descr="A person holding a credit card and a remote control&#10;&#10;AI-generated content may be incorrect.">
            <a:extLst>
              <a:ext uri="{FF2B5EF4-FFF2-40B4-BE49-F238E27FC236}">
                <a16:creationId xmlns:a16="http://schemas.microsoft.com/office/drawing/2014/main" id="{8083B66E-9279-2CDB-650A-F9B904B5D52D}"/>
              </a:ext>
            </a:extLst>
          </p:cNvPr>
          <p:cNvPicPr>
            <a:picLocks noChangeAspect="1"/>
          </p:cNvPicPr>
          <p:nvPr/>
        </p:nvPicPr>
        <p:blipFill>
          <a:blip r:embed="rId3" cstate="print">
            <a:extLst>
              <a:ext uri="{28A0092B-C50C-407E-A947-70E740481C1C}">
                <a14:useLocalDpi xmlns:a14="http://schemas.microsoft.com/office/drawing/2010/main"/>
              </a:ext>
            </a:extLst>
          </a:blip>
          <a:srcRect l="-1"/>
          <a:stretch>
            <a:fillRect/>
          </a:stretch>
        </p:blipFill>
        <p:spPr>
          <a:xfrm>
            <a:off x="-3843" y="1671108"/>
            <a:ext cx="7898463" cy="5186892"/>
          </a:xfrm>
          <a:prstGeom prst="rect">
            <a:avLst/>
          </a:prstGeom>
        </p:spPr>
      </p:pic>
      <p:sp>
        <p:nvSpPr>
          <p:cNvPr id="29" name="Rectangle 28">
            <a:extLst>
              <a:ext uri="{FF2B5EF4-FFF2-40B4-BE49-F238E27FC236}">
                <a16:creationId xmlns:a16="http://schemas.microsoft.com/office/drawing/2014/main" id="{3FEB0FD3-8E7D-0F3C-152F-26D561048CAD}"/>
              </a:ext>
            </a:extLst>
          </p:cNvPr>
          <p:cNvSpPr>
            <a:spLocks/>
          </p:cNvSpPr>
          <p:nvPr/>
        </p:nvSpPr>
        <p:spPr>
          <a:xfrm>
            <a:off x="0" y="1673438"/>
            <a:ext cx="7894619" cy="5184562"/>
          </a:xfrm>
          <a:prstGeom prst="rect">
            <a:avLst/>
          </a:prstGeom>
          <a:solidFill>
            <a:srgbClr val="1B1464">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panose="020F0502020204030204"/>
            </a:endParaRPr>
          </a:p>
        </p:txBody>
      </p:sp>
      <p:sp>
        <p:nvSpPr>
          <p:cNvPr id="36" name="Rectangle 35">
            <a:extLst>
              <a:ext uri="{FF2B5EF4-FFF2-40B4-BE49-F238E27FC236}">
                <a16:creationId xmlns:a16="http://schemas.microsoft.com/office/drawing/2014/main" id="{3D0DB6CF-41F9-03BC-6870-F576C5DE597A}"/>
              </a:ext>
            </a:extLst>
          </p:cNvPr>
          <p:cNvSpPr/>
          <p:nvPr/>
        </p:nvSpPr>
        <p:spPr>
          <a:xfrm>
            <a:off x="7894618" y="1673438"/>
            <a:ext cx="4301225" cy="5138542"/>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17CB76D-6358-3A1D-6532-2DE3DAD1A1E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94EAE19E-B9D7-8339-3825-DB87C746F77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9F194B53-8A68-24A9-9DED-47FB46D2A768}"/>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55336D33-403C-CC0F-2626-7D7C3499F3F4}"/>
              </a:ext>
            </a:extLst>
          </p:cNvPr>
          <p:cNvSpPr/>
          <p:nvPr/>
        </p:nvSpPr>
        <p:spPr>
          <a:xfrm>
            <a:off x="218703" y="460795"/>
            <a:ext cx="1195177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Connected TVs and mobile work together during the holidays as multitasking shoppers turn ‘second-screening’ into sales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206983B-2E6A-0544-CD94-4353B40905B9}"/>
              </a:ext>
            </a:extLst>
          </p:cNvPr>
          <p:cNvSpPr txBox="1"/>
          <p:nvPr/>
        </p:nvSpPr>
        <p:spPr>
          <a:xfrm>
            <a:off x="426104" y="6321285"/>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LG Ad Solutions</a:t>
            </a:r>
            <a:r>
              <a:rPr kumimoji="0" lang="en-US" sz="800" b="0" i="1"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Season’s Streaming</a:t>
            </a: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June 2025</a:t>
            </a:r>
            <a:r>
              <a:rPr lang="en-US" sz="800" i="1">
                <a:solidFill>
                  <a:schemeClr val="bg1"/>
                </a:solidFill>
                <a:latin typeface="Helvetica" panose="020B0604020202020204" pitchFamily="34" charset="0"/>
                <a:cs typeface="Helvetica" panose="020B0604020202020204" pitchFamily="34" charset="0"/>
              </a:rPr>
              <a:t>.</a:t>
            </a:r>
            <a:endPar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pic>
        <p:nvPicPr>
          <p:cNvPr id="39" name="Picture 38" descr="A person and person sitting on a couch&#10;&#10;AI-generated content may be incorrect.">
            <a:extLst>
              <a:ext uri="{FF2B5EF4-FFF2-40B4-BE49-F238E27FC236}">
                <a16:creationId xmlns:a16="http://schemas.microsoft.com/office/drawing/2014/main" id="{51FF18E0-C4D7-841B-C2E5-CB9F42264013}"/>
              </a:ext>
            </a:extLst>
          </p:cNvPr>
          <p:cNvPicPr>
            <a:picLocks noChangeAspect="1"/>
          </p:cNvPicPr>
          <p:nvPr/>
        </p:nvPicPr>
        <p:blipFill>
          <a:blip r:embed="rId5"/>
          <a:stretch>
            <a:fillRect/>
          </a:stretch>
        </p:blipFill>
        <p:spPr>
          <a:xfrm>
            <a:off x="8519174" y="2739662"/>
            <a:ext cx="3052112" cy="3052112"/>
          </a:xfrm>
          <a:prstGeom prst="rect">
            <a:avLst/>
          </a:prstGeom>
        </p:spPr>
      </p:pic>
      <p:pic>
        <p:nvPicPr>
          <p:cNvPr id="41" name="Picture 40" descr="A colorful string of lights&#10;&#10;AI-generated content may be incorrect.">
            <a:extLst>
              <a:ext uri="{FF2B5EF4-FFF2-40B4-BE49-F238E27FC236}">
                <a16:creationId xmlns:a16="http://schemas.microsoft.com/office/drawing/2014/main" id="{A062492A-7806-9A15-F570-4016CB4BBD8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4808986">
            <a:off x="10023271" y="2402352"/>
            <a:ext cx="1284415" cy="1221488"/>
          </a:xfrm>
          <a:prstGeom prst="rect">
            <a:avLst/>
          </a:prstGeom>
        </p:spPr>
      </p:pic>
      <p:pic>
        <p:nvPicPr>
          <p:cNvPr id="43" name="Picture 42" descr="A hand holding a remote control&#10;&#10;AI-generated content may be incorrect.">
            <a:extLst>
              <a:ext uri="{FF2B5EF4-FFF2-40B4-BE49-F238E27FC236}">
                <a16:creationId xmlns:a16="http://schemas.microsoft.com/office/drawing/2014/main" id="{46C1D317-EE32-EDF5-86DA-683888CAFD2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4297178">
            <a:off x="9257404" y="3869178"/>
            <a:ext cx="340023" cy="340023"/>
          </a:xfrm>
          <a:prstGeom prst="rect">
            <a:avLst/>
          </a:prstGeom>
        </p:spPr>
      </p:pic>
      <p:pic>
        <p:nvPicPr>
          <p:cNvPr id="47" name="Picture 46" descr="A yellow and blue credit card&#10;&#10;AI-generated content may be incorrect.">
            <a:extLst>
              <a:ext uri="{FF2B5EF4-FFF2-40B4-BE49-F238E27FC236}">
                <a16:creationId xmlns:a16="http://schemas.microsoft.com/office/drawing/2014/main" id="{65C22453-5490-49ED-EDF9-880B7C7ABCC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1031871">
            <a:off x="9954076" y="4321952"/>
            <a:ext cx="124205" cy="124205"/>
          </a:xfrm>
          <a:prstGeom prst="rect">
            <a:avLst/>
          </a:prstGeom>
        </p:spPr>
      </p:pic>
      <p:pic>
        <p:nvPicPr>
          <p:cNvPr id="49" name="Picture 48" descr="A colorful gift boxes with a bow&#10;&#10;AI-generated content may be incorrect.">
            <a:extLst>
              <a:ext uri="{FF2B5EF4-FFF2-40B4-BE49-F238E27FC236}">
                <a16:creationId xmlns:a16="http://schemas.microsoft.com/office/drawing/2014/main" id="{ACFE92E0-F2B8-F864-3785-0831D24557C0}"/>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8805716" y="3907529"/>
            <a:ext cx="316854" cy="366273"/>
          </a:xfrm>
          <a:prstGeom prst="rect">
            <a:avLst/>
          </a:prstGeom>
        </p:spPr>
      </p:pic>
      <p:sp>
        <p:nvSpPr>
          <p:cNvPr id="33" name="Rectangle: Rounded Corners 32">
            <a:extLst>
              <a:ext uri="{FF2B5EF4-FFF2-40B4-BE49-F238E27FC236}">
                <a16:creationId xmlns:a16="http://schemas.microsoft.com/office/drawing/2014/main" id="{3248BF65-98B8-6467-5707-D17A2492337E}"/>
              </a:ext>
            </a:extLst>
          </p:cNvPr>
          <p:cNvSpPr/>
          <p:nvPr/>
        </p:nvSpPr>
        <p:spPr>
          <a:xfrm>
            <a:off x="5905656" y="4939355"/>
            <a:ext cx="1281429" cy="660653"/>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14B908F3-FA0B-4B48-B998-ADE09CE452FD}"/>
              </a:ext>
            </a:extLst>
          </p:cNvPr>
          <p:cNvSpPr txBox="1"/>
          <p:nvPr/>
        </p:nvSpPr>
        <p:spPr>
          <a:xfrm>
            <a:off x="5727009" y="4977294"/>
            <a:ext cx="1638722" cy="58477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BFF2"/>
                </a:solidFill>
                <a:latin typeface="Helvetica" panose="020B0604020202020204" pitchFamily="34" charset="0"/>
                <a:cs typeface="Helvetica" panose="020B0604020202020204" pitchFamily="34" charset="0"/>
              </a:rPr>
              <a:t>+17</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YOY</a:t>
            </a:r>
          </a:p>
        </p:txBody>
      </p:sp>
      <p:sp>
        <p:nvSpPr>
          <p:cNvPr id="8" name="TextBox 7">
            <a:extLst>
              <a:ext uri="{FF2B5EF4-FFF2-40B4-BE49-F238E27FC236}">
                <a16:creationId xmlns:a16="http://schemas.microsoft.com/office/drawing/2014/main" id="{ED788B4C-0263-788A-4814-693856AB9A54}"/>
              </a:ext>
            </a:extLst>
          </p:cNvPr>
          <p:cNvSpPr txBox="1"/>
          <p:nvPr/>
        </p:nvSpPr>
        <p:spPr>
          <a:xfrm>
            <a:off x="218703" y="2988631"/>
            <a:ext cx="2259091" cy="1107996"/>
          </a:xfrm>
          <a:prstGeom prst="rect">
            <a:avLst/>
          </a:prstGeom>
          <a:noFill/>
        </p:spPr>
        <p:txBody>
          <a:bodyPr wrap="square" rtlCol="0">
            <a:spAutoFit/>
          </a:bodyPr>
          <a:lstStyle/>
          <a:p>
            <a:pPr algn="ctr"/>
            <a:r>
              <a:rPr lang="en-US" sz="6600" b="1">
                <a:ln w="19050">
                  <a:solidFill>
                    <a:srgbClr val="1B1464"/>
                  </a:solidFill>
                </a:ln>
                <a:solidFill>
                  <a:srgbClr val="00BFF2"/>
                </a:solidFill>
                <a:latin typeface="Helvetica" panose="020B0604020202020204"/>
                <a:cs typeface="Helvetica" panose="020B0604020202020204"/>
              </a:rPr>
              <a:t>93%</a:t>
            </a:r>
          </a:p>
        </p:txBody>
      </p:sp>
      <p:sp>
        <p:nvSpPr>
          <p:cNvPr id="9" name="TextBox 8">
            <a:extLst>
              <a:ext uri="{FF2B5EF4-FFF2-40B4-BE49-F238E27FC236}">
                <a16:creationId xmlns:a16="http://schemas.microsoft.com/office/drawing/2014/main" id="{805EC5CC-99FF-838C-4DF8-C2DA0C2D589C}"/>
              </a:ext>
            </a:extLst>
          </p:cNvPr>
          <p:cNvSpPr txBox="1"/>
          <p:nvPr/>
        </p:nvSpPr>
        <p:spPr>
          <a:xfrm>
            <a:off x="117640" y="4232400"/>
            <a:ext cx="2461216" cy="923330"/>
          </a:xfrm>
          <a:prstGeom prst="rect">
            <a:avLst/>
          </a:prstGeom>
          <a:noFill/>
        </p:spPr>
        <p:txBody>
          <a:bodyPr wrap="square" rtlCol="0">
            <a:spAutoFit/>
          </a:bodyPr>
          <a:lstStyle/>
          <a:p>
            <a:pPr algn="ctr"/>
            <a:r>
              <a:rPr lang="en-US" b="1">
                <a:solidFill>
                  <a:schemeClr val="bg1"/>
                </a:solidFill>
                <a:latin typeface="Helvetica" panose="020B0604020202020204"/>
                <a:cs typeface="Helvetica" panose="020B0604020202020204"/>
              </a:rPr>
              <a:t>of CTV viewers shop </a:t>
            </a:r>
            <a:br>
              <a:rPr lang="en-US" b="1">
                <a:solidFill>
                  <a:schemeClr val="bg1"/>
                </a:solidFill>
                <a:latin typeface="Helvetica" panose="020B0604020202020204"/>
                <a:cs typeface="Helvetica" panose="020B0604020202020204"/>
              </a:rPr>
            </a:br>
            <a:r>
              <a:rPr lang="en-US" b="1">
                <a:solidFill>
                  <a:schemeClr val="bg1"/>
                </a:solidFill>
                <a:latin typeface="Helvetica" panose="020B0604020202020204"/>
                <a:cs typeface="Helvetica" panose="020B0604020202020204"/>
              </a:rPr>
              <a:t>on other devices while watching TV</a:t>
            </a:r>
          </a:p>
        </p:txBody>
      </p:sp>
      <p:sp>
        <p:nvSpPr>
          <p:cNvPr id="51" name="TextBox 50">
            <a:extLst>
              <a:ext uri="{FF2B5EF4-FFF2-40B4-BE49-F238E27FC236}">
                <a16:creationId xmlns:a16="http://schemas.microsoft.com/office/drawing/2014/main" id="{050CD515-D137-FACE-55C8-11FAF8288577}"/>
              </a:ext>
            </a:extLst>
          </p:cNvPr>
          <p:cNvSpPr txBox="1"/>
          <p:nvPr/>
        </p:nvSpPr>
        <p:spPr>
          <a:xfrm>
            <a:off x="2767233" y="2988631"/>
            <a:ext cx="2259091" cy="1107996"/>
          </a:xfrm>
          <a:prstGeom prst="rect">
            <a:avLst/>
          </a:prstGeom>
          <a:noFill/>
        </p:spPr>
        <p:txBody>
          <a:bodyPr wrap="square" rtlCol="0">
            <a:spAutoFit/>
          </a:bodyPr>
          <a:lstStyle/>
          <a:p>
            <a:pPr algn="ctr"/>
            <a:r>
              <a:rPr lang="en-US" sz="6600" b="1">
                <a:ln w="19050">
                  <a:solidFill>
                    <a:srgbClr val="1B1464"/>
                  </a:solidFill>
                </a:ln>
                <a:solidFill>
                  <a:srgbClr val="00BFF2"/>
                </a:solidFill>
                <a:latin typeface="Helvetica" panose="020B0604020202020204"/>
                <a:cs typeface="Helvetica" panose="020B0604020202020204"/>
              </a:rPr>
              <a:t>77%</a:t>
            </a:r>
          </a:p>
        </p:txBody>
      </p:sp>
      <p:sp>
        <p:nvSpPr>
          <p:cNvPr id="52" name="TextBox 51">
            <a:extLst>
              <a:ext uri="{FF2B5EF4-FFF2-40B4-BE49-F238E27FC236}">
                <a16:creationId xmlns:a16="http://schemas.microsoft.com/office/drawing/2014/main" id="{EA083E0E-C9CF-FFCC-55F2-9AAC1CC301E2}"/>
              </a:ext>
            </a:extLst>
          </p:cNvPr>
          <p:cNvSpPr txBox="1"/>
          <p:nvPr/>
        </p:nvSpPr>
        <p:spPr>
          <a:xfrm>
            <a:off x="2666170" y="4232400"/>
            <a:ext cx="2461216" cy="923330"/>
          </a:xfrm>
          <a:prstGeom prst="rect">
            <a:avLst/>
          </a:prstGeom>
          <a:noFill/>
        </p:spPr>
        <p:txBody>
          <a:bodyPr wrap="square" rtlCol="0">
            <a:spAutoFit/>
          </a:bodyPr>
          <a:lstStyle/>
          <a:p>
            <a:pPr algn="ctr"/>
            <a:r>
              <a:rPr lang="en-US" b="1">
                <a:solidFill>
                  <a:schemeClr val="bg1"/>
                </a:solidFill>
                <a:latin typeface="Helvetica" panose="020B0604020202020204"/>
                <a:cs typeface="Helvetica" panose="020B0604020202020204"/>
              </a:rPr>
              <a:t>of CTV viewers plan to purchase holiday gifts via mobile</a:t>
            </a:r>
          </a:p>
        </p:txBody>
      </p:sp>
      <p:sp>
        <p:nvSpPr>
          <p:cNvPr id="54" name="TextBox 53">
            <a:extLst>
              <a:ext uri="{FF2B5EF4-FFF2-40B4-BE49-F238E27FC236}">
                <a16:creationId xmlns:a16="http://schemas.microsoft.com/office/drawing/2014/main" id="{7BEDBDB5-83BE-9979-AAB4-959E0FC7383B}"/>
              </a:ext>
            </a:extLst>
          </p:cNvPr>
          <p:cNvSpPr txBox="1"/>
          <p:nvPr/>
        </p:nvSpPr>
        <p:spPr>
          <a:xfrm>
            <a:off x="5416825" y="2988631"/>
            <a:ext cx="2259091" cy="1107996"/>
          </a:xfrm>
          <a:prstGeom prst="rect">
            <a:avLst/>
          </a:prstGeom>
          <a:noFill/>
        </p:spPr>
        <p:txBody>
          <a:bodyPr wrap="square" rtlCol="0">
            <a:spAutoFit/>
          </a:bodyPr>
          <a:lstStyle/>
          <a:p>
            <a:pPr algn="ctr"/>
            <a:r>
              <a:rPr lang="en-US" sz="6600" b="1">
                <a:ln w="19050">
                  <a:solidFill>
                    <a:srgbClr val="1B1464"/>
                  </a:solidFill>
                </a:ln>
                <a:solidFill>
                  <a:srgbClr val="00BFF2"/>
                </a:solidFill>
                <a:latin typeface="Helvetica" panose="020B0604020202020204"/>
                <a:cs typeface="Helvetica" panose="020B0604020202020204"/>
              </a:rPr>
              <a:t>19%</a:t>
            </a:r>
          </a:p>
        </p:txBody>
      </p:sp>
      <p:sp>
        <p:nvSpPr>
          <p:cNvPr id="55" name="TextBox 54">
            <a:extLst>
              <a:ext uri="{FF2B5EF4-FFF2-40B4-BE49-F238E27FC236}">
                <a16:creationId xmlns:a16="http://schemas.microsoft.com/office/drawing/2014/main" id="{B7863055-F656-14D3-0028-4783E0ED7F6F}"/>
              </a:ext>
            </a:extLst>
          </p:cNvPr>
          <p:cNvSpPr txBox="1"/>
          <p:nvPr/>
        </p:nvSpPr>
        <p:spPr>
          <a:xfrm>
            <a:off x="5315762" y="4232400"/>
            <a:ext cx="2461216" cy="646331"/>
          </a:xfrm>
          <a:prstGeom prst="rect">
            <a:avLst/>
          </a:prstGeom>
          <a:noFill/>
        </p:spPr>
        <p:txBody>
          <a:bodyPr wrap="square" rtlCol="0">
            <a:spAutoFit/>
          </a:bodyPr>
          <a:lstStyle/>
          <a:p>
            <a:pPr algn="ctr"/>
            <a:r>
              <a:rPr lang="en-US" b="1">
                <a:solidFill>
                  <a:schemeClr val="bg1"/>
                </a:solidFill>
                <a:latin typeface="Helvetica" panose="020B0604020202020204"/>
                <a:cs typeface="Helvetica" panose="020B0604020202020204"/>
              </a:rPr>
              <a:t>are </a:t>
            </a:r>
            <a:r>
              <a:rPr lang="en-US" b="1" i="1">
                <a:solidFill>
                  <a:schemeClr val="bg1"/>
                </a:solidFill>
                <a:latin typeface="Helvetica" panose="020B0604020202020204"/>
                <a:cs typeface="Helvetica" panose="020B0604020202020204"/>
              </a:rPr>
              <a:t>always</a:t>
            </a:r>
            <a:r>
              <a:rPr lang="en-US" b="1">
                <a:solidFill>
                  <a:schemeClr val="bg1"/>
                </a:solidFill>
                <a:latin typeface="Helvetica" panose="020B0604020202020204"/>
                <a:cs typeface="Helvetica" panose="020B0604020202020204"/>
              </a:rPr>
              <a:t> shopping while watching TV </a:t>
            </a:r>
          </a:p>
        </p:txBody>
      </p:sp>
      <p:pic>
        <p:nvPicPr>
          <p:cNvPr id="57" name="Picture 56" descr="A group of colorful wrapped presents&#10;&#10;AI-generated content may be incorrect.">
            <a:extLst>
              <a:ext uri="{FF2B5EF4-FFF2-40B4-BE49-F238E27FC236}">
                <a16:creationId xmlns:a16="http://schemas.microsoft.com/office/drawing/2014/main" id="{9AA72AEC-2623-16BA-3FCD-A404DCEE3270}"/>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10969743" y="4450202"/>
            <a:ext cx="426766" cy="513649"/>
          </a:xfrm>
          <a:prstGeom prst="rect">
            <a:avLst/>
          </a:prstGeom>
        </p:spPr>
      </p:pic>
      <p:pic>
        <p:nvPicPr>
          <p:cNvPr id="63" name="Picture 62" descr="A cartoon of a cat sleeping&#10;&#10;AI-generated content may be incorrect.">
            <a:extLst>
              <a:ext uri="{FF2B5EF4-FFF2-40B4-BE49-F238E27FC236}">
                <a16:creationId xmlns:a16="http://schemas.microsoft.com/office/drawing/2014/main" id="{5E0A5410-695E-75C2-4407-393D9939809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850265" y="4613197"/>
            <a:ext cx="571365" cy="571365"/>
          </a:xfrm>
          <a:prstGeom prst="rect">
            <a:avLst/>
          </a:prstGeom>
        </p:spPr>
      </p:pic>
      <p:sp>
        <p:nvSpPr>
          <p:cNvPr id="2" name="TextBox 1">
            <a:extLst>
              <a:ext uri="{FF2B5EF4-FFF2-40B4-BE49-F238E27FC236}">
                <a16:creationId xmlns:a16="http://schemas.microsoft.com/office/drawing/2014/main" id="{21567800-06C9-3ED5-ABAF-6D0E28887820}"/>
              </a:ext>
            </a:extLst>
          </p:cNvPr>
          <p:cNvSpPr txBox="1"/>
          <p:nvPr/>
        </p:nvSpPr>
        <p:spPr>
          <a:xfrm>
            <a:off x="645640" y="1975963"/>
            <a:ext cx="6603338" cy="338554"/>
          </a:xfrm>
          <a:prstGeom prst="rect">
            <a:avLst/>
          </a:prstGeom>
          <a:solidFill>
            <a:schemeClr val="bg1"/>
          </a:solidFill>
          <a:ln w="28575">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CTV Viewer Behavior Trends During the Holidays</a:t>
            </a:r>
          </a:p>
        </p:txBody>
      </p:sp>
      <p:pic>
        <p:nvPicPr>
          <p:cNvPr id="4" name="Picture 3">
            <a:hlinkClick r:id="rId12"/>
            <a:extLst>
              <a:ext uri="{FF2B5EF4-FFF2-40B4-BE49-F238E27FC236}">
                <a16:creationId xmlns:a16="http://schemas.microsoft.com/office/drawing/2014/main" id="{ABE49037-B516-6969-4E74-C0D5FF7EE831}"/>
              </a:ext>
            </a:extLst>
          </p:cNvPr>
          <p:cNvPicPr>
            <a:picLocks noChangeAspect="1"/>
          </p:cNvPicPr>
          <p:nvPr/>
        </p:nvPicPr>
        <p:blipFill>
          <a:blip r:embed="rId13"/>
          <a:stretch>
            <a:fillRect/>
          </a:stretch>
        </p:blipFill>
        <p:spPr>
          <a:xfrm>
            <a:off x="9926719" y="6612669"/>
            <a:ext cx="1459333" cy="151619"/>
          </a:xfrm>
          <a:prstGeom prst="rect">
            <a:avLst/>
          </a:prstGeom>
        </p:spPr>
      </p:pic>
    </p:spTree>
    <p:extLst>
      <p:ext uri="{BB962C8B-B14F-4D97-AF65-F5344CB8AC3E}">
        <p14:creationId xmlns:p14="http://schemas.microsoft.com/office/powerpoint/2010/main" val="366536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DD49C-DAA9-A39D-0369-101FD1932EB3}"/>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3B0A9E-6A44-B8FB-96A9-7C3824E585F7}"/>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sp>
        <p:nvSpPr>
          <p:cNvPr id="9" name="Rectangle 8">
            <a:extLst>
              <a:ext uri="{FF2B5EF4-FFF2-40B4-BE49-F238E27FC236}">
                <a16:creationId xmlns:a16="http://schemas.microsoft.com/office/drawing/2014/main" id="{E8AD3524-C379-7BF7-7598-7006ABC29109}"/>
              </a:ext>
            </a:extLst>
          </p:cNvPr>
          <p:cNvSpPr/>
          <p:nvPr/>
        </p:nvSpPr>
        <p:spPr>
          <a:xfrm>
            <a:off x="6243096" y="1044001"/>
            <a:ext cx="5831673" cy="535531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dirty="0">
                <a:solidFill>
                  <a:srgbClr val="1B1464"/>
                </a:solidFill>
                <a:latin typeface="Helvetica"/>
                <a:cs typeface="Helvetica"/>
              </a:rPr>
              <a:t>Even with continued economic uncertainty leading to tighter budgets, consumers are committed to celebrating the holidays as they prioritize gift gifting and related experiences – they are planning earlier, shopping more locally and capitalizing on cyber deal days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dirty="0">
              <a:solidFill>
                <a:srgbClr val="1B1464"/>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dirty="0">
                <a:solidFill>
                  <a:srgbClr val="1B1464"/>
                </a:solidFill>
                <a:latin typeface="Helvetica"/>
                <a:cs typeface="Helvetica"/>
              </a:rPr>
              <a:t>Holiday retail sales are set to top $1.3T by 2025, with e-commerce </a:t>
            </a:r>
            <a:r>
              <a:rPr lang="en-US">
                <a:solidFill>
                  <a:srgbClr val="1B1464"/>
                </a:solidFill>
                <a:latin typeface="Helvetica"/>
                <a:cs typeface="Helvetica"/>
              </a:rPr>
              <a:t>continuing to climb alongside the enduring strength of </a:t>
            </a:r>
            <a:r>
              <a:rPr lang="en-US" dirty="0">
                <a:solidFill>
                  <a:srgbClr val="1B1464"/>
                </a:solidFill>
                <a:latin typeface="Helvetica"/>
                <a:cs typeface="Helvetica"/>
              </a:rPr>
              <a:t>physical stores, </a:t>
            </a:r>
            <a:r>
              <a:rPr lang="en-US">
                <a:solidFill>
                  <a:srgbClr val="1B1464"/>
                </a:solidFill>
                <a:latin typeface="Helvetica"/>
                <a:cs typeface="Helvetica"/>
              </a:rPr>
              <a:t>highlighting </a:t>
            </a:r>
            <a:r>
              <a:rPr lang="en-US" dirty="0">
                <a:solidFill>
                  <a:srgbClr val="1B1464"/>
                </a:solidFill>
                <a:latin typeface="Helvetica"/>
                <a:cs typeface="Helvetica"/>
              </a:rPr>
              <a:t>the </a:t>
            </a:r>
            <a:r>
              <a:rPr lang="en-US">
                <a:solidFill>
                  <a:srgbClr val="1B1464"/>
                </a:solidFill>
                <a:latin typeface="Helvetica"/>
                <a:cs typeface="Helvetica"/>
              </a:rPr>
              <a:t>importance of reaching consumers through both </a:t>
            </a:r>
            <a:r>
              <a:rPr lang="en-US" dirty="0">
                <a:solidFill>
                  <a:srgbClr val="1B1464"/>
                </a:solidFill>
                <a:latin typeface="Helvetica"/>
                <a:cs typeface="Helvetica"/>
              </a:rPr>
              <a:t>digital and </a:t>
            </a:r>
            <a:r>
              <a:rPr lang="en-US">
                <a:solidFill>
                  <a:srgbClr val="1B1464"/>
                </a:solidFill>
                <a:latin typeface="Helvetica"/>
                <a:cs typeface="Helvetica"/>
              </a:rPr>
              <a:t>in-store</a:t>
            </a:r>
            <a:r>
              <a:rPr lang="en-US" dirty="0">
                <a:solidFill>
                  <a:srgbClr val="1B1464"/>
                </a:solidFill>
                <a:latin typeface="Helvetica"/>
                <a:cs typeface="Helvetica"/>
              </a:rPr>
              <a:t> touchpoints</a:t>
            </a:r>
          </a:p>
          <a:p>
            <a:pPr marR="0" lvl="0" algn="l" defTabSz="914400" rtl="0" eaLnBrk="1" fontAlgn="auto" latinLnBrk="0" hangingPunct="1">
              <a:lnSpc>
                <a:spcPct val="100000"/>
              </a:lnSpc>
              <a:spcBef>
                <a:spcPts val="0"/>
              </a:spcBef>
              <a:spcAft>
                <a:spcPts val="0"/>
              </a:spcAft>
              <a:buClrTx/>
              <a:buSzTx/>
              <a:tabLst/>
              <a:defRPr/>
            </a:pPr>
            <a:endParaRPr lang="en-US">
              <a:solidFill>
                <a:srgbClr val="1B1464"/>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dirty="0">
                <a:solidFill>
                  <a:srgbClr val="1B1464"/>
                </a:solidFill>
                <a:latin typeface="Helvetica"/>
                <a:cs typeface="Helvetica"/>
              </a:rPr>
              <a:t>With TV driving inspiration and interactivity which enables instant purchases from remotes, mobile phones and other connected devices, multiscreen TV engages holiday shoppers at every stage of the consumer journey from attention and engagement to sales</a:t>
            </a:r>
          </a:p>
        </p:txBody>
      </p:sp>
      <p:pic>
        <p:nvPicPr>
          <p:cNvPr id="2" name="Picture 1">
            <a:extLst>
              <a:ext uri="{FF2B5EF4-FFF2-40B4-BE49-F238E27FC236}">
                <a16:creationId xmlns:a16="http://schemas.microsoft.com/office/drawing/2014/main" id="{152380E1-5710-C635-C1D0-8A540E97DC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1320" y="1"/>
            <a:ext cx="1630679" cy="949541"/>
          </a:xfrm>
          <a:prstGeom prst="rect">
            <a:avLst/>
          </a:prstGeom>
        </p:spPr>
      </p:pic>
      <p:pic>
        <p:nvPicPr>
          <p:cNvPr id="4" name="Picture 3">
            <a:extLst>
              <a:ext uri="{FF2B5EF4-FFF2-40B4-BE49-F238E27FC236}">
                <a16:creationId xmlns:a16="http://schemas.microsoft.com/office/drawing/2014/main" id="{66CF231B-8E46-F129-B238-2BDB2526225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4E924D5E-BD21-4F22-32BE-784EA590C9C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A0F89D92-DFF7-D37F-254A-3015CD3A1A39}"/>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21614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092C41-BBC2-070F-B804-E2C903F251B6}"/>
              </a:ext>
            </a:extLst>
          </p:cNvPr>
          <p:cNvSpPr/>
          <p:nvPr/>
        </p:nvSpPr>
        <p:spPr>
          <a:xfrm>
            <a:off x="0"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85101"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44" name="TextBox 43">
            <a:hlinkClick r:id="rId2"/>
            <a:extLst>
              <a:ext uri="{FF2B5EF4-FFF2-40B4-BE49-F238E27FC236}">
                <a16:creationId xmlns:a16="http://schemas.microsoft.com/office/drawing/2014/main" id="{5CD11680-F813-F209-36E4-5D46A26E42FE}"/>
              </a:ext>
            </a:extLst>
          </p:cNvPr>
          <p:cNvSpPr txBox="1"/>
          <p:nvPr/>
        </p:nvSpPr>
        <p:spPr>
          <a:xfrm>
            <a:off x="6278285" y="1686330"/>
            <a:ext cx="2822787"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What It Means for Multiscreen TV </a:t>
            </a:r>
            <a:br>
              <a:rPr lang="en-US" sz="900">
                <a:solidFill>
                  <a:srgbClr val="1B1464"/>
                </a:solidFill>
                <a:latin typeface="Helvetica" panose="020B0403020202020204" pitchFamily="34" charset="0"/>
              </a:rPr>
            </a:br>
            <a:r>
              <a:rPr lang="en-US" sz="900">
                <a:solidFill>
                  <a:srgbClr val="1B1464"/>
                </a:solidFill>
                <a:latin typeface="Helvetica" panose="020B0403020202020204" pitchFamily="34" charset="0"/>
              </a:rPr>
              <a:t>and Why It Matters to Marketers</a:t>
            </a:r>
          </a:p>
        </p:txBody>
      </p:sp>
      <p:sp>
        <p:nvSpPr>
          <p:cNvPr id="46" name="TextBox 45">
            <a:hlinkClick r:id="rId3"/>
            <a:extLst>
              <a:ext uri="{FF2B5EF4-FFF2-40B4-BE49-F238E27FC236}">
                <a16:creationId xmlns:a16="http://schemas.microsoft.com/office/drawing/2014/main" id="{94709C13-524A-93C9-13EF-8B695611AA0F}"/>
              </a:ext>
            </a:extLst>
          </p:cNvPr>
          <p:cNvSpPr txBox="1"/>
          <p:nvPr/>
        </p:nvSpPr>
        <p:spPr>
          <a:xfrm>
            <a:off x="9259953" y="3668377"/>
            <a:ext cx="2566170"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Rise of Shoppable TV</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Bringing Commerce and Premium Video Together</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7" name="TextBox 46">
            <a:hlinkClick r:id="rId4"/>
            <a:extLst>
              <a:ext uri="{FF2B5EF4-FFF2-40B4-BE49-F238E27FC236}">
                <a16:creationId xmlns:a16="http://schemas.microsoft.com/office/drawing/2014/main" id="{E46AA7B4-263A-B758-B0A6-C0D208A317DE}"/>
              </a:ext>
            </a:extLst>
          </p:cNvPr>
          <p:cNvSpPr txBox="1"/>
          <p:nvPr/>
        </p:nvSpPr>
        <p:spPr>
          <a:xfrm>
            <a:off x="6189636" y="3668377"/>
            <a:ext cx="3000084"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strike="noStrike" kern="1200" cap="none" spc="0" normalizeH="0" baseline="0" noProof="0">
                <a:ln>
                  <a:noFill/>
                </a:ln>
                <a:solidFill>
                  <a:srgbClr val="ED3C8D"/>
                </a:solidFill>
                <a:effectLst/>
                <a:uLnTx/>
                <a:uFillTx/>
                <a:latin typeface="Helvetica" panose="020B0403020202020204" pitchFamily="34" charset="0"/>
                <a:ea typeface="+mn-ea"/>
                <a:cs typeface="+mn-cs"/>
              </a:rPr>
              <a:t>“How should I think about my advertising </a:t>
            </a:r>
            <a:br>
              <a:rPr kumimoji="0" lang="en-US" sz="1050" b="1" i="0"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50" b="1" i="0" strike="noStrike" kern="1200" cap="none" spc="0" normalizeH="0" baseline="0" noProof="0">
                <a:ln>
                  <a:noFill/>
                </a:ln>
                <a:solidFill>
                  <a:srgbClr val="ED3C8D"/>
                </a:solidFill>
                <a:effectLst/>
                <a:uLnTx/>
                <a:uFillTx/>
                <a:latin typeface="Helvetica" panose="020B0403020202020204" pitchFamily="34" charset="0"/>
                <a:ea typeface="+mn-ea"/>
                <a:cs typeface="+mn-cs"/>
              </a:rPr>
              <a:t>in the wake of economic uncertainty </a:t>
            </a:r>
            <a:br>
              <a:rPr kumimoji="0" lang="en-US" sz="1050" b="1" i="0"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50" b="1" i="0" strike="noStrike" kern="1200" cap="none" spc="0" normalizeH="0" baseline="0" noProof="0">
                <a:ln>
                  <a:noFill/>
                </a:ln>
                <a:solidFill>
                  <a:srgbClr val="ED3C8D"/>
                </a:solidFill>
                <a:effectLst/>
                <a:uLnTx/>
                <a:uFillTx/>
                <a:latin typeface="Helvetica" panose="020B0403020202020204" pitchFamily="34" charset="0"/>
                <a:ea typeface="+mn-ea"/>
                <a:cs typeface="+mn-cs"/>
              </a:rPr>
              <a:t>caused by tariffs?”</a:t>
            </a:r>
            <a:endParaRPr kumimoji="0" lang="en-US" sz="80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1" name="Picture 50" descr="A blue and pink background with blue squares&#10;&#10;AI-generated content may be incorrect.">
            <a:hlinkClick r:id="rId4"/>
            <a:extLst>
              <a:ext uri="{FF2B5EF4-FFF2-40B4-BE49-F238E27FC236}">
                <a16:creationId xmlns:a16="http://schemas.microsoft.com/office/drawing/2014/main" id="{C7537966-1E01-C985-1BB3-1F2F8932DF6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32928" y="2352972"/>
            <a:ext cx="2313500" cy="1298656"/>
          </a:xfrm>
          <a:prstGeom prst="rect">
            <a:avLst/>
          </a:prstGeom>
          <a:ln>
            <a:solidFill>
              <a:srgbClr val="1B1464"/>
            </a:solidFill>
          </a:ln>
        </p:spPr>
      </p:pic>
      <p:pic>
        <p:nvPicPr>
          <p:cNvPr id="52" name="Picture 51" descr="A person smiling and holding a computer&#10;&#10;AI-generated content may be incorrect.">
            <a:hlinkClick r:id="rId2"/>
            <a:extLst>
              <a:ext uri="{FF2B5EF4-FFF2-40B4-BE49-F238E27FC236}">
                <a16:creationId xmlns:a16="http://schemas.microsoft.com/office/drawing/2014/main" id="{95777FBE-3601-1B1B-AC33-5DAC26BC099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22765" y="349647"/>
            <a:ext cx="2333827" cy="1308895"/>
          </a:xfrm>
          <a:prstGeom prst="rect">
            <a:avLst/>
          </a:prstGeom>
          <a:ln>
            <a:solidFill>
              <a:srgbClr val="1B1464"/>
            </a:solidFill>
          </a:ln>
        </p:spPr>
      </p:pic>
      <p:pic>
        <p:nvPicPr>
          <p:cNvPr id="60" name="Picture 59" descr="A person holding a remote control&#10;&#10;AI-generated content may be incorrect.">
            <a:hlinkClick r:id="rId3"/>
            <a:extLst>
              <a:ext uri="{FF2B5EF4-FFF2-40B4-BE49-F238E27FC236}">
                <a16:creationId xmlns:a16="http://schemas.microsoft.com/office/drawing/2014/main" id="{183690F8-AFEA-5C22-E459-A6606BFD05E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399449" y="2352972"/>
            <a:ext cx="2287179" cy="1286936"/>
          </a:xfrm>
          <a:prstGeom prst="rect">
            <a:avLst/>
          </a:prstGeom>
          <a:ln>
            <a:solidFill>
              <a:srgbClr val="1B1464"/>
            </a:solidFill>
          </a:ln>
        </p:spPr>
      </p:pic>
      <p:pic>
        <p:nvPicPr>
          <p:cNvPr id="63" name="Picture 62">
            <a:hlinkClick r:id="rId8"/>
            <a:extLst>
              <a:ext uri="{FF2B5EF4-FFF2-40B4-BE49-F238E27FC236}">
                <a16:creationId xmlns:a16="http://schemas.microsoft.com/office/drawing/2014/main" id="{EC12F5AE-28F5-416E-542B-19C29FCA92FB}"/>
              </a:ext>
            </a:extLst>
          </p:cNvPr>
          <p:cNvPicPr>
            <a:picLocks noChangeAspect="1"/>
          </p:cNvPicPr>
          <p:nvPr/>
        </p:nvPicPr>
        <p:blipFill>
          <a:blip r:embed="rId9"/>
          <a:srcRect/>
          <a:stretch/>
        </p:blipFill>
        <p:spPr>
          <a:xfrm>
            <a:off x="9400982" y="349647"/>
            <a:ext cx="2284112" cy="1284813"/>
          </a:xfrm>
          <a:prstGeom prst="rect">
            <a:avLst/>
          </a:prstGeom>
          <a:ln>
            <a:solidFill>
              <a:srgbClr val="1B1464"/>
            </a:solidFill>
          </a:ln>
        </p:spPr>
      </p:pic>
      <p:sp>
        <p:nvSpPr>
          <p:cNvPr id="64" name="TextBox 63">
            <a:hlinkClick r:id="rId8"/>
            <a:extLst>
              <a:ext uri="{FF2B5EF4-FFF2-40B4-BE49-F238E27FC236}">
                <a16:creationId xmlns:a16="http://schemas.microsoft.com/office/drawing/2014/main" id="{3A2198AC-85BC-8364-9A57-FF45D2884741}"/>
              </a:ext>
            </a:extLst>
          </p:cNvPr>
          <p:cNvSpPr txBox="1"/>
          <p:nvPr/>
        </p:nvSpPr>
        <p:spPr>
          <a:xfrm>
            <a:off x="9259953" y="1682750"/>
            <a:ext cx="2566170"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Best in </a:t>
            </a:r>
            <a:r>
              <a:rPr lang="en-US" sz="1050" b="1">
                <a:solidFill>
                  <a:srgbClr val="ED3C8D"/>
                </a:solidFill>
                <a:latin typeface="Helvetica" panose="020B0403020202020204" pitchFamily="34" charset="0"/>
              </a:rPr>
              <a:t>Show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Five Advantages of Multiscreen TV, From Brand to Performance</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nvGrpSpPr>
          <p:cNvPr id="3" name="Group 2">
            <a:extLst>
              <a:ext uri="{FF2B5EF4-FFF2-40B4-BE49-F238E27FC236}">
                <a16:creationId xmlns:a16="http://schemas.microsoft.com/office/drawing/2014/main" id="{14AD44FF-73EB-AF4B-26D7-DCDFABE88EAA}"/>
              </a:ext>
            </a:extLst>
          </p:cNvPr>
          <p:cNvGrpSpPr/>
          <p:nvPr/>
        </p:nvGrpSpPr>
        <p:grpSpPr>
          <a:xfrm>
            <a:off x="3055506" y="744272"/>
            <a:ext cx="2736314" cy="744993"/>
            <a:chOff x="2529808" y="542425"/>
            <a:chExt cx="2213163" cy="744993"/>
          </a:xfrm>
        </p:grpSpPr>
        <p:sp>
          <p:nvSpPr>
            <p:cNvPr id="5" name="TextBox 4">
              <a:extLst>
                <a:ext uri="{FF2B5EF4-FFF2-40B4-BE49-F238E27FC236}">
                  <a16:creationId xmlns:a16="http://schemas.microsoft.com/office/drawing/2014/main" id="{AC256E1B-6563-1037-4B47-DB43BB9537D7}"/>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10">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5F730799-F454-5557-226F-F2FEDC761A9E}"/>
                </a:ext>
              </a:extLst>
            </p:cNvPr>
            <p:cNvSpPr txBox="1"/>
            <p:nvPr/>
          </p:nvSpPr>
          <p:spPr>
            <a:xfrm>
              <a:off x="2529808" y="856531"/>
              <a:ext cx="22131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12" name="Group 11">
            <a:extLst>
              <a:ext uri="{FF2B5EF4-FFF2-40B4-BE49-F238E27FC236}">
                <a16:creationId xmlns:a16="http://schemas.microsoft.com/office/drawing/2014/main" id="{BF3E5877-48F1-F552-7364-04708B6A0997}"/>
              </a:ext>
            </a:extLst>
          </p:cNvPr>
          <p:cNvGrpSpPr/>
          <p:nvPr/>
        </p:nvGrpSpPr>
        <p:grpSpPr>
          <a:xfrm>
            <a:off x="289383" y="744272"/>
            <a:ext cx="2634687" cy="914270"/>
            <a:chOff x="2529807" y="542425"/>
            <a:chExt cx="1962494" cy="914270"/>
          </a:xfrm>
        </p:grpSpPr>
        <p:sp>
          <p:nvSpPr>
            <p:cNvPr id="13" name="TextBox 12">
              <a:hlinkClick r:id="rId10"/>
              <a:extLst>
                <a:ext uri="{FF2B5EF4-FFF2-40B4-BE49-F238E27FC236}">
                  <a16:creationId xmlns:a16="http://schemas.microsoft.com/office/drawing/2014/main" id="{958F894F-F6DD-542F-1DE0-C3246E18C0A8}"/>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14" name="TextBox 13">
              <a:extLst>
                <a:ext uri="{FF2B5EF4-FFF2-40B4-BE49-F238E27FC236}">
                  <a16:creationId xmlns:a16="http://schemas.microsoft.com/office/drawing/2014/main" id="{937B3E86-707D-7575-D555-AED6BAEE2CA6}"/>
                </a:ext>
              </a:extLst>
            </p:cNvPr>
            <p:cNvSpPr txBox="1"/>
            <p:nvPr/>
          </p:nvSpPr>
          <p:spPr>
            <a:xfrm>
              <a:off x="2529807" y="856531"/>
              <a:ext cx="196249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15" name="Group 14">
            <a:extLst>
              <a:ext uri="{FF2B5EF4-FFF2-40B4-BE49-F238E27FC236}">
                <a16:creationId xmlns:a16="http://schemas.microsoft.com/office/drawing/2014/main" id="{E5FE971A-431E-CD5D-0452-EB0AA33A280C}"/>
              </a:ext>
            </a:extLst>
          </p:cNvPr>
          <p:cNvGrpSpPr/>
          <p:nvPr/>
        </p:nvGrpSpPr>
        <p:grpSpPr>
          <a:xfrm>
            <a:off x="310584" y="1605295"/>
            <a:ext cx="3415842" cy="744993"/>
            <a:chOff x="2529808" y="542425"/>
            <a:chExt cx="2762773" cy="744993"/>
          </a:xfrm>
        </p:grpSpPr>
        <p:sp>
          <p:nvSpPr>
            <p:cNvPr id="17" name="TextBox 16">
              <a:hlinkClick r:id="rId10"/>
              <a:extLst>
                <a:ext uri="{FF2B5EF4-FFF2-40B4-BE49-F238E27FC236}">
                  <a16:creationId xmlns:a16="http://schemas.microsoft.com/office/drawing/2014/main" id="{A5E45360-6080-2934-4719-F8B5EC1EC3B7}"/>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Karolina Guillen</a:t>
              </a:r>
            </a:p>
          </p:txBody>
        </p:sp>
        <p:sp>
          <p:nvSpPr>
            <p:cNvPr id="18" name="TextBox 17">
              <a:extLst>
                <a:ext uri="{FF2B5EF4-FFF2-40B4-BE49-F238E27FC236}">
                  <a16:creationId xmlns:a16="http://schemas.microsoft.com/office/drawing/2014/main" id="{46FC53C3-C198-B651-4DEC-DEBC4C62A7CA}"/>
                </a:ext>
              </a:extLst>
            </p:cNvPr>
            <p:cNvSpPr txBox="1"/>
            <p:nvPr/>
          </p:nvSpPr>
          <p:spPr>
            <a:xfrm>
              <a:off x="2529808" y="856531"/>
              <a:ext cx="27627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Associate Director, Insights, Strategy &amp;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white"/>
                  </a:solidFill>
                  <a:latin typeface="Helvetica Light" panose="020B0403020202020204" pitchFamily="34" charset="0"/>
                </a:rPr>
                <a:t>karolinag</a:t>
              </a: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@thevab.com</a:t>
              </a:r>
            </a:p>
          </p:txBody>
        </p:sp>
      </p:grpSp>
      <p:sp>
        <p:nvSpPr>
          <p:cNvPr id="6" name="Rectangle 5">
            <a:extLst>
              <a:ext uri="{FF2B5EF4-FFF2-40B4-BE49-F238E27FC236}">
                <a16:creationId xmlns:a16="http://schemas.microsoft.com/office/drawing/2014/main" id="{8FA4AD86-41A5-72A6-1E5A-82D3CCB6A0E8}"/>
              </a:ext>
            </a:extLst>
          </p:cNvPr>
          <p:cNvSpPr/>
          <p:nvPr/>
        </p:nvSpPr>
        <p:spPr>
          <a:xfrm>
            <a:off x="236588" y="2668924"/>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E600"/>
                </a:solidFill>
                <a:effectLst/>
                <a:uLnTx/>
                <a:uFillTx/>
                <a:latin typeface="Helvetica" pitchFamily="2" charset="0"/>
                <a:ea typeface="+mn-ea"/>
                <a:cs typeface="+mn-cs"/>
              </a:rPr>
              <a:t>Looking for more data, insights and takeaways? Check out this related VAB content</a:t>
            </a:r>
          </a:p>
        </p:txBody>
      </p:sp>
      <p:sp>
        <p:nvSpPr>
          <p:cNvPr id="8" name="TextBox 7">
            <a:extLst>
              <a:ext uri="{FF2B5EF4-FFF2-40B4-BE49-F238E27FC236}">
                <a16:creationId xmlns:a16="http://schemas.microsoft.com/office/drawing/2014/main" id="{C0AE383F-67B6-B1A5-3E70-D0F5B8FFCAE5}"/>
              </a:ext>
            </a:extLst>
          </p:cNvPr>
          <p:cNvSpPr txBox="1"/>
          <p:nvPr/>
        </p:nvSpPr>
        <p:spPr>
          <a:xfrm>
            <a:off x="1342861" y="3980370"/>
            <a:ext cx="471939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diverse audiences, visit the VAB’s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11">
                  <a:extLst>
                    <a:ext uri="{A12FA001-AC4F-418D-AE19-62706E023703}">
                      <ahyp:hlinkClr xmlns:ahyp="http://schemas.microsoft.com/office/drawing/2018/hyperlinkcolor" val="tx"/>
                    </a:ext>
                  </a:extLst>
                </a:hlinkClick>
              </a:rPr>
              <a:t>DEIB Marketing Resources</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 </a:t>
            </a:r>
          </a:p>
        </p:txBody>
      </p:sp>
      <p:pic>
        <p:nvPicPr>
          <p:cNvPr id="19" name="Picture 18" descr="A circular object with text on it&#10;&#10;Description automatically generated with low confidence">
            <a:extLst>
              <a:ext uri="{FF2B5EF4-FFF2-40B4-BE49-F238E27FC236}">
                <a16:creationId xmlns:a16="http://schemas.microsoft.com/office/drawing/2014/main" id="{4E0A4339-9220-9FE8-D522-85922E76090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9383" y="3980370"/>
            <a:ext cx="959842" cy="959842"/>
          </a:xfrm>
          <a:prstGeom prst="rect">
            <a:avLst/>
          </a:prstGeom>
        </p:spPr>
      </p:pic>
      <p:pic>
        <p:nvPicPr>
          <p:cNvPr id="2" name="Picture 1">
            <a:extLst>
              <a:ext uri="{FF2B5EF4-FFF2-40B4-BE49-F238E27FC236}">
                <a16:creationId xmlns:a16="http://schemas.microsoft.com/office/drawing/2014/main" id="{5A65AEFA-5128-890E-97E1-79EBABA209F5}"/>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7" name="Slide Number Placeholder 5">
            <a:extLst>
              <a:ext uri="{FF2B5EF4-FFF2-40B4-BE49-F238E27FC236}">
                <a16:creationId xmlns:a16="http://schemas.microsoft.com/office/drawing/2014/main" id="{01E54BEF-065B-91F2-423D-BBD8C4276B2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C3C0BCD3-7BFC-072E-57E8-6A9526C8DBD5}"/>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3" name="TextBox 42">
            <a:hlinkClick r:id="rId14"/>
            <a:extLst>
              <a:ext uri="{FF2B5EF4-FFF2-40B4-BE49-F238E27FC236}">
                <a16:creationId xmlns:a16="http://schemas.microsoft.com/office/drawing/2014/main" id="{A11596E4-443D-9A31-BE5B-2E06C2F557C3}"/>
              </a:ext>
            </a:extLst>
          </p:cNvPr>
          <p:cNvSpPr txBox="1"/>
          <p:nvPr/>
        </p:nvSpPr>
        <p:spPr>
          <a:xfrm>
            <a:off x="6328909" y="5686532"/>
            <a:ext cx="272153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D3C8D"/>
                </a:solidFill>
                <a:latin typeface="Helvetica" panose="020B0403020202020204" pitchFamily="34" charset="0"/>
              </a:rPr>
              <a:t>It’s the Most Opportune Time </a:t>
            </a:r>
            <a:br>
              <a:rPr lang="en-US" sz="1050" b="1">
                <a:solidFill>
                  <a:srgbClr val="ED3C8D"/>
                </a:solidFill>
                <a:latin typeface="Helvetica" panose="020B0403020202020204" pitchFamily="34" charset="0"/>
              </a:rPr>
            </a:br>
            <a:r>
              <a:rPr lang="en-US" sz="1050" b="1">
                <a:solidFill>
                  <a:srgbClr val="ED3C8D"/>
                </a:solidFill>
                <a:latin typeface="Helvetica" panose="020B0403020202020204" pitchFamily="34" charset="0"/>
              </a:rPr>
              <a:t>of the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Why consumers’ holiday spirit triumphs over economic uncertainty</a:t>
            </a:r>
          </a:p>
        </p:txBody>
      </p:sp>
      <p:sp>
        <p:nvSpPr>
          <p:cNvPr id="45" name="TextBox 44">
            <a:hlinkClick r:id="rId15"/>
            <a:extLst>
              <a:ext uri="{FF2B5EF4-FFF2-40B4-BE49-F238E27FC236}">
                <a16:creationId xmlns:a16="http://schemas.microsoft.com/office/drawing/2014/main" id="{84E9C1B8-37AD-DA1B-00AB-32EF87ABD184}"/>
              </a:ext>
            </a:extLst>
          </p:cNvPr>
          <p:cNvSpPr txBox="1"/>
          <p:nvPr/>
        </p:nvSpPr>
        <p:spPr>
          <a:xfrm>
            <a:off x="9131645" y="5677272"/>
            <a:ext cx="2822787" cy="623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strike="noStrike" kern="1200" cap="none" spc="0" normalizeH="0" baseline="0" noProof="0">
                <a:ln>
                  <a:noFill/>
                </a:ln>
                <a:solidFill>
                  <a:srgbClr val="ED3C8D"/>
                </a:solidFill>
                <a:effectLst/>
                <a:uLnTx/>
                <a:uFillTx/>
                <a:latin typeface="Helvetica" panose="020B0403020202020204" pitchFamily="34" charset="0"/>
                <a:ea typeface="+mn-ea"/>
                <a:cs typeface="+mn-cs"/>
              </a:rPr>
              <a:t>Shortening the Path to Purchase</a:t>
            </a:r>
          </a:p>
          <a:p>
            <a:pPr algn="ctr">
              <a:defRPr/>
            </a:pPr>
            <a:r>
              <a:rPr lang="en-US" sz="800">
                <a:solidFill>
                  <a:srgbClr val="1B1464"/>
                </a:solidFill>
                <a:latin typeface="Helvetica" panose="020B0403020202020204" pitchFamily="34" charset="0"/>
              </a:rPr>
              <a:t>How new opportunities in Shoppable TV are igniting viewer engagement and brand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9" name="Picture 48">
            <a:hlinkClick r:id="rId14"/>
            <a:extLst>
              <a:ext uri="{FF2B5EF4-FFF2-40B4-BE49-F238E27FC236}">
                <a16:creationId xmlns:a16="http://schemas.microsoft.com/office/drawing/2014/main" id="{6D51AA30-CD65-74AA-F73B-0B4F16C68160}"/>
              </a:ext>
            </a:extLst>
          </p:cNvPr>
          <p:cNvPicPr>
            <a:picLocks noChangeAspect="1"/>
          </p:cNvPicPr>
          <p:nvPr/>
        </p:nvPicPr>
        <p:blipFill>
          <a:blip r:embed="rId16"/>
          <a:srcRect/>
          <a:stretch/>
        </p:blipFill>
        <p:spPr>
          <a:xfrm>
            <a:off x="6535318" y="4347888"/>
            <a:ext cx="2308720" cy="1298655"/>
          </a:xfrm>
          <a:prstGeom prst="rect">
            <a:avLst/>
          </a:prstGeom>
          <a:ln>
            <a:solidFill>
              <a:srgbClr val="1B1464"/>
            </a:solidFill>
          </a:ln>
        </p:spPr>
      </p:pic>
      <p:pic>
        <p:nvPicPr>
          <p:cNvPr id="57" name="Picture 56" descr="A person sitting on a couch holding a remote control&#10;&#10;AI-generated content may be incorrect.">
            <a:hlinkClick r:id="rId15"/>
            <a:extLst>
              <a:ext uri="{FF2B5EF4-FFF2-40B4-BE49-F238E27FC236}">
                <a16:creationId xmlns:a16="http://schemas.microsoft.com/office/drawing/2014/main" id="{93E8CA66-AAA9-2365-DFF8-B0AC1B4D5AD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388565" y="4339972"/>
            <a:ext cx="2308947" cy="1301329"/>
          </a:xfrm>
          <a:prstGeom prst="rect">
            <a:avLst/>
          </a:prstGeom>
          <a:ln>
            <a:solidFill>
              <a:srgbClr val="1B1464"/>
            </a:solidFill>
          </a:ln>
        </p:spPr>
      </p:pic>
    </p:spTree>
    <p:extLst>
      <p:ext uri="{BB962C8B-B14F-4D97-AF65-F5344CB8AC3E}">
        <p14:creationId xmlns:p14="http://schemas.microsoft.com/office/powerpoint/2010/main" val="21113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3049CB65-C6D6-00C1-82CD-E6436AC0698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5" name="Slide Number Placeholder 5">
            <a:extLst>
              <a:ext uri="{FF2B5EF4-FFF2-40B4-BE49-F238E27FC236}">
                <a16:creationId xmlns:a16="http://schemas.microsoft.com/office/drawing/2014/main" id="{B303B5BC-5BF1-37F5-19F8-A0A4222A16B3}"/>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7502B6D-A7FA-97C5-AB48-47054041EBBA}"/>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51567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4EE61-E0BD-F065-BC01-24ED053337F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EF31F4-5DC5-FD80-8E27-B7AD06D44F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4"/>
            <a:ext cx="12192000" cy="7098307"/>
          </a:xfrm>
          <a:prstGeom prst="rect">
            <a:avLst/>
          </a:prstGeom>
        </p:spPr>
      </p:pic>
      <p:cxnSp>
        <p:nvCxnSpPr>
          <p:cNvPr id="6" name="Straight Connector 5">
            <a:extLst>
              <a:ext uri="{FF2B5EF4-FFF2-40B4-BE49-F238E27FC236}">
                <a16:creationId xmlns:a16="http://schemas.microsoft.com/office/drawing/2014/main" id="{41BBAA8C-7416-F55B-2D5B-AEE16A3F5869}"/>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086924FC-B765-9E43-F94E-1563818A6E64}"/>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Helvetica" pitchFamily="2" charset="0"/>
                <a:ea typeface="+mn-ea"/>
                <a:cs typeface="+mn-cs"/>
              </a:rPr>
              <a:t>1</a:t>
            </a:r>
          </a:p>
        </p:txBody>
      </p:sp>
      <p:sp>
        <p:nvSpPr>
          <p:cNvPr id="4" name="TextBox 3">
            <a:extLst>
              <a:ext uri="{FF2B5EF4-FFF2-40B4-BE49-F238E27FC236}">
                <a16:creationId xmlns:a16="http://schemas.microsoft.com/office/drawing/2014/main" id="{9B397F3A-9124-D68B-D7C9-1EF2310FCE8A}"/>
              </a:ext>
            </a:extLst>
          </p:cNvPr>
          <p:cNvSpPr txBox="1"/>
          <p:nvPr/>
        </p:nvSpPr>
        <p:spPr>
          <a:xfrm>
            <a:off x="382082" y="3434080"/>
            <a:ext cx="6619082" cy="1384995"/>
          </a:xfrm>
          <a:prstGeom prst="rect">
            <a:avLst/>
          </a:prstGeom>
          <a:noFill/>
        </p:spPr>
        <p:txBody>
          <a:bodyPr wrap="square" rtlCol="0">
            <a:spAutoFit/>
          </a:bodyPr>
          <a:lstStyle/>
          <a:p>
            <a:pPr lvl="0">
              <a:defRPr/>
            </a:pPr>
            <a:r>
              <a:rPr lang="en-US" sz="2800">
                <a:solidFill>
                  <a:prstClr val="white"/>
                </a:solidFill>
                <a:latin typeface="Helvetica" pitchFamily="2" charset="0"/>
              </a:rPr>
              <a:t>Holiday outlook remains hopeful, though policy shifts and potential tariffs add uncertainty for consumers</a:t>
            </a:r>
            <a:endParaRPr lang="en-US" sz="2400">
              <a:solidFill>
                <a:prstClr val="white"/>
              </a:solidFill>
              <a:latin typeface="Helvetica" pitchFamily="2" charset="0"/>
            </a:endParaRPr>
          </a:p>
        </p:txBody>
      </p:sp>
    </p:spTree>
    <p:extLst>
      <p:ext uri="{BB962C8B-B14F-4D97-AF65-F5344CB8AC3E}">
        <p14:creationId xmlns:p14="http://schemas.microsoft.com/office/powerpoint/2010/main" val="25400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DD1F-B152-B2AC-AFD4-EF31B5B875B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8A4585F-5F22-B233-701D-8F66D7AA8470}"/>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AE874FCE-D632-5D25-B13B-8E66A62DDE9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EC0FEF8E-C212-62AA-D08F-222E6DF26EDC}"/>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DFD73B78-44D6-D3D4-2C7D-F527249A6F5B}"/>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DD9DC025-DED6-1264-795B-93D0BAC1416C}"/>
              </a:ext>
            </a:extLst>
          </p:cNvPr>
          <p:cNvSpPr/>
          <p:nvPr/>
        </p:nvSpPr>
        <p:spPr>
          <a:xfrm>
            <a:off x="260329" y="460795"/>
            <a:ext cx="117087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Economic uncertainty remains a key factor, with two-thirds of consumers cautious as ongoing tariffs continue to cloud confidence in the future</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2B003E07-FD1F-3829-F562-9E83BBB4BEC1}"/>
              </a:ext>
            </a:extLst>
          </p:cNvPr>
          <p:cNvGraphicFramePr/>
          <p:nvPr>
            <p:extLst>
              <p:ext uri="{D42A27DB-BD31-4B8C-83A1-F6EECF244321}">
                <p14:modId xmlns:p14="http://schemas.microsoft.com/office/powerpoint/2010/main" val="3670966312"/>
              </p:ext>
            </p:extLst>
          </p:nvPr>
        </p:nvGraphicFramePr>
        <p:xfrm>
          <a:off x="260329" y="2138221"/>
          <a:ext cx="10996148" cy="405226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9437D8B-573A-E0EF-DDE4-2371B0696822}"/>
              </a:ext>
            </a:extLst>
          </p:cNvPr>
          <p:cNvSpPr txBox="1"/>
          <p:nvPr/>
        </p:nvSpPr>
        <p:spPr>
          <a:xfrm>
            <a:off x="1760706" y="1750402"/>
            <a:ext cx="9406647" cy="523220"/>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Rolling 3-month avg: How consumers feel about the ‘shape’ of the economy</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August 2025</a:t>
            </a:r>
          </a:p>
        </p:txBody>
      </p:sp>
      <p:sp>
        <p:nvSpPr>
          <p:cNvPr id="4" name="TextBox 3">
            <a:extLst>
              <a:ext uri="{FF2B5EF4-FFF2-40B4-BE49-F238E27FC236}">
                <a16:creationId xmlns:a16="http://schemas.microsoft.com/office/drawing/2014/main" id="{3A77F9F4-D42A-BAE5-F51E-2B18DDDA48BE}"/>
              </a:ext>
            </a:extLst>
          </p:cNvPr>
          <p:cNvSpPr txBox="1"/>
          <p:nvPr/>
        </p:nvSpPr>
        <p:spPr>
          <a:xfrm>
            <a:off x="390617" y="6341895"/>
            <a:ext cx="1153891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Dentsu, </a:t>
            </a:r>
            <a:r>
              <a:rPr kumimoji="0" lang="en-US" sz="7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Navigator – American Mindset,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August 2025.</a:t>
            </a:r>
          </a:p>
        </p:txBody>
      </p:sp>
      <p:sp>
        <p:nvSpPr>
          <p:cNvPr id="6" name="Right Brace 5">
            <a:extLst>
              <a:ext uri="{FF2B5EF4-FFF2-40B4-BE49-F238E27FC236}">
                <a16:creationId xmlns:a16="http://schemas.microsoft.com/office/drawing/2014/main" id="{E08B9D56-C0F9-F0C3-7FEF-D63B6610AF8F}"/>
              </a:ext>
            </a:extLst>
          </p:cNvPr>
          <p:cNvSpPr/>
          <p:nvPr/>
        </p:nvSpPr>
        <p:spPr>
          <a:xfrm>
            <a:off x="3482163" y="3949995"/>
            <a:ext cx="233916" cy="1780954"/>
          </a:xfrm>
          <a:prstGeom prst="rightBrace">
            <a:avLst>
              <a:gd name="adj1" fmla="val 6353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a:cs typeface="Helvetica" panose="020B0604020202020204"/>
            </a:endParaRPr>
          </a:p>
        </p:txBody>
      </p:sp>
      <p:grpSp>
        <p:nvGrpSpPr>
          <p:cNvPr id="9" name="Group 8">
            <a:extLst>
              <a:ext uri="{FF2B5EF4-FFF2-40B4-BE49-F238E27FC236}">
                <a16:creationId xmlns:a16="http://schemas.microsoft.com/office/drawing/2014/main" id="{64891A61-9DE4-6ED9-EC57-FF2CDE008286}"/>
              </a:ext>
            </a:extLst>
          </p:cNvPr>
          <p:cNvGrpSpPr/>
          <p:nvPr/>
        </p:nvGrpSpPr>
        <p:grpSpPr>
          <a:xfrm>
            <a:off x="3716079" y="4622180"/>
            <a:ext cx="766711" cy="440474"/>
            <a:chOff x="3716079" y="4622180"/>
            <a:chExt cx="766711" cy="440474"/>
          </a:xfrm>
        </p:grpSpPr>
        <p:sp>
          <p:nvSpPr>
            <p:cNvPr id="8" name="Rectangle: Rounded Corners 7">
              <a:extLst>
                <a:ext uri="{FF2B5EF4-FFF2-40B4-BE49-F238E27FC236}">
                  <a16:creationId xmlns:a16="http://schemas.microsoft.com/office/drawing/2014/main" id="{24C5E7E9-76F8-BAEB-21ED-6AADCCEC90A3}"/>
                </a:ext>
              </a:extLst>
            </p:cNvPr>
            <p:cNvSpPr/>
            <p:nvPr/>
          </p:nvSpPr>
          <p:spPr>
            <a:xfrm>
              <a:off x="3716079" y="4622180"/>
              <a:ext cx="766711" cy="44047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D7B7514-E984-36B3-BCFC-B4A14FEBB13C}"/>
                </a:ext>
              </a:extLst>
            </p:cNvPr>
            <p:cNvSpPr txBox="1"/>
            <p:nvPr/>
          </p:nvSpPr>
          <p:spPr>
            <a:xfrm>
              <a:off x="3771299" y="4657751"/>
              <a:ext cx="656270" cy="369332"/>
            </a:xfrm>
            <a:prstGeom prst="rect">
              <a:avLst/>
            </a:prstGeom>
            <a:noFill/>
          </p:spPr>
          <p:txBody>
            <a:bodyPr wrap="square" rtlCol="0">
              <a:spAutoFit/>
            </a:bodyPr>
            <a:lstStyle/>
            <a:p>
              <a:r>
                <a:rPr lang="en-US" b="1">
                  <a:solidFill>
                    <a:srgbClr val="A343FF"/>
                  </a:solidFill>
                  <a:latin typeface="Helvetica" panose="020B0403020202020204"/>
                  <a:cs typeface="Helvetica" panose="020B0403020202020204"/>
                </a:rPr>
                <a:t>65%</a:t>
              </a:r>
            </a:p>
          </p:txBody>
        </p:sp>
      </p:grpSp>
      <p:sp>
        <p:nvSpPr>
          <p:cNvPr id="11" name="Right Brace 10">
            <a:extLst>
              <a:ext uri="{FF2B5EF4-FFF2-40B4-BE49-F238E27FC236}">
                <a16:creationId xmlns:a16="http://schemas.microsoft.com/office/drawing/2014/main" id="{9A99C13E-78A4-09FE-303C-55A04786C5A0}"/>
              </a:ext>
            </a:extLst>
          </p:cNvPr>
          <p:cNvSpPr/>
          <p:nvPr/>
        </p:nvSpPr>
        <p:spPr>
          <a:xfrm>
            <a:off x="5862084" y="3977875"/>
            <a:ext cx="233916" cy="1780954"/>
          </a:xfrm>
          <a:prstGeom prst="rightBrace">
            <a:avLst>
              <a:gd name="adj1" fmla="val 6353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a:cs typeface="Helvetica" panose="020B0604020202020204"/>
            </a:endParaRPr>
          </a:p>
        </p:txBody>
      </p:sp>
      <p:grpSp>
        <p:nvGrpSpPr>
          <p:cNvPr id="12" name="Group 11">
            <a:extLst>
              <a:ext uri="{FF2B5EF4-FFF2-40B4-BE49-F238E27FC236}">
                <a16:creationId xmlns:a16="http://schemas.microsoft.com/office/drawing/2014/main" id="{ABB72B22-7463-9F87-DDF9-50CAE2B90FE0}"/>
              </a:ext>
            </a:extLst>
          </p:cNvPr>
          <p:cNvGrpSpPr/>
          <p:nvPr/>
        </p:nvGrpSpPr>
        <p:grpSpPr>
          <a:xfrm>
            <a:off x="6096000" y="4622180"/>
            <a:ext cx="766711" cy="440474"/>
            <a:chOff x="3716079" y="4622180"/>
            <a:chExt cx="766711" cy="440474"/>
          </a:xfrm>
        </p:grpSpPr>
        <p:sp>
          <p:nvSpPr>
            <p:cNvPr id="13" name="Rectangle: Rounded Corners 12">
              <a:extLst>
                <a:ext uri="{FF2B5EF4-FFF2-40B4-BE49-F238E27FC236}">
                  <a16:creationId xmlns:a16="http://schemas.microsoft.com/office/drawing/2014/main" id="{BEE5C267-3583-5C75-8DC3-77B29F87763A}"/>
                </a:ext>
              </a:extLst>
            </p:cNvPr>
            <p:cNvSpPr/>
            <p:nvPr/>
          </p:nvSpPr>
          <p:spPr>
            <a:xfrm>
              <a:off x="3716079" y="4622180"/>
              <a:ext cx="766711" cy="44047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71ED748-46BF-EE61-F861-26911F2458D6}"/>
                </a:ext>
              </a:extLst>
            </p:cNvPr>
            <p:cNvSpPr txBox="1"/>
            <p:nvPr/>
          </p:nvSpPr>
          <p:spPr>
            <a:xfrm>
              <a:off x="3771299" y="4657751"/>
              <a:ext cx="656270" cy="369332"/>
            </a:xfrm>
            <a:prstGeom prst="rect">
              <a:avLst/>
            </a:prstGeom>
            <a:noFill/>
          </p:spPr>
          <p:txBody>
            <a:bodyPr wrap="square" rtlCol="0">
              <a:spAutoFit/>
            </a:bodyPr>
            <a:lstStyle/>
            <a:p>
              <a:r>
                <a:rPr lang="en-US" b="1">
                  <a:solidFill>
                    <a:srgbClr val="A343FF"/>
                  </a:solidFill>
                  <a:latin typeface="Helvetica" panose="020B0403020202020204"/>
                  <a:cs typeface="Helvetica" panose="020B0403020202020204"/>
                </a:rPr>
                <a:t>63%</a:t>
              </a:r>
            </a:p>
          </p:txBody>
        </p:sp>
      </p:grpSp>
      <p:sp>
        <p:nvSpPr>
          <p:cNvPr id="18" name="Right Brace 17">
            <a:extLst>
              <a:ext uri="{FF2B5EF4-FFF2-40B4-BE49-F238E27FC236}">
                <a16:creationId xmlns:a16="http://schemas.microsoft.com/office/drawing/2014/main" id="{907CBAA2-77D0-544A-0EE7-B445F2D9BA98}"/>
              </a:ext>
            </a:extLst>
          </p:cNvPr>
          <p:cNvSpPr/>
          <p:nvPr/>
        </p:nvSpPr>
        <p:spPr>
          <a:xfrm>
            <a:off x="8242007" y="3982696"/>
            <a:ext cx="233916" cy="1780954"/>
          </a:xfrm>
          <a:prstGeom prst="rightBrace">
            <a:avLst>
              <a:gd name="adj1" fmla="val 6353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a:cs typeface="Helvetica" panose="020B0604020202020204"/>
            </a:endParaRPr>
          </a:p>
        </p:txBody>
      </p:sp>
      <p:grpSp>
        <p:nvGrpSpPr>
          <p:cNvPr id="19" name="Group 18">
            <a:extLst>
              <a:ext uri="{FF2B5EF4-FFF2-40B4-BE49-F238E27FC236}">
                <a16:creationId xmlns:a16="http://schemas.microsoft.com/office/drawing/2014/main" id="{05CC130B-921A-EF63-3691-973149E881FC}"/>
              </a:ext>
            </a:extLst>
          </p:cNvPr>
          <p:cNvGrpSpPr/>
          <p:nvPr/>
        </p:nvGrpSpPr>
        <p:grpSpPr>
          <a:xfrm>
            <a:off x="8475923" y="4654881"/>
            <a:ext cx="766711" cy="440474"/>
            <a:chOff x="3716079" y="4622180"/>
            <a:chExt cx="766711" cy="440474"/>
          </a:xfrm>
        </p:grpSpPr>
        <p:sp>
          <p:nvSpPr>
            <p:cNvPr id="20" name="Rectangle: Rounded Corners 19">
              <a:extLst>
                <a:ext uri="{FF2B5EF4-FFF2-40B4-BE49-F238E27FC236}">
                  <a16:creationId xmlns:a16="http://schemas.microsoft.com/office/drawing/2014/main" id="{B84FBF28-49A7-8A0A-4E3E-69C41DFC8BB5}"/>
                </a:ext>
              </a:extLst>
            </p:cNvPr>
            <p:cNvSpPr/>
            <p:nvPr/>
          </p:nvSpPr>
          <p:spPr>
            <a:xfrm>
              <a:off x="3716079" y="4622180"/>
              <a:ext cx="766711" cy="44047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A27DE77-D92C-EA92-8827-23D1B49D28B9}"/>
                </a:ext>
              </a:extLst>
            </p:cNvPr>
            <p:cNvSpPr txBox="1"/>
            <p:nvPr/>
          </p:nvSpPr>
          <p:spPr>
            <a:xfrm>
              <a:off x="3771299" y="4657751"/>
              <a:ext cx="656270" cy="369332"/>
            </a:xfrm>
            <a:prstGeom prst="rect">
              <a:avLst/>
            </a:prstGeom>
            <a:noFill/>
          </p:spPr>
          <p:txBody>
            <a:bodyPr wrap="square" rtlCol="0">
              <a:spAutoFit/>
            </a:bodyPr>
            <a:lstStyle/>
            <a:p>
              <a:r>
                <a:rPr lang="en-US" b="1">
                  <a:solidFill>
                    <a:srgbClr val="A343FF"/>
                  </a:solidFill>
                  <a:latin typeface="Helvetica" panose="020B0403020202020204"/>
                  <a:cs typeface="Helvetica" panose="020B0403020202020204"/>
                </a:rPr>
                <a:t>61%</a:t>
              </a:r>
            </a:p>
          </p:txBody>
        </p:sp>
      </p:grpSp>
      <p:sp>
        <p:nvSpPr>
          <p:cNvPr id="22" name="Right Brace 21">
            <a:extLst>
              <a:ext uri="{FF2B5EF4-FFF2-40B4-BE49-F238E27FC236}">
                <a16:creationId xmlns:a16="http://schemas.microsoft.com/office/drawing/2014/main" id="{84A4D780-DF9A-81A1-F234-196DBB88C39F}"/>
              </a:ext>
            </a:extLst>
          </p:cNvPr>
          <p:cNvSpPr/>
          <p:nvPr/>
        </p:nvSpPr>
        <p:spPr>
          <a:xfrm>
            <a:off x="10546684" y="3966723"/>
            <a:ext cx="233916" cy="1780954"/>
          </a:xfrm>
          <a:prstGeom prst="rightBrace">
            <a:avLst>
              <a:gd name="adj1" fmla="val 63531"/>
              <a:gd name="adj2" fmla="val 50000"/>
            </a:avLst>
          </a:prstGeom>
          <a:ln>
            <a:solidFill>
              <a:srgbClr val="1B14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a:cs typeface="Helvetica" panose="020B0604020202020204"/>
            </a:endParaRPr>
          </a:p>
        </p:txBody>
      </p:sp>
      <p:grpSp>
        <p:nvGrpSpPr>
          <p:cNvPr id="23" name="Group 22">
            <a:extLst>
              <a:ext uri="{FF2B5EF4-FFF2-40B4-BE49-F238E27FC236}">
                <a16:creationId xmlns:a16="http://schemas.microsoft.com/office/drawing/2014/main" id="{6C0C5288-0EFD-3C5B-DE73-D04413F0C6E5}"/>
              </a:ext>
            </a:extLst>
          </p:cNvPr>
          <p:cNvGrpSpPr/>
          <p:nvPr/>
        </p:nvGrpSpPr>
        <p:grpSpPr>
          <a:xfrm>
            <a:off x="10780600" y="4638908"/>
            <a:ext cx="766711" cy="440474"/>
            <a:chOff x="3716079" y="4622180"/>
            <a:chExt cx="766711" cy="440474"/>
          </a:xfrm>
        </p:grpSpPr>
        <p:sp>
          <p:nvSpPr>
            <p:cNvPr id="24" name="Rectangle: Rounded Corners 23">
              <a:extLst>
                <a:ext uri="{FF2B5EF4-FFF2-40B4-BE49-F238E27FC236}">
                  <a16:creationId xmlns:a16="http://schemas.microsoft.com/office/drawing/2014/main" id="{CD1BA139-B261-8EEF-C0D5-1484145BA4D9}"/>
                </a:ext>
              </a:extLst>
            </p:cNvPr>
            <p:cNvSpPr/>
            <p:nvPr/>
          </p:nvSpPr>
          <p:spPr>
            <a:xfrm>
              <a:off x="3716079" y="4622180"/>
              <a:ext cx="766711" cy="440474"/>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398A20F-CC04-48D6-E9CC-566A2BFA10E5}"/>
                </a:ext>
              </a:extLst>
            </p:cNvPr>
            <p:cNvSpPr txBox="1"/>
            <p:nvPr/>
          </p:nvSpPr>
          <p:spPr>
            <a:xfrm>
              <a:off x="3771299" y="4657751"/>
              <a:ext cx="656270" cy="369332"/>
            </a:xfrm>
            <a:prstGeom prst="rect">
              <a:avLst/>
            </a:prstGeom>
            <a:noFill/>
          </p:spPr>
          <p:txBody>
            <a:bodyPr wrap="square" rtlCol="0">
              <a:spAutoFit/>
            </a:bodyPr>
            <a:lstStyle/>
            <a:p>
              <a:r>
                <a:rPr lang="en-US" b="1">
                  <a:solidFill>
                    <a:srgbClr val="A343FF"/>
                  </a:solidFill>
                  <a:latin typeface="Helvetica" panose="020B0403020202020204"/>
                  <a:cs typeface="Helvetica" panose="020B0403020202020204"/>
                </a:rPr>
                <a:t>63%</a:t>
              </a:r>
            </a:p>
          </p:txBody>
        </p:sp>
      </p:grpSp>
    </p:spTree>
    <p:extLst>
      <p:ext uri="{BB962C8B-B14F-4D97-AF65-F5344CB8AC3E}">
        <p14:creationId xmlns:p14="http://schemas.microsoft.com/office/powerpoint/2010/main" val="57906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2548FC-DDC7-5C7F-8BDB-3F3CD7CCA0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pic>
        <p:nvPicPr>
          <p:cNvPr id="20" name="Picture 19">
            <a:extLst>
              <a:ext uri="{FF2B5EF4-FFF2-40B4-BE49-F238E27FC236}">
                <a16:creationId xmlns:a16="http://schemas.microsoft.com/office/drawing/2014/main" id="{83B3379D-83C8-2885-4E79-EF4BF92C28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23210" y="1"/>
            <a:ext cx="3768790" cy="2194560"/>
          </a:xfrm>
          <a:prstGeom prst="rect">
            <a:avLst/>
          </a:prstGeom>
        </p:spPr>
      </p:pic>
      <p:grpSp>
        <p:nvGrpSpPr>
          <p:cNvPr id="40" name="Group 39">
            <a:extLst>
              <a:ext uri="{FF2B5EF4-FFF2-40B4-BE49-F238E27FC236}">
                <a16:creationId xmlns:a16="http://schemas.microsoft.com/office/drawing/2014/main" id="{7B146417-3A42-4BC1-8172-E26106665BDB}"/>
              </a:ext>
            </a:extLst>
          </p:cNvPr>
          <p:cNvGrpSpPr/>
          <p:nvPr/>
        </p:nvGrpSpPr>
        <p:grpSpPr>
          <a:xfrm>
            <a:off x="1197422" y="2116484"/>
            <a:ext cx="9444738" cy="2725242"/>
            <a:chOff x="2726100" y="1659890"/>
            <a:chExt cx="8307794" cy="3297545"/>
          </a:xfrm>
        </p:grpSpPr>
        <p:sp>
          <p:nvSpPr>
            <p:cNvPr id="41" name="Speech Bubble: Rectangle 40">
              <a:extLst>
                <a:ext uri="{FF2B5EF4-FFF2-40B4-BE49-F238E27FC236}">
                  <a16:creationId xmlns:a16="http://schemas.microsoft.com/office/drawing/2014/main" id="{811FC3E0-9FD1-4B00-BC70-E13698D7C6F1}"/>
                </a:ext>
              </a:extLst>
            </p:cNvPr>
            <p:cNvSpPr/>
            <p:nvPr/>
          </p:nvSpPr>
          <p:spPr>
            <a:xfrm>
              <a:off x="2726100" y="1659890"/>
              <a:ext cx="8307794" cy="3297545"/>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D8F0AEF1-89D6-4008-A26D-954198072C0E}"/>
                </a:ext>
              </a:extLst>
            </p:cNvPr>
            <p:cNvSpPr/>
            <p:nvPr/>
          </p:nvSpPr>
          <p:spPr>
            <a:xfrm>
              <a:off x="2803140" y="1881807"/>
              <a:ext cx="8153715" cy="286755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“Overall, the economy has shown </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continued momentum so far in 2025</a:t>
              </a: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 bolstered by low unemployment and real wage gains — however, </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significant policy uncertainty</a:t>
              </a: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is weighing on consumer and business confidence.”</a:t>
              </a:r>
            </a:p>
          </p:txBody>
        </p:sp>
      </p:grpSp>
      <p:sp>
        <p:nvSpPr>
          <p:cNvPr id="44" name="Rectangle 43">
            <a:extLst>
              <a:ext uri="{FF2B5EF4-FFF2-40B4-BE49-F238E27FC236}">
                <a16:creationId xmlns:a16="http://schemas.microsoft.com/office/drawing/2014/main" id="{CBF5CF3F-5006-499F-A465-F6611C56541B}"/>
              </a:ext>
            </a:extLst>
          </p:cNvPr>
          <p:cNvSpPr/>
          <p:nvPr/>
        </p:nvSpPr>
        <p:spPr>
          <a:xfrm>
            <a:off x="2525247" y="5299404"/>
            <a:ext cx="8029331" cy="553998"/>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Matthew Shay, President and CEO, </a:t>
            </a:r>
            <a:r>
              <a:rPr kumimoji="0" lang="en-US" sz="1800" b="1" i="1"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National Retail Federation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NRF Press Release, 4/2/2025</a:t>
            </a:r>
          </a:p>
        </p:txBody>
      </p:sp>
      <p:sp>
        <p:nvSpPr>
          <p:cNvPr id="3" name="TextBox 2">
            <a:extLst>
              <a:ext uri="{FF2B5EF4-FFF2-40B4-BE49-F238E27FC236}">
                <a16:creationId xmlns:a16="http://schemas.microsoft.com/office/drawing/2014/main" id="{9A73D8D4-F64C-A197-6EB4-662E65CA2AF4}"/>
              </a:ext>
            </a:extLst>
          </p:cNvPr>
          <p:cNvSpPr txBox="1"/>
          <p:nvPr/>
        </p:nvSpPr>
        <p:spPr>
          <a:xfrm>
            <a:off x="294929" y="435126"/>
            <a:ext cx="9444737"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Although demand is healthy, marketers should focus on building brand value and trust in cautious consumers</a:t>
            </a:r>
            <a:endParaRPr kumimoji="0" lang="en-US" sz="2600" b="1"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1F1023B-9F28-87D8-96ED-30CB0416F29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889F10DB-B205-65A0-9820-E2AC2641492D}"/>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70801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AB85A-6B32-D213-94E4-E77FBE48719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119DC0F-B4DC-DC21-A47D-69DD3400D3DC}"/>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E2E148FE-7CB3-F9AF-13B1-110283AB8A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A7C27FAE-222D-2811-C0D8-91D46CE288E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BB3E5B8D-359E-B5C3-1869-05FA08568E32}"/>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78CC302C-D951-6CE8-2895-205872E6F74C}"/>
              </a:ext>
            </a:extLst>
          </p:cNvPr>
          <p:cNvSpPr/>
          <p:nvPr/>
        </p:nvSpPr>
        <p:spPr>
          <a:xfrm>
            <a:off x="239234" y="410371"/>
            <a:ext cx="1195276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Policy pressures are slowing overall retail sales growth, making it even more important for brands to compete on value and differentiation</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B1B7A2D2-E66E-C8E4-B1AB-813D92B99C1E}"/>
              </a:ext>
            </a:extLst>
          </p:cNvPr>
          <p:cNvSpPr txBox="1"/>
          <p:nvPr/>
        </p:nvSpPr>
        <p:spPr>
          <a:xfrm>
            <a:off x="483207" y="6199190"/>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EMARKETER,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Holiday Shopping 2025</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May 2025. </a:t>
            </a:r>
            <a:r>
              <a:rPr lang="en-US" sz="800">
                <a:solidFill>
                  <a:srgbClr val="1B1464"/>
                </a:solidFill>
                <a:latin typeface="Helvetica" panose="020B0403020202020204" pitchFamily="34" charset="0"/>
              </a:rPr>
              <a:t>Note: sales are for Nov and Dec of each year; excludes travel and event tickets, payments such as bill pay, taxes or money transfers, food services and drinking place sales, gambling and other vice goods sales. </a:t>
            </a:r>
            <a:endPar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6" name="Chart 5">
            <a:extLst>
              <a:ext uri="{FF2B5EF4-FFF2-40B4-BE49-F238E27FC236}">
                <a16:creationId xmlns:a16="http://schemas.microsoft.com/office/drawing/2014/main" id="{989DF4B4-1355-D6C4-2670-8A4CB544D0DC}"/>
              </a:ext>
            </a:extLst>
          </p:cNvPr>
          <p:cNvGraphicFramePr/>
          <p:nvPr>
            <p:extLst>
              <p:ext uri="{D42A27DB-BD31-4B8C-83A1-F6EECF244321}">
                <p14:modId xmlns:p14="http://schemas.microsoft.com/office/powerpoint/2010/main" val="2850372781"/>
              </p:ext>
            </p:extLst>
          </p:nvPr>
        </p:nvGraphicFramePr>
        <p:xfrm>
          <a:off x="667519" y="2110808"/>
          <a:ext cx="10906831" cy="378516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567B9C75-AF71-64C9-1CD6-E4904C9F36D3}"/>
              </a:ext>
            </a:extLst>
          </p:cNvPr>
          <p:cNvSpPr txBox="1"/>
          <p:nvPr/>
        </p:nvSpPr>
        <p:spPr>
          <a:xfrm>
            <a:off x="1406542" y="5904041"/>
            <a:ext cx="920470" cy="307777"/>
          </a:xfrm>
          <a:prstGeom prst="rect">
            <a:avLst/>
          </a:prstGeom>
          <a:solidFill>
            <a:schemeClr val="bg1"/>
          </a:solidFill>
          <a:ln>
            <a:solidFill>
              <a:srgbClr val="00BFF2"/>
            </a:solidFill>
          </a:ln>
        </p:spPr>
        <p:txBody>
          <a:bodyPr wrap="square" rtlCol="0">
            <a:spAutoFit/>
          </a:bodyPr>
          <a:lstStyle/>
          <a:p>
            <a:pPr algn="ctr"/>
            <a:r>
              <a:rPr lang="en-US" sz="1400" b="1">
                <a:solidFill>
                  <a:srgbClr val="1B1464"/>
                </a:solidFill>
                <a:latin typeface="Helvetica" pitchFamily="2" charset="0"/>
              </a:rPr>
              <a:t>+14.4%</a:t>
            </a:r>
          </a:p>
        </p:txBody>
      </p:sp>
      <p:sp>
        <p:nvSpPr>
          <p:cNvPr id="9" name="TextBox 8">
            <a:extLst>
              <a:ext uri="{FF2B5EF4-FFF2-40B4-BE49-F238E27FC236}">
                <a16:creationId xmlns:a16="http://schemas.microsoft.com/office/drawing/2014/main" id="{8A62B9D8-92A1-6B75-2B5C-40486622F111}"/>
              </a:ext>
            </a:extLst>
          </p:cNvPr>
          <p:cNvSpPr txBox="1"/>
          <p:nvPr/>
        </p:nvSpPr>
        <p:spPr>
          <a:xfrm>
            <a:off x="3580701" y="5904041"/>
            <a:ext cx="836791" cy="307777"/>
          </a:xfrm>
          <a:prstGeom prst="rect">
            <a:avLst/>
          </a:prstGeom>
          <a:solidFill>
            <a:schemeClr val="bg1"/>
          </a:solidFill>
          <a:ln>
            <a:solidFill>
              <a:srgbClr val="00BFF2"/>
            </a:solidFill>
          </a:ln>
        </p:spPr>
        <p:txBody>
          <a:bodyPr wrap="square" rtlCol="0">
            <a:spAutoFit/>
          </a:bodyPr>
          <a:lstStyle/>
          <a:p>
            <a:pPr algn="ctr"/>
            <a:r>
              <a:rPr lang="en-US" sz="1400" b="1">
                <a:solidFill>
                  <a:srgbClr val="1B1464"/>
                </a:solidFill>
                <a:latin typeface="Helvetica" pitchFamily="2" charset="0"/>
              </a:rPr>
              <a:t>+4.2%</a:t>
            </a:r>
          </a:p>
        </p:txBody>
      </p:sp>
      <p:sp>
        <p:nvSpPr>
          <p:cNvPr id="13" name="TextBox 12">
            <a:extLst>
              <a:ext uri="{FF2B5EF4-FFF2-40B4-BE49-F238E27FC236}">
                <a16:creationId xmlns:a16="http://schemas.microsoft.com/office/drawing/2014/main" id="{FF681C7A-284F-E7F0-59A9-1540C7916284}"/>
              </a:ext>
            </a:extLst>
          </p:cNvPr>
          <p:cNvSpPr txBox="1"/>
          <p:nvPr/>
        </p:nvSpPr>
        <p:spPr>
          <a:xfrm>
            <a:off x="5687620" y="5904041"/>
            <a:ext cx="836791" cy="307777"/>
          </a:xfrm>
          <a:prstGeom prst="rect">
            <a:avLst/>
          </a:prstGeom>
          <a:solidFill>
            <a:schemeClr val="bg1"/>
          </a:solidFill>
          <a:ln>
            <a:solidFill>
              <a:srgbClr val="00BFF2"/>
            </a:solidFill>
          </a:ln>
        </p:spPr>
        <p:txBody>
          <a:bodyPr wrap="square" rtlCol="0">
            <a:spAutoFit/>
          </a:bodyPr>
          <a:lstStyle/>
          <a:p>
            <a:pPr algn="ctr"/>
            <a:r>
              <a:rPr lang="en-US" sz="1400" b="1">
                <a:solidFill>
                  <a:srgbClr val="1B1464"/>
                </a:solidFill>
                <a:latin typeface="Helvetica" pitchFamily="2" charset="0"/>
              </a:rPr>
              <a:t>+3.2%</a:t>
            </a:r>
          </a:p>
        </p:txBody>
      </p:sp>
      <p:sp>
        <p:nvSpPr>
          <p:cNvPr id="17" name="TextBox 16">
            <a:extLst>
              <a:ext uri="{FF2B5EF4-FFF2-40B4-BE49-F238E27FC236}">
                <a16:creationId xmlns:a16="http://schemas.microsoft.com/office/drawing/2014/main" id="{79797940-8E4F-6425-BEC8-AE55318B7D68}"/>
              </a:ext>
            </a:extLst>
          </p:cNvPr>
          <p:cNvSpPr txBox="1"/>
          <p:nvPr/>
        </p:nvSpPr>
        <p:spPr>
          <a:xfrm>
            <a:off x="7823904" y="5904041"/>
            <a:ext cx="836791" cy="307777"/>
          </a:xfrm>
          <a:prstGeom prst="rect">
            <a:avLst/>
          </a:prstGeom>
          <a:solidFill>
            <a:schemeClr val="bg1"/>
          </a:solidFill>
          <a:ln>
            <a:solidFill>
              <a:srgbClr val="00BFF2"/>
            </a:solidFill>
          </a:ln>
        </p:spPr>
        <p:txBody>
          <a:bodyPr wrap="square" rtlCol="0">
            <a:spAutoFit/>
          </a:bodyPr>
          <a:lstStyle/>
          <a:p>
            <a:pPr algn="ctr"/>
            <a:r>
              <a:rPr lang="en-US" sz="1400" b="1">
                <a:solidFill>
                  <a:srgbClr val="1B1464"/>
                </a:solidFill>
                <a:latin typeface="Helvetica" pitchFamily="2" charset="0"/>
              </a:rPr>
              <a:t>+4.3%</a:t>
            </a:r>
          </a:p>
        </p:txBody>
      </p:sp>
      <p:sp>
        <p:nvSpPr>
          <p:cNvPr id="18" name="TextBox 17">
            <a:extLst>
              <a:ext uri="{FF2B5EF4-FFF2-40B4-BE49-F238E27FC236}">
                <a16:creationId xmlns:a16="http://schemas.microsoft.com/office/drawing/2014/main" id="{9744D89B-20BF-44A0-63C8-09CD5959E6FE}"/>
              </a:ext>
            </a:extLst>
          </p:cNvPr>
          <p:cNvSpPr txBox="1"/>
          <p:nvPr/>
        </p:nvSpPr>
        <p:spPr>
          <a:xfrm>
            <a:off x="9958454" y="5904041"/>
            <a:ext cx="836791" cy="307777"/>
          </a:xfrm>
          <a:prstGeom prst="rect">
            <a:avLst/>
          </a:prstGeom>
          <a:solidFill>
            <a:schemeClr val="bg1"/>
          </a:solidFill>
          <a:ln>
            <a:solidFill>
              <a:srgbClr val="00BFF2"/>
            </a:solidFill>
          </a:ln>
        </p:spPr>
        <p:txBody>
          <a:bodyPr wrap="square" rtlCol="0">
            <a:spAutoFit/>
          </a:bodyPr>
          <a:lstStyle/>
          <a:p>
            <a:pPr algn="ctr"/>
            <a:r>
              <a:rPr lang="en-US" sz="1400" b="1">
                <a:solidFill>
                  <a:srgbClr val="1B1464"/>
                </a:solidFill>
                <a:latin typeface="Helvetica" pitchFamily="2" charset="0"/>
              </a:rPr>
              <a:t>+1.2%</a:t>
            </a:r>
          </a:p>
        </p:txBody>
      </p:sp>
      <p:sp>
        <p:nvSpPr>
          <p:cNvPr id="19" name="Rectangle 18">
            <a:extLst>
              <a:ext uri="{FF2B5EF4-FFF2-40B4-BE49-F238E27FC236}">
                <a16:creationId xmlns:a16="http://schemas.microsoft.com/office/drawing/2014/main" id="{DA5AD248-CB80-14A8-E9B8-77AB149F21BC}"/>
              </a:ext>
            </a:extLst>
          </p:cNvPr>
          <p:cNvSpPr/>
          <p:nvPr/>
        </p:nvSpPr>
        <p:spPr>
          <a:xfrm>
            <a:off x="140218" y="5904041"/>
            <a:ext cx="1119793" cy="303571"/>
          </a:xfrm>
          <a:prstGeom prst="rect">
            <a:avLst/>
          </a:prstGeom>
          <a:solidFill>
            <a:srgbClr val="FFFFFF"/>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1B1464"/>
                </a:solidFill>
                <a:latin typeface="Helvetica" pitchFamily="2" charset="0"/>
              </a:rPr>
              <a:t>% change</a:t>
            </a:r>
          </a:p>
        </p:txBody>
      </p:sp>
      <p:sp>
        <p:nvSpPr>
          <p:cNvPr id="4" name="TextBox 3">
            <a:extLst>
              <a:ext uri="{FF2B5EF4-FFF2-40B4-BE49-F238E27FC236}">
                <a16:creationId xmlns:a16="http://schemas.microsoft.com/office/drawing/2014/main" id="{F36732D5-679D-6614-A2BF-FEAD6C9CBD7A}"/>
              </a:ext>
            </a:extLst>
          </p:cNvPr>
          <p:cNvSpPr txBox="1"/>
          <p:nvPr/>
        </p:nvSpPr>
        <p:spPr>
          <a:xfrm>
            <a:off x="0" y="1740086"/>
            <a:ext cx="12192000" cy="553998"/>
          </a:xfrm>
          <a:prstGeom prst="rect">
            <a:avLst/>
          </a:prstGeom>
          <a:noFill/>
        </p:spPr>
        <p:txBody>
          <a:bodyPr wrap="square" rtlCol="0">
            <a:spAutoFit/>
          </a:bodyPr>
          <a:lstStyle/>
          <a:p>
            <a:pPr lvl="0" algn="ctr">
              <a:defRPr/>
            </a:pPr>
            <a:r>
              <a:rPr lang="en-US" sz="1600" b="1" u="sng" dirty="0">
                <a:solidFill>
                  <a:srgbClr val="1B1464"/>
                </a:solidFill>
                <a:latin typeface="Helvetica" panose="020B0604020202020204" pitchFamily="34" charset="0"/>
                <a:cs typeface="Helvetica" panose="020B0604020202020204" pitchFamily="34" charset="0"/>
              </a:rPr>
              <a:t>U.S. Holiday Season Retail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In trillions</a:t>
            </a:r>
          </a:p>
        </p:txBody>
      </p:sp>
    </p:spTree>
    <p:extLst>
      <p:ext uri="{BB962C8B-B14F-4D97-AF65-F5344CB8AC3E}">
        <p14:creationId xmlns:p14="http://schemas.microsoft.com/office/powerpoint/2010/main" val="57677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9F165-B39F-3D3E-CC85-C95A09EB7B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5198E06-F292-9883-E999-60ED2B2FB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4"/>
            <a:ext cx="12192000" cy="7098307"/>
          </a:xfrm>
          <a:prstGeom prst="rect">
            <a:avLst/>
          </a:prstGeom>
        </p:spPr>
      </p:pic>
      <p:cxnSp>
        <p:nvCxnSpPr>
          <p:cNvPr id="6" name="Straight Connector 5">
            <a:extLst>
              <a:ext uri="{FF2B5EF4-FFF2-40B4-BE49-F238E27FC236}">
                <a16:creationId xmlns:a16="http://schemas.microsoft.com/office/drawing/2014/main" id="{148607A7-9100-4149-56B8-9C54397EEAE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C2812CA8-342B-FAD4-96B8-16F767251CB6}"/>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Helvetica" pitchFamily="2" charset="0"/>
                <a:ea typeface="+mn-ea"/>
                <a:cs typeface="+mn-cs"/>
              </a:rPr>
              <a:t>2</a:t>
            </a:r>
          </a:p>
        </p:txBody>
      </p:sp>
      <p:sp>
        <p:nvSpPr>
          <p:cNvPr id="4" name="TextBox 3">
            <a:extLst>
              <a:ext uri="{FF2B5EF4-FFF2-40B4-BE49-F238E27FC236}">
                <a16:creationId xmlns:a16="http://schemas.microsoft.com/office/drawing/2014/main" id="{3F4D9919-E115-4F69-3B14-8B2E8FEEABA5}"/>
              </a:ext>
            </a:extLst>
          </p:cNvPr>
          <p:cNvSpPr txBox="1"/>
          <p:nvPr/>
        </p:nvSpPr>
        <p:spPr>
          <a:xfrm>
            <a:off x="382082" y="3434080"/>
            <a:ext cx="6933118" cy="1384995"/>
          </a:xfrm>
          <a:prstGeom prst="rect">
            <a:avLst/>
          </a:prstGeom>
          <a:noFill/>
        </p:spPr>
        <p:txBody>
          <a:bodyPr wrap="square" rtlCol="0">
            <a:spAutoFit/>
          </a:bodyPr>
          <a:lstStyle/>
          <a:p>
            <a:pPr lvl="0">
              <a:defRPr/>
            </a:pPr>
            <a:r>
              <a:rPr lang="en-US" sz="2800">
                <a:solidFill>
                  <a:prstClr val="white"/>
                </a:solidFill>
                <a:latin typeface="Helvetica" pitchFamily="2" charset="0"/>
              </a:rPr>
              <a:t>Consumers are committed to holiday traditions, creating reliable opportunities for brands despite economic uncertainty</a:t>
            </a:r>
            <a:endParaRPr lang="en-US" sz="2400">
              <a:solidFill>
                <a:prstClr val="white"/>
              </a:solidFill>
              <a:latin typeface="Helvetica" pitchFamily="2" charset="0"/>
            </a:endParaRPr>
          </a:p>
        </p:txBody>
      </p:sp>
    </p:spTree>
    <p:extLst>
      <p:ext uri="{BB962C8B-B14F-4D97-AF65-F5344CB8AC3E}">
        <p14:creationId xmlns:p14="http://schemas.microsoft.com/office/powerpoint/2010/main" val="27898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7443-854F-6F01-C4A2-E4F8E222E01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04F0D95-82A8-F5A2-ACA8-BA8F0EDD45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307BC78F-4C4F-5ECF-372E-A81BD24496B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E700BA2A-4DCC-ACBB-A68B-79D89A1C7D86}"/>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31D7E187-A478-E333-AA97-A7A6ADA66487}"/>
              </a:ext>
            </a:extLst>
          </p:cNvPr>
          <p:cNvSpPr/>
          <p:nvPr/>
        </p:nvSpPr>
        <p:spPr>
          <a:xfrm>
            <a:off x="287080" y="460795"/>
            <a:ext cx="118834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Amidst uncertainty, consumers continue to prioritize holiday traditions, making seasonal moments a reliable driver of engagement</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7009BA-8A55-5979-4C21-31ABAD9A491A}"/>
              </a:ext>
            </a:extLst>
          </p:cNvPr>
          <p:cNvSpPr/>
          <p:nvPr/>
        </p:nvSpPr>
        <p:spPr>
          <a:xfrm>
            <a:off x="440087" y="6294755"/>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Numerator, </a:t>
            </a:r>
            <a:r>
              <a:rPr kumimoji="0" lang="en-US" sz="800" b="0" i="1"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2025 U.S. Annual Holiday Preview</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January 2025.</a:t>
            </a:r>
          </a:p>
        </p:txBody>
      </p:sp>
      <p:sp>
        <p:nvSpPr>
          <p:cNvPr id="3" name="Rectangle 2">
            <a:extLst>
              <a:ext uri="{FF2B5EF4-FFF2-40B4-BE49-F238E27FC236}">
                <a16:creationId xmlns:a16="http://schemas.microsoft.com/office/drawing/2014/main" id="{CA122024-02BF-2D3A-B0B8-3879A851D9C0}"/>
              </a:ext>
            </a:extLst>
          </p:cNvPr>
          <p:cNvSpPr/>
          <p:nvPr/>
        </p:nvSpPr>
        <p:spPr>
          <a:xfrm>
            <a:off x="-21518" y="1709939"/>
            <a:ext cx="7644612" cy="424013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6B873BBD-A697-399A-3AED-5D5DA643A64B}"/>
              </a:ext>
            </a:extLst>
          </p:cNvPr>
          <p:cNvGraphicFramePr/>
          <p:nvPr>
            <p:extLst>
              <p:ext uri="{D42A27DB-BD31-4B8C-83A1-F6EECF244321}">
                <p14:modId xmlns:p14="http://schemas.microsoft.com/office/powerpoint/2010/main" val="2412659734"/>
              </p:ext>
            </p:extLst>
          </p:nvPr>
        </p:nvGraphicFramePr>
        <p:xfrm>
          <a:off x="18749" y="2716387"/>
          <a:ext cx="7644612" cy="305468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BEBC4FB-077D-CCF2-8A1E-57142363AB02}"/>
              </a:ext>
            </a:extLst>
          </p:cNvPr>
          <p:cNvSpPr txBox="1"/>
          <p:nvPr/>
        </p:nvSpPr>
        <p:spPr>
          <a:xfrm>
            <a:off x="328136" y="1879259"/>
            <a:ext cx="705352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Which of the following holidays do you think you’ll celebrate / observe this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 who are planning to celebrate</a:t>
            </a:r>
            <a:endParaRPr kumimoji="0" lang="en-US" sz="1200" b="0" i="0"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descr="A group of people holding props&#10;&#10;AI-generated content may be incorrect.">
            <a:extLst>
              <a:ext uri="{FF2B5EF4-FFF2-40B4-BE49-F238E27FC236}">
                <a16:creationId xmlns:a16="http://schemas.microsoft.com/office/drawing/2014/main" id="{A83A85EA-62AB-ECCA-ABED-95B17AC43442}"/>
              </a:ext>
            </a:extLst>
          </p:cNvPr>
          <p:cNvPicPr>
            <a:picLocks noChangeAspect="1"/>
          </p:cNvPicPr>
          <p:nvPr/>
        </p:nvPicPr>
        <p:blipFill>
          <a:blip r:embed="rId5" cstate="print">
            <a:extLst>
              <a:ext uri="{28A0092B-C50C-407E-A947-70E740481C1C}">
                <a14:useLocalDpi xmlns:a14="http://schemas.microsoft.com/office/drawing/2010/main"/>
              </a:ext>
            </a:extLst>
          </a:blip>
          <a:srcRect b="-74"/>
          <a:stretch>
            <a:fillRect/>
          </a:stretch>
        </p:blipFill>
        <p:spPr>
          <a:xfrm>
            <a:off x="7623094" y="1713055"/>
            <a:ext cx="4568906" cy="4237015"/>
          </a:xfrm>
          <a:prstGeom prst="rect">
            <a:avLst/>
          </a:prstGeom>
        </p:spPr>
      </p:pic>
    </p:spTree>
    <p:extLst>
      <p:ext uri="{BB962C8B-B14F-4D97-AF65-F5344CB8AC3E}">
        <p14:creationId xmlns:p14="http://schemas.microsoft.com/office/powerpoint/2010/main" val="308144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D11D9-4B1E-983F-9123-67C6A5669F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FEB7EA-7516-FC94-2097-12872EE2F1EA}"/>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2C5BB178-5182-0348-0698-0F1322CE92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DF4FCA9F-2940-B1A2-5F4D-1A985065B705}"/>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BE6447F3-7090-BE12-D05E-EC49A8622CF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CBE6DD2D-D31F-1E44-E36A-27BF1D3DF521}"/>
              </a:ext>
            </a:extLst>
          </p:cNvPr>
          <p:cNvSpPr/>
          <p:nvPr/>
        </p:nvSpPr>
        <p:spPr>
          <a:xfrm>
            <a:off x="202019" y="460795"/>
            <a:ext cx="119684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While consumers start planning for most holidays just two weeks ahead, </a:t>
            </a:r>
            <a:b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b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more than a third begin preparing for Christmas three months or earlier</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E12FCA04-C128-CC50-5E66-631B41142E9B}"/>
              </a:ext>
            </a:extLst>
          </p:cNvPr>
          <p:cNvGraphicFramePr/>
          <p:nvPr>
            <p:extLst>
              <p:ext uri="{D42A27DB-BD31-4B8C-83A1-F6EECF244321}">
                <p14:modId xmlns:p14="http://schemas.microsoft.com/office/powerpoint/2010/main" val="3339502504"/>
              </p:ext>
            </p:extLst>
          </p:nvPr>
        </p:nvGraphicFramePr>
        <p:xfrm>
          <a:off x="676056" y="2375085"/>
          <a:ext cx="10818368" cy="362493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79CA7A8-10CE-E9D8-4066-3C96B40BA5E1}"/>
              </a:ext>
            </a:extLst>
          </p:cNvPr>
          <p:cNvSpPr txBox="1"/>
          <p:nvPr/>
        </p:nvSpPr>
        <p:spPr>
          <a:xfrm>
            <a:off x="10759" y="1925427"/>
            <a:ext cx="1217048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far in advance do you typically start planning/preparing for [holiday]?’</a:t>
            </a:r>
          </a:p>
        </p:txBody>
      </p:sp>
      <p:sp>
        <p:nvSpPr>
          <p:cNvPr id="3" name="Rectangle 2">
            <a:extLst>
              <a:ext uri="{FF2B5EF4-FFF2-40B4-BE49-F238E27FC236}">
                <a16:creationId xmlns:a16="http://schemas.microsoft.com/office/drawing/2014/main" id="{E999EBBA-3296-3D0B-E4AF-0DAED7A81751}"/>
              </a:ext>
            </a:extLst>
          </p:cNvPr>
          <p:cNvSpPr/>
          <p:nvPr/>
        </p:nvSpPr>
        <p:spPr>
          <a:xfrm>
            <a:off x="440087" y="6294755"/>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Numerator, </a:t>
            </a:r>
            <a:r>
              <a:rPr kumimoji="0" lang="en-US" sz="800" b="0" i="1"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2025 U.S. Annual Holiday Preview</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January 2025.</a:t>
            </a:r>
          </a:p>
        </p:txBody>
      </p:sp>
    </p:spTree>
    <p:extLst>
      <p:ext uri="{BB962C8B-B14F-4D97-AF65-F5344CB8AC3E}">
        <p14:creationId xmlns:p14="http://schemas.microsoft.com/office/powerpoint/2010/main" val="1609978631"/>
      </p:ext>
    </p:extLst>
  </p:cSld>
  <p:clrMapOvr>
    <a:masterClrMapping/>
  </p:clrMapOvr>
</p:sld>
</file>

<file path=ppt/theme/theme1.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MarketCast 2023 PPT #1">
  <a:themeElements>
    <a:clrScheme name="MarketCast">
      <a:dk1>
        <a:srgbClr val="898C8D"/>
      </a:dk1>
      <a:lt1>
        <a:srgbClr val="FFFFFF"/>
      </a:lt1>
      <a:dk2>
        <a:srgbClr val="3CB5E6"/>
      </a:dk2>
      <a:lt2>
        <a:srgbClr val="000000"/>
      </a:lt2>
      <a:accent1>
        <a:srgbClr val="1C82AA"/>
      </a:accent1>
      <a:accent2>
        <a:srgbClr val="1D3557"/>
      </a:accent2>
      <a:accent3>
        <a:srgbClr val="3EC2C9"/>
      </a:accent3>
      <a:accent4>
        <a:srgbClr val="DE0079"/>
      </a:accent4>
      <a:accent5>
        <a:srgbClr val="4A0C50"/>
      </a:accent5>
      <a:accent6>
        <a:srgbClr val="FFBD2E"/>
      </a:accent6>
      <a:hlink>
        <a:srgbClr val="6DCFF6"/>
      </a:hlink>
      <a:folHlink>
        <a:srgbClr val="898C8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rtlCol="0" anchor="ctr"/>
      <a:lstStyle>
        <a:defPPr algn="ctr">
          <a:defRPr sz="1600" dirty="0" err="1" smtClean="0">
            <a:latin typeface="Century Gothic" panose="020B0502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0000"/>
          </a:lnSpc>
          <a:spcBef>
            <a:spcPts val="600"/>
          </a:spcBef>
          <a:defRPr dirty="0" err="1" smtClean="0">
            <a:solidFill>
              <a:schemeClr val="bg2"/>
            </a:solidFill>
          </a:defRPr>
        </a:defPPr>
      </a:lstStyle>
    </a:txDef>
  </a:objectDefaults>
  <a:extraClrSchemeLst/>
  <a:extLst>
    <a:ext uri="{05A4C25C-085E-4340-85A3-A5531E510DB2}">
      <thm15:themeFamily xmlns:thm15="http://schemas.microsoft.com/office/thememl/2012/main" name="MarketCast 2023 PPT #1" id="{5462CCD2-D713-A04F-BD13-BE70C98A9BB3}" vid="{3EF7F235-505A-A244-B6BD-0426990279A9}"/>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2F6B2D-7039-46EE-8240-00AD640312FC}">
  <ds:schemaRefs>
    <ds:schemaRef ds:uri="http://www.w3.org/XML/1998/namespace"/>
    <ds:schemaRef ds:uri="http://purl.org/dc/terms/"/>
    <ds:schemaRef ds:uri="9f6166fe-9f5b-43aa-b8a9-b4d7ad530bda"/>
    <ds:schemaRef ds:uri="a86b28e8-29a6-4ab8-af18-2a7f61acfad2"/>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15192D4-2D2A-417B-80F9-2C3DB7080D45}">
  <ds:schemaRefs>
    <ds:schemaRef ds:uri="http://schemas.microsoft.com/sharepoint/v3/contenttype/forms"/>
  </ds:schemaRefs>
</ds:datastoreItem>
</file>

<file path=customXml/itemProps3.xml><?xml version="1.0" encoding="utf-8"?>
<ds:datastoreItem xmlns:ds="http://schemas.openxmlformats.org/officeDocument/2006/customXml" ds:itemID="{16BB1161-71F4-4374-A558-90353AD7E895}"/>
</file>

<file path=docProps/app.xml><?xml version="1.0" encoding="utf-8"?>
<Properties xmlns="http://schemas.openxmlformats.org/officeDocument/2006/extended-properties" xmlns:vt="http://schemas.openxmlformats.org/officeDocument/2006/docPropsVTypes">
  <TotalTime>3</TotalTime>
  <Words>2836</Words>
  <Application>Microsoft Office PowerPoint</Application>
  <PresentationFormat>Widescreen</PresentationFormat>
  <Paragraphs>307</Paragraphs>
  <Slides>27</Slides>
  <Notes>20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27</vt:i4>
      </vt:variant>
    </vt:vector>
  </HeadingPairs>
  <TitlesOfParts>
    <vt:vector size="47" baseType="lpstr">
      <vt:lpstr>.AppleSystemUIFont</vt:lpstr>
      <vt:lpstr>Aptos</vt:lpstr>
      <vt:lpstr>Aptos Display</vt:lpstr>
      <vt:lpstr>Arial</vt:lpstr>
      <vt:lpstr>Calibri</vt:lpstr>
      <vt:lpstr>Calibri Light</vt:lpstr>
      <vt:lpstr>Century Gothic</vt:lpstr>
      <vt:lpstr>Helvetica</vt:lpstr>
      <vt:lpstr>Helvetica Bold</vt:lpstr>
      <vt:lpstr>Helvetica Light</vt:lpstr>
      <vt:lpstr>Helvetica normal</vt:lpstr>
      <vt:lpstr>Helvetica-Light</vt:lpstr>
      <vt:lpstr>Helvetica-Lightoblique</vt:lpstr>
      <vt:lpstr>Menlo-BoldItalic</vt:lpstr>
      <vt:lpstr>Wingdings</vt:lpstr>
      <vt:lpstr>1_Office Theme</vt:lpstr>
      <vt:lpstr>2_Office Theme</vt:lpstr>
      <vt:lpstr>Office Theme</vt:lpstr>
      <vt:lpstr>MarketCast 2023 PPT #1</vt:lpstr>
      <vt:lpstr>4_Office Theme</vt:lpstr>
      <vt:lpstr>Unwrapping the Holidays 5 Ways Multiscreen TV Brings Festive Cheer to Retailers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Vandegrift</dc:creator>
  <cp:lastModifiedBy>Karolina Guillen</cp:lastModifiedBy>
  <cp:revision>1</cp:revision>
  <dcterms:created xsi:type="dcterms:W3CDTF">2025-02-20T21:01:15Z</dcterms:created>
  <dcterms:modified xsi:type="dcterms:W3CDTF">2025-09-29T18:57:21Z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