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  <p:sldMasterId id="2147483684" r:id="rId7"/>
  </p:sldMasterIdLst>
  <p:notesMasterIdLst>
    <p:notesMasterId r:id="rId64"/>
  </p:notesMasterIdLst>
  <p:sldIdLst>
    <p:sldId id="2147474516" r:id="rId8"/>
    <p:sldId id="2147474515" r:id="rId9"/>
    <p:sldId id="2147474482" r:id="rId10"/>
    <p:sldId id="2147474403" r:id="rId11"/>
    <p:sldId id="2147474411" r:id="rId12"/>
    <p:sldId id="2147474415" r:id="rId13"/>
    <p:sldId id="2147474416" r:id="rId14"/>
    <p:sldId id="2147474461" r:id="rId15"/>
    <p:sldId id="2147474417" r:id="rId16"/>
    <p:sldId id="2147474412" r:id="rId17"/>
    <p:sldId id="2147474418" r:id="rId18"/>
    <p:sldId id="2147474404" r:id="rId19"/>
    <p:sldId id="2147474413" r:id="rId20"/>
    <p:sldId id="2147474405" r:id="rId21"/>
    <p:sldId id="2147474406" r:id="rId22"/>
    <p:sldId id="2147474407" r:id="rId23"/>
    <p:sldId id="2147474408" r:id="rId24"/>
    <p:sldId id="2147474377" r:id="rId25"/>
    <p:sldId id="2147474378" r:id="rId26"/>
    <p:sldId id="2147474379" r:id="rId27"/>
    <p:sldId id="2147474380" r:id="rId28"/>
    <p:sldId id="2147474381" r:id="rId29"/>
    <p:sldId id="2147474398" r:id="rId30"/>
    <p:sldId id="2147474399" r:id="rId31"/>
    <p:sldId id="2147474400" r:id="rId32"/>
    <p:sldId id="2147474402" r:id="rId33"/>
    <p:sldId id="2147474401" r:id="rId34"/>
    <p:sldId id="2147474410" r:id="rId35"/>
    <p:sldId id="2147474409" r:id="rId36"/>
    <p:sldId id="2147474421" r:id="rId37"/>
    <p:sldId id="2147474422" r:id="rId38"/>
    <p:sldId id="2147474423" r:id="rId39"/>
    <p:sldId id="2147474414" r:id="rId40"/>
    <p:sldId id="2147474419" r:id="rId41"/>
    <p:sldId id="2147474420" r:id="rId42"/>
    <p:sldId id="2147474424" r:id="rId43"/>
    <p:sldId id="2147474508" r:id="rId44"/>
    <p:sldId id="2147474382" r:id="rId45"/>
    <p:sldId id="2147474383" r:id="rId46"/>
    <p:sldId id="2147474514" r:id="rId47"/>
    <p:sldId id="2147474384" r:id="rId48"/>
    <p:sldId id="2147474385" r:id="rId49"/>
    <p:sldId id="2147474386" r:id="rId50"/>
    <p:sldId id="2147474387" r:id="rId51"/>
    <p:sldId id="2147474388" r:id="rId52"/>
    <p:sldId id="2147474389" r:id="rId53"/>
    <p:sldId id="2147474390" r:id="rId54"/>
    <p:sldId id="2147474391" r:id="rId55"/>
    <p:sldId id="2147474392" r:id="rId56"/>
    <p:sldId id="2147474425" r:id="rId57"/>
    <p:sldId id="2147474394" r:id="rId58"/>
    <p:sldId id="2147474397" r:id="rId59"/>
    <p:sldId id="2147474426" r:id="rId60"/>
    <p:sldId id="2147474396" r:id="rId61"/>
    <p:sldId id="2147474395" r:id="rId62"/>
    <p:sldId id="2146846416" r:id="rId63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KG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MD" userId="S::leahm@thevab.com::d5b2ae9e-9213-4442-b7df-4db8cbe51e5d" providerId="AD"/>
  <p188:author id="{FCE3F7EB-DC72-F237-D662-44918D558BC7}" name="Benjamin Vandegrift" initials="BV" userId="S::benjaminv@thevab.com::2e5c2a8a-c606-4888-a2a6-2a14dfaa97ab" providerId="AD"/>
  <p188:author id="{527024F3-C96B-9CF3-6EAC-D6D37E0457B4}" name="Tiffany Chen" initials="TC" userId="S::TiffanyC@thevab.com::ea71b786-69e5-404e-adf4-424aaa1fbc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BEA4"/>
    <a:srgbClr val="1B1464"/>
    <a:srgbClr val="00C0F3"/>
    <a:srgbClr val="E2E8F0"/>
    <a:srgbClr val="ACBDCE"/>
    <a:srgbClr val="ED3C8D"/>
    <a:srgbClr val="FFE600"/>
    <a:srgbClr val="00BFF2"/>
    <a:srgbClr val="FF99CC"/>
    <a:srgbClr val="A34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8EDF17-D1CB-4E1D-9599-2020460FBF8E}" v="9" dt="2025-12-14T18:40:32.718"/>
    <p1510:client id="{CE5015B2-C156-4366-A933-4F9B2CBAFD1D}" v="3" dt="2025-12-14T23:16:13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71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66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4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notesMaster" Target="notesMasters/notesMaster1.xml"/><Relationship Id="rId69" Type="http://schemas.microsoft.com/office/2016/11/relationships/changesInfo" Target="changesInfos/changesInfo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theme" Target="theme/theme1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 Kiely" userId="768be38e-2fb5-40ce-925d-bd8e9d9e3c31" providerId="ADAL" clId="{7229EA02-EDFD-48CA-88A7-C4F572612F10}"/>
    <pc:docChg chg="undo custSel modSld">
      <pc:chgData name="Reed Kiely" userId="768be38e-2fb5-40ce-925d-bd8e9d9e3c31" providerId="ADAL" clId="{7229EA02-EDFD-48CA-88A7-C4F572612F10}" dt="2025-12-14T23:16:13.843" v="10"/>
      <pc:docMkLst>
        <pc:docMk/>
      </pc:docMkLst>
      <pc:sldChg chg="modSp">
        <pc:chgData name="Reed Kiely" userId="768be38e-2fb5-40ce-925d-bd8e9d9e3c31" providerId="ADAL" clId="{7229EA02-EDFD-48CA-88A7-C4F572612F10}" dt="2025-12-14T23:16:13.843" v="10"/>
        <pc:sldMkLst>
          <pc:docMk/>
          <pc:sldMk cId="3734706044" sldId="2147474515"/>
        </pc:sldMkLst>
        <pc:spChg chg="mod">
          <ac:chgData name="Reed Kiely" userId="768be38e-2fb5-40ce-925d-bd8e9d9e3c31" providerId="ADAL" clId="{7229EA02-EDFD-48CA-88A7-C4F572612F10}" dt="2025-12-14T23:16:06.706" v="9"/>
          <ac:spMkLst>
            <pc:docMk/>
            <pc:sldMk cId="3734706044" sldId="2147474515"/>
            <ac:spMk id="3" creationId="{6981E31E-49C4-1AC7-6071-08DC610967C5}"/>
          </ac:spMkLst>
        </pc:spChg>
        <pc:picChg chg="mod">
          <ac:chgData name="Reed Kiely" userId="768be38e-2fb5-40ce-925d-bd8e9d9e3c31" providerId="ADAL" clId="{7229EA02-EDFD-48CA-88A7-C4F572612F10}" dt="2025-12-14T23:16:13.843" v="10"/>
          <ac:picMkLst>
            <pc:docMk/>
            <pc:sldMk cId="3734706044" sldId="2147474515"/>
            <ac:picMk id="9" creationId="{214D5113-AD08-7A14-5EA5-26E34F576153}"/>
          </ac:picMkLst>
        </pc:picChg>
      </pc:sldChg>
      <pc:sldChg chg="addSp delSp modSp mod">
        <pc:chgData name="Reed Kiely" userId="768be38e-2fb5-40ce-925d-bd8e9d9e3c31" providerId="ADAL" clId="{7229EA02-EDFD-48CA-88A7-C4F572612F10}" dt="2025-12-14T23:15:36.728" v="8" actId="166"/>
        <pc:sldMkLst>
          <pc:docMk/>
          <pc:sldMk cId="1110969722" sldId="2147474516"/>
        </pc:sldMkLst>
        <pc:picChg chg="add mod ord">
          <ac:chgData name="Reed Kiely" userId="768be38e-2fb5-40ce-925d-bd8e9d9e3c31" providerId="ADAL" clId="{7229EA02-EDFD-48CA-88A7-C4F572612F10}" dt="2025-12-14T23:15:36.728" v="8" actId="166"/>
          <ac:picMkLst>
            <pc:docMk/>
            <pc:sldMk cId="1110969722" sldId="2147474516"/>
            <ac:picMk id="2" creationId="{218E14B3-AE40-EB4D-E973-39320530062A}"/>
          </ac:picMkLst>
        </pc:picChg>
        <pc:picChg chg="add del">
          <ac:chgData name="Reed Kiely" userId="768be38e-2fb5-40ce-925d-bd8e9d9e3c31" providerId="ADAL" clId="{7229EA02-EDFD-48CA-88A7-C4F572612F10}" dt="2025-12-14T23:15:32.778" v="6" actId="478"/>
          <ac:picMkLst>
            <pc:docMk/>
            <pc:sldMk cId="1110969722" sldId="2147474516"/>
            <ac:picMk id="9" creationId="{9CB4F31C-544C-20AD-E174-BD9A5719760D}"/>
          </ac:picMkLst>
        </pc:picChg>
      </pc:sldChg>
    </pc:docChg>
  </pc:docChgLst>
  <pc:docChgLst>
    <pc:chgData name="Jason Wiese" userId="4bff8d5b-7de6-4655-b397-69b0afc81113" providerId="ADAL" clId="{FD3BD4DC-71D8-46F6-AA22-5552A9B6A2A7}"/>
    <pc:docChg chg="undo custSel addSld delSld modSld">
      <pc:chgData name="Jason Wiese" userId="4bff8d5b-7de6-4655-b397-69b0afc81113" providerId="ADAL" clId="{FD3BD4DC-71D8-46F6-AA22-5552A9B6A2A7}" dt="2025-12-14T19:23:27.181" v="73" actId="113"/>
      <pc:docMkLst>
        <pc:docMk/>
      </pc:docMkLst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854659706" sldId="266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06604935" sldId="267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4124500931" sldId="269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839667261" sldId="270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479708599" sldId="272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542166719" sldId="275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10922411" sldId="279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803418531" sldId="280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291792342" sldId="282"/>
        </pc:sldMkLst>
      </pc:sldChg>
      <pc:sldChg chg="addSp delSp del mod">
        <pc:chgData name="Jason Wiese" userId="4bff8d5b-7de6-4655-b397-69b0afc81113" providerId="ADAL" clId="{FD3BD4DC-71D8-46F6-AA22-5552A9B6A2A7}" dt="2025-12-14T18:39:47.605" v="53" actId="47"/>
        <pc:sldMkLst>
          <pc:docMk/>
          <pc:sldMk cId="3448611189" sldId="2147327184"/>
        </pc:sldMkLst>
        <pc:spChg chg="del">
          <ac:chgData name="Jason Wiese" userId="4bff8d5b-7de6-4655-b397-69b0afc81113" providerId="ADAL" clId="{FD3BD4DC-71D8-46F6-AA22-5552A9B6A2A7}" dt="2025-12-14T18:32:49.744" v="6" actId="478"/>
          <ac:spMkLst>
            <pc:docMk/>
            <pc:sldMk cId="3448611189" sldId="2147327184"/>
            <ac:spMk id="10" creationId="{1E3196CA-6A7C-46EF-9497-8168ACE8F5C4}"/>
          </ac:spMkLst>
        </pc:spChg>
        <pc:picChg chg="add">
          <ac:chgData name="Jason Wiese" userId="4bff8d5b-7de6-4655-b397-69b0afc81113" providerId="ADAL" clId="{FD3BD4DC-71D8-46F6-AA22-5552A9B6A2A7}" dt="2025-12-14T18:31:29.422" v="1"/>
          <ac:picMkLst>
            <pc:docMk/>
            <pc:sldMk cId="3448611189" sldId="2147327184"/>
            <ac:picMk id="4" creationId="{D403E15F-2BFC-9FD9-B80C-41521B67EDC7}"/>
          </ac:picMkLst>
        </pc:picChg>
      </pc:sldChg>
      <pc:sldChg chg="addSp modSp del">
        <pc:chgData name="Jason Wiese" userId="4bff8d5b-7de6-4655-b397-69b0afc81113" providerId="ADAL" clId="{FD3BD4DC-71D8-46F6-AA22-5552A9B6A2A7}" dt="2025-12-14T18:37:19.641" v="43" actId="47"/>
        <pc:sldMkLst>
          <pc:docMk/>
          <pc:sldMk cId="920380251" sldId="2147473268"/>
        </pc:sldMkLst>
        <pc:spChg chg="mod">
          <ac:chgData name="Jason Wiese" userId="4bff8d5b-7de6-4655-b397-69b0afc81113" providerId="ADAL" clId="{FD3BD4DC-71D8-46F6-AA22-5552A9B6A2A7}" dt="2025-12-14T18:31:21.537" v="0"/>
          <ac:spMkLst>
            <pc:docMk/>
            <pc:sldMk cId="920380251" sldId="2147473268"/>
            <ac:spMk id="6" creationId="{90655398-AE92-2C21-C677-7216A19F147E}"/>
          </ac:spMkLst>
        </pc:spChg>
        <pc:grpChg chg="add mod">
          <ac:chgData name="Jason Wiese" userId="4bff8d5b-7de6-4655-b397-69b0afc81113" providerId="ADAL" clId="{FD3BD4DC-71D8-46F6-AA22-5552A9B6A2A7}" dt="2025-12-14T18:31:21.537" v="0"/>
          <ac:grpSpMkLst>
            <pc:docMk/>
            <pc:sldMk cId="920380251" sldId="2147473268"/>
            <ac:grpSpMk id="3" creationId="{EED2CBBC-A562-31B9-E6A5-A09671B76895}"/>
          </ac:grpSpMkLst>
        </pc:grpChg>
        <pc:cxnChg chg="mod">
          <ac:chgData name="Jason Wiese" userId="4bff8d5b-7de6-4655-b397-69b0afc81113" providerId="ADAL" clId="{FD3BD4DC-71D8-46F6-AA22-5552A9B6A2A7}" dt="2025-12-14T18:31:21.537" v="0"/>
          <ac:cxnSpMkLst>
            <pc:docMk/>
            <pc:sldMk cId="920380251" sldId="2147473268"/>
            <ac:cxnSpMk id="7" creationId="{836F5DDC-1695-0EC1-BA9C-2FEBE840EC8A}"/>
          </ac:cxnSpMkLst>
        </pc:cxnChg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333387013" sldId="2147474462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801422143" sldId="2147474466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70083707" sldId="2147474468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950894799" sldId="2147474475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984757550" sldId="2147474476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1973051341" sldId="2147474477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461863108" sldId="2147474478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798715120" sldId="2147474480"/>
        </pc:sldMkLst>
      </pc:sldChg>
      <pc:sldChg chg="modSp add mod">
        <pc:chgData name="Jason Wiese" userId="4bff8d5b-7de6-4655-b397-69b0afc81113" providerId="ADAL" clId="{FD3BD4DC-71D8-46F6-AA22-5552A9B6A2A7}" dt="2025-12-14T19:23:27.181" v="73" actId="113"/>
        <pc:sldMkLst>
          <pc:docMk/>
          <pc:sldMk cId="639825891" sldId="2147474482"/>
        </pc:sldMkLst>
        <pc:spChg chg="mod">
          <ac:chgData name="Jason Wiese" userId="4bff8d5b-7de6-4655-b397-69b0afc81113" providerId="ADAL" clId="{FD3BD4DC-71D8-46F6-AA22-5552A9B6A2A7}" dt="2025-12-14T19:23:27.181" v="73" actId="113"/>
          <ac:spMkLst>
            <pc:docMk/>
            <pc:sldMk cId="639825891" sldId="2147474482"/>
            <ac:spMk id="7" creationId="{123E2440-5732-54FA-FF0F-71A2FE01C4B5}"/>
          </ac:spMkLst>
        </pc:spChg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94746274" sldId="2147474483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379820901" sldId="2147474486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488339993" sldId="2147474490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089755448" sldId="2147474491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865648632" sldId="2147474496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4276001769" sldId="2147474497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796104170" sldId="2147474498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3516309550" sldId="2147474501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876150003" sldId="2147474502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134188168" sldId="2147474503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82639937" sldId="2147474504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30786840" sldId="2147474505"/>
        </pc:sldMkLst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676895627" sldId="2147474506"/>
        </pc:sldMkLst>
      </pc:sldChg>
      <pc:sldChg chg="modSp mod">
        <pc:chgData name="Jason Wiese" userId="4bff8d5b-7de6-4655-b397-69b0afc81113" providerId="ADAL" clId="{FD3BD4DC-71D8-46F6-AA22-5552A9B6A2A7}" dt="2025-12-14T18:38:46.307" v="52" actId="207"/>
        <pc:sldMkLst>
          <pc:docMk/>
          <pc:sldMk cId="3341660527" sldId="2147474508"/>
        </pc:sldMkLst>
        <pc:spChg chg="mod">
          <ac:chgData name="Jason Wiese" userId="4bff8d5b-7de6-4655-b397-69b0afc81113" providerId="ADAL" clId="{FD3BD4DC-71D8-46F6-AA22-5552A9B6A2A7}" dt="2025-12-14T18:38:46.307" v="52" actId="207"/>
          <ac:spMkLst>
            <pc:docMk/>
            <pc:sldMk cId="3341660527" sldId="2147474508"/>
            <ac:spMk id="7" creationId="{23A14E89-74EA-8FA2-E2A6-78EFFE009EDE}"/>
          </ac:spMkLst>
        </pc:spChg>
      </pc:sldChg>
      <pc:sldChg chg="del">
        <pc:chgData name="Jason Wiese" userId="4bff8d5b-7de6-4655-b397-69b0afc81113" providerId="ADAL" clId="{FD3BD4DC-71D8-46F6-AA22-5552A9B6A2A7}" dt="2025-12-14T18:37:19.641" v="43" actId="47"/>
        <pc:sldMkLst>
          <pc:docMk/>
          <pc:sldMk cId="2055284414" sldId="2147474512"/>
        </pc:sldMkLst>
      </pc:sldChg>
      <pc:sldChg chg="add del">
        <pc:chgData name="Jason Wiese" userId="4bff8d5b-7de6-4655-b397-69b0afc81113" providerId="ADAL" clId="{FD3BD4DC-71D8-46F6-AA22-5552A9B6A2A7}" dt="2025-12-14T18:40:27.800" v="57" actId="2696"/>
        <pc:sldMkLst>
          <pc:docMk/>
          <pc:sldMk cId="173824287" sldId="2147474515"/>
        </pc:sldMkLst>
      </pc:sldChg>
      <pc:sldChg chg="modSp add mod modCm">
        <pc:chgData name="Jason Wiese" userId="4bff8d5b-7de6-4655-b397-69b0afc81113" providerId="ADAL" clId="{FD3BD4DC-71D8-46F6-AA22-5552A9B6A2A7}" dt="2025-12-14T19:00:23.601" v="64" actId="20577"/>
        <pc:sldMkLst>
          <pc:docMk/>
          <pc:sldMk cId="3734706044" sldId="2147474515"/>
        </pc:sldMkLst>
        <pc:spChg chg="mod">
          <ac:chgData name="Jason Wiese" userId="4bff8d5b-7de6-4655-b397-69b0afc81113" providerId="ADAL" clId="{FD3BD4DC-71D8-46F6-AA22-5552A9B6A2A7}" dt="2025-12-14T19:00:23.601" v="64" actId="20577"/>
          <ac:spMkLst>
            <pc:docMk/>
            <pc:sldMk cId="3734706044" sldId="2147474515"/>
            <ac:spMk id="3" creationId="{6981E31E-49C4-1AC7-6071-08DC610967C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FD3BD4DC-71D8-46F6-AA22-5552A9B6A2A7}" dt="2025-12-14T19:00:23.601" v="64" actId="20577"/>
              <pc2:cmMkLst xmlns:pc2="http://schemas.microsoft.com/office/powerpoint/2019/9/main/command">
                <pc:docMk/>
                <pc:sldMk cId="3734706044" sldId="2147474515"/>
                <pc2:cmMk id="{4F584AB5-13E9-47B7-8DE4-33CDE48AB51E}"/>
              </pc2:cmMkLst>
            </pc226:cmChg>
          </p:ext>
        </pc:extLst>
      </pc:sldChg>
      <pc:sldChg chg="addSp delSp modSp add mod">
        <pc:chgData name="Jason Wiese" userId="4bff8d5b-7de6-4655-b397-69b0afc81113" providerId="ADAL" clId="{FD3BD4DC-71D8-46F6-AA22-5552A9B6A2A7}" dt="2025-12-14T19:01:21.756" v="72" actId="207"/>
        <pc:sldMkLst>
          <pc:docMk/>
          <pc:sldMk cId="1110969722" sldId="2147474516"/>
        </pc:sldMkLst>
        <pc:spChg chg="del">
          <ac:chgData name="Jason Wiese" userId="4bff8d5b-7de6-4655-b397-69b0afc81113" providerId="ADAL" clId="{FD3BD4DC-71D8-46F6-AA22-5552A9B6A2A7}" dt="2025-12-14T18:37:06.132" v="42" actId="478"/>
          <ac:spMkLst>
            <pc:docMk/>
            <pc:sldMk cId="1110969722" sldId="2147474516"/>
            <ac:spMk id="2" creationId="{90C0AB3C-908A-86BD-AE89-02EE3778B36B}"/>
          </ac:spMkLst>
        </pc:spChg>
        <pc:spChg chg="del">
          <ac:chgData name="Jason Wiese" userId="4bff8d5b-7de6-4655-b397-69b0afc81113" providerId="ADAL" clId="{FD3BD4DC-71D8-46F6-AA22-5552A9B6A2A7}" dt="2025-12-14T18:32:15.516" v="3" actId="478"/>
          <ac:spMkLst>
            <pc:docMk/>
            <pc:sldMk cId="1110969722" sldId="2147474516"/>
            <ac:spMk id="5" creationId="{3A6B414D-E89E-83B2-9795-924FB9D013DC}"/>
          </ac:spMkLst>
        </pc:spChg>
        <pc:spChg chg="add mod">
          <ac:chgData name="Jason Wiese" userId="4bff8d5b-7de6-4655-b397-69b0afc81113" providerId="ADAL" clId="{FD3BD4DC-71D8-46F6-AA22-5552A9B6A2A7}" dt="2025-12-14T19:01:15.101" v="71" actId="207"/>
          <ac:spMkLst>
            <pc:docMk/>
            <pc:sldMk cId="1110969722" sldId="2147474516"/>
            <ac:spMk id="10" creationId="{BE994059-3714-3D61-5255-96A3F0506B81}"/>
          </ac:spMkLst>
        </pc:spChg>
        <pc:spChg chg="add mod">
          <ac:chgData name="Jason Wiese" userId="4bff8d5b-7de6-4655-b397-69b0afc81113" providerId="ADAL" clId="{FD3BD4DC-71D8-46F6-AA22-5552A9B6A2A7}" dt="2025-12-14T19:01:21.756" v="72" actId="207"/>
          <ac:spMkLst>
            <pc:docMk/>
            <pc:sldMk cId="1110969722" sldId="2147474516"/>
            <ac:spMk id="11" creationId="{99E05049-F210-11D2-B746-6B955825729B}"/>
          </ac:spMkLst>
        </pc:spChg>
        <pc:picChg chg="mod">
          <ac:chgData name="Jason Wiese" userId="4bff8d5b-7de6-4655-b397-69b0afc81113" providerId="ADAL" clId="{FD3BD4DC-71D8-46F6-AA22-5552A9B6A2A7}" dt="2025-12-14T18:32:28.038" v="5" actId="14100"/>
          <ac:picMkLst>
            <pc:docMk/>
            <pc:sldMk cId="1110969722" sldId="2147474516"/>
            <ac:picMk id="4" creationId="{2E907F24-5310-C8CA-4022-79A32E949F5C}"/>
          </ac:picMkLst>
        </pc:picChg>
        <pc:picChg chg="add mod">
          <ac:chgData name="Jason Wiese" userId="4bff8d5b-7de6-4655-b397-69b0afc81113" providerId="ADAL" clId="{FD3BD4DC-71D8-46F6-AA22-5552A9B6A2A7}" dt="2025-12-14T18:34:48.961" v="18" actId="1076"/>
          <ac:picMkLst>
            <pc:docMk/>
            <pc:sldMk cId="1110969722" sldId="2147474516"/>
            <ac:picMk id="9" creationId="{9CB4F31C-544C-20AD-E174-BD9A5719760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79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79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688A6F7D-823E-4F54-A79C-A2958D5E11F9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1169988"/>
            <a:ext cx="5616575" cy="3159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79"/>
            <a:ext cx="5661660" cy="3686711"/>
          </a:xfrm>
          <a:prstGeom prst="rect">
            <a:avLst/>
          </a:prstGeom>
        </p:spPr>
        <p:txBody>
          <a:bodyPr vert="horz" lIns="93932" tIns="46966" rIns="93932" bIns="469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8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8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A01B58AA-711A-48C1-BCBF-E61C33627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6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0B6EA-441B-E186-CC28-209255781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DE9B47-195C-11D6-7817-FF88285C7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40A904-4D2E-5039-51AC-DA4DA217D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4DDC4-39DA-F95D-8609-8826417F0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93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93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6170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8D19C-774C-6922-DCC1-12CD0B32D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A805B1-0C4A-52A1-9635-15AEB43D56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28B5D4-850C-C0FE-D6FC-F0FB7E2DC7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28ECE-3EFF-0399-86BA-C21BE4F6F4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984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29867-10EF-7A8A-1BD8-67090678B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25D5F-EFC1-D1E2-F7E9-8FD3585B2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9845AF-E76E-7A06-1B6F-CA04D1453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31C6B-F921-5546-41F4-DFD133A02B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00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8B991-B9DE-1407-6539-C700FB25F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DC1F09-F522-B132-1C61-9C877C839E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E45152-B56F-E57D-8E1D-E950DBE4F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A38954-B02D-9796-A104-E9BA101F02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819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AFA85-AA10-E6AC-1A39-198513260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DC7FD1-41E7-7A22-3EEC-0403FDB40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EF6977-6001-524F-324A-E05B50F5C4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F1F50-8F32-92CE-DE7D-95BE9E081C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317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61ECF-2E3B-2E91-1DE0-002CA2B9E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B0A466-DB43-89C6-0B57-B009255B65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1997BD-B6DB-37CB-75DE-79AFB0EB72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6FDA1-D284-15EF-1830-854075F238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9581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2BEB0-7A65-C0ED-EDC5-E3DA69359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00256-DF8D-4A4C-2B79-F0F8A09474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9DA9F-FA0D-65DD-395B-19113D572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ED015-19C8-5E27-CF08-79BC00CAE5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21804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414EC-CA7D-EBE1-AA12-E8BB7E4CD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475966-B458-29B9-83E9-41B21AA75A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299AF5-4103-80D1-C0C4-2B5BC1862C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724F8-2E4C-C381-1BD0-CE2B2C3BD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033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B992F-3318-E745-0D71-D2E05550B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C6EC35-CE5D-D08A-D02C-891D292C88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2355F7-8820-A3FD-5D40-FD0D479870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556B3-0D22-DC65-983C-AF5C00E10D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1164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A6332-AB90-2ED0-752D-0CA653388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F16DC8-C86C-2B88-C161-B77866B4AE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3207EA-E577-AD62-456C-3129C59CEF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8C06C-CDE4-5AD1-EE92-0F599B9945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2093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E36BB-48E2-686B-8DF4-292351FBA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6A1FD6-2AB2-0419-7A68-25B6024763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0D523E-C0F2-0674-18EF-92212C03A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377BB8-9973-9BBA-D0E2-07E710292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222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EFA32-9C56-274C-B933-6FA72BA88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DBED79-7047-B68C-53AB-EFAC8C22DE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9D930D-CA45-78C8-A10F-682D667C1B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AAF85E-4082-CEA9-FE62-F490931BE7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93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93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8039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6499A-6AA9-F1CA-941E-E8C5013C9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9D3664-EAB3-05CC-2302-144AA2F323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2D4270-43B9-853F-BF91-B7555E62E3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CC698-2F45-2C2C-D950-4B46D60352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8560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2783A-EF34-BBA4-808F-6C7F02ED0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CCD2EF-6154-853E-FCB4-F570C0F92D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C5994A-31B2-C71D-F187-C41ECBA74B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9BAB3-4F1D-2DCF-9B3A-8988FAF6E5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1874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41E8D-BAE1-D75D-A9CD-AF3F78E05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1E6984-5B97-96B5-63E7-3083ABB01A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D4B64F-08EA-D519-06C8-3678DFCEB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3E51D-EF95-F277-A8B8-89D253AED6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223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2CCDE-86DA-1A58-C8BB-F9EB4A28B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3D03E0-FA76-AF19-D472-C276EE9A88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C01C1D-8D67-E6DD-A66C-CC9A57176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0177E-E8BC-8F04-296F-2BBF18468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7305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B778C-8293-C31D-06DC-41CA9A919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556710-EBA0-2C38-1B1A-06E701BFB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F0648-5565-E5C4-ED26-E588682D68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1D7D32-AFDF-BA7E-A5BB-F976A7A3C3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3462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CAB23-6F16-9FC7-21E6-4AD41F5FA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279513-9F2A-9B87-071C-A67357CD06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34A3D4-D9F9-A0B9-14A6-4E5FA466FA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33949-F237-D071-A3F9-0DEC9FB9C7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4731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F9F8D-60AA-8FDF-730F-A3C53BE22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F83249-A313-23A0-7100-5F8ED5E4EF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61F31A-8D4D-B35B-2B93-2828C903E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B2880A-EC3F-925A-193E-B24E14D165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2858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38212-D7E9-46CE-271C-A2698742E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2CA991-1A2D-FC5C-BE34-08DDC2B7AB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65C060-4908-A93C-EA4B-27130872F9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86BB7-7875-210E-0515-1A1B3DE77F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45575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09C14-FAC5-0322-7E7D-8941BA230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42D88D-6F1B-7A50-F32A-3599374555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DA0338-831C-DDA3-DA8D-E2AD665FDB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E7712-46A7-BA9E-4965-C0983DA038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4088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BB7BD-3360-9FEE-88CC-1E81A73E9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E25A86-5647-13E2-5B98-77D143297F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074DF-A02C-32D5-5E7D-558DCBBF1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38D80-72FE-1505-4A32-B36245384E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010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75EB2-475D-AB6E-F1EA-E019B53E5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90CEA3-ADE7-8B56-7C66-C9D2C8960B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7AD592-5E01-1821-EEC8-30D0787F4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9440B-457C-5450-2B1E-E46CA96CE6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9430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1B212-303A-C9C7-BDE0-1A1377394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D0C04B-4FF1-1D2F-E0C3-078184B9D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A4921F-0E95-9E01-E428-F636AAE55C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1133E-895C-DFAD-4B53-8B3510AF9D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2406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6540A-C912-C539-8845-AF81B0C37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A44554-8965-885B-D29C-F290BC3C4D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1F59C3-F062-B170-8A49-6B4C1FE5F8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B686A8-EC15-AFD1-8F4C-78E3550D67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6110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DD8D1-FC21-6E8D-0B3D-2DF3FB122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F5EA1F-2E71-A815-3D41-D7584666F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8B4239-D43D-3EEC-1EF2-3B957D2F1D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C8AAD-6013-F2F0-3C3A-786F19DB2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4087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F6BA1-0F87-37B7-5411-B6965D2B5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2811C7-368D-B5A2-4093-341058878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194C5-6255-D844-974B-DF602E94F6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734D1-3C5F-607E-2E11-A4C193C0F5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1267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E2420-B36E-0B66-931A-D9E5A6977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C2BD72-617A-092D-7AD3-6FDBA19D9C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F2847-2425-A656-CF8D-7AF3B560F5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4B693-7E12-826A-ED44-A484DEEAC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95769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74336-3D87-5334-8384-48BB1DA31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4D2DFC-96F2-1965-5002-169A2B5FA6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0EC568-892A-7BB6-662C-A97ACD58AD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2BB3B-C6E6-D070-738D-45E2AC460D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2872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07C3B-247F-D3EB-9931-EC7F30298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E63CAC-F915-48B4-1D40-906ECCA040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5426BD-FE70-C82D-B2E4-84742CAC3A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3D286-F567-AE07-2F5B-5AE6C4309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93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93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38089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B2BC4-4E7C-5332-D584-38A782C21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E0AE07-68B7-F457-5ADA-B5177D2F2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F85AB0-24A9-E3FC-B0BE-A28CA8F6F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8E949-2FDF-D37C-359F-25338FA56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7920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36A7F-A5AA-7A3D-D0A7-19EC0898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C7C96A-43AB-AA46-E298-9E12FF6E9E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66D217-5D36-30BA-22DD-3AB9A708D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35164-239F-65C2-E0CE-B3B3AB2F1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8226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36A7F-A5AA-7A3D-D0A7-19EC0898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C7C96A-43AB-AA46-E298-9E12FF6E9E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66D217-5D36-30BA-22DD-3AB9A708D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35164-239F-65C2-E0CE-B3B3AB2F1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822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7DD95-BFA7-1524-C717-0745E226B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4E4C80-227E-D4E2-618E-523E191511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717C72-6D2D-10CE-C591-B90EA0042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4B82C-0AA4-279A-034B-34675E0593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57447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6D19A-FF3A-9758-B4F0-185299BE1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119B8E-163B-C65C-54DB-566350A21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676DD-3BA1-4659-D7D3-659B8D5136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44BA24-A3BD-474A-DE4F-30A945C2B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13146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C8499-E7EE-4C76-DA00-51080C787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886460-8743-6060-9214-773A092B2B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940A4C-EB4B-AB8C-5298-8C633BC28F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81974-7D91-3477-48EA-8436BB7331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1575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65B12-1D3E-13A4-3AB8-92F372B7B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21DF63-3466-741E-A25B-94E062AA72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3353E-773D-A601-0F3A-4FC10AB5E2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5882F-0557-678E-1E15-9AAE7D22EC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40775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3E89C-3778-255A-F284-98959B3BD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7C280B-AB39-2C6A-5258-4BB2FEF368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B3EF33-382D-089C-4451-39DE6CF7EA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62B74-B053-B00A-C511-D3DEC6389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51466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FCC7E-8074-9AE5-E99C-582915D81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77908B-270A-AFB4-0278-20DFF4128F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C322D4-B12D-C3E4-2E1C-3C218F9680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93CE2-FC74-5739-810F-2B112CE79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440545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FE01B-63C0-B463-D7B4-211207694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BFBE2-581B-0F4F-42BB-87B73C8E52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50E57-9C01-C3BB-8D1D-8FBB033CC3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33DA66-34F7-F63D-1B8F-7A0A9B2C0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747463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28F9D-728A-FE44-2EE5-49AC0D587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FA9295-7DDE-E7BB-DB02-DCE5CB16D2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433992-8195-223F-9CBB-7DA4520711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8FB8A-4868-1ABC-EFC0-015033A62F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14029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7D494-90F4-3CC1-A1EF-C5CA26BC9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CB0678-B3AF-196A-DF47-EAA0D3992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D20EEA-896B-9601-4493-87B57C079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0D8EB-63B0-9271-EC99-C604D13E20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8485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96D71-9E73-37ED-B201-03FDC509F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467656-6E5B-315B-8423-CDC800CEC4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2357A0-1DB9-9A38-5FBB-25C16D23E7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7324B-3D7D-F5B7-4128-D28C9BA34C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20112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7BC30-C655-0003-62A9-A1DAAE474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36CE4C-9CBF-942D-F28C-8939E2999F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0B182B-B3BE-B5F0-DDA1-FE920DD68B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77FDE-1562-8E31-248E-CA2C8773F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450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11877-EADF-6672-FC2F-6F994C3A9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03900F-FE9E-8CF4-8D06-0E1B3F1433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E45FBE-A109-592E-1726-1D5872CE2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D8250-1DE9-C216-8AEC-3C682C897A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84995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F035B-D787-6C9F-A097-7EF1198EB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484DE7-85C5-29EA-FD07-0463E8452C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64F2A3-1EF6-BE3C-69CD-AE54DF585A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65EAB1-F8F6-30AE-80F3-723AF275D2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983145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5D8E0-53ED-ACC4-2360-7419A869A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A19F53-0A30-9E1F-8070-B076382076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750C74-BB5B-DF4E-05F3-DBAD78BF2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BA6E3-85F6-6A84-5C4C-19DB9DDFC3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76652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C1F9B-1ADC-7570-3F21-8858FB401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DA91AE-B04E-327F-A150-91621FF04D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B318CD-6884-EF4F-F549-7F0F3B5A92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2FFF9-31CC-EBC4-EE08-02CC31E92F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12390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927EC-B994-3508-821E-B4D1353BF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C4CE1E-5205-CAD0-70D5-53EAF51329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D29B70-F199-3A36-F6FF-0FDC6732E5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1B2C3-BB74-4760-DBC3-0A947D5BFE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4403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3AF5F-FD2E-DD24-1FBC-0CFD9ADCB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6CD5D0-7CAB-82B3-A96C-3E17B86675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B4000C-9CE1-2B79-94D1-554339D51B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2B1FC-0ADA-BD0A-07F4-C815FBCAA7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085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A3C3C-C4F8-4FC2-4DD7-B9429B89C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C9E8B9-7A77-DA9C-83D9-FE6033559E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785221-BB9F-8E24-1FE9-284D38E5CE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1718A-74E6-0701-E7A2-0FC335A20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4879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09072-3E98-A68A-14CE-CD428544E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4531C2-624B-45FD-7FB9-91ED356D38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7C9DAC-0A5B-858D-0B0D-10FE7F381D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CBA20-3B0D-1C47-D668-2A80341715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0716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E346C-A5BB-24E3-662F-EC9497743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6CBDE1-C72B-383C-957D-846C6CA42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26A3A0-6E41-5873-FE94-DE956B5C94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26C4B-19A4-F592-566C-20B48653FD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081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DAFEE-4A68-BB4D-5D54-8810E06C2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098428-1831-B790-E7CE-0D04A0B5FB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D5AB3B-3013-C105-5E1D-7E15C69C7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0719D-E8D3-F310-8BEF-E052B4AAD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392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892-3963-932E-CAC5-D2239616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0B48-45C1-2F7F-6F06-78B21EC12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87DB-C506-AC1E-1B8B-8623860B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0C79-587A-2091-3E66-CC35A9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1A3E-601E-95E1-A6B3-A4E65F3C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8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6B3C-8628-E1FA-2F7C-217A5AE9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C4B5-DF76-6751-A571-B4E56E301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6B1C-F189-46FA-A9B2-6E3F5FF6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B983-B159-9B86-88BA-4FDF5A32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D92CF-1F35-2E42-BA3C-53D9DF8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1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B5B5C-8167-A66E-214D-952DFC4A2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FE085-2CDE-74D2-D757-AB01B06C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4C8A-537E-1CDF-C862-BCA4A15B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0B8-C51A-E3AA-C238-97EE9C44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F244-5945-FDD0-EDF5-ED651C6C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47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5DC4-4721-DFCC-5E9D-42DBCA548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C9A71F-5570-84B9-450B-010E5E84A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2AA70-7F52-F533-4F53-7BC9D593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FEF3F-2E24-EC9C-537C-32210E37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1D1FD-3C36-72A8-8A06-C932CAEF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17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F1B28-2D8E-5CDC-F852-C903EAB89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AFC61-F092-6FBA-2B47-AB3E0609E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6FB9B-C4DE-2EA9-0410-8C221C66B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13923-958B-FC8B-1210-B9B0D7408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26B01-DA5D-3783-74D3-E31EB738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92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7C989-9188-AD2A-BC75-BFB588673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5B822-56F5-58FB-0667-EB9BBACE7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4C896-E24A-C6F3-4C3B-58016134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F0FDF-A403-A7B3-113D-9063A6B4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97049-6FC6-B870-B184-D1CD5DE57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93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6C099-4DE2-D0A4-AF25-6790F7458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8AAD5-B559-BA3B-4D37-4DE8BA643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33F1E9-0C3F-BDA7-87C5-A99F3AB69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68D1D-B84B-1875-3B3E-F5809B7C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B123C-1B39-7045-75BA-884EC04E3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404F3-28F6-9114-39B2-2729DEE04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7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3221-0B3E-657C-AB6E-7852674F9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AD678-6C40-C017-9046-5DF93D645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A3998-A542-3A08-4282-9A886FCE6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E40D8D-BA8D-3C7D-1E5E-CA3078938E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EB6AD-6262-19FD-92CA-173798135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4F3EEB-5E30-DA14-35C6-057F6D60E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39CB8A-CDCE-7D3D-1295-03F128F36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EA6D50-ECEE-85AB-8E74-C6B74BADA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17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EBA8F-CCC0-6CFF-3EE5-D8E6047A4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C122A9-C05F-8A06-F39A-1D4AB2753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0D8D27-530F-B3A0-A165-C48288CB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17928A-C072-41F8-05E8-B609143C4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17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B54E77-A274-7E44-DE15-AA5979C38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8F5EC6-D30B-90FA-3EA4-1B8524699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EA41C-743F-268B-FB0E-BCC5E0DA0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08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41C32-C132-3A22-2DE6-E438CC8D3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26E15-894C-58A3-BD57-3EAABEC5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AFB47D-14DE-59CA-4DBF-6CE18253E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70A6E-C732-57F0-6BA7-554CFDFE5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5CD4B-13AA-BA5D-7950-F5FF246A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B19E6-7C28-A858-122F-2221A9F3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1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C2DB-2BE3-9F69-1E19-100FF148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D4E2-5E85-F772-9666-7F2BEF679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4C93-5421-2187-3B81-A2C74DE7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7F885-7A4F-1FFF-B5FB-671B859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547F-2A46-5CE3-0198-2DE551BC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42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9BDF-A66A-E116-9FBA-43E3B9035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398BB2-0615-832A-B644-8A000DB8C1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C6C27-AB6D-CF08-B307-08F950ECD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BCDFD-EEDC-B924-9298-709FF056B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AE7C57-BB19-062C-3A5A-A74644704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54A6E-3034-24E4-B3E7-D815F28D0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28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D170E-6442-6423-6483-E4E68818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EEAADA-024F-1161-9A71-A29979BFC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237E8-D6CB-03B2-DE87-00E3011B0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021D6-43DF-9F37-EDC8-12C9FF958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CD217-E035-874A-782D-752188016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02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5961EB-F98B-22B6-57E9-2F56A531A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2E55F-AB4D-672A-CDE6-CBC4B6ED9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6C0FD-664F-8230-29F3-80521AF3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B9CC2-D92A-6722-BB5E-013A18739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97367-AB41-9139-A0F7-FFE71760A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13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892-3963-932E-CAC5-D2239616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0B48-45C1-2F7F-6F06-78B21EC12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87DB-C506-AC1E-1B8B-8623860B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0C79-587A-2091-3E66-CC35A9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1A3E-601E-95E1-A6B3-A4E65F3C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110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C2DB-2BE3-9F69-1E19-100FF148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D4E2-5E85-F772-9666-7F2BEF679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4C93-5421-2187-3B81-A2C74DE7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7F885-7A4F-1FFF-B5FB-671B859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547F-2A46-5CE3-0198-2DE551BC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957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C576-170C-3C05-1145-E885F8869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BF4C-F003-64EF-1763-7C7A8424C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3E41-C0EA-BF1E-5B5A-A770CEFA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3DB76-6F52-B6D0-70E7-F8461B4E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52288-C7DF-9A14-8736-D6856448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663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5205-7CA0-A486-019F-A993E4A4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9FA39-479C-B22E-7D01-2882E9880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006F-7C3C-FFEB-84D6-C468D5FC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AAFD-CC2A-EBFF-16FF-DC26A6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66F9-21DF-201F-EFB8-A0FB34E5C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18729-8AED-22E4-6A7E-0F28E571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33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1B62-B429-4C23-02F8-A40DF9D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95705-72D5-C15E-6540-631F5C5F9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8612F-1F13-52BD-AE1E-97869963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3790A-FF7C-A528-8F0C-D70BC9B1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AEF71-D218-B6E8-DE2F-64EBB34FE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03275-EF89-3BBC-F3E8-AB4D15FA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CB9E5-2320-BDEF-6FB4-21F42A3A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0A11-9842-CDE6-57C9-13A9E7FA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89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CDF4-5C07-DA4C-CEA6-9C10E98D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09E8C-FBB4-204C-9144-7C5285A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50222-CB1D-CA14-2514-4C5A7261E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661F-6F0F-3C4C-DEA7-3E3DEEF0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657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2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C576-170C-3C05-1145-E885F8869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BF4C-F003-64EF-1763-7C7A8424C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3E41-C0EA-BF1E-5B5A-A770CEFA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3DB76-6F52-B6D0-70E7-F8461B4E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52288-C7DF-9A14-8736-D6856448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128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1062-984B-C475-FF18-E8A3C18A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2C24-AA7B-CEC4-8B36-3AD03E7C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02A7D-6B45-674A-812A-E1D8CCEA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958C0-D16C-6294-22AA-0564D6B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2A660-B670-AAE0-F2B2-F6C2D4CB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807-DCC5-4F35-B639-46A9145E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6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7DF7D-8E43-7023-CE4C-0EDEF19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E8E7-FAB1-9E2E-9613-1422020B4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669D-500C-7696-0AF5-4128720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16723-BCD5-7126-BE3F-571A136E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C56F-279F-332E-B66F-D00264DA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1EE55-8AB2-7AF3-133A-2727AE29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0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6B3C-8628-E1FA-2F7C-217A5AE9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C4B5-DF76-6751-A571-B4E56E301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6B1C-F189-46FA-A9B2-6E3F5FF6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B983-B159-9B86-88BA-4FDF5A32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D92CF-1F35-2E42-BA3C-53D9DF8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630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B5B5C-8167-A66E-214D-952DFC4A2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FE085-2CDE-74D2-D757-AB01B06C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4C8A-537E-1CDF-C862-BCA4A15B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0B8-C51A-E3AA-C238-97EE9C44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F244-5945-FDD0-EDF5-ED651C6C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9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0963-7DC2-D94F-A776-D72442CEA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57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95044-A36F-3B4B-8BA3-3C27671B2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320"/>
            </a:lvl1pPr>
            <a:lvl2pPr marL="441884" indent="0" algn="ctr">
              <a:buNone/>
              <a:defRPr sz="1933"/>
            </a:lvl2pPr>
            <a:lvl3pPr marL="883768" indent="0" algn="ctr">
              <a:buNone/>
              <a:defRPr sz="1740"/>
            </a:lvl3pPr>
            <a:lvl4pPr marL="1325651" indent="0" algn="ctr">
              <a:buNone/>
              <a:defRPr sz="1546"/>
            </a:lvl4pPr>
            <a:lvl5pPr marL="1767535" indent="0" algn="ctr">
              <a:buNone/>
              <a:defRPr sz="1546"/>
            </a:lvl5pPr>
            <a:lvl6pPr marL="2209419" indent="0" algn="ctr">
              <a:buNone/>
              <a:defRPr sz="1546"/>
            </a:lvl6pPr>
            <a:lvl7pPr marL="2651303" indent="0" algn="ctr">
              <a:buNone/>
              <a:defRPr sz="1546"/>
            </a:lvl7pPr>
            <a:lvl8pPr marL="3093187" indent="0" algn="ctr">
              <a:buNone/>
              <a:defRPr sz="1546"/>
            </a:lvl8pPr>
            <a:lvl9pPr marL="3535070" indent="0" algn="ctr">
              <a:buNone/>
              <a:defRPr sz="154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FCDA1-868E-B749-B61A-968C73D17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428A1-C7DE-2548-8BAF-A0B4D6BF2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42A2B-8250-2D4D-83A7-AA083647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210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59E59-C3FC-204E-85CC-317362AC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047EF-D6BD-E145-A9EF-61D40231D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84CD0-A62C-3D4E-ADDB-0276DBB71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BCD41-370D-044C-897A-559815EF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F46B7-5F31-DB43-B955-4BE9B8D7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255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22197-EA75-7C43-A891-3E34D66C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7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50571-AFBE-7C4C-A2F3-761335BCE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20">
                <a:solidFill>
                  <a:schemeClr val="tx1">
                    <a:tint val="75000"/>
                  </a:schemeClr>
                </a:solidFill>
              </a:defRPr>
            </a:lvl1pPr>
            <a:lvl2pPr marL="441884" indent="0">
              <a:buNone/>
              <a:defRPr sz="1933">
                <a:solidFill>
                  <a:schemeClr val="tx1">
                    <a:tint val="75000"/>
                  </a:schemeClr>
                </a:solidFill>
              </a:defRPr>
            </a:lvl2pPr>
            <a:lvl3pPr marL="883768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3pPr>
            <a:lvl4pPr marL="1325651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4pPr>
            <a:lvl5pPr marL="1767535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5pPr>
            <a:lvl6pPr marL="2209419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6pPr>
            <a:lvl7pPr marL="2651303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7pPr>
            <a:lvl8pPr marL="3093187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8pPr>
            <a:lvl9pPr marL="3535070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1F708-0D8A-FE4D-BFDD-990819C45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4C672-9FA9-2E46-9721-1933E1CC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02321-B7DD-9241-AF4F-0B56185C1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486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03B8-98E1-614D-A4FA-00124125D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BB9A7-18E9-3E43-AB98-22C0813C1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B5814-1FE6-CF4A-88E9-202CBDA7E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56D911-5035-494E-ACBA-385D31FE2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76857-4EB6-C54D-B723-BE35A29CD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0BF94-92A5-8349-A6BF-78D65C34F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683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5AA4-CE49-4346-B1E9-39366FBDC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6BEF7-AD6B-9145-A11A-DFBBA018C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20" b="1"/>
            </a:lvl1pPr>
            <a:lvl2pPr marL="441884" indent="0">
              <a:buNone/>
              <a:defRPr sz="1933" b="1"/>
            </a:lvl2pPr>
            <a:lvl3pPr marL="883768" indent="0">
              <a:buNone/>
              <a:defRPr sz="1740" b="1"/>
            </a:lvl3pPr>
            <a:lvl4pPr marL="1325651" indent="0">
              <a:buNone/>
              <a:defRPr sz="1546" b="1"/>
            </a:lvl4pPr>
            <a:lvl5pPr marL="1767535" indent="0">
              <a:buNone/>
              <a:defRPr sz="1546" b="1"/>
            </a:lvl5pPr>
            <a:lvl6pPr marL="2209419" indent="0">
              <a:buNone/>
              <a:defRPr sz="1546" b="1"/>
            </a:lvl6pPr>
            <a:lvl7pPr marL="2651303" indent="0">
              <a:buNone/>
              <a:defRPr sz="1546" b="1"/>
            </a:lvl7pPr>
            <a:lvl8pPr marL="3093187" indent="0">
              <a:buNone/>
              <a:defRPr sz="1546" b="1"/>
            </a:lvl8pPr>
            <a:lvl9pPr marL="3535070" indent="0">
              <a:buNone/>
              <a:defRPr sz="15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2D76D-7244-174D-B330-4751D3A3B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170D02-414E-FC4F-98F7-663BA18AE0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320" b="1"/>
            </a:lvl1pPr>
            <a:lvl2pPr marL="441884" indent="0">
              <a:buNone/>
              <a:defRPr sz="1933" b="1"/>
            </a:lvl2pPr>
            <a:lvl3pPr marL="883768" indent="0">
              <a:buNone/>
              <a:defRPr sz="1740" b="1"/>
            </a:lvl3pPr>
            <a:lvl4pPr marL="1325651" indent="0">
              <a:buNone/>
              <a:defRPr sz="1546" b="1"/>
            </a:lvl4pPr>
            <a:lvl5pPr marL="1767535" indent="0">
              <a:buNone/>
              <a:defRPr sz="1546" b="1"/>
            </a:lvl5pPr>
            <a:lvl6pPr marL="2209419" indent="0">
              <a:buNone/>
              <a:defRPr sz="1546" b="1"/>
            </a:lvl6pPr>
            <a:lvl7pPr marL="2651303" indent="0">
              <a:buNone/>
              <a:defRPr sz="1546" b="1"/>
            </a:lvl7pPr>
            <a:lvl8pPr marL="3093187" indent="0">
              <a:buNone/>
              <a:defRPr sz="1546" b="1"/>
            </a:lvl8pPr>
            <a:lvl9pPr marL="3535070" indent="0">
              <a:buNone/>
              <a:defRPr sz="15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C5D75-B033-D84B-BDC2-E1DE69A76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BB9DDE-0844-7B40-960B-0B593FEBC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42282-7BD7-E54A-9094-D59C8B387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46ED25-DC8B-A84C-B611-ED7DFCFAB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64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C187C-E429-CD49-B58A-CB8E090F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FF36D0-BFE4-9949-9E89-09906B4F5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EC319F-F805-6E4E-8D3C-3F4676E1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641F0-9B6D-E94F-A979-91F56A4C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1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5205-7CA0-A486-019F-A993E4A4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9FA39-479C-B22E-7D01-2882E9880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006F-7C3C-FFEB-84D6-C468D5FC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AAFD-CC2A-EBFF-16FF-DC26A6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66F9-21DF-201F-EFB8-A0FB34E5C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18729-8AED-22E4-6A7E-0F28E571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416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FEA5EC-AF0C-494D-AE60-629E81986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66BDBD-DB55-CD48-A260-77AF4981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6D73C-B8F4-FA40-B1C2-BCC55C188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241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AF58-FC7B-1541-98FB-DF0ECECA1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0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61D9D-6B49-3343-B0DC-1826A0A83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093"/>
            </a:lvl1pPr>
            <a:lvl2pPr>
              <a:defRPr sz="2706"/>
            </a:lvl2pPr>
            <a:lvl3pPr>
              <a:defRPr sz="2320"/>
            </a:lvl3pPr>
            <a:lvl4pPr>
              <a:defRPr sz="1933"/>
            </a:lvl4pPr>
            <a:lvl5pPr>
              <a:defRPr sz="1933"/>
            </a:lvl5pPr>
            <a:lvl6pPr>
              <a:defRPr sz="1933"/>
            </a:lvl6pPr>
            <a:lvl7pPr>
              <a:defRPr sz="1933"/>
            </a:lvl7pPr>
            <a:lvl8pPr>
              <a:defRPr sz="1933"/>
            </a:lvl8pPr>
            <a:lvl9pPr>
              <a:defRPr sz="1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E1A1FB-75E3-BE44-B4F1-61F798CDC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46"/>
            </a:lvl1pPr>
            <a:lvl2pPr marL="441884" indent="0">
              <a:buNone/>
              <a:defRPr sz="1353"/>
            </a:lvl2pPr>
            <a:lvl3pPr marL="883768" indent="0">
              <a:buNone/>
              <a:defRPr sz="1160"/>
            </a:lvl3pPr>
            <a:lvl4pPr marL="1325651" indent="0">
              <a:buNone/>
              <a:defRPr sz="966"/>
            </a:lvl4pPr>
            <a:lvl5pPr marL="1767535" indent="0">
              <a:buNone/>
              <a:defRPr sz="966"/>
            </a:lvl5pPr>
            <a:lvl6pPr marL="2209419" indent="0">
              <a:buNone/>
              <a:defRPr sz="966"/>
            </a:lvl6pPr>
            <a:lvl7pPr marL="2651303" indent="0">
              <a:buNone/>
              <a:defRPr sz="966"/>
            </a:lvl7pPr>
            <a:lvl8pPr marL="3093187" indent="0">
              <a:buNone/>
              <a:defRPr sz="966"/>
            </a:lvl8pPr>
            <a:lvl9pPr marL="3535070" indent="0">
              <a:buNone/>
              <a:defRPr sz="9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AD33D-B14A-1E4D-8C2E-9CB77045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653C3C-948F-704A-ADCA-862364F5D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301E1-4B2C-5848-8BB6-DCA07C94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995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CA18-21A7-4F4F-AE92-7693302AE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0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799FB2-811D-BB4E-A3BD-0A54421CD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093"/>
            </a:lvl1pPr>
            <a:lvl2pPr marL="441884" indent="0">
              <a:buNone/>
              <a:defRPr sz="2706"/>
            </a:lvl2pPr>
            <a:lvl3pPr marL="883768" indent="0">
              <a:buNone/>
              <a:defRPr sz="2320"/>
            </a:lvl3pPr>
            <a:lvl4pPr marL="1325651" indent="0">
              <a:buNone/>
              <a:defRPr sz="1933"/>
            </a:lvl4pPr>
            <a:lvl5pPr marL="1767535" indent="0">
              <a:buNone/>
              <a:defRPr sz="1933"/>
            </a:lvl5pPr>
            <a:lvl6pPr marL="2209419" indent="0">
              <a:buNone/>
              <a:defRPr sz="1933"/>
            </a:lvl6pPr>
            <a:lvl7pPr marL="2651303" indent="0">
              <a:buNone/>
              <a:defRPr sz="1933"/>
            </a:lvl7pPr>
            <a:lvl8pPr marL="3093187" indent="0">
              <a:buNone/>
              <a:defRPr sz="1933"/>
            </a:lvl8pPr>
            <a:lvl9pPr marL="3535070" indent="0">
              <a:buNone/>
              <a:defRPr sz="1933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B802F-649D-D04C-AA36-1801F2E48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46"/>
            </a:lvl1pPr>
            <a:lvl2pPr marL="441884" indent="0">
              <a:buNone/>
              <a:defRPr sz="1353"/>
            </a:lvl2pPr>
            <a:lvl3pPr marL="883768" indent="0">
              <a:buNone/>
              <a:defRPr sz="1160"/>
            </a:lvl3pPr>
            <a:lvl4pPr marL="1325651" indent="0">
              <a:buNone/>
              <a:defRPr sz="966"/>
            </a:lvl4pPr>
            <a:lvl5pPr marL="1767535" indent="0">
              <a:buNone/>
              <a:defRPr sz="966"/>
            </a:lvl5pPr>
            <a:lvl6pPr marL="2209419" indent="0">
              <a:buNone/>
              <a:defRPr sz="966"/>
            </a:lvl6pPr>
            <a:lvl7pPr marL="2651303" indent="0">
              <a:buNone/>
              <a:defRPr sz="966"/>
            </a:lvl7pPr>
            <a:lvl8pPr marL="3093187" indent="0">
              <a:buNone/>
              <a:defRPr sz="966"/>
            </a:lvl8pPr>
            <a:lvl9pPr marL="3535070" indent="0">
              <a:buNone/>
              <a:defRPr sz="9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C28A1-74D0-0148-90F9-DC233F31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EFBCA-2FC4-9C46-BCA4-0B00D3E0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FBC0A-8886-A044-9D2E-E44EE7E3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040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5DD58-5913-9144-9055-725483E9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9E1B56-BB11-754B-B3EF-0DD699412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1952A-17CC-F34A-AC73-C84E37847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76CF2-CC1D-EA46-ACE5-C5D08783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987B6-427B-FF48-8A70-282A629F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756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3D0B3-7FE9-DE40-8627-47994C5B4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233210-1708-F442-B808-1EF0F8677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18370-BBC5-5A44-8247-9E05209E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C70C5-251A-8A4C-BFF0-87029DC9E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F350-606F-594A-B445-47618EC0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5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1B62-B429-4C23-02F8-A40DF9D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95705-72D5-C15E-6540-631F5C5F9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8612F-1F13-52BD-AE1E-97869963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3790A-FF7C-A528-8F0C-D70BC9B1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AEF71-D218-B6E8-DE2F-64EBB34FE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03275-EF89-3BBC-F3E8-AB4D15FA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CB9E5-2320-BDEF-6FB4-21F42A3A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0A11-9842-CDE6-57C9-13A9E7FA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3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CDF4-5C07-DA4C-CEA6-9C10E98D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09E8C-FBB4-204C-9144-7C5285A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50222-CB1D-CA14-2514-4C5A7261E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661F-6F0F-3C4C-DEA7-3E3DEEF0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9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2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1062-984B-C475-FF18-E8A3C18A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2C24-AA7B-CEC4-8B36-3AD03E7C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02A7D-6B45-674A-812A-E1D8CCEA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958C0-D16C-6294-22AA-0564D6B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2A660-B670-AAE0-F2B2-F6C2D4CB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807-DCC5-4F35-B639-46A9145E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1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7DF7D-8E43-7023-CE4C-0EDEF19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E8E7-FAB1-9E2E-9613-1422020B4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669D-500C-7696-0AF5-4128720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16723-BCD5-7126-BE3F-571A136E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C56F-279F-332E-B66F-D00264DA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1EE55-8AB2-7AF3-133A-2727AE29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9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519F5-F3A9-DCE7-3843-F63E6739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9501A-F54C-A259-08C9-5C9D83A56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64900-0AE0-F02F-C0C3-A4A997399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A6C1-47FE-9051-D236-C0601343D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77296-C15E-8B81-1621-7BCE226A4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1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2C3FD5-7E57-40D3-C8E6-026B68184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1E534-BBD7-1464-A86D-B6408803E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F9538-3DE1-7B94-740C-56F2F38A5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3C23-C39F-4AD3-97EB-0580E12D3ED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7E099-71C0-9714-A20C-F9CCDBC96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F7B54-E932-9993-05E2-1AC17F208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CF6D2D-A27E-45C0-90E6-0ED8F8D85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6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519F5-F3A9-DCE7-3843-F63E6739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9501A-F54C-A259-08C9-5C9D83A56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64900-0AE0-F02F-C0C3-A4A997399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853C-0ABA-4CA4-8950-F4B459562918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A6C1-47FE-9051-D236-C0601343D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77296-C15E-8B81-1621-7BCE226A4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9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83807-8083-E946-9568-F5DA5E37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21B6F-4AE4-CC48-AE78-093FC5E5D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92C3D-56C5-B443-9039-55850F122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5F10-90BA-9A4B-97C5-0F6D45F15F4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B4FE-21FC-9249-87CF-23D44CEF6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B5D03-AC5A-6F4D-91F4-FD920EF7E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83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83768" rtl="0" eaLnBrk="1" latinLnBrk="0" hangingPunct="1">
        <a:lnSpc>
          <a:spcPct val="90000"/>
        </a:lnSpc>
        <a:spcBef>
          <a:spcPct val="0"/>
        </a:spcBef>
        <a:buNone/>
        <a:defRPr sz="42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0942" indent="-220942" algn="l" defTabSz="883768" rtl="0" eaLnBrk="1" latinLnBrk="0" hangingPunct="1">
        <a:lnSpc>
          <a:spcPct val="90000"/>
        </a:lnSpc>
        <a:spcBef>
          <a:spcPts val="966"/>
        </a:spcBef>
        <a:buFont typeface="Arial" panose="020B0604020202020204" pitchFamily="34" charset="0"/>
        <a:buChar char="•"/>
        <a:defRPr sz="2706" kern="1200">
          <a:solidFill>
            <a:schemeClr val="tx1"/>
          </a:solidFill>
          <a:latin typeface="+mn-lt"/>
          <a:ea typeface="+mn-ea"/>
          <a:cs typeface="+mn-cs"/>
        </a:defRPr>
      </a:lvl1pPr>
      <a:lvl2pPr marL="662826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2320" kern="1200">
          <a:solidFill>
            <a:schemeClr val="tx1"/>
          </a:solidFill>
          <a:latin typeface="+mn-lt"/>
          <a:ea typeface="+mn-ea"/>
          <a:cs typeface="+mn-cs"/>
        </a:defRPr>
      </a:lvl2pPr>
      <a:lvl3pPr marL="1104710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933" kern="1200">
          <a:solidFill>
            <a:schemeClr val="tx1"/>
          </a:solidFill>
          <a:latin typeface="+mn-lt"/>
          <a:ea typeface="+mn-ea"/>
          <a:cs typeface="+mn-cs"/>
        </a:defRPr>
      </a:lvl3pPr>
      <a:lvl4pPr marL="1546593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4pPr>
      <a:lvl5pPr marL="1988477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5pPr>
      <a:lvl6pPr marL="2430361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6pPr>
      <a:lvl7pPr marL="2872245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7pPr>
      <a:lvl8pPr marL="3314129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8pPr>
      <a:lvl9pPr marL="3756012" indent="-220942" algn="l" defTabSz="883768" rtl="0" eaLnBrk="1" latinLnBrk="0" hangingPunct="1">
        <a:lnSpc>
          <a:spcPct val="90000"/>
        </a:lnSpc>
        <a:spcBef>
          <a:spcPts val="483"/>
        </a:spcBef>
        <a:buFont typeface="Arial" panose="020B0604020202020204" pitchFamily="34" charset="0"/>
        <a:buChar char="•"/>
        <a:defRPr sz="1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1pPr>
      <a:lvl2pPr marL="441884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2pPr>
      <a:lvl3pPr marL="883768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3pPr>
      <a:lvl4pPr marL="1325651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4pPr>
      <a:lvl5pPr marL="1767535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5pPr>
      <a:lvl6pPr marL="2209419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6pPr>
      <a:lvl7pPr marL="2651303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7pPr>
      <a:lvl8pPr marL="3093187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8pPr>
      <a:lvl9pPr marL="3535070" algn="l" defTabSz="883768" rtl="0" eaLnBrk="1" latinLnBrk="0" hangingPunct="1">
        <a:defRPr sz="1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hyperlink" Target="https://thevab.com/insight/4q-2025-currency-instability-unpredictability-demos?utm_source=4q-currency-chasm-appendix&amp;utm_medium=vab-insights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8F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B1C716-C076-784E-691D-EA399F49F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907F24-5310-C8CA-4022-79A32E949F5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1822" y="1"/>
            <a:ext cx="7650178" cy="4454012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CD832F6-6112-A824-DB17-F9053EC16372}"/>
              </a:ext>
            </a:extLst>
          </p:cNvPr>
          <p:cNvGrpSpPr/>
          <p:nvPr/>
        </p:nvGrpSpPr>
        <p:grpSpPr>
          <a:xfrm>
            <a:off x="292689" y="565873"/>
            <a:ext cx="2406123" cy="401074"/>
            <a:chOff x="212789" y="610261"/>
            <a:chExt cx="2406123" cy="40107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C9F436E-1BBC-445A-1C1B-6A6D4549D571}"/>
                </a:ext>
              </a:extLst>
            </p:cNvPr>
            <p:cNvSpPr txBox="1"/>
            <p:nvPr/>
          </p:nvSpPr>
          <p:spPr>
            <a:xfrm>
              <a:off x="212789" y="642003"/>
              <a:ext cx="2406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1F1A62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December 16</a:t>
              </a:r>
              <a:r>
                <a:rPr kumimoji="0" lang="en-US" sz="1800" b="1" i="0" u="none" strike="noStrike" kern="1200" cap="none" spc="0" normalizeH="0" baseline="30000" noProof="0">
                  <a:ln>
                    <a:noFill/>
                  </a:ln>
                  <a:solidFill>
                    <a:srgbClr val="1F1A62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th</a:t>
              </a: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1F1A62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rPr>
                <a:t> 2025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796DBE8-F2AD-D433-846C-2E79A72DA1F8}"/>
                </a:ext>
              </a:extLst>
            </p:cNvPr>
            <p:cNvCxnSpPr>
              <a:cxnSpLocks/>
            </p:cNvCxnSpPr>
            <p:nvPr/>
          </p:nvCxnSpPr>
          <p:spPr>
            <a:xfrm>
              <a:off x="212790" y="610261"/>
              <a:ext cx="2406122" cy="0"/>
            </a:xfrm>
            <a:prstGeom prst="line">
              <a:avLst/>
            </a:prstGeom>
            <a:ln>
              <a:solidFill>
                <a:srgbClr val="1F1A6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E994059-3714-3D61-5255-96A3F0506B81}"/>
              </a:ext>
            </a:extLst>
          </p:cNvPr>
          <p:cNvSpPr txBox="1"/>
          <p:nvPr/>
        </p:nvSpPr>
        <p:spPr>
          <a:xfrm>
            <a:off x="292689" y="2301683"/>
            <a:ext cx="78836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4Q Currency Chasm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E05049-F210-11D2-B746-6B955825729B}"/>
              </a:ext>
            </a:extLst>
          </p:cNvPr>
          <p:cNvSpPr txBox="1"/>
          <p:nvPr/>
        </p:nvSpPr>
        <p:spPr>
          <a:xfrm>
            <a:off x="292689" y="3489790"/>
            <a:ext cx="9244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b="1" u="sng" dirty="0">
                <a:solidFill>
                  <a:srgbClr val="4EBEA4"/>
                </a:solidFill>
                <a:latin typeface="Helvetica" pitchFamily="2" charset="0"/>
              </a:rPr>
              <a:t>Full Appendix</a:t>
            </a:r>
            <a:r>
              <a:rPr lang="en-US" sz="3600" b="1" dirty="0">
                <a:solidFill>
                  <a:srgbClr val="4EBEA4"/>
                </a:solidFill>
                <a:latin typeface="Helvetica" pitchFamily="2" charset="0"/>
              </a:rPr>
              <a:t>: </a:t>
            </a:r>
            <a:r>
              <a:rPr lang="en-US" sz="3600" b="1" dirty="0">
                <a:solidFill>
                  <a:srgbClr val="002060"/>
                </a:solidFill>
                <a:latin typeface="Helvetica" pitchFamily="2" charset="0"/>
              </a:rPr>
              <a:t>33 Anonymized Networks Detailed on BD+P vs. PO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2" name="Picture 1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218E14B3-AE40-EB4D-E973-3932053006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3050" y="4235342"/>
            <a:ext cx="4256261" cy="2394147"/>
          </a:xfrm>
          <a:prstGeom prst="rect">
            <a:avLst/>
          </a:prstGeom>
          <a:ln>
            <a:solidFill>
              <a:srgbClr val="1B1464"/>
            </a:solidFill>
          </a:ln>
        </p:spPr>
      </p:pic>
    </p:spTree>
    <p:extLst>
      <p:ext uri="{BB962C8B-B14F-4D97-AF65-F5344CB8AC3E}">
        <p14:creationId xmlns:p14="http://schemas.microsoft.com/office/powerpoint/2010/main" val="11109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6C290-4BC3-5C81-6A82-9F95D96AA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57EC510-13C4-7375-1D1E-2619D98833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12FFE00-1A85-2DA7-D463-DDB37E86271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42CA65-122A-F86F-4A99-0EA5AFA213D9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C53A12-22A5-7A1A-B3DF-A3FA00153BC1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21403BF-352F-0429-3D78-59128DDB2C39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9330ACE-60B4-5C9B-90B7-8F947A4F4A6F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Spanish Language Network #2: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0CEE86-1BAE-6EF2-4085-25DC8E66D728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0809C3-88B9-1893-48C6-CDB0897F7FCB}"/>
              </a:ext>
            </a:extLst>
          </p:cNvPr>
          <p:cNvSpPr txBox="1"/>
          <p:nvPr/>
        </p:nvSpPr>
        <p:spPr>
          <a:xfrm>
            <a:off x="426102" y="6214963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54D6B4-A3F8-2A5C-F3D8-75913BFC5506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610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3C453-2E45-7AE2-5A91-95CAECB1F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8F9B511-EC1D-C4F5-7A71-4C24A48C28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5B2796F-919F-EC76-D2CD-B643177C30B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E0AFD9-45A7-83B6-59C4-E4034820A58C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721720-CA84-905D-75EF-81F89A53B395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9D1AD79-387D-77A5-4A4E-B06E33E3E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499765"/>
              </p:ext>
            </p:extLst>
          </p:nvPr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98FC7CC-F7E8-5B22-4F7A-AC1B3ABA9FDF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E79F33-FC88-3F1E-EB30-862AE19A7F9F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D0AEDE-F573-73B3-8656-786904486BF8}"/>
              </a:ext>
            </a:extLst>
          </p:cNvPr>
          <p:cNvSpPr txBox="1"/>
          <p:nvPr/>
        </p:nvSpPr>
        <p:spPr>
          <a:xfrm>
            <a:off x="426102" y="6217201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(364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A2E704-6BF0-439A-8B08-CA0CD6C670FF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063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ABC20-EB3C-C3BD-C4D5-1D3CA3C4F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BE892F8-9699-1C7B-1BD1-3F0EEAC0078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D900130A-E2CD-76DB-3BDD-7D0E1472E78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117820-DF9B-4FCD-ADCC-80FAB207A15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DE66C0-E7AB-B847-2CAE-E141EA2E194F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24%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55%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18%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4DDDF6F-E896-F8E9-78AE-DED6A9F1F949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28%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0B9B27B-9214-7867-6CCC-B5D6B953B113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F206A5-678D-4442-0AD6-705B39AEC83C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(568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89CE97-4861-5B78-9762-AAEFCB0F7639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73C3AF-B9E3-2870-F074-CA8588CA99C2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207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67B45-4F54-9980-12E1-1C6E90EE0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3F3862B-37DB-67D8-F48A-B5FD0B87343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AE7A445-A47C-814C-7575-FEBE08132A7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BEF6017-74AF-6057-286A-5DC92DDE192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A828B6-0A63-C4F9-C1F3-A523BCD6AEE7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24%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32%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39%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44%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9%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28%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62%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41%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F2655E3-1765-472F-02E6-26CAE05166C3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BA9B6BE-DBCF-99BD-D727-13193C1C1BC0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D4C22F-6F2E-C727-528F-41626E25C575}"/>
              </a:ext>
            </a:extLst>
          </p:cNvPr>
          <p:cNvSpPr txBox="1"/>
          <p:nvPr/>
        </p:nvSpPr>
        <p:spPr>
          <a:xfrm>
            <a:off x="426102" y="621366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38%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(612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67C422-2B86-6471-8B20-BB071A742C86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#3: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53DC93-77FA-536E-7633-B3EC1FE61EFA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6650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A55BE-CE04-B500-449D-2C6EFF8A2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6016C54-5849-31FF-E096-BCB6BE78D56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5380247-EBE0-BD96-2860-9A82E9307481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1A79CC-DD71-3E5D-CF09-22360FD67884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C0683E-FE58-9E69-3428-9A7F981AE0E7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38%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39%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7%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38%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58%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46%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C9581CC-ADBF-0660-7348-AC8A324E518E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2DA3E5-EB8A-B956-94AF-08FCFD577E29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0A521-1601-47F6-8618-0F11932812C2}"/>
              </a:ext>
            </a:extLst>
          </p:cNvPr>
          <p:cNvSpPr txBox="1"/>
          <p:nvPr/>
        </p:nvSpPr>
        <p:spPr>
          <a:xfrm>
            <a:off x="426102" y="621707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15%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</a:t>
            </a:r>
            <a:r>
              <a:rPr lang="en-US" sz="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analysis of 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Nielsen NPower Ratings Analysis Time Period Report data (as of 10/28/25). Live. 4-week period (572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443C5D-F632-1C9A-C316-A691E300735F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#4: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AC173E-7482-90E6-FDDD-49AFF6D8AC3D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570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1C5AF-D156-A0B2-ADF5-F47B55E05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DBA8A013-B939-FFC2-30CD-1F2C46E8A80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52E345F-CA0A-9F93-01EA-804CCA55B156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ABD617-2C02-D64F-F837-8C57AEA91DF7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7CCAE8-173E-99A4-674F-90C2E2768BBB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29%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14%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72%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56%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44%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8B329CC-5C06-52FD-C73B-500A80FF22A6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38%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12%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4961D0-EED5-32C8-660E-09D3643D0007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A19CAB-2B54-16B2-BD74-4BF00C898B57}"/>
              </a:ext>
            </a:extLst>
          </p:cNvPr>
          <p:cNvSpPr txBox="1"/>
          <p:nvPr/>
        </p:nvSpPr>
        <p:spPr>
          <a:xfrm>
            <a:off x="426102" y="6214963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(620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033EA0-F0AA-0E81-C118-A7A5FCD5DD1B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#5: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2789DE4-2B83-60EE-1AB0-72C0FD64C9D9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811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6B6CEC5C-7395-A1A1-760F-948ADA36B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94690A9-5C3B-6A97-C912-62D4EB4A7B0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923126B-1A0C-F7B7-DA35-09CBC96689B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9C131-2C96-E580-56A9-A78C3A55A605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338926-9AA4-77DC-1E9B-0E2ED2EAC066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34%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27%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29%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48%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56%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25%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AC0D4E1-CD06-53EE-3FFB-8C579BFA8134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26%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D0B9655-407A-6BA8-0D29-77902572C89C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77C692-F8BF-D988-E171-B9579D624EB7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28%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(616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A21A15-D9A6-3D1E-3948-0D8CB14BE52D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#6: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6048443-DA1A-1B6A-5950-65976E3A798F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183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92E85-8F50-C4F4-BE8A-25C1CF5C0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F9CA9A9-0F1D-52E3-D6CC-8A3B5A0B9B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D1DF258D-C5D1-A9C0-761A-73C30A232A23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07F9E1-AC8D-4B56-E61B-FE6D5410DEC6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2CCD0B-D24F-65B2-F886-9B6DE39CEB3A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27%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65%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56%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29%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265646F-9D1C-312E-EF42-5CDF490F76A2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B66A78D-B16C-C978-2B89-859CE10E78C4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3C9E63-1B01-0B13-C9BC-7DDFC9F7459A}"/>
              </a:ext>
            </a:extLst>
          </p:cNvPr>
          <p:cNvSpPr txBox="1"/>
          <p:nvPr/>
        </p:nvSpPr>
        <p:spPr>
          <a:xfrm>
            <a:off x="426102" y="6217201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14%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23%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(612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C9D32A-E580-BE76-D21E-88DA350D2396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#7: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2064BC-60AB-3B89-D5CB-69DDF2D4EDBB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517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4F16C-CFE1-2CC7-0F7B-CA91C5A13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EFD2DD9-3F80-2150-AC0E-11781A92274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0C5BF06-BE21-F35C-4F0E-C7C935EDE2B7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55DE30-A50C-7C97-55A7-66A647EAEBAA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DB3CFF-BD10-CD21-544C-2A962E8ABD53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sng" strike="noStrike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sng" strike="noStrike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sng" strike="noStrike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sng" strike="noStrike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sng" strike="noStrike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sng" strike="noStrike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B0A1354-B224-99FE-039B-62A214CF6EEC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857D3D-E59B-EA35-C913-711A65C05A99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A6ED32-3191-694E-E70E-CF4BC7125518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(584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01E2CB-5972-D027-CB51-4D9565CDDFB5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#8: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383C5A-5532-CF8A-63BA-D7110FB070AC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243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760DB-9708-177C-8A65-D6AD86C5D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05F4784-EE9D-9748-9CF5-9FF2AC1E7D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4FDCD72-003C-BEA6-40D2-EF13ADACD16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583E68-F201-6274-E59B-B36334027317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2722F4-C953-EFD7-B0F5-32E3649402A0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509A3ED-91CF-B141-23BB-BA7746E74EF6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1E8D17A-D160-A34C-ACA6-E9684EADD34F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D618B0-EDD9-2E33-1EE3-B23B4BB03A7E}"/>
              </a:ext>
            </a:extLst>
          </p:cNvPr>
          <p:cNvSpPr txBox="1"/>
          <p:nvPr/>
        </p:nvSpPr>
        <p:spPr>
          <a:xfrm>
            <a:off x="426102" y="6216253"/>
            <a:ext cx="11765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57EBF6-E82E-F69A-B8B7-92C830CC611F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#9: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4819A8-373E-F14A-4F32-3A807E8F5726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75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74C0D-8712-276C-36B4-B8DE6F855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CC8F08B3-06DF-BC21-2CAF-6F6306704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113" y="0"/>
            <a:ext cx="2459210" cy="1840447"/>
          </a:xfrm>
          <a:prstGeom prst="rect">
            <a:avLst/>
          </a:prstGeom>
        </p:spPr>
      </p:pic>
      <p:sp>
        <p:nvSpPr>
          <p:cNvPr id="3" name="TextBox 2">
            <a:hlinkClick r:id="rId4"/>
            <a:extLst>
              <a:ext uri="{FF2B5EF4-FFF2-40B4-BE49-F238E27FC236}">
                <a16:creationId xmlns:a16="http://schemas.microsoft.com/office/drawing/2014/main" id="{6981E31E-49C4-1AC7-6071-08DC610967C5}"/>
              </a:ext>
            </a:extLst>
          </p:cNvPr>
          <p:cNvSpPr txBox="1"/>
          <p:nvPr/>
        </p:nvSpPr>
        <p:spPr>
          <a:xfrm>
            <a:off x="0" y="1073694"/>
            <a:ext cx="12191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Click here to download </a:t>
            </a: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full report</a:t>
            </a:r>
            <a:b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on audience measurement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C4CA3A-C6EC-F60D-2512-A4F843CBE86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CEE419B-62F2-FDAA-0357-D5F8BB991E57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1475F9-44C0-53FF-2652-B3DAA0300E6B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pic>
        <p:nvPicPr>
          <p:cNvPr id="9" name="Picture 8" descr="A blue background with white text&#10;&#10;AI-generated content may be incorrect.">
            <a:hlinkClick r:id="rId4"/>
            <a:extLst>
              <a:ext uri="{FF2B5EF4-FFF2-40B4-BE49-F238E27FC236}">
                <a16:creationId xmlns:a16="http://schemas.microsoft.com/office/drawing/2014/main" id="{214D5113-AD08-7A14-5EA5-26E34F5761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0631" y="2336326"/>
            <a:ext cx="6990735" cy="3932288"/>
          </a:xfrm>
          <a:prstGeom prst="rect">
            <a:avLst/>
          </a:prstGeom>
          <a:ln>
            <a:solidFill>
              <a:srgbClr val="1B1464"/>
            </a:solidFill>
          </a:ln>
        </p:spPr>
      </p:pic>
    </p:spTree>
    <p:extLst>
      <p:ext uri="{BB962C8B-B14F-4D97-AF65-F5344CB8AC3E}">
        <p14:creationId xmlns:p14="http://schemas.microsoft.com/office/powerpoint/2010/main" val="3734706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DEED2-18D6-846B-D0EC-47491D45B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F53A235-B8F9-2076-E5F8-DB141CFC958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762507-F0F8-6DB2-FADB-DB7E9F30182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1700A2-C673-43BB-98F0-69F53596C29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CAB911-C724-E331-18CE-25EB65E290CA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73%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C238041-530B-228C-CC3A-7813B70C650B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2F9D281-D784-8442-8665-88F2A84B89E1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301F0-0F92-F4DF-C11E-B25DA32715B4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27%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(552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FF84B9-538D-A93B-503C-DECE143602D1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#10: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F7F253-EED0-CDE6-D9DE-875FCD47974A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3019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837E0-A8B9-DDEE-1414-6DD8F506E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2A5FCB0-B72D-4EFB-27E8-170486A1851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DC200742-AEEA-1717-2CBC-0F88E5F99C5A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3E19F4-605F-8073-B6F4-91A2FAA627EF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8C1D8E-2F24-55DE-3132-B40BFAF9D60B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61%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83E5FA1-5F5D-C7F4-5AFF-271B6DA4C7D6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sng" strike="noStrike" kern="1200">
                          <a:solidFill>
                            <a:srgbClr val="FF0000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3ACB4C8-B509-C641-F021-2137AA7D1141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6F6A53-053B-2C36-3F15-EA8D38FA9E57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13%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25%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F60955-7089-533D-7E3B-1A2566B069BC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9FD924-CE62-DE02-746B-E36F5C62B6CE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815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C832C-819A-650F-C0C0-F90E03ACF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7DB6360-59D5-13EA-AE8A-B6A4E8E5E5F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C2D9A62-32FC-A9E2-E88E-507860F7BFC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DFD393-447D-030A-D216-230579A8B199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288E2F-D4DA-84F3-2BC9-B02F1588E358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48A6FDA-1159-EF1D-D2BC-38ECD861FF69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8D202E7-3DB2-F0A4-DF84-F1F1A626DFC1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BBB3CF-DAED-5191-D438-E557A9E8D06B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13%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(652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EB0F26-4C1A-6E15-FA55-09B237B054C6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CFC244-C37C-B245-4938-93A5C52645F3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8981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F083-5996-BAED-EF91-12104BD90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3A979F3-06A2-D833-2818-E6D4AC3855B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AE58D59-A487-C4C3-422F-1D150AAF4FF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6ECBB0-821D-5397-EE27-985B6469225C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F81548-0545-C870-6B69-6AB922E9DE88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9F369FA-E5D7-FA5F-2579-5488FA213DEE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C0B458A-F8C8-621C-19DC-9889294D20B7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4F6773-8133-11F4-F438-624421A8E499}"/>
              </a:ext>
            </a:extLst>
          </p:cNvPr>
          <p:cNvSpPr txBox="1"/>
          <p:nvPr/>
        </p:nvSpPr>
        <p:spPr>
          <a:xfrm>
            <a:off x="426102" y="6217201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47%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E95055-48D9-2EC6-79E9-F42765912704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#13: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A0FE05F-A650-A59E-BD2A-D28FB43A7C9D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9554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FBB15-13F6-A21C-8B3C-B0B3748CA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D374853-EF97-7476-64CF-B8309DF5AE2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60E67A5-416D-49B0-C0F0-35DB8ECB83E0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4A7674-8037-F212-E6CD-1DF50BC9F7AE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49ADAD7-25AA-3136-EE44-0B6B67EB9336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EECA0C5-9CB6-E144-7BA0-F4FCC60A81E7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9752A21-ED23-B993-71F4-0B0F22674144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20EF30-9909-CF0E-2B26-B4E2198C4E78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(322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5AFA5F-2867-DCB4-1C74-99D977098508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#14: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E067BD-25AA-95B2-CDEC-2412637F924E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5238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10929-1437-141D-C9D3-E9F5D5DCA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37383FE-8449-0E9A-32A0-009968FDCFA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C402792-C705-E7EF-99A3-476FE036790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BE37FE2-BF72-A53D-9992-A89BA8F4BFB5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83B267-89B3-6CFD-3030-51E7EDA1883A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9953854-4B1A-A543-9AAA-4591A25295B4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706355-A4FF-4728-0E6B-FDC2571C7DCC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E2C925-A5F4-49BD-7EA5-EB36FD50B3B1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28%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</a:t>
            </a:r>
            <a:r>
              <a:rPr lang="en-US" sz="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of 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Nielsen NPower Ratings Analysis Time Period Report data (as of 10/28/25). Live. 4-week period (602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6B9953-C1E3-0F46-E591-7BC8A9F00120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#15: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CBAE0D-3156-25C2-06C4-AAABF4B40A5E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30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3418A-52FD-C516-5787-01E7F1E8E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2EE6872-D36C-27CF-F6A0-068E90A50A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1B94B82-4B94-DE6E-08D4-3F37DC584453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33769DC-2590-645F-CBBC-D86A267A1F4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1475F1C-8A1D-CFAA-C7EE-1C31E60E56BF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3652CC-0E10-19E5-F798-27C2A33F484D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90C58D3-9E92-94F6-2A0A-0EDA9A26A27E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0AD039-A322-E6FF-5A01-EE86CF0400EB}"/>
              </a:ext>
            </a:extLst>
          </p:cNvPr>
          <p:cNvSpPr txBox="1"/>
          <p:nvPr/>
        </p:nvSpPr>
        <p:spPr>
          <a:xfrm>
            <a:off x="426102" y="6214963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(616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5F939B-CA12-029D-51BD-526C26DC068A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 #16: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10D4F0-14D0-59D6-0D25-D62DBAA8238B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9322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78723-BD61-D907-1718-E2588F76C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9823356-225D-729D-F875-78F7E2CC939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891C349-0BCE-6115-AB9B-E0C18811973B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7AC8C4-5EBE-6874-459E-B5E5460F6622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DC56D6-8373-C6F2-280A-559F9597D9B0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773582D-F9E6-DDB9-5679-DC0B84482B15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99BC687-714E-082E-D5B6-54226D27CF79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019EB9-9CA5-3303-C2C8-D2B4CEDA8FA0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19%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</a:t>
            </a:r>
            <a:r>
              <a:rPr lang="en-US" sz="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data (as of 10/28/25)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524F06-BAA8-A643-5340-6FEF7D1E0AF0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Network w/ Major Live Sports #1: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C41910-9502-AFC5-CA13-1A6859D587FF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4233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B41D0-F5F2-ED70-202D-CBF55141D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D46CFF7-6E22-CDE8-8248-63238587C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52C2194-D613-DA5E-CBF7-28DCB6EEDD21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736348-4917-1EAF-31BC-794AA19AA2D5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D6AD7A4-8384-95C9-AE1F-A5688A9ECB9B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A42909A-CE71-69BD-D57C-E734371243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390611"/>
              </p:ext>
            </p:extLst>
          </p:nvPr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B44BCD1-02B9-8BFC-D10D-639D45477D52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62BD02-5845-EE8E-C18B-3CEEBD87AD89}"/>
              </a:ext>
            </a:extLst>
          </p:cNvPr>
          <p:cNvSpPr txBox="1"/>
          <p:nvPr/>
        </p:nvSpPr>
        <p:spPr>
          <a:xfrm>
            <a:off x="426102" y="6216407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15%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DB05DF-7D6C-6809-9875-DB263125EBBB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Network w/ Major Live Sports #2: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82FF8F-BDD9-9E76-81A0-E921557ECCC0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91176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21D68-6C6D-13DC-D3A0-1818E72DE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F6FE793-944D-04DD-CF96-478F80744A3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88B6252-CD07-3555-91A2-EB7C463C32F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38B044-C3EF-42FB-972D-85504DCB769F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337140-0A46-F0D3-6EBF-2665CCF66A01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C1125FA-A440-B559-3933-18B2A6F5FBCC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38%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96697B-4547-1C3D-4692-09835F4AF37E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C89846-213B-048C-9725-00F879354561}"/>
              </a:ext>
            </a:extLst>
          </p:cNvPr>
          <p:cNvSpPr txBox="1"/>
          <p:nvPr/>
        </p:nvSpPr>
        <p:spPr>
          <a:xfrm>
            <a:off x="426102" y="6216099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1DB52B-30CC-A46B-C4E8-4A59BDB368BD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Network w/ Major Live Sports #3: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1F3EB5-A962-DD89-A9A2-0DDDE6C1104A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14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03895-40C1-1060-3423-C7A4C91F1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1D6C7BB6-82E5-1507-DB8B-018168EBE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113" y="0"/>
            <a:ext cx="2459210" cy="18404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E8127A9-B17F-145E-51B1-7FBEE41ABD40}"/>
              </a:ext>
            </a:extLst>
          </p:cNvPr>
          <p:cNvSpPr txBox="1"/>
          <p:nvPr/>
        </p:nvSpPr>
        <p:spPr>
          <a:xfrm>
            <a:off x="930730" y="1850443"/>
            <a:ext cx="105034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Appendix #1 - 33 Anonymized Networks Detailed on BD+P vs. PO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334EFE-C099-921E-25AA-6B67B93DC1C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2D57472-D6CA-AC95-D2DF-9278E75136C9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373A7F-DEF1-82CF-A7DE-58CF84F8B7C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3E2440-5732-54FA-FF0F-71A2FE01C4B5}"/>
              </a:ext>
            </a:extLst>
          </p:cNvPr>
          <p:cNvSpPr/>
          <p:nvPr/>
        </p:nvSpPr>
        <p:spPr>
          <a:xfrm>
            <a:off x="197713" y="5083335"/>
            <a:ext cx="11796573" cy="830997"/>
          </a:xfrm>
          <a:prstGeom prst="rect">
            <a:avLst/>
          </a:prstGeom>
          <a:solidFill>
            <a:srgbClr val="E2E8F0"/>
          </a:solidFill>
          <a:ln w="28575">
            <a:solidFill>
              <a:srgbClr val="1B146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3C8D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Variance Levels: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We flagged the hourly occurrences where the difference between BD+P vs. PO was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+/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-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20% 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or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 +/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-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50%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Open Sans"/>
              <a:cs typeface="Open San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DDAE54-5801-0D33-3F81-0D0EE96A9FAC}"/>
              </a:ext>
            </a:extLst>
          </p:cNvPr>
          <p:cNvSpPr/>
          <p:nvPr/>
        </p:nvSpPr>
        <p:spPr>
          <a:xfrm>
            <a:off x="504097" y="6293615"/>
            <a:ext cx="10680085" cy="246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3C8D"/>
              </a:buClr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Note: BD+P = Big Data + Panel; PO = Panel Only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86599D7D-67DC-A219-FF21-23A72B9EA830}"/>
              </a:ext>
            </a:extLst>
          </p:cNvPr>
          <p:cNvSpPr/>
          <p:nvPr/>
        </p:nvSpPr>
        <p:spPr>
          <a:xfrm>
            <a:off x="1799297" y="3251930"/>
            <a:ext cx="1446530" cy="1047107"/>
          </a:xfrm>
          <a:prstGeom prst="roundRect">
            <a:avLst/>
          </a:prstGeom>
          <a:solidFill>
            <a:srgbClr val="ED3C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Broadcast networks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A976FD7-1FEF-4549-1FCE-1900349E5B8D}"/>
              </a:ext>
            </a:extLst>
          </p:cNvPr>
          <p:cNvSpPr/>
          <p:nvPr/>
        </p:nvSpPr>
        <p:spPr>
          <a:xfrm>
            <a:off x="3304090" y="3251930"/>
            <a:ext cx="1446530" cy="1047107"/>
          </a:xfrm>
          <a:prstGeom prst="round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Spanish Broadcast Language networks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8ADD4765-AE55-EAB4-81B7-A470C1CA7ACE}"/>
              </a:ext>
            </a:extLst>
          </p:cNvPr>
          <p:cNvSpPr/>
          <p:nvPr/>
        </p:nvSpPr>
        <p:spPr>
          <a:xfrm>
            <a:off x="4808882" y="3251930"/>
            <a:ext cx="1446530" cy="1047107"/>
          </a:xfrm>
          <a:prstGeom prst="roundRect">
            <a:avLst/>
          </a:prstGeom>
          <a:solidFill>
            <a:srgbClr val="ED3C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Cable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Entertainment networks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F5DC85E-81D6-3C17-5583-1AA1D7B1112B}"/>
              </a:ext>
            </a:extLst>
          </p:cNvPr>
          <p:cNvSpPr/>
          <p:nvPr/>
        </p:nvSpPr>
        <p:spPr>
          <a:xfrm>
            <a:off x="6307326" y="3251608"/>
            <a:ext cx="1446530" cy="1047107"/>
          </a:xfrm>
          <a:prstGeom prst="round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Cable networks w/ Major Live Sports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221A58F2-BF5E-6F18-52D4-A5A0310F1455}"/>
              </a:ext>
            </a:extLst>
          </p:cNvPr>
          <p:cNvSpPr/>
          <p:nvPr/>
        </p:nvSpPr>
        <p:spPr>
          <a:xfrm>
            <a:off x="7805770" y="3251608"/>
            <a:ext cx="1446530" cy="1047107"/>
          </a:xfrm>
          <a:prstGeom prst="roundRect">
            <a:avLst/>
          </a:prstGeom>
          <a:solidFill>
            <a:srgbClr val="ED3C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Cable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Sports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networks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5EFC9E0-A3D1-4463-6D6A-7F0580FDEEE6}"/>
              </a:ext>
            </a:extLst>
          </p:cNvPr>
          <p:cNvSpPr/>
          <p:nvPr/>
        </p:nvSpPr>
        <p:spPr>
          <a:xfrm>
            <a:off x="9316911" y="3251286"/>
            <a:ext cx="1446530" cy="1047107"/>
          </a:xfrm>
          <a:prstGeom prst="round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Cable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News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networks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2FD51E9-5387-AC3D-8D88-2DDF5E5F1EB2}"/>
              </a:ext>
            </a:extLst>
          </p:cNvPr>
          <p:cNvSpPr txBox="1"/>
          <p:nvPr/>
        </p:nvSpPr>
        <p:spPr>
          <a:xfrm>
            <a:off x="2069172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2831AA-58E5-FEC3-7FDC-AEB895C25F9F}"/>
              </a:ext>
            </a:extLst>
          </p:cNvPr>
          <p:cNvSpPr txBox="1"/>
          <p:nvPr/>
        </p:nvSpPr>
        <p:spPr>
          <a:xfrm>
            <a:off x="3573965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E90ECA1-D8DA-3FCE-90C0-37BEF70520BE}"/>
              </a:ext>
            </a:extLst>
          </p:cNvPr>
          <p:cNvSpPr txBox="1"/>
          <p:nvPr/>
        </p:nvSpPr>
        <p:spPr>
          <a:xfrm>
            <a:off x="5078758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DE50B68-530F-92A9-C1A4-F15FA6CAECC6}"/>
              </a:ext>
            </a:extLst>
          </p:cNvPr>
          <p:cNvSpPr txBox="1"/>
          <p:nvPr/>
        </p:nvSpPr>
        <p:spPr>
          <a:xfrm>
            <a:off x="6577201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92A804-5562-6948-F5AF-95013DE74706}"/>
              </a:ext>
            </a:extLst>
          </p:cNvPr>
          <p:cNvSpPr txBox="1"/>
          <p:nvPr/>
        </p:nvSpPr>
        <p:spPr>
          <a:xfrm>
            <a:off x="8075645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009388C-5F6A-A2BA-63C6-4FC872642E79}"/>
              </a:ext>
            </a:extLst>
          </p:cNvPr>
          <p:cNvSpPr txBox="1"/>
          <p:nvPr/>
        </p:nvSpPr>
        <p:spPr>
          <a:xfrm>
            <a:off x="9586786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398258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B3FAA-F2CE-AE24-EC84-45C3DE78C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D4221B5-3FC7-D7F1-5FDD-5A65F1CA9B60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Sports Network #1: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2C9D405-80CE-1109-B824-56F36102E07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DDD1B44D-0BCF-CD1E-8156-6C25BD70B75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BF341A-32E1-4EFF-07DA-61BFB82DB4E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725E16-B759-C2AB-2375-B1AB031E2B59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E3CB94A-635E-FBB3-8F70-13965677F366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F587457-0A9D-3B9B-3D88-7ACD71D02DE9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63B242-1371-7378-C96A-9E1C5A740C07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17%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61DEC4-394D-1DAA-522D-8A0560D7B87B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8846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EA409-6177-297F-5249-9356518FE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9AA67DF-61BF-9227-75D8-2FAA4F4D9A46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Sports Network #2: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550B8CA-F94A-B481-A3BA-DEA56068B71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C2CA7A3D-16B9-9366-A9CB-D2256D82045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F75339-3F1C-5494-0487-C6596ED406DE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39125A-44CA-A80D-E95E-42997EBA3D1C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ECB00E2-F29C-EF2F-4220-6ECB0FE60788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4CFB0A3-7F01-466E-6B2E-69CFB5D4DE88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2D3B40-BDC8-0FB9-19EC-90A52956B0A5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6AC557-E6CF-165F-3850-6CDCF84C5B55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61427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56405-BFAD-0099-30FD-3274C6A18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03A14D8-7A61-4AD9-3644-B6D41C93D914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Sports Network #3: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15A3F92-21D6-E5A0-BDD7-C1AC6AD29E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4B451FD-7799-DC9A-E5B3-3EAE9C82AF02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41FECC-082D-9277-9D4D-7443B17D4B54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F0CF7B6-4086-1877-D35F-C92EE2813CAE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63F70A0-F5F2-26C7-15F5-B966113C8CC9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41D7E52-D440-03E4-0D1C-493E5AB99076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7C0055-EB79-6D74-7AB5-AF637C895FA4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914EBDD-4953-CC5A-3909-E78573F8DF7F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4905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21F50-6CCA-06A3-9C35-796E1419D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237D71C-E033-5645-71FD-AE3820243EDC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News Network #1: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D79CEA9-0217-19AA-1C98-E74BD8AD0C8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A70569A-1421-BAD0-A062-0C2A2E8D15AB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4CB0B4-BA39-58F3-263B-282106030C0E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B1004-68BA-6720-3C4C-AEF08B56041B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1B5E609-672B-B7EB-33BB-ECCC702F3295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78DE676-6164-162C-32FF-940D25E24E39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181C02-016C-EED3-0962-449DF309BA5F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F54F68-45FF-0120-B746-B189217048A7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23999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5837B-CFAF-8BD7-A603-82F8AA853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DE2B2A7-4C8C-F6F2-4B73-CDE3F52812BF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News Network #2: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87C8B17-9255-1D4F-702F-E48D6D5DAA3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1A94AC3-B0FD-46F0-808A-0682282C92E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2DCA3A-D994-CBBA-4AC1-FABBB0C26194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7BD985-CED5-9839-1160-70E0E8775D41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A70DBCE-B1AC-7ED2-B2C3-CB42F0FF6DBF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EF106CE-4895-DA47-E63B-D1BD19904DA2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6C2659-3345-CC23-B81B-70DDA971B513}"/>
              </a:ext>
            </a:extLst>
          </p:cNvPr>
          <p:cNvSpPr txBox="1"/>
          <p:nvPr/>
        </p:nvSpPr>
        <p:spPr>
          <a:xfrm>
            <a:off x="426102" y="6217069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B84730-2655-F69C-5585-614EC3B39876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2967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5913C-7F42-7D37-70D5-BFFCCBD1A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FC36F4B-6582-BA32-3E7B-01E10A18290B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News Network #3: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3E054F3-8FA9-1683-F196-64E8EE0AF04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AC5B551-2AAF-9376-EBDF-907A611B5A3B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4497D0-0C03-92AA-11B6-6583F28FED4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31F039-80F3-32BD-B234-7BF1EA6C8097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58%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87DA743-6DE9-7DAD-CA71-DFDE347C48C7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357E24F-1630-C194-51CF-89DC2F363837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FF6B83-9EF8-2700-EB2A-95D1CEF525E8}"/>
              </a:ext>
            </a:extLst>
          </p:cNvPr>
          <p:cNvSpPr txBox="1"/>
          <p:nvPr/>
        </p:nvSpPr>
        <p:spPr>
          <a:xfrm>
            <a:off x="426102" y="621366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69868D-66B7-949A-D27E-63B2C2E10465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13025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D281A-D323-6991-994C-6CDE84C18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8F1591D-E1E1-8072-1296-B09D24650DB3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News Network #4: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0C1AF37-E2E8-039F-5F5A-9F77CDB352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7DF6DDF-2E10-B469-ED17-1FB19B4306F7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D9FC4B-5106-55A7-31AA-2475FD4D014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F5749ED-6231-31E1-D4C9-D073F022442C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C2AC3D1-F58E-C10B-1D4C-C516C8720E2E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DF8A979-A774-165C-ECEA-C6C5A3803C66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27A0EC-3267-145B-34C3-FDB20A15441D}"/>
              </a:ext>
            </a:extLst>
          </p:cNvPr>
          <p:cNvSpPr txBox="1"/>
          <p:nvPr/>
        </p:nvSpPr>
        <p:spPr>
          <a:xfrm>
            <a:off x="426102" y="6216098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11%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</a:t>
            </a:r>
            <a:r>
              <a:rPr lang="en-US" sz="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+ Panel (BD+P)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9B40FE-7758-AF53-D8EF-77995D4F2372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1508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BBFFB-434A-F41F-4CC8-11AE0BFE3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30FFE158-2C88-AB24-BF92-771F96FC9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113" y="0"/>
            <a:ext cx="2459210" cy="18404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053BA0-052C-C8DB-DE7C-EB6D2E971493}"/>
              </a:ext>
            </a:extLst>
          </p:cNvPr>
          <p:cNvSpPr txBox="1"/>
          <p:nvPr/>
        </p:nvSpPr>
        <p:spPr>
          <a:xfrm>
            <a:off x="930730" y="1850443"/>
            <a:ext cx="105034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Appendix #2 - 33 Anonymized Networks Detailed on BD+P vs. PO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598DCA-11C5-9BA4-759B-34BF800F1C9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203358-EB3C-08A2-A8CA-8F235538721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2106B5-0846-082B-EC43-E2522823F894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A14E89-74EA-8FA2-E2A6-78EFFE009EDE}"/>
              </a:ext>
            </a:extLst>
          </p:cNvPr>
          <p:cNvSpPr/>
          <p:nvPr/>
        </p:nvSpPr>
        <p:spPr>
          <a:xfrm>
            <a:off x="197713" y="5083335"/>
            <a:ext cx="11796573" cy="830997"/>
          </a:xfrm>
          <a:prstGeom prst="rect">
            <a:avLst/>
          </a:prstGeom>
          <a:solidFill>
            <a:srgbClr val="E2E8F0"/>
          </a:solidFill>
          <a:ln w="28575">
            <a:solidFill>
              <a:srgbClr val="1B146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3C8D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Variance Levels: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We flagged the hourly occurrences where the difference between BD+P vs. PO was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+100% /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-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Open Sans"/>
                <a:cs typeface="Open Sans"/>
              </a:rPr>
              <a:t>75%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/>
              <a:ea typeface="Open Sans"/>
              <a:cs typeface="Open San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CD88BD-8891-3F0B-61ED-0AB6D4C91D5B}"/>
              </a:ext>
            </a:extLst>
          </p:cNvPr>
          <p:cNvSpPr/>
          <p:nvPr/>
        </p:nvSpPr>
        <p:spPr>
          <a:xfrm>
            <a:off x="504097" y="6293615"/>
            <a:ext cx="10680085" cy="246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3C8D"/>
              </a:buClr>
              <a:buSzTx/>
              <a:tabLst/>
              <a:defRPr/>
            </a:pPr>
            <a:r>
              <a:rPr lang="en-US" sz="800">
                <a:solidFill>
                  <a:srgbClr val="002060"/>
                </a:solidFill>
                <a:latin typeface="Helvetica" panose="020B0403020202020204" pitchFamily="34" charset="0"/>
              </a:rPr>
              <a:t>Note: BD+P = Big Data + Panel; PO = Panel Only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0624253-9E67-BF2A-4A89-DF733C26D5C1}"/>
              </a:ext>
            </a:extLst>
          </p:cNvPr>
          <p:cNvSpPr/>
          <p:nvPr/>
        </p:nvSpPr>
        <p:spPr>
          <a:xfrm>
            <a:off x="1799297" y="3251930"/>
            <a:ext cx="1446530" cy="1047107"/>
          </a:xfrm>
          <a:prstGeom prst="roundRect">
            <a:avLst/>
          </a:prstGeom>
          <a:solidFill>
            <a:srgbClr val="ED3C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itchFamily="2" charset="0"/>
              </a:rPr>
              <a:t>Broadcast networks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0990604-F803-629D-8FC8-CAF7B042AA4D}"/>
              </a:ext>
            </a:extLst>
          </p:cNvPr>
          <p:cNvSpPr/>
          <p:nvPr/>
        </p:nvSpPr>
        <p:spPr>
          <a:xfrm>
            <a:off x="3304090" y="3251930"/>
            <a:ext cx="1446530" cy="1047107"/>
          </a:xfrm>
          <a:prstGeom prst="round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itchFamily="2" charset="0"/>
              </a:rPr>
              <a:t>Spanish Broadcast Language networks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857DD66-4BEA-427C-2D71-57E2ED934F32}"/>
              </a:ext>
            </a:extLst>
          </p:cNvPr>
          <p:cNvSpPr/>
          <p:nvPr/>
        </p:nvSpPr>
        <p:spPr>
          <a:xfrm>
            <a:off x="4808882" y="3251930"/>
            <a:ext cx="1446530" cy="1047107"/>
          </a:xfrm>
          <a:prstGeom prst="roundRect">
            <a:avLst/>
          </a:prstGeom>
          <a:solidFill>
            <a:srgbClr val="ED3C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itchFamily="2" charset="0"/>
              </a:rPr>
              <a:t>Cable</a:t>
            </a:r>
            <a:br>
              <a:rPr lang="en-US" sz="1400">
                <a:latin typeface="Helvetica" pitchFamily="2" charset="0"/>
              </a:rPr>
            </a:br>
            <a:r>
              <a:rPr lang="en-US" sz="1400">
                <a:latin typeface="Helvetica" pitchFamily="2" charset="0"/>
              </a:rPr>
              <a:t>Entertainment networks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CF47577-1F00-5DA1-15C5-A23BEAF444B0}"/>
              </a:ext>
            </a:extLst>
          </p:cNvPr>
          <p:cNvSpPr/>
          <p:nvPr/>
        </p:nvSpPr>
        <p:spPr>
          <a:xfrm>
            <a:off x="6307326" y="3251608"/>
            <a:ext cx="1446530" cy="1047107"/>
          </a:xfrm>
          <a:prstGeom prst="round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itchFamily="2" charset="0"/>
              </a:rPr>
              <a:t>Cable networks w/ Major Live Sports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F736ED0-A8C7-8337-A841-E210B99B1DB4}"/>
              </a:ext>
            </a:extLst>
          </p:cNvPr>
          <p:cNvSpPr/>
          <p:nvPr/>
        </p:nvSpPr>
        <p:spPr>
          <a:xfrm>
            <a:off x="7805770" y="3251608"/>
            <a:ext cx="1446530" cy="1047107"/>
          </a:xfrm>
          <a:prstGeom prst="roundRect">
            <a:avLst/>
          </a:prstGeom>
          <a:solidFill>
            <a:srgbClr val="ED3C8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itchFamily="2" charset="0"/>
              </a:rPr>
              <a:t>Cable</a:t>
            </a:r>
            <a:br>
              <a:rPr lang="en-US" sz="1400">
                <a:latin typeface="Helvetica" pitchFamily="2" charset="0"/>
              </a:rPr>
            </a:br>
            <a:r>
              <a:rPr lang="en-US" sz="1400">
                <a:latin typeface="Helvetica" pitchFamily="2" charset="0"/>
              </a:rPr>
              <a:t>Sports</a:t>
            </a:r>
          </a:p>
          <a:p>
            <a:pPr algn="ctr"/>
            <a:r>
              <a:rPr lang="en-US" sz="1400">
                <a:latin typeface="Helvetica" pitchFamily="2" charset="0"/>
              </a:rPr>
              <a:t>networks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ADBB0FB-1C74-17E5-AAC4-7594884D3652}"/>
              </a:ext>
            </a:extLst>
          </p:cNvPr>
          <p:cNvSpPr/>
          <p:nvPr/>
        </p:nvSpPr>
        <p:spPr>
          <a:xfrm>
            <a:off x="9316911" y="3251286"/>
            <a:ext cx="1446530" cy="1047107"/>
          </a:xfrm>
          <a:prstGeom prst="round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itchFamily="2" charset="0"/>
              </a:rPr>
              <a:t>Cable</a:t>
            </a:r>
            <a:br>
              <a:rPr lang="en-US" sz="1400">
                <a:latin typeface="Helvetica" pitchFamily="2" charset="0"/>
              </a:rPr>
            </a:br>
            <a:r>
              <a:rPr lang="en-US" sz="1400">
                <a:latin typeface="Helvetica" pitchFamily="2" charset="0"/>
              </a:rPr>
              <a:t>News</a:t>
            </a:r>
            <a:br>
              <a:rPr lang="en-US" sz="1400">
                <a:latin typeface="Helvetica" pitchFamily="2" charset="0"/>
              </a:rPr>
            </a:br>
            <a:r>
              <a:rPr lang="en-US" sz="1400">
                <a:latin typeface="Helvetica" pitchFamily="2" charset="0"/>
              </a:rPr>
              <a:t>networks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C0E531-E7C1-ABEE-7CAF-4E7738C9629E}"/>
              </a:ext>
            </a:extLst>
          </p:cNvPr>
          <p:cNvSpPr txBox="1"/>
          <p:nvPr/>
        </p:nvSpPr>
        <p:spPr>
          <a:xfrm>
            <a:off x="2069172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u="sng">
                <a:solidFill>
                  <a:srgbClr val="1B1464"/>
                </a:solidFill>
                <a:latin typeface="Helvetica" pitchFamily="2" charset="0"/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DD79EE-7467-AB6D-6A1D-78305D815DDE}"/>
              </a:ext>
            </a:extLst>
          </p:cNvPr>
          <p:cNvSpPr txBox="1"/>
          <p:nvPr/>
        </p:nvSpPr>
        <p:spPr>
          <a:xfrm>
            <a:off x="3573965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u="sng">
                <a:solidFill>
                  <a:srgbClr val="1B1464"/>
                </a:solidFill>
                <a:latin typeface="Helvetica" pitchFamily="2" charset="0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891DB4-FB6F-33BF-9A7E-E9138D89B761}"/>
              </a:ext>
            </a:extLst>
          </p:cNvPr>
          <p:cNvSpPr txBox="1"/>
          <p:nvPr/>
        </p:nvSpPr>
        <p:spPr>
          <a:xfrm>
            <a:off x="5078758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u="sng">
                <a:solidFill>
                  <a:srgbClr val="1B1464"/>
                </a:solidFill>
                <a:latin typeface="Helvetica" pitchFamily="2" charset="0"/>
              </a:rPr>
              <a:t>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56A603-4DE5-3961-4A4E-785608D2374F}"/>
              </a:ext>
            </a:extLst>
          </p:cNvPr>
          <p:cNvSpPr txBox="1"/>
          <p:nvPr/>
        </p:nvSpPr>
        <p:spPr>
          <a:xfrm>
            <a:off x="6577201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u="sng">
                <a:solidFill>
                  <a:srgbClr val="1B1464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11500C-C020-5D2C-5763-2C2DCA9F7092}"/>
              </a:ext>
            </a:extLst>
          </p:cNvPr>
          <p:cNvSpPr txBox="1"/>
          <p:nvPr/>
        </p:nvSpPr>
        <p:spPr>
          <a:xfrm>
            <a:off x="8075645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u="sng">
                <a:solidFill>
                  <a:srgbClr val="1B1464"/>
                </a:solidFill>
                <a:latin typeface="Helvetica" pitchFamily="2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CF3B6D-3CE3-AD99-479D-8C48B5A261ED}"/>
              </a:ext>
            </a:extLst>
          </p:cNvPr>
          <p:cNvSpPr txBox="1"/>
          <p:nvPr/>
        </p:nvSpPr>
        <p:spPr>
          <a:xfrm>
            <a:off x="9586786" y="2557164"/>
            <a:ext cx="906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u="sng">
                <a:solidFill>
                  <a:srgbClr val="1B1464"/>
                </a:solidFill>
                <a:latin typeface="Helvetica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416605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EFF78-61FA-1E6E-F932-644C5D2CF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AC772BC-F4C0-B723-2B6F-F6BFE5B04DB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8FDDF13-1B19-51B9-7A3F-FA8F19E18F65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272470-D1C7-A9C1-D586-E36ADA3FF7F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1979919-C226-0A85-B408-399E848381C2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Broadcast Network #1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0AACE38-941E-2DAC-3BEB-713D58B598CB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Broadcast Network #2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E617906-708D-A3AE-509D-3B2D93FDA640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E86FB8-C885-A90A-35E8-29770714BE6B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11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‘Broadcast Network #1.’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Average Audience % Diff: Updated Big Data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 Panel (BD+P)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National Panel (PO).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7D43ED-B390-12AC-2D9F-3A8228CE931B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3D9CE1-E94B-679C-98DF-5D9BA851754B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2482AC-46E5-1B2B-A43C-CBEE38DFD5CF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8511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31B8A-EB15-7D1C-969F-BB7A5BD30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EF3B99B-F274-E1CD-5592-20456EE2393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9255E8B-D504-FEED-1301-386BD875CF5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4B82FC-7984-7F72-7ECD-9CD1B55BEA5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1EC5FA-42C0-447D-83CF-FE3531CC3F87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Broadcast Network #3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4D143D1-DA91-2CB0-0A33-A0BF5E171EAC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Broadcast Network #4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FFB148F-79D2-C1B3-520D-AA05B8C53513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151DED-2949-F765-3549-95DBA06DCA99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F8AB2E-11B9-2DBF-4077-3F1473B957A0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10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‘Broadcast Network #3.’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D387D7-95A1-18A6-1CFF-097A39A85C75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DF0107-E8CE-9DF3-09E9-FDB0BA7FA778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90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235E2-B3E4-D756-EFAE-AE8353F66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84E10D7-C1E2-301A-3659-E06A36ED5C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602087B-5964-E92C-8464-2B8966C2E91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33DDB9-01CE-E173-7BDE-5E91092AEAEE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3ED973-4308-071C-77C3-5727005D4B96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 #1: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4C143F-9997-0337-13C3-221A73F4BA9D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13%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2BA46E8-4D6C-FDB5-DC53-83CDA7F6D2AE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0%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1%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7E68D54-BE31-C574-A9E5-9C9280A9A671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B159D8-C18C-1FEF-8D96-5E14870F4F2F}"/>
              </a:ext>
            </a:extLst>
          </p:cNvPr>
          <p:cNvSpPr txBox="1"/>
          <p:nvPr/>
        </p:nvSpPr>
        <p:spPr>
          <a:xfrm>
            <a:off x="426102" y="6216407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47AD40-8430-901E-6586-AB83DD292227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678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31B8A-EB15-7D1C-969F-BB7A5BD30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EF3B99B-F274-E1CD-5592-20456EE2393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9255E8B-D504-FEED-1301-386BD875CF5C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4B82FC-7984-7F72-7ECD-9CD1B55BEA5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1EC5FA-42C0-447D-83CF-FE3531CC3F87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Broadcast Network #5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FFB148F-79D2-C1B3-520D-AA05B8C53513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151DED-2949-F765-3549-95DBA06DCA99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F8AB2E-11B9-2DBF-4077-3F1473B957A0}"/>
              </a:ext>
            </a:extLst>
          </p:cNvPr>
          <p:cNvSpPr txBox="1"/>
          <p:nvPr/>
        </p:nvSpPr>
        <p:spPr>
          <a:xfrm>
            <a:off x="426104" y="619787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52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‘Broadcast Network #5.’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D387D7-95A1-18A6-1CFF-097A39A85C75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895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545C1-75C7-0D92-E478-CCB95D625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13663CD-3CC8-9797-718D-DFCDEF47FB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6E10724-D263-AE4B-23AE-D193D2F78483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F3D14A-1206-6DBE-2D59-79EB7F2FF46C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E00D75E-485B-C649-0187-5A85819CF399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Spanish Language Network #1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38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1E4B75C-F982-0181-E2EA-7D8A61BAF98B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Spanish Language Network #2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F15FA03-D2CC-5E90-A0D1-6B85C9921B98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Spanish Language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5E853-D86A-BF69-B9AC-70783F49F0B6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47C2A8-D5A0-87BA-9C77-771CB018D5CA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55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‘Spanish Language Network #1.’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5BD7B-9FF2-8F54-ABF2-F37FF9A8D8E9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E406EC-CFC9-C6AC-6EF6-35B98260851B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5590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3589D-D7C6-446C-54F4-809B17D2E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B6D3A1A-7626-F65E-E010-4DBCF410785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C3FAED1-2D48-6E6B-75E2-122B5C7C28F1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54FC8D-FB70-5804-79DE-D5CFFBDEEFCF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DDD911-421B-6573-C073-50AD480F7AD9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CF1AF6A-998C-7EFE-7753-0BC03A4F86EB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D18B7B5-1DC4-79F8-120E-4CA843F6F0B2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CCD80C-1B02-68F1-068A-75C8990E14C1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F78AB-4E6E-DE8E-AF7B-8DB283023233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D750EE-832C-8134-BF56-D9C9114A965F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DE85D4-7729-5C8B-562A-557B435C077B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716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21ADD-DA01-C0CF-A7CA-42FB506B4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D6BC772-B421-4C55-0AB0-F643903320E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3DF3B35-BEE7-408C-7C1D-C96CD8D7F2BB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A53EAF-35AA-8D6A-FE88-9F3F563F6252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4B30B9-ABF0-D470-A539-D68F47E3EA55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EE43DDD-EAAA-6E16-3DF8-572C4819B0EB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575DF33D-7C40-3DB7-A5FE-F9C0B410C645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D7F46E-85A1-A892-5BF6-754172727274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50F5BE-7827-F0EE-790C-672188787C1E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44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#3.’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619802-BA2C-7BDD-E612-DFC72514AC20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597C45-E7A1-5999-A0F2-8BF864780AB6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5198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C9D08-65EA-4655-D085-F316B4122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2A966F1-C137-DD5E-FFD0-816CCF843F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4B0F342-B971-AF44-AC60-16706A9B9CC7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39B11A-D24E-B160-7654-17D0CE0548E2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270DAE-9BF8-0750-9209-CE13D679FC61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33E1F31-E274-B9FD-BF26-B6090D24DDFB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2278AFA-92E3-C312-8BDA-11FDB2E69C68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7A38E0-539D-5185-39A7-7B0E81B8E870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08C68F-20AC-0C17-AF30-84F29E9BEDA2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37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#5.’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44F602-BBBF-165C-ED8B-402779A237C2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86F982-267A-93DD-7CEE-BA8CCFA31072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6276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675A-325C-CFF7-4C28-19515E37A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891D93F-7C46-CCEB-7EF0-A2A32E95073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675AF4D-1D29-F4C3-F548-AC33C1142E50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22468D-1076-16C3-8212-B024D1EC4925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E71408-C5DA-7B6E-1F09-DDFCF5695389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103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29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668C90D-D093-4588-75E3-A8A0671A0A3C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C72E4DE-3D33-3E16-FEDD-A98DA20595C4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5CCAB7-50BE-7452-0890-8FF2AF812995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865AF1-B8C7-EC58-4F3B-7822ED90D103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81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#7.’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A8764-A3F8-8FA4-D7B5-04DE15A64216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6DFB29-571B-3E0B-95BF-06BE519C055C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88495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B0F7C-1839-9481-F3F3-1884EA5B2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601BBD4-52C4-6A2A-36DE-34BAD3403A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BB1BD0-2F73-667B-3295-9C8E431A2A3D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C6BDB7-2109-6E65-7301-5289E48F3BEF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4D3D85-1F14-2E34-9C47-C0CAC60A61DC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E00D43-21E3-FC48-E620-D088C2D81E4A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CADCA43-6A58-F821-8475-0C47EAC3419B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B3835E-91ED-636F-4CBD-8733616DC3C2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4BB4B2-6117-5773-0893-554AE476E054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#9.’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78E7A5-EDCF-3B78-CE1D-EA58E55E3B75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9C323-D96A-56C0-EA38-B1374D569760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4029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6E418-204C-5A95-2FD2-FD2671C9C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5ED81C-D5A4-701F-A90A-7097A3CE65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B0A28FC-9378-98CE-92D5-6D027A778118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72B55A-1BE0-758A-AC20-B5819F7D7189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479802-081D-CDFC-CC31-D183CE18199E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0B8888B-082E-B878-7F10-3737735C3105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059D197-5651-B273-30D7-F198CE13B5E7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716DD8-DC95-F584-EBE5-20FD0B6A1706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EA60CE-4EAD-1B7B-F6B7-ABD307E3FDA7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93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#11.’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EC34B1-3719-69A7-69E7-E35AA0407F71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56E889-1D37-0875-641C-6DF85546B94A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0833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AAA3F-8CF5-A5BB-B1F9-38B1CA96C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8A11195-A377-EB7F-A7D5-D57EBFFFE3D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AC3E56F-E19C-4BC8-C723-9F3F829108E1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3DFCD8-BC87-20E6-88E3-8681F63F0C26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42950B-DE75-3D89-0846-DE1C4FB5A66A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63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111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258FD6-B7F2-408B-3BCA-5D0F8BB9B153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1164CE1-8E6E-24C0-EED2-BD7A8293E571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6DC50E-D7F6-825E-0983-1D0AB774540B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B03ED5-7556-DDD7-2FC4-050E7B94B510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48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#13.’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7FC5E8-1CD2-00F6-571A-1F3CBE902954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E6787B-2E49-5A9D-105B-A38E2B3ACDB3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36123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10F2D-635E-047D-81EF-29C9374AB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9A441D6-FECB-4753-094A-E302EF1E40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CE026C6-208E-97C6-5689-6E61EA9B6A54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20101E-3BE4-5E5E-26B8-D80CF034DCC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E00DCB-0C4E-AF5C-1F6B-6567B5272811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65463B-7549-1557-A043-4B85D044DC4E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9210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Entertainment Net #16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78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0B1E11D-F602-87FB-C0D5-D8E62B179F6C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Entertainment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FF59F9-6EC4-C9D3-2D56-7830F667612A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B8AFD0-E727-6A2A-FDA2-50DFEF5B472F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45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Entertainment Net #15.’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analysis of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4A5CCC-117A-84CC-C2A1-62A59F94658B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180538-2A49-EF98-06B0-08A6004633EF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822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126A2-EF3E-4CB3-5600-2F69567F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DBE5A784-4192-1022-B386-808E2A1227F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EFF74AA-C967-7E66-326A-31FB1835A26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3BFDC96-07E4-AF1B-6E2A-C94E41F2436A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15A5B4-D0B3-C68B-3026-9BD3BF2C7CD2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590597F-7575-4CFD-1EB7-BC8877954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305051"/>
              </p:ext>
            </p:extLst>
          </p:nvPr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18%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5231394-6F8C-6486-1FFD-0BB00D17D9EA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684E14-98A0-E30F-E4BF-63E95B194333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 #2: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B0293B-4817-812F-E535-F2C96E17F155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36%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lang="en-US" sz="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82AB05-B196-0155-E77A-F5CEE2883D8B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80611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80178-5ADD-E64A-C847-69A59019C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03DEA17-FF53-8399-27CF-C915E8D230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6CD14BF-5866-4879-41BF-83736AEC50A1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6AD722-9EE5-BFD0-B3AD-2E1BB7B5A0CE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C67A76-B7D7-D244-C5E9-A39DD49BE352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216278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Net w/ Live Sports #1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D2B7A29-DC19-8DD2-ACD8-DCC84B80E393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Networks w/ Major Live Sports: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A199B0-CD49-9B77-069F-E1CE8F167847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267C657-8866-3525-FDB9-2A1B45A204BA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Net w/ Live Sports #2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3E9C589-8E2F-A87A-4A7D-B4CEF03F9411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86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Network w/ Major Live Sports #1.’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AE7403-7A77-2A19-23A5-34CBD944700E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E1BE68-9348-D701-014A-50854803744E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706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5EDD2-BCE8-EEF0-A40F-3AD0054B7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3B9EE49-7E63-ECC3-72D3-289D3121273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F2894D1-A9F5-B41E-0428-E5F1836A4967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722E7E-37CB-523C-1A3E-E55BC3351661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8701016-6458-4AA2-F0AD-EFE04F752D16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Net w/ Live Sports #3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7E8A252-B654-AAE6-AFF6-136FEB3ECF5D}"/>
              </a:ext>
            </a:extLst>
          </p:cNvPr>
          <p:cNvSpPr/>
          <p:nvPr/>
        </p:nvSpPr>
        <p:spPr>
          <a:xfrm>
            <a:off x="98323" y="269475"/>
            <a:ext cx="120721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Networks w/ Major Live Sports: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 &amp; Oct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12E86-0451-43FB-BC5E-BD577E13A1AB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6B52BD-F4AF-B98E-2489-E08F958B19DA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45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Network w/ Major Live Sports #3.’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0A69DB-4559-F02B-D021-EBFB2C817E83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4684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CA79A-C818-6DA8-FDC9-A18B79F26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FE3F26A-2AB1-1332-5152-EADB3CA0808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DEBCF2A-60F3-EAE9-21B8-758834831948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AB5FF9-357B-8328-20F8-6E3C29D3C452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C227D0-54DD-118A-ED8E-791FE746636E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Sports Network #1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FA980-8471-E8BD-CB67-9AA7F167A55A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Sports Network #2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52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39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61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67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53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865ABBA-B220-7187-5624-837B10FE8743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98AAC8-3278-5E5A-5C8B-FC989107A924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Sports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6C1770-A018-99F9-A639-1E9333011D5E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44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Sports Network #1.’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26C5D8-EA26-3858-18D6-6AFB0A0B54B7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9A447D-BC4A-8D52-4FEF-8C2A969D6550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640671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11347-7A6F-B916-D4E8-4E3027933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087F604-2A78-5B34-22FB-39BE0EA2BC5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DBAFB05-EBB8-5706-1BE8-9CD036CCCCF8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9810ED-CBA6-ADCF-732C-208C60C17FBC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24BE69-6F09-525E-A5A8-CBF9680AA0F0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Sports Network #3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29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86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29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B2C924A-5FE1-32A1-BB94-6F097AB18058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8AD438-2851-8E10-DBB1-0CBB482593B0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Sports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7120D9-06ED-2599-67BF-08AEB6D6FF68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68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Sports Network #3.’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3189217-34B1-66F4-3337-D35D60161219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6887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C6463-83A9-2EEF-9FF4-D239AF972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72E29E07-7401-D86C-4D63-87F7B2A2A7A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D96C3A8-26B7-FA27-3BC7-0337252D3D7E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D048D74-FA10-396B-DB75-62C806539CFD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15FC0FD-D8A2-B533-9F5E-3F4C1460D5F0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News Network #1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56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3B3E117-F7A4-EC0C-362C-7D45C9A88C62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News Network #2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74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0BE3789-71FE-635C-6BA7-F7AF62266E19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279E35-7BF0-9BEA-A45A-5C523DDF9418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News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E51C79-A0E7-88D9-257A-3E270EF61FD4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45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News Network #1.’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1AA67F-0A99-F799-DBC7-494C85060658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723DDE-92C9-1A3B-9A60-FB9A2D15298B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5226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68D56-8FB2-7767-ED9A-796B3664F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8716CAC-EF84-1166-C819-2960F48C214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E8074FF-ADDD-6EDD-5977-3F657F42315B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9A10ADC-D763-5240-06F8-C402CC613BB2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788A426-E8CC-B371-436F-A53997078499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63570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News Network #3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93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16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CB06BB-4DF7-CD3B-E070-A1C91F88DF71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88649"/>
          <a:ext cx="11483814" cy="188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394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ED3C8D"/>
                          </a:solidFill>
                          <a:latin typeface="Helvetica" panose="020B0403020202020204" pitchFamily="34" charset="0"/>
                        </a:rPr>
                        <a:t>Cable News Network #4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18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#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45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17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>
                          <a:solidFill>
                            <a:srgbClr val="FF0000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+100% /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-75%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AA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 Total: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0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63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39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38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itchFamily="2" charset="0"/>
                        </a:rPr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3CF0D50-262F-C3CD-B6B1-25A58A177EAD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#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6CEE8-44B5-6709-1BEE-C4F24F9EB218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Cable News Networks: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3B383D-48B8-97CA-E686-02D86DBEA35A}"/>
              </a:ext>
            </a:extLst>
          </p:cNvPr>
          <p:cNvSpPr txBox="1"/>
          <p:nvPr/>
        </p:nvSpPr>
        <p:spPr>
          <a:xfrm>
            <a:off x="426102" y="6197759"/>
            <a:ext cx="116486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100%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47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for ‘Cable News Network #3.’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period: w/o 9/15 – w/o 10/6 (9/15/25 – 10/12/25). Total Day (6a – 6a).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Average Audience % Diff: Updated Big Data + Panel (BD+P) vs. National Panel (PO).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E6CF6E-BFDD-B9DB-C156-6837F95C26E2}"/>
              </a:ext>
            </a:extLst>
          </p:cNvPr>
          <p:cNvSpPr/>
          <p:nvPr/>
        </p:nvSpPr>
        <p:spPr>
          <a:xfrm>
            <a:off x="6669156" y="2149600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E34979-A6FE-5433-3518-4ED976CD9023}"/>
              </a:ext>
            </a:extLst>
          </p:cNvPr>
          <p:cNvSpPr/>
          <p:nvPr/>
        </p:nvSpPr>
        <p:spPr>
          <a:xfrm>
            <a:off x="6669155" y="4279415"/>
            <a:ext cx="3985591" cy="1909627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9286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D49DEB-7177-4C53-A63F-C8DEAEFFD3CD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14815-07B9-42AB-B09B-0447810891B3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5C49CF-247D-4943-AF3F-A3CBCDB56DAC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0359E5-558D-4CFF-9331-8C374E19D5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EABB202-7144-43E6-9C7B-CBD54AE34E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4CC6EE-E4C0-C762-8A60-8EF83C00CEB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8C3BFB4-07EB-8A50-3983-277A53AF5470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417221-C291-8DC1-6FF0-EBCECEBF18E6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2931891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57323-8BC6-E835-35B1-AB22D67AE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D748DCAF-E14F-7107-9E30-EA4F0782D1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D58690B-DE8C-5D3B-2609-0E71328B0E82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0E736F-47C6-224E-1331-638CE149DFFB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241067-3EF1-5637-9562-21B490E91A16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3913581-635B-3425-E6AB-54634A1923E1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F0C57FC-9440-C62B-D856-E7298D6ABD93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BA92CD-2B3E-8E03-58D8-C943852FDC5A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 #3: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F601D7-0B42-EC03-06C7-EA7083748F24}"/>
              </a:ext>
            </a:extLst>
          </p:cNvPr>
          <p:cNvSpPr txBox="1"/>
          <p:nvPr/>
        </p:nvSpPr>
        <p:spPr>
          <a:xfrm>
            <a:off x="426102" y="6216407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30%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776FB6-A769-468F-D7EC-1A777CF489C7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574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9292A-89EB-AD24-868F-DC029DDB9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6C1793D-96C6-5882-4986-D702243259C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ADBEE53-87DB-6ADD-7CA3-8B21EC1A94D3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7954AE-CD8A-C199-3842-6F11DBDA7B0A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1155ED-1DDB-6914-9D5D-2E0B5081CD1D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56%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6E77559-219B-5322-F445-D55628E55373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D39D44C-3CAE-6A6E-9ECC-1311198EF3C2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274CD0-34FE-F891-126A-A768BE9A0976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 #4: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F0118E-F690-0917-ABBD-FE9BE3647E06}"/>
              </a:ext>
            </a:extLst>
          </p:cNvPr>
          <p:cNvSpPr txBox="1"/>
          <p:nvPr/>
        </p:nvSpPr>
        <p:spPr>
          <a:xfrm>
            <a:off x="426102" y="6218490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29%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55F1E8-DC08-2494-28E9-4AC6677C059D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924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E9176-6D7B-B169-9314-52448A2EA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5F6082D-1B1F-EE9F-B067-31DEFCA768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2C31C1F-513A-E568-77AE-AA8FCAE433B3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F20D0-5F80-3DA8-903F-3BBC50013CF4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E77AFA-F773-ACF6-3269-59D84A307CA2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0F96DEC-00C1-0E9E-3DCF-6FAF425B9C50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34%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EFA162A-DA8D-DDF3-3103-B6C610391F9C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787B34-9CC8-042B-F9AD-70C170A1CA94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Broadcast Network #5: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4BA90B-6E94-4D87-873A-A55A9725D8C8}"/>
              </a:ext>
            </a:extLst>
          </p:cNvPr>
          <p:cNvSpPr txBox="1"/>
          <p:nvPr/>
        </p:nvSpPr>
        <p:spPr>
          <a:xfrm>
            <a:off x="426102" y="6216407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34%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B26FA3-5169-F58F-47B4-49D4897D896C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7885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F2A01-3A7F-9339-0CBB-A68F6BC12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4126F08-805A-2C43-7739-59608CEA56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9C5CE29-0E9E-46D8-52A4-0252E06A25E8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185D77-CB3C-695E-108F-72E0FFE0F58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B9AE1F3-9961-09F8-2B68-B6465DFBDCE8}"/>
              </a:ext>
            </a:extLst>
          </p:cNvPr>
          <p:cNvGraphicFramePr>
            <a:graphicFrameLocks noGrp="1"/>
          </p:cNvGraphicFramePr>
          <p:nvPr/>
        </p:nvGraphicFramePr>
        <p:xfrm>
          <a:off x="426104" y="2158317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20%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+20%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-20%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20%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43%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46%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AC77355-169A-DAE9-20D9-207A51CB0CC8}"/>
              </a:ext>
            </a:extLst>
          </p:cNvPr>
          <p:cNvGraphicFramePr>
            <a:graphicFrameLocks noGrp="1"/>
          </p:cNvGraphicFramePr>
          <p:nvPr/>
        </p:nvGraphicFramePr>
        <p:xfrm>
          <a:off x="426102" y="4218629"/>
          <a:ext cx="11483814" cy="19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6771">
                  <a:extLst>
                    <a:ext uri="{9D8B030D-6E8A-4147-A177-3AD203B41FA5}">
                      <a16:colId xmlns:a16="http://schemas.microsoft.com/office/drawing/2014/main" val="3310362948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425762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73398608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4272977986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525205922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779261385"/>
                    </a:ext>
                  </a:extLst>
                </a:gridCol>
                <a:gridCol w="1260968">
                  <a:extLst>
                    <a:ext uri="{9D8B030D-6E8A-4147-A177-3AD203B41FA5}">
                      <a16:colId xmlns:a16="http://schemas.microsoft.com/office/drawing/2014/main" val="212531743"/>
                    </a:ext>
                  </a:extLst>
                </a:gridCol>
              </a:tblGrid>
              <a:tr h="497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latin typeface="Helvetica" pitchFamily="2" charset="0"/>
                        </a:rPr>
                        <a:t>+/</a:t>
                      </a:r>
                      <a:r>
                        <a:rPr lang="en-US" b="1">
                          <a:solidFill>
                            <a:srgbClr val="C00000"/>
                          </a:solidFill>
                          <a:latin typeface="Helvetica" pitchFamily="2" charset="0"/>
                        </a:rPr>
                        <a:t>-</a:t>
                      </a:r>
                      <a:r>
                        <a:rPr lang="en-US" b="1">
                          <a:latin typeface="Helvetica" pitchFamily="2" charset="0"/>
                        </a:rPr>
                        <a:t> 50% AA Difference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HH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P2+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P18-34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P18-49 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P25-54</a:t>
                      </a:r>
                    </a:p>
                  </a:txBody>
                  <a:tcPr anchor="ctr"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latin typeface="Helvetica" pitchFamily="2" charset="0"/>
                        </a:rPr>
                        <a:t>P55+ 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558249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+50% 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17854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% of Hours More Than </a:t>
                      </a:r>
                      <a:r>
                        <a:rPr kumimoji="0" lang="en-US" sz="1600" b="1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-50% </a:t>
                      </a:r>
                      <a:r>
                        <a:rPr kumimoji="0" lang="en-US" sz="16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diff: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u="sng" kern="1200">
                          <a:solidFill>
                            <a:srgbClr val="FF0000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03034"/>
                  </a:ext>
                </a:extLst>
              </a:tr>
              <a:tr h="49751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+/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 50% Diff Total </a:t>
                      </a:r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+mn-ea"/>
                          <a:cs typeface="+mn-cs"/>
                        </a:rPr>
                        <a:t>(% of Hours):</a:t>
                      </a:r>
                      <a:endParaRPr kumimoji="0" 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1B1464"/>
                        </a:solidFill>
                        <a:effectLst/>
                        <a:uLnTx/>
                        <a:uFillTx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27%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800" b="1" kern="1200">
                          <a:solidFill>
                            <a:srgbClr val="1B1464"/>
                          </a:solidFill>
                          <a:latin typeface="Helvetica" pitchFamily="2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B14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92605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F5CBB58-DBCF-111F-A36E-A1788026B2F2}"/>
              </a:ext>
            </a:extLst>
          </p:cNvPr>
          <p:cNvSpPr txBox="1"/>
          <p:nvPr/>
        </p:nvSpPr>
        <p:spPr>
          <a:xfrm>
            <a:off x="3967213" y="1231818"/>
            <a:ext cx="79427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Differences in Average Audience (AA) by % of Hours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Data + Panel (BD+P) vs. Panel Only (PO)</a:t>
            </a:r>
            <a:b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4-week period (w/o 9/15 – w/o 10/6)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4914EA-C73F-3D6B-28A9-9E07CC48E4FE}"/>
              </a:ext>
            </a:extLst>
          </p:cNvPr>
          <p:cNvSpPr/>
          <p:nvPr/>
        </p:nvSpPr>
        <p:spPr>
          <a:xfrm>
            <a:off x="186489" y="269475"/>
            <a:ext cx="119839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Spanish Language Network #1: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Analyzed Hour-by-Hour Average Audience Variations (BD+P vs. PO) Over 4 Weeks in September &amp; October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A5FBB4-6AE0-0EE7-9DBC-7EE506206A09}"/>
              </a:ext>
            </a:extLst>
          </p:cNvPr>
          <p:cNvSpPr txBox="1"/>
          <p:nvPr/>
        </p:nvSpPr>
        <p:spPr>
          <a:xfrm>
            <a:off x="426102" y="6219884"/>
            <a:ext cx="11648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to read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: BD+P average audience was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higher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PO average audience on Households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32%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the total measured hours in the 4-week period and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than 20% lower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on P18-34 for </a:t>
            </a:r>
            <a:r>
              <a:rPr kumimoji="0" lang="en-US" sz="7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13%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of total measured hours.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Time Period Report data (as of 10/28/25). Live. 4-week period (672 total measured hours): w/o 9/15 – w/o 10/6 (9/15/25 – 10/12/25). Total Day (6a – 6a). Average Audience % Diff: Updated Big Data + Panel (BD+P) vs. National Panel (PO).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3574E3-4BE7-1A32-7CFB-897DC3934390}"/>
              </a:ext>
            </a:extLst>
          </p:cNvPr>
          <p:cNvSpPr/>
          <p:nvPr/>
        </p:nvSpPr>
        <p:spPr>
          <a:xfrm>
            <a:off x="6669156" y="2149600"/>
            <a:ext cx="3985591" cy="4039442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5487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B1464"/>
        </a:solidFill>
        <a:ln>
          <a:noFill/>
        </a:ln>
      </a:spPr>
      <a:bodyPr rtlCol="0" anchor="ctr"/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1" i="0" u="none" strike="noStrike" kern="1200" cap="none" spc="0" normalizeH="0" baseline="0" noProof="0">
            <a:ln>
              <a:noFill/>
            </a:ln>
            <a:solidFill>
              <a:prstClr val="white"/>
            </a:solidFill>
            <a:effectLst/>
            <a:uLnTx/>
            <a:uFillTx/>
            <a:latin typeface="Calibri" panose="020F0502020204030204"/>
            <a:ea typeface="+mn-ea"/>
            <a:cs typeface="+mn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6166fe-9f5b-43aa-b8a9-b4d7ad530bda" xsi:nil="true"/>
    <lcf76f155ced4ddcb4097134ff3c332f xmlns="a86b28e8-29a6-4ab8-af18-2a7f61acfad2">
      <Terms xmlns="http://schemas.microsoft.com/office/infopath/2007/PartnerControls"/>
    </lcf76f155ced4ddcb4097134ff3c332f>
    <SharedWithUsers xmlns="9f6166fe-9f5b-43aa-b8a9-b4d7ad530bda">
      <UserInfo>
        <DisplayName>Jason Wiese</DisplayName>
        <AccountId>13</AccountId>
        <AccountType/>
      </UserInfo>
      <UserInfo>
        <DisplayName>Leah Montner Dixon</DisplayName>
        <AccountId>10</AccountId>
        <AccountType/>
      </UserInfo>
      <UserInfo>
        <DisplayName>Karolina Guillen</DisplayName>
        <AccountId>14</AccountId>
        <AccountType/>
      </UserInfo>
      <UserInfo>
        <DisplayName>Reed Kiely</DisplayName>
        <AccountId>39</AccountId>
        <AccountType/>
      </UserInfo>
      <UserInfo>
        <DisplayName>Marianne Vita</DisplayName>
        <AccountId>43</AccountId>
        <AccountType/>
      </UserInfo>
      <UserInfo>
        <DisplayName>Danielle Delauro</DisplayName>
        <AccountId>38</AccountId>
        <AccountType/>
      </UserInfo>
      <UserInfo>
        <DisplayName>Kaileen Cain</DisplayName>
        <AccountId>143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8" ma:contentTypeDescription="Create a new document." ma:contentTypeScope="" ma:versionID="215c9587aa553f8b674a21250c68d0d9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3dcab04896d5f73ca577f88efb16b7ab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49E31A-019A-4DE8-9C1C-A5D31AA901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F35E04-B3E2-48CE-BC5F-C23267EB64F8}">
  <ds:schemaRefs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81B632A-2D2F-4269-BF42-D7880D258C91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17598</Words>
  <Application>Microsoft Office PowerPoint</Application>
  <PresentationFormat>Widescreen</PresentationFormat>
  <Paragraphs>3283</Paragraphs>
  <Slides>56</Slides>
  <Notes>54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56</vt:i4>
      </vt:variant>
    </vt:vector>
  </HeadingPairs>
  <TitlesOfParts>
    <vt:vector size="67" baseType="lpstr">
      <vt:lpstr>Aptos</vt:lpstr>
      <vt:lpstr>Aptos Display</vt:lpstr>
      <vt:lpstr>Arial</vt:lpstr>
      <vt:lpstr>Calibri</vt:lpstr>
      <vt:lpstr>Calibri Light</vt:lpstr>
      <vt:lpstr>Helvetica</vt:lpstr>
      <vt:lpstr>Helvetica Light</vt:lpstr>
      <vt:lpstr>Office Theme</vt:lpstr>
      <vt:lpstr>4_Office Theme</vt:lpstr>
      <vt:lpstr>1_Office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Jason Wiese</cp:lastModifiedBy>
  <cp:revision>3</cp:revision>
  <cp:lastPrinted>2025-12-11T15:17:45Z</cp:lastPrinted>
  <dcterms:created xsi:type="dcterms:W3CDTF">2022-11-04T21:07:35Z</dcterms:created>
  <dcterms:modified xsi:type="dcterms:W3CDTF">2025-12-15T00:39:30Z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  <property fmtid="{D5CDD505-2E9C-101B-9397-08002B2CF9AE}" pid="3" name="MediaServiceImageTags">
    <vt:lpwstr/>
  </property>
</Properties>
</file>