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5" r:id="rId5"/>
    <p:sldMasterId id="2147483697" r:id="rId6"/>
    <p:sldMasterId id="2147483709" r:id="rId7"/>
  </p:sldMasterIdLst>
  <p:notesMasterIdLst>
    <p:notesMasterId r:id="rId24"/>
  </p:notesMasterIdLst>
  <p:sldIdLst>
    <p:sldId id="2146846125" r:id="rId8"/>
    <p:sldId id="2147469709" r:id="rId9"/>
    <p:sldId id="2147469792" r:id="rId10"/>
    <p:sldId id="2147469784" r:id="rId11"/>
    <p:sldId id="2147469768" r:id="rId12"/>
    <p:sldId id="2147376658" r:id="rId13"/>
    <p:sldId id="2147469788" r:id="rId14"/>
    <p:sldId id="2147469790" r:id="rId15"/>
    <p:sldId id="2147469793" r:id="rId16"/>
    <p:sldId id="2147469794" r:id="rId17"/>
    <p:sldId id="2147469791" r:id="rId18"/>
    <p:sldId id="2147469786" r:id="rId19"/>
    <p:sldId id="2147469707" r:id="rId20"/>
    <p:sldId id="2147376757" r:id="rId21"/>
    <p:sldId id="2147376460" r:id="rId22"/>
    <p:sldId id="214684627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44001F-98D2-AF68-925B-F4D39E797894}" name="Jason Wiese" initials="J" userId="S::jasonw@thevab.com::4bff8d5b-7de6-4655-b397-69b0afc81113" providerId="AD"/>
  <p188:author id="{A5C48789-DAFD-4389-7A87-B92CBB8A351A}" name="Reed Kiely" initials="RK" userId="S::reedk@thevab.com::768be38e-2fb5-40ce-925d-bd8e9d9e3c31" providerId="AD"/>
  <p188:author id="{40CDBCD8-5C78-F3A3-F41F-DA4694EE60DF}" name="Kaileen Cain" initials="KC" userId="S::KaileenC@thevab.com::21167d2d-fdf2-4320-ae3a-272888c89590" providerId="AD"/>
  <p188:author id="{21855EDF-F9CE-3B66-C6A5-06158391F461}" name="Leah Montner Dixon" initials="L" userId="S::leahm@thevab.com::d5b2ae9e-9213-4442-b7df-4db8cbe51e5d" providerId="AD"/>
  <p188:author id="{FCE3F7EB-DC72-F237-D662-44918D558BC7}" name="Benjamin Vandegrift" initials="BV" userId="S::benjaminv@thevab.com::2e5c2a8a-c606-4888-a2a6-2a14dfaa97a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3C8D"/>
    <a:srgbClr val="1B1464"/>
    <a:srgbClr val="A343FF"/>
    <a:srgbClr val="00BFF2"/>
    <a:srgbClr val="4EBEA4"/>
    <a:srgbClr val="E2E8F1"/>
    <a:srgbClr val="ACBDCE"/>
    <a:srgbClr val="FFFFFF"/>
    <a:srgbClr val="FFE60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C14AFE-CA11-47BF-92DD-8B815E4AAEC0}" v="352" dt="2025-08-06T19:00:43.1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ed Kiely" userId="768be38e-2fb5-40ce-925d-bd8e9d9e3c31" providerId="ADAL" clId="{EDECC3D4-660B-42F5-AE4F-5D03B9039836}"/>
    <pc:docChg chg="undo custSel modSld">
      <pc:chgData name="Reed Kiely" userId="768be38e-2fb5-40ce-925d-bd8e9d9e3c31" providerId="ADAL" clId="{EDECC3D4-660B-42F5-AE4F-5D03B9039836}" dt="2025-07-01T16:34:31.350" v="10" actId="27918"/>
      <pc:docMkLst>
        <pc:docMk/>
      </pc:docMkLst>
      <pc:sldChg chg="modSp mod">
        <pc:chgData name="Reed Kiely" userId="768be38e-2fb5-40ce-925d-bd8e9d9e3c31" providerId="ADAL" clId="{EDECC3D4-660B-42F5-AE4F-5D03B9039836}" dt="2025-07-01T16:29:59.372" v="6" actId="21"/>
        <pc:sldMkLst>
          <pc:docMk/>
          <pc:sldMk cId="4011551495" sldId="2147376661"/>
        </pc:sldMkLst>
      </pc:sldChg>
      <pc:sldChg chg="mod">
        <pc:chgData name="Reed Kiely" userId="768be38e-2fb5-40ce-925d-bd8e9d9e3c31" providerId="ADAL" clId="{EDECC3D4-660B-42F5-AE4F-5D03B9039836}" dt="2025-07-01T16:34:31.350" v="10" actId="27918"/>
        <pc:sldMkLst>
          <pc:docMk/>
          <pc:sldMk cId="1066163154" sldId="2147376668"/>
        </pc:sldMkLst>
      </pc:sldChg>
      <pc:sldChg chg="modSp mod">
        <pc:chgData name="Reed Kiely" userId="768be38e-2fb5-40ce-925d-bd8e9d9e3c31" providerId="ADAL" clId="{EDECC3D4-660B-42F5-AE4F-5D03B9039836}" dt="2025-07-01T16:21:05.377" v="2" actId="27918"/>
        <pc:sldMkLst>
          <pc:docMk/>
          <pc:sldMk cId="1565382905" sldId="2147376670"/>
        </pc:sldMkLst>
      </pc:sldChg>
    </pc:docChg>
  </pc:docChgLst>
  <pc:docChgLst>
    <pc:chgData name="Kaileen Cain" userId="21167d2d-fdf2-4320-ae3a-272888c89590" providerId="ADAL" clId="{F9958AB6-A5EC-47DC-A79C-DE7F20E3864C}"/>
    <pc:docChg chg="modSld">
      <pc:chgData name="Kaileen Cain" userId="21167d2d-fdf2-4320-ae3a-272888c89590" providerId="ADAL" clId="{F9958AB6-A5EC-47DC-A79C-DE7F20E3864C}" dt="2025-04-30T19:29:02.272" v="1" actId="20577"/>
      <pc:docMkLst>
        <pc:docMk/>
      </pc:docMkLst>
      <pc:sldChg chg="modSp mod">
        <pc:chgData name="Kaileen Cain" userId="21167d2d-fdf2-4320-ae3a-272888c89590" providerId="ADAL" clId="{F9958AB6-A5EC-47DC-A79C-DE7F20E3864C}" dt="2025-04-30T19:29:02.272" v="1" actId="20577"/>
        <pc:sldMkLst>
          <pc:docMk/>
          <pc:sldMk cId="90923192" sldId="2146846685"/>
        </pc:sldMkLst>
      </pc:sldChg>
    </pc:docChg>
  </pc:docChgLst>
  <pc:docChgLst>
    <pc:chgData name="Jason Wiese" userId="4bff8d5b-7de6-4655-b397-69b0afc81113" providerId="ADAL" clId="{19C14AFE-CA11-47BF-92DD-8B815E4AAEC0}"/>
    <pc:docChg chg="undo redo custSel addSld delSld modSld delMainMaster">
      <pc:chgData name="Jason Wiese" userId="4bff8d5b-7de6-4655-b397-69b0afc81113" providerId="ADAL" clId="{19C14AFE-CA11-47BF-92DD-8B815E4AAEC0}" dt="2025-08-14T06:29:04.140" v="7530" actId="555"/>
      <pc:docMkLst>
        <pc:docMk/>
      </pc:docMkLst>
      <pc:sldChg chg="del">
        <pc:chgData name="Jason Wiese" userId="4bff8d5b-7de6-4655-b397-69b0afc81113" providerId="ADAL" clId="{19C14AFE-CA11-47BF-92DD-8B815E4AAEC0}" dt="2025-08-04T06:17:14.202" v="4675" actId="47"/>
        <pc:sldMkLst>
          <pc:docMk/>
          <pc:sldMk cId="3303850612" sldId="284"/>
        </pc:sldMkLst>
      </pc:sldChg>
      <pc:sldChg chg="del">
        <pc:chgData name="Jason Wiese" userId="4bff8d5b-7de6-4655-b397-69b0afc81113" providerId="ADAL" clId="{19C14AFE-CA11-47BF-92DD-8B815E4AAEC0}" dt="2025-07-29T03:12:58.658" v="406" actId="47"/>
        <pc:sldMkLst>
          <pc:docMk/>
          <pc:sldMk cId="92379897" sldId="16180"/>
        </pc:sldMkLst>
      </pc:sldChg>
      <pc:sldChg chg="del">
        <pc:chgData name="Jason Wiese" userId="4bff8d5b-7de6-4655-b397-69b0afc81113" providerId="ADAL" clId="{19C14AFE-CA11-47BF-92DD-8B815E4AAEC0}" dt="2025-07-19T17:02:19.499" v="239" actId="47"/>
        <pc:sldMkLst>
          <pc:docMk/>
          <pc:sldMk cId="901560642" sldId="2144328394"/>
        </pc:sldMkLst>
      </pc:sldChg>
      <pc:sldChg chg="del">
        <pc:chgData name="Jason Wiese" userId="4bff8d5b-7de6-4655-b397-69b0afc81113" providerId="ADAL" clId="{19C14AFE-CA11-47BF-92DD-8B815E4AAEC0}" dt="2025-07-19T17:02:47.544" v="242" actId="47"/>
        <pc:sldMkLst>
          <pc:docMk/>
          <pc:sldMk cId="2388896571" sldId="2144328501"/>
        </pc:sldMkLst>
      </pc:sldChg>
      <pc:sldChg chg="addSp modSp">
        <pc:chgData name="Jason Wiese" userId="4bff8d5b-7de6-4655-b397-69b0afc81113" providerId="ADAL" clId="{19C14AFE-CA11-47BF-92DD-8B815E4AAEC0}" dt="2025-07-19T17:04:31.244" v="287"/>
        <pc:sldMkLst>
          <pc:docMk/>
          <pc:sldMk cId="1334572820" sldId="2146846014"/>
        </pc:sldMkLst>
      </pc:sldChg>
      <pc:sldChg chg="modSp mod">
        <pc:chgData name="Jason Wiese" userId="4bff8d5b-7de6-4655-b397-69b0afc81113" providerId="ADAL" clId="{19C14AFE-CA11-47BF-92DD-8B815E4AAEC0}" dt="2025-08-05T05:10:41.370" v="7097" actId="207"/>
        <pc:sldMkLst>
          <pc:docMk/>
          <pc:sldMk cId="1457005887" sldId="2146846125"/>
        </pc:sldMkLst>
        <pc:spChg chg="mod">
          <ac:chgData name="Jason Wiese" userId="4bff8d5b-7de6-4655-b397-69b0afc81113" providerId="ADAL" clId="{19C14AFE-CA11-47BF-92DD-8B815E4AAEC0}" dt="2025-08-05T05:10:41.370" v="7097" actId="207"/>
          <ac:spMkLst>
            <pc:docMk/>
            <pc:sldMk cId="1457005887" sldId="2146846125"/>
            <ac:spMk id="3" creationId="{21496FD2-DA86-382F-D051-F482BD4F7603}"/>
          </ac:spMkLst>
        </pc:spChg>
      </pc:sldChg>
      <pc:sldChg chg="del">
        <pc:chgData name="Jason Wiese" userId="4bff8d5b-7de6-4655-b397-69b0afc81113" providerId="ADAL" clId="{19C14AFE-CA11-47BF-92DD-8B815E4AAEC0}" dt="2025-07-29T03:43:01.423" v="1524" actId="47"/>
        <pc:sldMkLst>
          <pc:docMk/>
          <pc:sldMk cId="2915586820" sldId="2146846442"/>
        </pc:sldMkLst>
      </pc:sldChg>
      <pc:sldChg chg="add del">
        <pc:chgData name="Jason Wiese" userId="4bff8d5b-7de6-4655-b397-69b0afc81113" providerId="ADAL" clId="{19C14AFE-CA11-47BF-92DD-8B815E4AAEC0}" dt="2025-08-05T04:57:17.033" v="6993" actId="47"/>
        <pc:sldMkLst>
          <pc:docMk/>
          <pc:sldMk cId="1876334847" sldId="2146846531"/>
        </pc:sldMkLst>
      </pc:sldChg>
      <pc:sldChg chg="modSp add del mod">
        <pc:chgData name="Jason Wiese" userId="4bff8d5b-7de6-4655-b397-69b0afc81113" providerId="ADAL" clId="{19C14AFE-CA11-47BF-92DD-8B815E4AAEC0}" dt="2025-08-04T20:52:21.940" v="4741" actId="2696"/>
        <pc:sldMkLst>
          <pc:docMk/>
          <pc:sldMk cId="3197641557" sldId="2146846531"/>
        </pc:sldMkLst>
      </pc:sldChg>
      <pc:sldChg chg="del">
        <pc:chgData name="Jason Wiese" userId="4bff8d5b-7de6-4655-b397-69b0afc81113" providerId="ADAL" clId="{19C14AFE-CA11-47BF-92DD-8B815E4AAEC0}" dt="2025-07-19T17:02:47.544" v="242" actId="47"/>
        <pc:sldMkLst>
          <pc:docMk/>
          <pc:sldMk cId="90923192" sldId="2146846685"/>
        </pc:sldMkLst>
      </pc:sldChg>
      <pc:sldChg chg="addSp modSp mod">
        <pc:chgData name="Jason Wiese" userId="4bff8d5b-7de6-4655-b397-69b0afc81113" providerId="ADAL" clId="{19C14AFE-CA11-47BF-92DD-8B815E4AAEC0}" dt="2025-07-29T14:05:49.406" v="1545" actId="20577"/>
        <pc:sldMkLst>
          <pc:docMk/>
          <pc:sldMk cId="960409799" sldId="2147376340"/>
        </pc:sldMkLst>
      </pc:sldChg>
      <pc:sldChg chg="addSp delSp modSp mod">
        <pc:chgData name="Jason Wiese" userId="4bff8d5b-7de6-4655-b397-69b0afc81113" providerId="ADAL" clId="{19C14AFE-CA11-47BF-92DD-8B815E4AAEC0}" dt="2025-08-05T05:03:19.139" v="7027" actId="20577"/>
        <pc:sldMkLst>
          <pc:docMk/>
          <pc:sldMk cId="1726088628" sldId="2147376460"/>
        </pc:sldMkLst>
        <pc:spChg chg="mod">
          <ac:chgData name="Jason Wiese" userId="4bff8d5b-7de6-4655-b397-69b0afc81113" providerId="ADAL" clId="{19C14AFE-CA11-47BF-92DD-8B815E4AAEC0}" dt="2025-08-05T05:03:19.139" v="7027" actId="20577"/>
          <ac:spMkLst>
            <pc:docMk/>
            <pc:sldMk cId="1726088628" sldId="2147376460"/>
            <ac:spMk id="11" creationId="{38BAA33C-C86D-B0BE-725B-0FF4846640B2}"/>
          </ac:spMkLst>
        </pc:spChg>
        <pc:spChg chg="mod">
          <ac:chgData name="Jason Wiese" userId="4bff8d5b-7de6-4655-b397-69b0afc81113" providerId="ADAL" clId="{19C14AFE-CA11-47BF-92DD-8B815E4AAEC0}" dt="2025-08-05T04:52:54.078" v="6904" actId="255"/>
          <ac:spMkLst>
            <pc:docMk/>
            <pc:sldMk cId="1726088628" sldId="2147376460"/>
            <ac:spMk id="13" creationId="{53A023D4-11D1-5DF8-D421-BD3C2276CBFB}"/>
          </ac:spMkLst>
        </pc:spChg>
      </pc:sldChg>
      <pc:sldChg chg="addSp modSp del mod">
        <pc:chgData name="Jason Wiese" userId="4bff8d5b-7de6-4655-b397-69b0afc81113" providerId="ADAL" clId="{19C14AFE-CA11-47BF-92DD-8B815E4AAEC0}" dt="2025-07-29T03:12:52.244" v="404" actId="47"/>
        <pc:sldMkLst>
          <pc:docMk/>
          <pc:sldMk cId="1463474308" sldId="2147376463"/>
        </pc:sldMkLst>
      </pc:sldChg>
      <pc:sldChg chg="del">
        <pc:chgData name="Jason Wiese" userId="4bff8d5b-7de6-4655-b397-69b0afc81113" providerId="ADAL" clId="{19C14AFE-CA11-47BF-92DD-8B815E4AAEC0}" dt="2025-07-19T17:02:47.544" v="242" actId="47"/>
        <pc:sldMkLst>
          <pc:docMk/>
          <pc:sldMk cId="1546772238" sldId="2147376651"/>
        </pc:sldMkLst>
      </pc:sldChg>
      <pc:sldChg chg="addSp modSp del mod">
        <pc:chgData name="Jason Wiese" userId="4bff8d5b-7de6-4655-b397-69b0afc81113" providerId="ADAL" clId="{19C14AFE-CA11-47BF-92DD-8B815E4AAEC0}" dt="2025-07-19T17:03:39.889" v="278" actId="47"/>
        <pc:sldMkLst>
          <pc:docMk/>
          <pc:sldMk cId="2586434837" sldId="2147376656"/>
        </pc:sldMkLst>
      </pc:sldChg>
      <pc:sldChg chg="addSp modSp del mod">
        <pc:chgData name="Jason Wiese" userId="4bff8d5b-7de6-4655-b397-69b0afc81113" providerId="ADAL" clId="{19C14AFE-CA11-47BF-92DD-8B815E4AAEC0}" dt="2025-07-29T14:05:29.235" v="1540" actId="47"/>
        <pc:sldMkLst>
          <pc:docMk/>
          <pc:sldMk cId="1705663378" sldId="2147376657"/>
        </pc:sldMkLst>
      </pc:sldChg>
      <pc:sldChg chg="addSp delSp modSp mod">
        <pc:chgData name="Jason Wiese" userId="4bff8d5b-7de6-4655-b397-69b0afc81113" providerId="ADAL" clId="{19C14AFE-CA11-47BF-92DD-8B815E4AAEC0}" dt="2025-08-05T05:11:15.247" v="7102" actId="207"/>
        <pc:sldMkLst>
          <pc:docMk/>
          <pc:sldMk cId="846265146" sldId="2147376658"/>
        </pc:sldMkLst>
        <pc:spChg chg="mod">
          <ac:chgData name="Jason Wiese" userId="4bff8d5b-7de6-4655-b397-69b0afc81113" providerId="ADAL" clId="{19C14AFE-CA11-47BF-92DD-8B815E4AAEC0}" dt="2025-08-04T05:02:31.488" v="2086" actId="20577"/>
          <ac:spMkLst>
            <pc:docMk/>
            <pc:sldMk cId="846265146" sldId="2147376658"/>
            <ac:spMk id="9" creationId="{79E4869F-D057-E989-9D92-0EB03289A10E}"/>
          </ac:spMkLst>
        </pc:spChg>
        <pc:spChg chg="mod">
          <ac:chgData name="Jason Wiese" userId="4bff8d5b-7de6-4655-b397-69b0afc81113" providerId="ADAL" clId="{19C14AFE-CA11-47BF-92DD-8B815E4AAEC0}" dt="2025-08-05T05:11:15.247" v="7102" actId="207"/>
          <ac:spMkLst>
            <pc:docMk/>
            <pc:sldMk cId="846265146" sldId="2147376658"/>
            <ac:spMk id="12" creationId="{4FE3CB0C-0EE6-8542-89E4-46400B691C73}"/>
          </ac:spMkLst>
        </pc:spChg>
      </pc:sldChg>
      <pc:sldChg chg="addSp modSp add">
        <pc:chgData name="Jason Wiese" userId="4bff8d5b-7de6-4655-b397-69b0afc81113" providerId="ADAL" clId="{19C14AFE-CA11-47BF-92DD-8B815E4AAEC0}" dt="2025-07-29T03:40:50.484" v="1331"/>
        <pc:sldMkLst>
          <pc:docMk/>
          <pc:sldMk cId="1472064303" sldId="2147376659"/>
        </pc:sldMkLst>
      </pc:sldChg>
      <pc:sldChg chg="del">
        <pc:chgData name="Jason Wiese" userId="4bff8d5b-7de6-4655-b397-69b0afc81113" providerId="ADAL" clId="{19C14AFE-CA11-47BF-92DD-8B815E4AAEC0}" dt="2025-07-19T16:58:45.482" v="87" actId="47"/>
        <pc:sldMkLst>
          <pc:docMk/>
          <pc:sldMk cId="1570906219" sldId="2147376660"/>
        </pc:sldMkLst>
      </pc:sldChg>
      <pc:sldChg chg="addSp delSp modSp mod">
        <pc:chgData name="Jason Wiese" userId="4bff8d5b-7de6-4655-b397-69b0afc81113" providerId="ADAL" clId="{19C14AFE-CA11-47BF-92DD-8B815E4AAEC0}" dt="2025-07-29T03:20:55.791" v="547" actId="20577"/>
        <pc:sldMkLst>
          <pc:docMk/>
          <pc:sldMk cId="4011551495" sldId="2147376661"/>
        </pc:sldMkLst>
      </pc:sldChg>
      <pc:sldChg chg="addSp modSp del">
        <pc:chgData name="Jason Wiese" userId="4bff8d5b-7de6-4655-b397-69b0afc81113" providerId="ADAL" clId="{19C14AFE-CA11-47BF-92DD-8B815E4AAEC0}" dt="2025-07-29T03:25:20.110" v="687" actId="47"/>
        <pc:sldMkLst>
          <pc:docMk/>
          <pc:sldMk cId="1304235573" sldId="2147376666"/>
        </pc:sldMkLst>
      </pc:sldChg>
      <pc:sldChg chg="addSp delSp modSp del mod">
        <pc:chgData name="Jason Wiese" userId="4bff8d5b-7de6-4655-b397-69b0afc81113" providerId="ADAL" clId="{19C14AFE-CA11-47BF-92DD-8B815E4AAEC0}" dt="2025-08-05T04:23:16.276" v="5189" actId="47"/>
        <pc:sldMkLst>
          <pc:docMk/>
          <pc:sldMk cId="267716273" sldId="2147376667"/>
        </pc:sldMkLst>
      </pc:sldChg>
      <pc:sldChg chg="del">
        <pc:chgData name="Jason Wiese" userId="4bff8d5b-7de6-4655-b397-69b0afc81113" providerId="ADAL" clId="{19C14AFE-CA11-47BF-92DD-8B815E4AAEC0}" dt="2025-07-19T16:59:42.359" v="100" actId="47"/>
        <pc:sldMkLst>
          <pc:docMk/>
          <pc:sldMk cId="1066163154" sldId="2147376668"/>
        </pc:sldMkLst>
      </pc:sldChg>
      <pc:sldChg chg="del">
        <pc:chgData name="Jason Wiese" userId="4bff8d5b-7de6-4655-b397-69b0afc81113" providerId="ADAL" clId="{19C14AFE-CA11-47BF-92DD-8B815E4AAEC0}" dt="2025-07-19T16:59:44.336" v="101" actId="47"/>
        <pc:sldMkLst>
          <pc:docMk/>
          <pc:sldMk cId="874724210" sldId="2147376669"/>
        </pc:sldMkLst>
      </pc:sldChg>
      <pc:sldChg chg="del">
        <pc:chgData name="Jason Wiese" userId="4bff8d5b-7de6-4655-b397-69b0afc81113" providerId="ADAL" clId="{19C14AFE-CA11-47BF-92DD-8B815E4AAEC0}" dt="2025-07-19T16:59:47.437" v="103" actId="47"/>
        <pc:sldMkLst>
          <pc:docMk/>
          <pc:sldMk cId="1565382905" sldId="2147376670"/>
        </pc:sldMkLst>
      </pc:sldChg>
      <pc:sldChg chg="addSp delSp modSp mod">
        <pc:chgData name="Jason Wiese" userId="4bff8d5b-7de6-4655-b397-69b0afc81113" providerId="ADAL" clId="{19C14AFE-CA11-47BF-92DD-8B815E4AAEC0}" dt="2025-07-29T03:28:09.830" v="861" actId="20577"/>
        <pc:sldMkLst>
          <pc:docMk/>
          <pc:sldMk cId="3837648652" sldId="2147376671"/>
        </pc:sldMkLst>
      </pc:sldChg>
      <pc:sldChg chg="del">
        <pc:chgData name="Jason Wiese" userId="4bff8d5b-7de6-4655-b397-69b0afc81113" providerId="ADAL" clId="{19C14AFE-CA11-47BF-92DD-8B815E4AAEC0}" dt="2025-07-19T17:01:42.769" v="218" actId="47"/>
        <pc:sldMkLst>
          <pc:docMk/>
          <pc:sldMk cId="448871304" sldId="2147376673"/>
        </pc:sldMkLst>
      </pc:sldChg>
      <pc:sldChg chg="addSp delSp modSp mod">
        <pc:chgData name="Jason Wiese" userId="4bff8d5b-7de6-4655-b397-69b0afc81113" providerId="ADAL" clId="{19C14AFE-CA11-47BF-92DD-8B815E4AAEC0}" dt="2025-08-06T20:47:24.480" v="7523" actId="404"/>
        <pc:sldMkLst>
          <pc:docMk/>
          <pc:sldMk cId="1116780393" sldId="2147376757"/>
        </pc:sldMkLst>
        <pc:spChg chg="mod">
          <ac:chgData name="Jason Wiese" userId="4bff8d5b-7de6-4655-b397-69b0afc81113" providerId="ADAL" clId="{19C14AFE-CA11-47BF-92DD-8B815E4AAEC0}" dt="2025-08-06T20:47:24.480" v="7523" actId="404"/>
          <ac:spMkLst>
            <pc:docMk/>
            <pc:sldMk cId="1116780393" sldId="2147376757"/>
            <ac:spMk id="3" creationId="{57AB9DBE-E3AB-DE37-35C4-972B8F03A8B2}"/>
          </ac:spMkLst>
        </pc:spChg>
        <pc:spChg chg="ord">
          <ac:chgData name="Jason Wiese" userId="4bff8d5b-7de6-4655-b397-69b0afc81113" providerId="ADAL" clId="{19C14AFE-CA11-47BF-92DD-8B815E4AAEC0}" dt="2025-08-04T05:14:25.022" v="2930" actId="167"/>
          <ac:spMkLst>
            <pc:docMk/>
            <pc:sldMk cId="1116780393" sldId="2147376757"/>
            <ac:spMk id="8" creationId="{30640614-3477-0C8B-731F-B32D93408733}"/>
          </ac:spMkLst>
        </pc:spChg>
        <pc:spChg chg="add mod">
          <ac:chgData name="Jason Wiese" userId="4bff8d5b-7de6-4655-b397-69b0afc81113" providerId="ADAL" clId="{19C14AFE-CA11-47BF-92DD-8B815E4AAEC0}" dt="2025-08-06T20:47:08.602" v="7513" actId="403"/>
          <ac:spMkLst>
            <pc:docMk/>
            <pc:sldMk cId="1116780393" sldId="2147376757"/>
            <ac:spMk id="9" creationId="{DA39187B-9579-4838-45E0-4FCD5A01E330}"/>
          </ac:spMkLst>
        </pc:spChg>
        <pc:spChg chg="mod">
          <ac:chgData name="Jason Wiese" userId="4bff8d5b-7de6-4655-b397-69b0afc81113" providerId="ADAL" clId="{19C14AFE-CA11-47BF-92DD-8B815E4AAEC0}" dt="2025-08-05T05:07:21.883" v="7096" actId="1035"/>
          <ac:spMkLst>
            <pc:docMk/>
            <pc:sldMk cId="1116780393" sldId="2147376757"/>
            <ac:spMk id="14" creationId="{0DB0D5B1-C6F4-DCF6-18F1-66AC45937344}"/>
          </ac:spMkLst>
        </pc:spChg>
        <pc:picChg chg="ord">
          <ac:chgData name="Jason Wiese" userId="4bff8d5b-7de6-4655-b397-69b0afc81113" providerId="ADAL" clId="{19C14AFE-CA11-47BF-92DD-8B815E4AAEC0}" dt="2025-08-04T05:14:16.207" v="2927" actId="167"/>
          <ac:picMkLst>
            <pc:docMk/>
            <pc:sldMk cId="1116780393" sldId="2147376757"/>
            <ac:picMk id="16" creationId="{3B55B70B-F34F-975D-D2BD-ED344EF4317A}"/>
          </ac:picMkLst>
        </pc:picChg>
      </pc:sldChg>
      <pc:sldChg chg="addSp modSp add del mod">
        <pc:chgData name="Jason Wiese" userId="4bff8d5b-7de6-4655-b397-69b0afc81113" providerId="ADAL" clId="{19C14AFE-CA11-47BF-92DD-8B815E4AAEC0}" dt="2025-08-04T14:42:20.691" v="4676" actId="47"/>
        <pc:sldMkLst>
          <pc:docMk/>
          <pc:sldMk cId="573930394" sldId="2147376759"/>
        </pc:sldMkLst>
      </pc:sldChg>
      <pc:sldChg chg="del">
        <pc:chgData name="Jason Wiese" userId="4bff8d5b-7de6-4655-b397-69b0afc81113" providerId="ADAL" clId="{19C14AFE-CA11-47BF-92DD-8B815E4AAEC0}" dt="2025-07-19T17:02:47.544" v="242" actId="47"/>
        <pc:sldMkLst>
          <pc:docMk/>
          <pc:sldMk cId="595892036" sldId="2147469661"/>
        </pc:sldMkLst>
      </pc:sldChg>
      <pc:sldChg chg="del">
        <pc:chgData name="Jason Wiese" userId="4bff8d5b-7de6-4655-b397-69b0afc81113" providerId="ADAL" clId="{19C14AFE-CA11-47BF-92DD-8B815E4AAEC0}" dt="2025-07-19T16:59:34.718" v="97" actId="47"/>
        <pc:sldMkLst>
          <pc:docMk/>
          <pc:sldMk cId="2596893901" sldId="2147469662"/>
        </pc:sldMkLst>
      </pc:sldChg>
      <pc:sldChg chg="del">
        <pc:chgData name="Jason Wiese" userId="4bff8d5b-7de6-4655-b397-69b0afc81113" providerId="ADAL" clId="{19C14AFE-CA11-47BF-92DD-8B815E4AAEC0}" dt="2025-07-19T16:58:57.013" v="91" actId="47"/>
        <pc:sldMkLst>
          <pc:docMk/>
          <pc:sldMk cId="2587158394" sldId="2147469664"/>
        </pc:sldMkLst>
      </pc:sldChg>
      <pc:sldChg chg="del">
        <pc:chgData name="Jason Wiese" userId="4bff8d5b-7de6-4655-b397-69b0afc81113" providerId="ADAL" clId="{19C14AFE-CA11-47BF-92DD-8B815E4AAEC0}" dt="2025-07-19T17:02:47.544" v="242" actId="47"/>
        <pc:sldMkLst>
          <pc:docMk/>
          <pc:sldMk cId="766545982" sldId="2147469665"/>
        </pc:sldMkLst>
      </pc:sldChg>
      <pc:sldChg chg="del">
        <pc:chgData name="Jason Wiese" userId="4bff8d5b-7de6-4655-b397-69b0afc81113" providerId="ADAL" clId="{19C14AFE-CA11-47BF-92DD-8B815E4AAEC0}" dt="2025-07-19T17:02:47.544" v="242" actId="47"/>
        <pc:sldMkLst>
          <pc:docMk/>
          <pc:sldMk cId="626616352" sldId="2147469666"/>
        </pc:sldMkLst>
      </pc:sldChg>
      <pc:sldChg chg="del">
        <pc:chgData name="Jason Wiese" userId="4bff8d5b-7de6-4655-b397-69b0afc81113" providerId="ADAL" clId="{19C14AFE-CA11-47BF-92DD-8B815E4AAEC0}" dt="2025-07-19T16:59:45.660" v="102" actId="47"/>
        <pc:sldMkLst>
          <pc:docMk/>
          <pc:sldMk cId="3581975422" sldId="2147469669"/>
        </pc:sldMkLst>
      </pc:sldChg>
      <pc:sldChg chg="del">
        <pc:chgData name="Jason Wiese" userId="4bff8d5b-7de6-4655-b397-69b0afc81113" providerId="ADAL" clId="{19C14AFE-CA11-47BF-92DD-8B815E4AAEC0}" dt="2025-07-19T17:03:04.107" v="243" actId="47"/>
        <pc:sldMkLst>
          <pc:docMk/>
          <pc:sldMk cId="2789672469" sldId="2147469670"/>
        </pc:sldMkLst>
      </pc:sldChg>
      <pc:sldChg chg="add del">
        <pc:chgData name="Jason Wiese" userId="4bff8d5b-7de6-4655-b397-69b0afc81113" providerId="ADAL" clId="{19C14AFE-CA11-47BF-92DD-8B815E4AAEC0}" dt="2025-07-19T17:02:47.544" v="242" actId="47"/>
        <pc:sldMkLst>
          <pc:docMk/>
          <pc:sldMk cId="2796993106" sldId="2147469671"/>
        </pc:sldMkLst>
      </pc:sldChg>
      <pc:sldChg chg="del">
        <pc:chgData name="Jason Wiese" userId="4bff8d5b-7de6-4655-b397-69b0afc81113" providerId="ADAL" clId="{19C14AFE-CA11-47BF-92DD-8B815E4AAEC0}" dt="2025-07-19T17:03:06.436" v="244" actId="47"/>
        <pc:sldMkLst>
          <pc:docMk/>
          <pc:sldMk cId="3189878104" sldId="2147469672"/>
        </pc:sldMkLst>
      </pc:sldChg>
      <pc:sldChg chg="del">
        <pc:chgData name="Jason Wiese" userId="4bff8d5b-7de6-4655-b397-69b0afc81113" providerId="ADAL" clId="{19C14AFE-CA11-47BF-92DD-8B815E4AAEC0}" dt="2025-07-19T17:02:47.544" v="242" actId="47"/>
        <pc:sldMkLst>
          <pc:docMk/>
          <pc:sldMk cId="3581782785" sldId="2147469686"/>
        </pc:sldMkLst>
      </pc:sldChg>
      <pc:sldChg chg="del">
        <pc:chgData name="Jason Wiese" userId="4bff8d5b-7de6-4655-b397-69b0afc81113" providerId="ADAL" clId="{19C14AFE-CA11-47BF-92DD-8B815E4AAEC0}" dt="2025-07-29T03:18:30.114" v="512" actId="47"/>
        <pc:sldMkLst>
          <pc:docMk/>
          <pc:sldMk cId="2660622368" sldId="2147469688"/>
        </pc:sldMkLst>
      </pc:sldChg>
      <pc:sldChg chg="del">
        <pc:chgData name="Jason Wiese" userId="4bff8d5b-7de6-4655-b397-69b0afc81113" providerId="ADAL" clId="{19C14AFE-CA11-47BF-92DD-8B815E4AAEC0}" dt="2025-07-19T17:03:54.483" v="282" actId="47"/>
        <pc:sldMkLst>
          <pc:docMk/>
          <pc:sldMk cId="2694041204" sldId="2147469689"/>
        </pc:sldMkLst>
      </pc:sldChg>
      <pc:sldChg chg="del">
        <pc:chgData name="Jason Wiese" userId="4bff8d5b-7de6-4655-b397-69b0afc81113" providerId="ADAL" clId="{19C14AFE-CA11-47BF-92DD-8B815E4AAEC0}" dt="2025-07-29T03:26:41.620" v="691" actId="47"/>
        <pc:sldMkLst>
          <pc:docMk/>
          <pc:sldMk cId="3209699761" sldId="2147469690"/>
        </pc:sldMkLst>
      </pc:sldChg>
      <pc:sldChg chg="del">
        <pc:chgData name="Jason Wiese" userId="4bff8d5b-7de6-4655-b397-69b0afc81113" providerId="ADAL" clId="{19C14AFE-CA11-47BF-92DD-8B815E4AAEC0}" dt="2025-07-19T17:02:47.544" v="242" actId="47"/>
        <pc:sldMkLst>
          <pc:docMk/>
          <pc:sldMk cId="4167711828" sldId="2147469691"/>
        </pc:sldMkLst>
      </pc:sldChg>
      <pc:sldChg chg="del">
        <pc:chgData name="Jason Wiese" userId="4bff8d5b-7de6-4655-b397-69b0afc81113" providerId="ADAL" clId="{19C14AFE-CA11-47BF-92DD-8B815E4AAEC0}" dt="2025-07-19T17:03:40.781" v="279" actId="47"/>
        <pc:sldMkLst>
          <pc:docMk/>
          <pc:sldMk cId="446720219" sldId="2147469692"/>
        </pc:sldMkLst>
      </pc:sldChg>
      <pc:sldChg chg="del">
        <pc:chgData name="Jason Wiese" userId="4bff8d5b-7de6-4655-b397-69b0afc81113" providerId="ADAL" clId="{19C14AFE-CA11-47BF-92DD-8B815E4AAEC0}" dt="2025-07-19T17:03:41.923" v="281" actId="47"/>
        <pc:sldMkLst>
          <pc:docMk/>
          <pc:sldMk cId="1764068416" sldId="2147469693"/>
        </pc:sldMkLst>
      </pc:sldChg>
      <pc:sldChg chg="del">
        <pc:chgData name="Jason Wiese" userId="4bff8d5b-7de6-4655-b397-69b0afc81113" providerId="ADAL" clId="{19C14AFE-CA11-47BF-92DD-8B815E4AAEC0}" dt="2025-07-19T17:02:47.544" v="242" actId="47"/>
        <pc:sldMkLst>
          <pc:docMk/>
          <pc:sldMk cId="2493958477" sldId="2147469696"/>
        </pc:sldMkLst>
      </pc:sldChg>
      <pc:sldChg chg="addSp modSp del mod">
        <pc:chgData name="Jason Wiese" userId="4bff8d5b-7de6-4655-b397-69b0afc81113" providerId="ADAL" clId="{19C14AFE-CA11-47BF-92DD-8B815E4AAEC0}" dt="2025-07-29T14:05:31.646" v="1541" actId="47"/>
        <pc:sldMkLst>
          <pc:docMk/>
          <pc:sldMk cId="1231184122" sldId="2147469697"/>
        </pc:sldMkLst>
      </pc:sldChg>
      <pc:sldChg chg="del">
        <pc:chgData name="Jason Wiese" userId="4bff8d5b-7de6-4655-b397-69b0afc81113" providerId="ADAL" clId="{19C14AFE-CA11-47BF-92DD-8B815E4AAEC0}" dt="2025-07-19T17:03:41.232" v="280" actId="47"/>
        <pc:sldMkLst>
          <pc:docMk/>
          <pc:sldMk cId="1287718742" sldId="2147469698"/>
        </pc:sldMkLst>
      </pc:sldChg>
      <pc:sldChg chg="del">
        <pc:chgData name="Jason Wiese" userId="4bff8d5b-7de6-4655-b397-69b0afc81113" providerId="ADAL" clId="{19C14AFE-CA11-47BF-92DD-8B815E4AAEC0}" dt="2025-07-19T16:59:35.163" v="98" actId="47"/>
        <pc:sldMkLst>
          <pc:docMk/>
          <pc:sldMk cId="3099586281" sldId="2147469703"/>
        </pc:sldMkLst>
      </pc:sldChg>
      <pc:sldChg chg="del">
        <pc:chgData name="Jason Wiese" userId="4bff8d5b-7de6-4655-b397-69b0afc81113" providerId="ADAL" clId="{19C14AFE-CA11-47BF-92DD-8B815E4AAEC0}" dt="2025-07-19T16:59:35.639" v="99" actId="47"/>
        <pc:sldMkLst>
          <pc:docMk/>
          <pc:sldMk cId="1500656982" sldId="2147469705"/>
        </pc:sldMkLst>
      </pc:sldChg>
      <pc:sldChg chg="addSp delSp modSp mod">
        <pc:chgData name="Jason Wiese" userId="4bff8d5b-7de6-4655-b397-69b0afc81113" providerId="ADAL" clId="{19C14AFE-CA11-47BF-92DD-8B815E4AAEC0}" dt="2025-08-14T06:29:04.140" v="7530" actId="555"/>
        <pc:sldMkLst>
          <pc:docMk/>
          <pc:sldMk cId="29136723" sldId="2147469707"/>
        </pc:sldMkLst>
        <pc:spChg chg="mod">
          <ac:chgData name="Jason Wiese" userId="4bff8d5b-7de6-4655-b397-69b0afc81113" providerId="ADAL" clId="{19C14AFE-CA11-47BF-92DD-8B815E4AAEC0}" dt="2025-08-14T06:29:04.140" v="7530" actId="555"/>
          <ac:spMkLst>
            <pc:docMk/>
            <pc:sldMk cId="29136723" sldId="2147469707"/>
            <ac:spMk id="11" creationId="{4E3D3646-026A-798C-4C9F-8CC964018CFB}"/>
          </ac:spMkLst>
        </pc:spChg>
        <pc:spChg chg="mod">
          <ac:chgData name="Jason Wiese" userId="4bff8d5b-7de6-4655-b397-69b0afc81113" providerId="ADAL" clId="{19C14AFE-CA11-47BF-92DD-8B815E4AAEC0}" dt="2025-08-14T06:28:46.966" v="7528" actId="555"/>
          <ac:spMkLst>
            <pc:docMk/>
            <pc:sldMk cId="29136723" sldId="2147469707"/>
            <ac:spMk id="12" creationId="{4BAF9DC9-3BCF-B331-D776-F2B7FE5D6026}"/>
          </ac:spMkLst>
        </pc:spChg>
        <pc:spChg chg="mod">
          <ac:chgData name="Jason Wiese" userId="4bff8d5b-7de6-4655-b397-69b0afc81113" providerId="ADAL" clId="{19C14AFE-CA11-47BF-92DD-8B815E4AAEC0}" dt="2025-08-05T04:34:12.104" v="5674" actId="1037"/>
          <ac:spMkLst>
            <pc:docMk/>
            <pc:sldMk cId="29136723" sldId="2147469707"/>
            <ac:spMk id="14" creationId="{7A29F758-830E-B53A-3867-61EBF8DC40BE}"/>
          </ac:spMkLst>
        </pc:spChg>
        <pc:spChg chg="mod">
          <ac:chgData name="Jason Wiese" userId="4bff8d5b-7de6-4655-b397-69b0afc81113" providerId="ADAL" clId="{19C14AFE-CA11-47BF-92DD-8B815E4AAEC0}" dt="2025-08-05T05:11:49.713" v="7108" actId="207"/>
          <ac:spMkLst>
            <pc:docMk/>
            <pc:sldMk cId="29136723" sldId="2147469707"/>
            <ac:spMk id="16" creationId="{648CAE86-5029-626C-12E1-631EA8D97CF7}"/>
          </ac:spMkLst>
        </pc:spChg>
        <pc:spChg chg="mod">
          <ac:chgData name="Jason Wiese" userId="4bff8d5b-7de6-4655-b397-69b0afc81113" providerId="ADAL" clId="{19C14AFE-CA11-47BF-92DD-8B815E4AAEC0}" dt="2025-08-14T06:28:34.326" v="7527" actId="555"/>
          <ac:spMkLst>
            <pc:docMk/>
            <pc:sldMk cId="29136723" sldId="2147469707"/>
            <ac:spMk id="18" creationId="{1720C33F-7B17-97D8-25F2-D6BFF8B464F5}"/>
          </ac:spMkLst>
        </pc:spChg>
        <pc:spChg chg="mod">
          <ac:chgData name="Jason Wiese" userId="4bff8d5b-7de6-4655-b397-69b0afc81113" providerId="ADAL" clId="{19C14AFE-CA11-47BF-92DD-8B815E4AAEC0}" dt="2025-08-14T06:28:57.151" v="7529" actId="555"/>
          <ac:spMkLst>
            <pc:docMk/>
            <pc:sldMk cId="29136723" sldId="2147469707"/>
            <ac:spMk id="19" creationId="{6E55238A-9053-8687-FBEF-90A841EA6DA0}"/>
          </ac:spMkLst>
        </pc:spChg>
        <pc:spChg chg="mod">
          <ac:chgData name="Jason Wiese" userId="4bff8d5b-7de6-4655-b397-69b0afc81113" providerId="ADAL" clId="{19C14AFE-CA11-47BF-92DD-8B815E4AAEC0}" dt="2025-08-05T04:34:03.372" v="5614" actId="1037"/>
          <ac:spMkLst>
            <pc:docMk/>
            <pc:sldMk cId="29136723" sldId="2147469707"/>
            <ac:spMk id="38" creationId="{4EA02DB8-FB61-8810-CE69-F3F5A561894D}"/>
          </ac:spMkLst>
        </pc:spChg>
        <pc:spChg chg="mod">
          <ac:chgData name="Jason Wiese" userId="4bff8d5b-7de6-4655-b397-69b0afc81113" providerId="ADAL" clId="{19C14AFE-CA11-47BF-92DD-8B815E4AAEC0}" dt="2025-08-14T06:28:34.326" v="7527" actId="555"/>
          <ac:spMkLst>
            <pc:docMk/>
            <pc:sldMk cId="29136723" sldId="2147469707"/>
            <ac:spMk id="44" creationId="{B7459F86-BFAC-A9E9-FAA4-ABCD22EB0A48}"/>
          </ac:spMkLst>
        </pc:spChg>
        <pc:spChg chg="mod">
          <ac:chgData name="Jason Wiese" userId="4bff8d5b-7de6-4655-b397-69b0afc81113" providerId="ADAL" clId="{19C14AFE-CA11-47BF-92DD-8B815E4AAEC0}" dt="2025-08-14T06:28:46.966" v="7528" actId="555"/>
          <ac:spMkLst>
            <pc:docMk/>
            <pc:sldMk cId="29136723" sldId="2147469707"/>
            <ac:spMk id="45" creationId="{05AE1860-6F90-FEA4-1171-A864949DAF80}"/>
          </ac:spMkLst>
        </pc:spChg>
        <pc:spChg chg="mod">
          <ac:chgData name="Jason Wiese" userId="4bff8d5b-7de6-4655-b397-69b0afc81113" providerId="ADAL" clId="{19C14AFE-CA11-47BF-92DD-8B815E4AAEC0}" dt="2025-08-14T06:28:57.151" v="7529" actId="555"/>
          <ac:spMkLst>
            <pc:docMk/>
            <pc:sldMk cId="29136723" sldId="2147469707"/>
            <ac:spMk id="46" creationId="{72DA9CA7-D7E6-CB4C-7EC2-8B7A1372A3D4}"/>
          </ac:spMkLst>
        </pc:spChg>
        <pc:spChg chg="mod">
          <ac:chgData name="Jason Wiese" userId="4bff8d5b-7de6-4655-b397-69b0afc81113" providerId="ADAL" clId="{19C14AFE-CA11-47BF-92DD-8B815E4AAEC0}" dt="2025-08-14T06:29:04.140" v="7530" actId="555"/>
          <ac:spMkLst>
            <pc:docMk/>
            <pc:sldMk cId="29136723" sldId="2147469707"/>
            <ac:spMk id="47" creationId="{DADD72C1-9267-C15B-DF8B-539CB1645094}"/>
          </ac:spMkLst>
        </pc:spChg>
        <pc:spChg chg="mod">
          <ac:chgData name="Jason Wiese" userId="4bff8d5b-7de6-4655-b397-69b0afc81113" providerId="ADAL" clId="{19C14AFE-CA11-47BF-92DD-8B815E4AAEC0}" dt="2025-08-05T04:34:03.372" v="5614" actId="1037"/>
          <ac:spMkLst>
            <pc:docMk/>
            <pc:sldMk cId="29136723" sldId="2147469707"/>
            <ac:spMk id="49" creationId="{276FCDE4-EFD9-9242-55A7-898B1B5C9AE9}"/>
          </ac:spMkLst>
        </pc:spChg>
        <pc:spChg chg="mod">
          <ac:chgData name="Jason Wiese" userId="4bff8d5b-7de6-4655-b397-69b0afc81113" providerId="ADAL" clId="{19C14AFE-CA11-47BF-92DD-8B815E4AAEC0}" dt="2025-08-14T06:28:34.326" v="7527" actId="555"/>
          <ac:spMkLst>
            <pc:docMk/>
            <pc:sldMk cId="29136723" sldId="2147469707"/>
            <ac:spMk id="50" creationId="{4AE6D9E9-4DF4-9D89-E821-EBDF495DEF37}"/>
          </ac:spMkLst>
        </pc:spChg>
        <pc:spChg chg="mod">
          <ac:chgData name="Jason Wiese" userId="4bff8d5b-7de6-4655-b397-69b0afc81113" providerId="ADAL" clId="{19C14AFE-CA11-47BF-92DD-8B815E4AAEC0}" dt="2025-08-14T06:28:46.966" v="7528" actId="555"/>
          <ac:spMkLst>
            <pc:docMk/>
            <pc:sldMk cId="29136723" sldId="2147469707"/>
            <ac:spMk id="51" creationId="{6BBF8051-5C8A-4C1D-822E-EB0E23AA6B9E}"/>
          </ac:spMkLst>
        </pc:spChg>
        <pc:spChg chg="mod">
          <ac:chgData name="Jason Wiese" userId="4bff8d5b-7de6-4655-b397-69b0afc81113" providerId="ADAL" clId="{19C14AFE-CA11-47BF-92DD-8B815E4AAEC0}" dt="2025-08-14T06:28:57.151" v="7529" actId="555"/>
          <ac:spMkLst>
            <pc:docMk/>
            <pc:sldMk cId="29136723" sldId="2147469707"/>
            <ac:spMk id="52" creationId="{DD24D666-73EE-31D2-9FB2-0B7BDD0D9DB3}"/>
          </ac:spMkLst>
        </pc:spChg>
        <pc:spChg chg="mod">
          <ac:chgData name="Jason Wiese" userId="4bff8d5b-7de6-4655-b397-69b0afc81113" providerId="ADAL" clId="{19C14AFE-CA11-47BF-92DD-8B815E4AAEC0}" dt="2025-08-14T06:28:34.326" v="7527" actId="555"/>
          <ac:spMkLst>
            <pc:docMk/>
            <pc:sldMk cId="29136723" sldId="2147469707"/>
            <ac:spMk id="56" creationId="{95A4D154-C955-548A-F25C-4512D9B17EA8}"/>
          </ac:spMkLst>
        </pc:spChg>
        <pc:spChg chg="mod">
          <ac:chgData name="Jason Wiese" userId="4bff8d5b-7de6-4655-b397-69b0afc81113" providerId="ADAL" clId="{19C14AFE-CA11-47BF-92DD-8B815E4AAEC0}" dt="2025-08-14T06:28:46.966" v="7528" actId="555"/>
          <ac:spMkLst>
            <pc:docMk/>
            <pc:sldMk cId="29136723" sldId="2147469707"/>
            <ac:spMk id="57" creationId="{2C4A6AE6-B87A-DC3C-8F14-C585A4852B36}"/>
          </ac:spMkLst>
        </pc:spChg>
        <pc:spChg chg="mod">
          <ac:chgData name="Jason Wiese" userId="4bff8d5b-7de6-4655-b397-69b0afc81113" providerId="ADAL" clId="{19C14AFE-CA11-47BF-92DD-8B815E4AAEC0}" dt="2025-08-14T06:28:57.151" v="7529" actId="555"/>
          <ac:spMkLst>
            <pc:docMk/>
            <pc:sldMk cId="29136723" sldId="2147469707"/>
            <ac:spMk id="58" creationId="{9C5821E3-BBF9-22A0-BA53-6EA89F9FEBC8}"/>
          </ac:spMkLst>
        </pc:spChg>
        <pc:spChg chg="mod">
          <ac:chgData name="Jason Wiese" userId="4bff8d5b-7de6-4655-b397-69b0afc81113" providerId="ADAL" clId="{19C14AFE-CA11-47BF-92DD-8B815E4AAEC0}" dt="2025-08-14T06:29:04.140" v="7530" actId="555"/>
          <ac:spMkLst>
            <pc:docMk/>
            <pc:sldMk cId="29136723" sldId="2147469707"/>
            <ac:spMk id="59" creationId="{F52307E3-C398-4F8C-76FC-2AAA9BB88AD0}"/>
          </ac:spMkLst>
        </pc:spChg>
        <pc:spChg chg="mod">
          <ac:chgData name="Jason Wiese" userId="4bff8d5b-7de6-4655-b397-69b0afc81113" providerId="ADAL" clId="{19C14AFE-CA11-47BF-92DD-8B815E4AAEC0}" dt="2025-08-14T06:29:04.140" v="7530" actId="555"/>
          <ac:spMkLst>
            <pc:docMk/>
            <pc:sldMk cId="29136723" sldId="2147469707"/>
            <ac:spMk id="60" creationId="{70998260-9961-911E-8634-76B503F98F01}"/>
          </ac:spMkLst>
        </pc:spChg>
        <pc:cxnChg chg="mod">
          <ac:chgData name="Jason Wiese" userId="4bff8d5b-7de6-4655-b397-69b0afc81113" providerId="ADAL" clId="{19C14AFE-CA11-47BF-92DD-8B815E4AAEC0}" dt="2025-08-05T04:33:29.073" v="5546" actId="1076"/>
          <ac:cxnSpMkLst>
            <pc:docMk/>
            <pc:sldMk cId="29136723" sldId="2147469707"/>
            <ac:cxnSpMk id="26" creationId="{02F985B5-EB79-B650-4F3F-827AE697CCA4}"/>
          </ac:cxnSpMkLst>
        </pc:cxnChg>
      </pc:sldChg>
      <pc:sldChg chg="del">
        <pc:chgData name="Jason Wiese" userId="4bff8d5b-7de6-4655-b397-69b0afc81113" providerId="ADAL" clId="{19C14AFE-CA11-47BF-92DD-8B815E4AAEC0}" dt="2025-07-19T17:02:47.544" v="242" actId="47"/>
        <pc:sldMkLst>
          <pc:docMk/>
          <pc:sldMk cId="3407392784" sldId="2147469708"/>
        </pc:sldMkLst>
      </pc:sldChg>
      <pc:sldChg chg="addSp delSp modSp add del mod">
        <pc:chgData name="Jason Wiese" userId="4bff8d5b-7de6-4655-b397-69b0afc81113" providerId="ADAL" clId="{19C14AFE-CA11-47BF-92DD-8B815E4AAEC0}" dt="2025-08-05T05:10:53.761" v="7098" actId="207"/>
        <pc:sldMkLst>
          <pc:docMk/>
          <pc:sldMk cId="486684611" sldId="2147469709"/>
        </pc:sldMkLst>
        <pc:spChg chg="add mod">
          <ac:chgData name="Jason Wiese" userId="4bff8d5b-7de6-4655-b397-69b0afc81113" providerId="ADAL" clId="{19C14AFE-CA11-47BF-92DD-8B815E4AAEC0}" dt="2025-08-04T14:47:00.055" v="4724" actId="555"/>
          <ac:spMkLst>
            <pc:docMk/>
            <pc:sldMk cId="486684611" sldId="2147469709"/>
            <ac:spMk id="3" creationId="{53D3E155-739F-E5BF-877D-D8F5DD4FFA80}"/>
          </ac:spMkLst>
        </pc:spChg>
        <pc:spChg chg="add mod">
          <ac:chgData name="Jason Wiese" userId="4bff8d5b-7de6-4655-b397-69b0afc81113" providerId="ADAL" clId="{19C14AFE-CA11-47BF-92DD-8B815E4AAEC0}" dt="2025-08-04T14:47:00.055" v="4724" actId="555"/>
          <ac:spMkLst>
            <pc:docMk/>
            <pc:sldMk cId="486684611" sldId="2147469709"/>
            <ac:spMk id="6" creationId="{EE60A4C2-9C1E-F5A9-519F-75D9097B7FE9}"/>
          </ac:spMkLst>
        </pc:spChg>
        <pc:spChg chg="add mod">
          <ac:chgData name="Jason Wiese" userId="4bff8d5b-7de6-4655-b397-69b0afc81113" providerId="ADAL" clId="{19C14AFE-CA11-47BF-92DD-8B815E4AAEC0}" dt="2025-08-04T14:47:00.055" v="4724" actId="555"/>
          <ac:spMkLst>
            <pc:docMk/>
            <pc:sldMk cId="486684611" sldId="2147469709"/>
            <ac:spMk id="9" creationId="{AE119556-3C7C-986A-6417-96961775687B}"/>
          </ac:spMkLst>
        </pc:spChg>
        <pc:spChg chg="mod">
          <ac:chgData name="Jason Wiese" userId="4bff8d5b-7de6-4655-b397-69b0afc81113" providerId="ADAL" clId="{19C14AFE-CA11-47BF-92DD-8B815E4AAEC0}" dt="2025-08-05T04:16:52.235" v="5088" actId="20577"/>
          <ac:spMkLst>
            <pc:docMk/>
            <pc:sldMk cId="486684611" sldId="2147469709"/>
            <ac:spMk id="14" creationId="{583F0B4D-A5DF-3269-9A45-90F6CC1FC0BA}"/>
          </ac:spMkLst>
        </pc:spChg>
        <pc:spChg chg="mod">
          <ac:chgData name="Jason Wiese" userId="4bff8d5b-7de6-4655-b397-69b0afc81113" providerId="ADAL" clId="{19C14AFE-CA11-47BF-92DD-8B815E4AAEC0}" dt="2025-08-05T05:10:53.761" v="7098" actId="207"/>
          <ac:spMkLst>
            <pc:docMk/>
            <pc:sldMk cId="486684611" sldId="2147469709"/>
            <ac:spMk id="20" creationId="{518BA37C-FE73-DACC-0C32-13ABEC39B6A0}"/>
          </ac:spMkLst>
        </pc:spChg>
        <pc:spChg chg="mod">
          <ac:chgData name="Jason Wiese" userId="4bff8d5b-7de6-4655-b397-69b0afc81113" providerId="ADAL" clId="{19C14AFE-CA11-47BF-92DD-8B815E4AAEC0}" dt="2025-08-04T06:12:07.550" v="4617" actId="1076"/>
          <ac:spMkLst>
            <pc:docMk/>
            <pc:sldMk cId="486684611" sldId="2147469709"/>
            <ac:spMk id="34" creationId="{26D41598-F277-FADC-6239-69B9D2FE5F94}"/>
          </ac:spMkLst>
        </pc:spChg>
        <pc:spChg chg="mod">
          <ac:chgData name="Jason Wiese" userId="4bff8d5b-7de6-4655-b397-69b0afc81113" providerId="ADAL" clId="{19C14AFE-CA11-47BF-92DD-8B815E4AAEC0}" dt="2025-08-04T06:12:07.550" v="4617" actId="1076"/>
          <ac:spMkLst>
            <pc:docMk/>
            <pc:sldMk cId="486684611" sldId="2147469709"/>
            <ac:spMk id="39" creationId="{5BA413F5-63AE-2475-C58E-C697A8010CBF}"/>
          </ac:spMkLst>
        </pc:spChg>
        <pc:picChg chg="add mod">
          <ac:chgData name="Jason Wiese" userId="4bff8d5b-7de6-4655-b397-69b0afc81113" providerId="ADAL" clId="{19C14AFE-CA11-47BF-92DD-8B815E4AAEC0}" dt="2025-08-04T06:12:20.990" v="4628" actId="1037"/>
          <ac:picMkLst>
            <pc:docMk/>
            <pc:sldMk cId="486684611" sldId="2147469709"/>
            <ac:picMk id="8" creationId="{FC839A0A-002E-0056-B032-10D986B29F51}"/>
          </ac:picMkLst>
        </pc:picChg>
        <pc:picChg chg="add mod">
          <ac:chgData name="Jason Wiese" userId="4bff8d5b-7de6-4655-b397-69b0afc81113" providerId="ADAL" clId="{19C14AFE-CA11-47BF-92DD-8B815E4AAEC0}" dt="2025-08-04T06:13:41.418" v="4661" actId="1037"/>
          <ac:picMkLst>
            <pc:docMk/>
            <pc:sldMk cId="486684611" sldId="2147469709"/>
            <ac:picMk id="10" creationId="{135C2CF6-9DEC-7074-BEEA-7446EF838CA6}"/>
          </ac:picMkLst>
        </pc:picChg>
        <pc:cxnChg chg="add del mod">
          <ac:chgData name="Jason Wiese" userId="4bff8d5b-7de6-4655-b397-69b0afc81113" providerId="ADAL" clId="{19C14AFE-CA11-47BF-92DD-8B815E4AAEC0}" dt="2025-08-04T14:47:00.055" v="4724" actId="555"/>
          <ac:cxnSpMkLst>
            <pc:docMk/>
            <pc:sldMk cId="486684611" sldId="2147469709"/>
            <ac:cxnSpMk id="2" creationId="{21C24003-D474-2348-AC47-37A068DB3CC5}"/>
          </ac:cxnSpMkLst>
        </pc:cxnChg>
        <pc:cxnChg chg="add mod">
          <ac:chgData name="Jason Wiese" userId="4bff8d5b-7de6-4655-b397-69b0afc81113" providerId="ADAL" clId="{19C14AFE-CA11-47BF-92DD-8B815E4AAEC0}" dt="2025-08-04T14:47:00.055" v="4724" actId="555"/>
          <ac:cxnSpMkLst>
            <pc:docMk/>
            <pc:sldMk cId="486684611" sldId="2147469709"/>
            <ac:cxnSpMk id="5" creationId="{F920E7A9-FC98-6EE5-26A2-AFF851B3DA0C}"/>
          </ac:cxnSpMkLst>
        </pc:cxnChg>
        <pc:cxnChg chg="add mod">
          <ac:chgData name="Jason Wiese" userId="4bff8d5b-7de6-4655-b397-69b0afc81113" providerId="ADAL" clId="{19C14AFE-CA11-47BF-92DD-8B815E4AAEC0}" dt="2025-08-04T14:47:00.055" v="4724" actId="555"/>
          <ac:cxnSpMkLst>
            <pc:docMk/>
            <pc:sldMk cId="486684611" sldId="2147469709"/>
            <ac:cxnSpMk id="7" creationId="{05A7A032-AE11-E7D0-BD2D-AE4149028B28}"/>
          </ac:cxnSpMkLst>
        </pc:cxnChg>
      </pc:sldChg>
      <pc:sldChg chg="del">
        <pc:chgData name="Jason Wiese" userId="4bff8d5b-7de6-4655-b397-69b0afc81113" providerId="ADAL" clId="{19C14AFE-CA11-47BF-92DD-8B815E4AAEC0}" dt="2025-07-19T17:02:47.544" v="242" actId="47"/>
        <pc:sldMkLst>
          <pc:docMk/>
          <pc:sldMk cId="672629148" sldId="2147469714"/>
        </pc:sldMkLst>
      </pc:sldChg>
      <pc:sldChg chg="del">
        <pc:chgData name="Jason Wiese" userId="4bff8d5b-7de6-4655-b397-69b0afc81113" providerId="ADAL" clId="{19C14AFE-CA11-47BF-92DD-8B815E4AAEC0}" dt="2025-07-19T17:02:47.544" v="242" actId="47"/>
        <pc:sldMkLst>
          <pc:docMk/>
          <pc:sldMk cId="2165254787" sldId="2147469715"/>
        </pc:sldMkLst>
      </pc:sldChg>
      <pc:sldChg chg="del">
        <pc:chgData name="Jason Wiese" userId="4bff8d5b-7de6-4655-b397-69b0afc81113" providerId="ADAL" clId="{19C14AFE-CA11-47BF-92DD-8B815E4AAEC0}" dt="2025-07-19T17:02:47.544" v="242" actId="47"/>
        <pc:sldMkLst>
          <pc:docMk/>
          <pc:sldMk cId="1178390477" sldId="2147469716"/>
        </pc:sldMkLst>
      </pc:sldChg>
      <pc:sldChg chg="del">
        <pc:chgData name="Jason Wiese" userId="4bff8d5b-7de6-4655-b397-69b0afc81113" providerId="ADAL" clId="{19C14AFE-CA11-47BF-92DD-8B815E4AAEC0}" dt="2025-07-19T17:02:47.544" v="242" actId="47"/>
        <pc:sldMkLst>
          <pc:docMk/>
          <pc:sldMk cId="4194891437" sldId="2147469764"/>
        </pc:sldMkLst>
      </pc:sldChg>
      <pc:sldChg chg="addSp modSp new del mod">
        <pc:chgData name="Jason Wiese" userId="4bff8d5b-7de6-4655-b397-69b0afc81113" providerId="ADAL" clId="{19C14AFE-CA11-47BF-92DD-8B815E4AAEC0}" dt="2025-08-04T05:08:18.311" v="2508" actId="47"/>
        <pc:sldMkLst>
          <pc:docMk/>
          <pc:sldMk cId="3127489823" sldId="2147469765"/>
        </pc:sldMkLst>
      </pc:sldChg>
      <pc:sldChg chg="add del">
        <pc:chgData name="Jason Wiese" userId="4bff8d5b-7de6-4655-b397-69b0afc81113" providerId="ADAL" clId="{19C14AFE-CA11-47BF-92DD-8B815E4AAEC0}" dt="2025-07-19T16:58:54.961" v="90" actId="47"/>
        <pc:sldMkLst>
          <pc:docMk/>
          <pc:sldMk cId="3627105725" sldId="2147469765"/>
        </pc:sldMkLst>
      </pc:sldChg>
      <pc:sldChg chg="del">
        <pc:chgData name="Jason Wiese" userId="4bff8d5b-7de6-4655-b397-69b0afc81113" providerId="ADAL" clId="{19C14AFE-CA11-47BF-92DD-8B815E4AAEC0}" dt="2025-08-04T06:17:14.202" v="4675" actId="47"/>
        <pc:sldMkLst>
          <pc:docMk/>
          <pc:sldMk cId="2675368136" sldId="2147469766"/>
        </pc:sldMkLst>
      </pc:sldChg>
      <pc:sldChg chg="del">
        <pc:chgData name="Jason Wiese" userId="4bff8d5b-7de6-4655-b397-69b0afc81113" providerId="ADAL" clId="{19C14AFE-CA11-47BF-92DD-8B815E4AAEC0}" dt="2025-08-04T06:17:14.202" v="4675" actId="47"/>
        <pc:sldMkLst>
          <pc:docMk/>
          <pc:sldMk cId="1531419485" sldId="2147469767"/>
        </pc:sldMkLst>
      </pc:sldChg>
      <pc:sldChg chg="modSp add mod">
        <pc:chgData name="Jason Wiese" userId="4bff8d5b-7de6-4655-b397-69b0afc81113" providerId="ADAL" clId="{19C14AFE-CA11-47BF-92DD-8B815E4AAEC0}" dt="2025-08-05T17:20:56.573" v="7115" actId="207"/>
        <pc:sldMkLst>
          <pc:docMk/>
          <pc:sldMk cId="182771043" sldId="2147469768"/>
        </pc:sldMkLst>
        <pc:spChg chg="mod">
          <ac:chgData name="Jason Wiese" userId="4bff8d5b-7de6-4655-b397-69b0afc81113" providerId="ADAL" clId="{19C14AFE-CA11-47BF-92DD-8B815E4AAEC0}" dt="2025-08-05T05:11:10.840" v="7101" actId="207"/>
          <ac:spMkLst>
            <pc:docMk/>
            <pc:sldMk cId="182771043" sldId="2147469768"/>
            <ac:spMk id="12" creationId="{615F7DBE-FCC7-4A9F-2DA4-D795E45864C2}"/>
          </ac:spMkLst>
        </pc:spChg>
        <pc:graphicFrameChg chg="mod">
          <ac:chgData name="Jason Wiese" userId="4bff8d5b-7de6-4655-b397-69b0afc81113" providerId="ADAL" clId="{19C14AFE-CA11-47BF-92DD-8B815E4AAEC0}" dt="2025-08-05T17:20:52.518" v="7114" actId="207"/>
          <ac:graphicFrameMkLst>
            <pc:docMk/>
            <pc:sldMk cId="182771043" sldId="2147469768"/>
            <ac:graphicFrameMk id="16" creationId="{3C673F81-CF2F-43E2-6DCA-D237A23C7ADB}"/>
          </ac:graphicFrameMkLst>
        </pc:graphicFrameChg>
        <pc:graphicFrameChg chg="mod">
          <ac:chgData name="Jason Wiese" userId="4bff8d5b-7de6-4655-b397-69b0afc81113" providerId="ADAL" clId="{19C14AFE-CA11-47BF-92DD-8B815E4AAEC0}" dt="2025-08-05T17:20:47.480" v="7113" actId="207"/>
          <ac:graphicFrameMkLst>
            <pc:docMk/>
            <pc:sldMk cId="182771043" sldId="2147469768"/>
            <ac:graphicFrameMk id="21" creationId="{06D9D10C-B43B-1884-0998-DAC8AB878DB7}"/>
          </ac:graphicFrameMkLst>
        </pc:graphicFrameChg>
        <pc:graphicFrameChg chg="mod">
          <ac:chgData name="Jason Wiese" userId="4bff8d5b-7de6-4655-b397-69b0afc81113" providerId="ADAL" clId="{19C14AFE-CA11-47BF-92DD-8B815E4AAEC0}" dt="2025-08-05T17:20:56.573" v="7115" actId="207"/>
          <ac:graphicFrameMkLst>
            <pc:docMk/>
            <pc:sldMk cId="182771043" sldId="2147469768"/>
            <ac:graphicFrameMk id="22" creationId="{C6AE8917-DCA0-3992-D53E-0537D152398C}"/>
          </ac:graphicFrameMkLst>
        </pc:graphicFrameChg>
      </pc:sldChg>
      <pc:sldChg chg="del">
        <pc:chgData name="Jason Wiese" userId="4bff8d5b-7de6-4655-b397-69b0afc81113" providerId="ADAL" clId="{19C14AFE-CA11-47BF-92DD-8B815E4AAEC0}" dt="2025-08-04T05:20:22.856" v="3009" actId="2696"/>
        <pc:sldMkLst>
          <pc:docMk/>
          <pc:sldMk cId="1777246497" sldId="2147469768"/>
        </pc:sldMkLst>
      </pc:sldChg>
      <pc:sldChg chg="del">
        <pc:chgData name="Jason Wiese" userId="4bff8d5b-7de6-4655-b397-69b0afc81113" providerId="ADAL" clId="{19C14AFE-CA11-47BF-92DD-8B815E4AAEC0}" dt="2025-08-04T06:17:14.202" v="4675" actId="47"/>
        <pc:sldMkLst>
          <pc:docMk/>
          <pc:sldMk cId="3685406299" sldId="2147469769"/>
        </pc:sldMkLst>
      </pc:sldChg>
      <pc:sldChg chg="del">
        <pc:chgData name="Jason Wiese" userId="4bff8d5b-7de6-4655-b397-69b0afc81113" providerId="ADAL" clId="{19C14AFE-CA11-47BF-92DD-8B815E4AAEC0}" dt="2025-08-04T06:17:14.202" v="4675" actId="47"/>
        <pc:sldMkLst>
          <pc:docMk/>
          <pc:sldMk cId="3966211647" sldId="2147469770"/>
        </pc:sldMkLst>
      </pc:sldChg>
      <pc:sldChg chg="del">
        <pc:chgData name="Jason Wiese" userId="4bff8d5b-7de6-4655-b397-69b0afc81113" providerId="ADAL" clId="{19C14AFE-CA11-47BF-92DD-8B815E4AAEC0}" dt="2025-08-04T06:17:14.202" v="4675" actId="47"/>
        <pc:sldMkLst>
          <pc:docMk/>
          <pc:sldMk cId="2324135119" sldId="2147469771"/>
        </pc:sldMkLst>
      </pc:sldChg>
      <pc:sldChg chg="del">
        <pc:chgData name="Jason Wiese" userId="4bff8d5b-7de6-4655-b397-69b0afc81113" providerId="ADAL" clId="{19C14AFE-CA11-47BF-92DD-8B815E4AAEC0}" dt="2025-08-04T06:17:14.202" v="4675" actId="47"/>
        <pc:sldMkLst>
          <pc:docMk/>
          <pc:sldMk cId="386462872" sldId="2147469772"/>
        </pc:sldMkLst>
      </pc:sldChg>
      <pc:sldChg chg="del">
        <pc:chgData name="Jason Wiese" userId="4bff8d5b-7de6-4655-b397-69b0afc81113" providerId="ADAL" clId="{19C14AFE-CA11-47BF-92DD-8B815E4AAEC0}" dt="2025-08-04T06:17:14.202" v="4675" actId="47"/>
        <pc:sldMkLst>
          <pc:docMk/>
          <pc:sldMk cId="602694065" sldId="2147469773"/>
        </pc:sldMkLst>
      </pc:sldChg>
      <pc:sldChg chg="del">
        <pc:chgData name="Jason Wiese" userId="4bff8d5b-7de6-4655-b397-69b0afc81113" providerId="ADAL" clId="{19C14AFE-CA11-47BF-92DD-8B815E4AAEC0}" dt="2025-08-04T06:17:14.202" v="4675" actId="47"/>
        <pc:sldMkLst>
          <pc:docMk/>
          <pc:sldMk cId="1427367074" sldId="2147469774"/>
        </pc:sldMkLst>
      </pc:sldChg>
      <pc:sldChg chg="del">
        <pc:chgData name="Jason Wiese" userId="4bff8d5b-7de6-4655-b397-69b0afc81113" providerId="ADAL" clId="{19C14AFE-CA11-47BF-92DD-8B815E4AAEC0}" dt="2025-08-04T06:17:14.202" v="4675" actId="47"/>
        <pc:sldMkLst>
          <pc:docMk/>
          <pc:sldMk cId="286239314" sldId="2147469775"/>
        </pc:sldMkLst>
      </pc:sldChg>
      <pc:sldChg chg="modSp del mod">
        <pc:chgData name="Jason Wiese" userId="4bff8d5b-7de6-4655-b397-69b0afc81113" providerId="ADAL" clId="{19C14AFE-CA11-47BF-92DD-8B815E4AAEC0}" dt="2025-08-05T04:24:47.303" v="5228" actId="47"/>
        <pc:sldMkLst>
          <pc:docMk/>
          <pc:sldMk cId="1910019698" sldId="2147469781"/>
        </pc:sldMkLst>
      </pc:sldChg>
      <pc:sldChg chg="addSp delSp modSp mod">
        <pc:chgData name="Jason Wiese" userId="4bff8d5b-7de6-4655-b397-69b0afc81113" providerId="ADAL" clId="{19C14AFE-CA11-47BF-92DD-8B815E4AAEC0}" dt="2025-08-05T05:11:05.381" v="7100" actId="207"/>
        <pc:sldMkLst>
          <pc:docMk/>
          <pc:sldMk cId="3728351129" sldId="2147469784"/>
        </pc:sldMkLst>
        <pc:spChg chg="mod">
          <ac:chgData name="Jason Wiese" userId="4bff8d5b-7de6-4655-b397-69b0afc81113" providerId="ADAL" clId="{19C14AFE-CA11-47BF-92DD-8B815E4AAEC0}" dt="2025-08-05T05:11:05.381" v="7100" actId="207"/>
          <ac:spMkLst>
            <pc:docMk/>
            <pc:sldMk cId="3728351129" sldId="2147469784"/>
            <ac:spMk id="12" creationId="{0665A384-9FDE-E53F-7D82-2B682ED1F4F3}"/>
          </ac:spMkLst>
        </pc:spChg>
        <pc:spChg chg="mod">
          <ac:chgData name="Jason Wiese" userId="4bff8d5b-7de6-4655-b397-69b0afc81113" providerId="ADAL" clId="{19C14AFE-CA11-47BF-92DD-8B815E4AAEC0}" dt="2025-08-04T05:01:27.885" v="1989" actId="20577"/>
          <ac:spMkLst>
            <pc:docMk/>
            <pc:sldMk cId="3728351129" sldId="2147469784"/>
            <ac:spMk id="48" creationId="{478F10CC-AF86-6DCE-D758-D41377381879}"/>
          </ac:spMkLst>
        </pc:spChg>
      </pc:sldChg>
      <pc:sldChg chg="add del">
        <pc:chgData name="Jason Wiese" userId="4bff8d5b-7de6-4655-b397-69b0afc81113" providerId="ADAL" clId="{19C14AFE-CA11-47BF-92DD-8B815E4AAEC0}" dt="2025-08-04T06:17:14.202" v="4675" actId="47"/>
        <pc:sldMkLst>
          <pc:docMk/>
          <pc:sldMk cId="716579328" sldId="2147469785"/>
        </pc:sldMkLst>
      </pc:sldChg>
      <pc:sldChg chg="del">
        <pc:chgData name="Jason Wiese" userId="4bff8d5b-7de6-4655-b397-69b0afc81113" providerId="ADAL" clId="{19C14AFE-CA11-47BF-92DD-8B815E4AAEC0}" dt="2025-08-04T05:14:51.348" v="2938" actId="2696"/>
        <pc:sldMkLst>
          <pc:docMk/>
          <pc:sldMk cId="3013548267" sldId="2147469785"/>
        </pc:sldMkLst>
      </pc:sldChg>
      <pc:sldChg chg="modSp mod">
        <pc:chgData name="Jason Wiese" userId="4bff8d5b-7de6-4655-b397-69b0afc81113" providerId="ADAL" clId="{19C14AFE-CA11-47BF-92DD-8B815E4AAEC0}" dt="2025-08-05T05:11:44.772" v="7107" actId="207"/>
        <pc:sldMkLst>
          <pc:docMk/>
          <pc:sldMk cId="4183588364" sldId="2147469786"/>
        </pc:sldMkLst>
        <pc:spChg chg="mod">
          <ac:chgData name="Jason Wiese" userId="4bff8d5b-7de6-4655-b397-69b0afc81113" providerId="ADAL" clId="{19C14AFE-CA11-47BF-92DD-8B815E4AAEC0}" dt="2025-08-05T05:11:44.772" v="7107" actId="207"/>
          <ac:spMkLst>
            <pc:docMk/>
            <pc:sldMk cId="4183588364" sldId="2147469786"/>
            <ac:spMk id="12" creationId="{8CD45487-3BD4-2FAE-5062-B509620E98BF}"/>
          </ac:spMkLst>
        </pc:spChg>
        <pc:spChg chg="mod">
          <ac:chgData name="Jason Wiese" userId="4bff8d5b-7de6-4655-b397-69b0afc81113" providerId="ADAL" clId="{19C14AFE-CA11-47BF-92DD-8B815E4AAEC0}" dt="2025-08-04T05:10:56.233" v="2639" actId="313"/>
          <ac:spMkLst>
            <pc:docMk/>
            <pc:sldMk cId="4183588364" sldId="2147469786"/>
            <ac:spMk id="27" creationId="{49F800C6-67BF-5B96-08CA-785E27056046}"/>
          </ac:spMkLst>
        </pc:spChg>
      </pc:sldChg>
      <pc:sldChg chg="add del">
        <pc:chgData name="Jason Wiese" userId="4bff8d5b-7de6-4655-b397-69b0afc81113" providerId="ADAL" clId="{19C14AFE-CA11-47BF-92DD-8B815E4AAEC0}" dt="2025-08-04T06:17:14.202" v="4675" actId="47"/>
        <pc:sldMkLst>
          <pc:docMk/>
          <pc:sldMk cId="1956888036" sldId="2147469787"/>
        </pc:sldMkLst>
      </pc:sldChg>
      <pc:sldChg chg="modSp add mod">
        <pc:chgData name="Jason Wiese" userId="4bff8d5b-7de6-4655-b397-69b0afc81113" providerId="ADAL" clId="{19C14AFE-CA11-47BF-92DD-8B815E4AAEC0}" dt="2025-08-14T06:25:20.716" v="7524" actId="20577"/>
        <pc:sldMkLst>
          <pc:docMk/>
          <pc:sldMk cId="1911660870" sldId="2147469788"/>
        </pc:sldMkLst>
        <pc:spChg chg="mod">
          <ac:chgData name="Jason Wiese" userId="4bff8d5b-7de6-4655-b397-69b0afc81113" providerId="ADAL" clId="{19C14AFE-CA11-47BF-92DD-8B815E4AAEC0}" dt="2025-08-14T06:25:20.716" v="7524" actId="20577"/>
          <ac:spMkLst>
            <pc:docMk/>
            <pc:sldMk cId="1911660870" sldId="2147469788"/>
            <ac:spMk id="3" creationId="{8DB88099-D3C5-CF18-1CAC-2C3328BF94B1}"/>
          </ac:spMkLst>
        </pc:spChg>
        <pc:spChg chg="mod">
          <ac:chgData name="Jason Wiese" userId="4bff8d5b-7de6-4655-b397-69b0afc81113" providerId="ADAL" clId="{19C14AFE-CA11-47BF-92DD-8B815E4AAEC0}" dt="2025-08-05T05:11:20.831" v="7103" actId="207"/>
          <ac:spMkLst>
            <pc:docMk/>
            <pc:sldMk cId="1911660870" sldId="2147469788"/>
            <ac:spMk id="12" creationId="{5FD9BBD3-DE69-9694-AAE1-9ED037B500A8}"/>
          </ac:spMkLst>
        </pc:spChg>
        <pc:graphicFrameChg chg="mod">
          <ac:chgData name="Jason Wiese" userId="4bff8d5b-7de6-4655-b397-69b0afc81113" providerId="ADAL" clId="{19C14AFE-CA11-47BF-92DD-8B815E4AAEC0}" dt="2025-08-05T17:21:05.817" v="7116" actId="207"/>
          <ac:graphicFrameMkLst>
            <pc:docMk/>
            <pc:sldMk cId="1911660870" sldId="2147469788"/>
            <ac:graphicFrameMk id="9" creationId="{478EAC07-5D8C-9AE9-C383-F05436FA7F38}"/>
          </ac:graphicFrameMkLst>
        </pc:graphicFrameChg>
        <pc:graphicFrameChg chg="mod">
          <ac:chgData name="Jason Wiese" userId="4bff8d5b-7de6-4655-b397-69b0afc81113" providerId="ADAL" clId="{19C14AFE-CA11-47BF-92DD-8B815E4AAEC0}" dt="2025-08-05T17:21:13.856" v="7117" actId="207"/>
          <ac:graphicFrameMkLst>
            <pc:docMk/>
            <pc:sldMk cId="1911660870" sldId="2147469788"/>
            <ac:graphicFrameMk id="10" creationId="{F2389074-DE46-C11E-87EB-0E92B66447B5}"/>
          </ac:graphicFrameMkLst>
        </pc:graphicFrameChg>
        <pc:graphicFrameChg chg="mod">
          <ac:chgData name="Jason Wiese" userId="4bff8d5b-7de6-4655-b397-69b0afc81113" providerId="ADAL" clId="{19C14AFE-CA11-47BF-92DD-8B815E4AAEC0}" dt="2025-08-05T17:21:21.580" v="7118" actId="207"/>
          <ac:graphicFrameMkLst>
            <pc:docMk/>
            <pc:sldMk cId="1911660870" sldId="2147469788"/>
            <ac:graphicFrameMk id="16" creationId="{983DB9FD-3D6C-91D1-9A39-CF7D91A9E1B9}"/>
          </ac:graphicFrameMkLst>
        </pc:graphicFrameChg>
      </pc:sldChg>
      <pc:sldChg chg="addSp delSp modSp add del mod">
        <pc:chgData name="Jason Wiese" userId="4bff8d5b-7de6-4655-b397-69b0afc81113" providerId="ADAL" clId="{19C14AFE-CA11-47BF-92DD-8B815E4AAEC0}" dt="2025-08-04T20:57:56.508" v="5043" actId="47"/>
        <pc:sldMkLst>
          <pc:docMk/>
          <pc:sldMk cId="3477151656" sldId="2147469789"/>
        </pc:sldMkLst>
      </pc:sldChg>
      <pc:sldChg chg="addSp delSp modSp add mod">
        <pc:chgData name="Jason Wiese" userId="4bff8d5b-7de6-4655-b397-69b0afc81113" providerId="ADAL" clId="{19C14AFE-CA11-47BF-92DD-8B815E4AAEC0}" dt="2025-08-05T05:11:26.797" v="7104" actId="207"/>
        <pc:sldMkLst>
          <pc:docMk/>
          <pc:sldMk cId="2277417940" sldId="2147469790"/>
        </pc:sldMkLst>
        <pc:spChg chg="add mod">
          <ac:chgData name="Jason Wiese" userId="4bff8d5b-7de6-4655-b397-69b0afc81113" providerId="ADAL" clId="{19C14AFE-CA11-47BF-92DD-8B815E4AAEC0}" dt="2025-08-04T14:47:57.230" v="4730" actId="207"/>
          <ac:spMkLst>
            <pc:docMk/>
            <pc:sldMk cId="2277417940" sldId="2147469790"/>
            <ac:spMk id="3" creationId="{5A0DE17F-DD16-14BB-2F2B-01E82101C293}"/>
          </ac:spMkLst>
        </pc:spChg>
        <pc:spChg chg="add mod">
          <ac:chgData name="Jason Wiese" userId="4bff8d5b-7de6-4655-b397-69b0afc81113" providerId="ADAL" clId="{19C14AFE-CA11-47BF-92DD-8B815E4AAEC0}" dt="2025-08-04T14:47:15.458" v="4726"/>
          <ac:spMkLst>
            <pc:docMk/>
            <pc:sldMk cId="2277417940" sldId="2147469790"/>
            <ac:spMk id="6" creationId="{E0498636-3BD9-9A18-6DBD-19BA44F567CD}"/>
          </ac:spMkLst>
        </pc:spChg>
        <pc:spChg chg="add mod">
          <ac:chgData name="Jason Wiese" userId="4bff8d5b-7de6-4655-b397-69b0afc81113" providerId="ADAL" clId="{19C14AFE-CA11-47BF-92DD-8B815E4AAEC0}" dt="2025-08-04T14:47:57.230" v="4730" actId="207"/>
          <ac:spMkLst>
            <pc:docMk/>
            <pc:sldMk cId="2277417940" sldId="2147469790"/>
            <ac:spMk id="9" creationId="{9EBE9AEA-6434-7660-E1A5-8887EA22CC5E}"/>
          </ac:spMkLst>
        </pc:spChg>
        <pc:spChg chg="add mod">
          <ac:chgData name="Jason Wiese" userId="4bff8d5b-7de6-4655-b397-69b0afc81113" providerId="ADAL" clId="{19C14AFE-CA11-47BF-92DD-8B815E4AAEC0}" dt="2025-08-05T05:11:26.797" v="7104" actId="207"/>
          <ac:spMkLst>
            <pc:docMk/>
            <pc:sldMk cId="2277417940" sldId="2147469790"/>
            <ac:spMk id="11" creationId="{759BF43D-3FB4-BFA5-4FF4-2C8A230D6DB5}"/>
          </ac:spMkLst>
        </pc:spChg>
        <pc:spChg chg="mod">
          <ac:chgData name="Jason Wiese" userId="4bff8d5b-7de6-4655-b397-69b0afc81113" providerId="ADAL" clId="{19C14AFE-CA11-47BF-92DD-8B815E4AAEC0}" dt="2025-08-05T04:17:31.443" v="5090"/>
          <ac:spMkLst>
            <pc:docMk/>
            <pc:sldMk cId="2277417940" sldId="2147469790"/>
            <ac:spMk id="14" creationId="{08C98012-C633-AAA4-A8AE-04D02C0E811F}"/>
          </ac:spMkLst>
        </pc:spChg>
        <pc:spChg chg="mod">
          <ac:chgData name="Jason Wiese" userId="4bff8d5b-7de6-4655-b397-69b0afc81113" providerId="ADAL" clId="{19C14AFE-CA11-47BF-92DD-8B815E4AAEC0}" dt="2025-08-04T06:15:26.726" v="4669" actId="207"/>
          <ac:spMkLst>
            <pc:docMk/>
            <pc:sldMk cId="2277417940" sldId="2147469790"/>
            <ac:spMk id="39" creationId="{1EEBEC9C-E03E-6EA8-4230-AE7F2E7A56B6}"/>
          </ac:spMkLst>
        </pc:spChg>
        <pc:cxnChg chg="add mod">
          <ac:chgData name="Jason Wiese" userId="4bff8d5b-7de6-4655-b397-69b0afc81113" providerId="ADAL" clId="{19C14AFE-CA11-47BF-92DD-8B815E4AAEC0}" dt="2025-08-04T14:48:02.038" v="4731" actId="208"/>
          <ac:cxnSpMkLst>
            <pc:docMk/>
            <pc:sldMk cId="2277417940" sldId="2147469790"/>
            <ac:cxnSpMk id="2" creationId="{6DF8E325-8583-1901-0C00-52AE78D4D51A}"/>
          </ac:cxnSpMkLst>
        </pc:cxnChg>
        <pc:cxnChg chg="add mod">
          <ac:chgData name="Jason Wiese" userId="4bff8d5b-7de6-4655-b397-69b0afc81113" providerId="ADAL" clId="{19C14AFE-CA11-47BF-92DD-8B815E4AAEC0}" dt="2025-08-04T14:47:15.458" v="4726"/>
          <ac:cxnSpMkLst>
            <pc:docMk/>
            <pc:sldMk cId="2277417940" sldId="2147469790"/>
            <ac:cxnSpMk id="5" creationId="{EEEFD90E-89E1-2ED8-589A-777E03E28217}"/>
          </ac:cxnSpMkLst>
        </pc:cxnChg>
        <pc:cxnChg chg="add mod">
          <ac:chgData name="Jason Wiese" userId="4bff8d5b-7de6-4655-b397-69b0afc81113" providerId="ADAL" clId="{19C14AFE-CA11-47BF-92DD-8B815E4AAEC0}" dt="2025-08-04T14:48:09.484" v="4732" actId="208"/>
          <ac:cxnSpMkLst>
            <pc:docMk/>
            <pc:sldMk cId="2277417940" sldId="2147469790"/>
            <ac:cxnSpMk id="7" creationId="{C041326D-5C3A-9092-2D7B-6C8FB950F9E5}"/>
          </ac:cxnSpMkLst>
        </pc:cxnChg>
      </pc:sldChg>
      <pc:sldChg chg="addSp delSp modSp add mod">
        <pc:chgData name="Jason Wiese" userId="4bff8d5b-7de6-4655-b397-69b0afc81113" providerId="ADAL" clId="{19C14AFE-CA11-47BF-92DD-8B815E4AAEC0}" dt="2025-08-05T05:03:54.552" v="7030" actId="207"/>
        <pc:sldMkLst>
          <pc:docMk/>
          <pc:sldMk cId="2432593371" sldId="2147469791"/>
        </pc:sldMkLst>
        <pc:spChg chg="add mod">
          <ac:chgData name="Jason Wiese" userId="4bff8d5b-7de6-4655-b397-69b0afc81113" providerId="ADAL" clId="{19C14AFE-CA11-47BF-92DD-8B815E4AAEC0}" dt="2025-08-04T14:47:36.332" v="4728" actId="207"/>
          <ac:spMkLst>
            <pc:docMk/>
            <pc:sldMk cId="2432593371" sldId="2147469791"/>
            <ac:spMk id="3" creationId="{8ECCC6B0-F31A-634D-73D7-5B4D20A461C6}"/>
          </ac:spMkLst>
        </pc:spChg>
        <pc:spChg chg="add mod">
          <ac:chgData name="Jason Wiese" userId="4bff8d5b-7de6-4655-b397-69b0afc81113" providerId="ADAL" clId="{19C14AFE-CA11-47BF-92DD-8B815E4AAEC0}" dt="2025-08-04T14:47:36.332" v="4728" actId="207"/>
          <ac:spMkLst>
            <pc:docMk/>
            <pc:sldMk cId="2432593371" sldId="2147469791"/>
            <ac:spMk id="6" creationId="{B79DB0D8-5FCD-D851-24D7-3E8FCDB6A29D}"/>
          </ac:spMkLst>
        </pc:spChg>
        <pc:spChg chg="add mod">
          <ac:chgData name="Jason Wiese" userId="4bff8d5b-7de6-4655-b397-69b0afc81113" providerId="ADAL" clId="{19C14AFE-CA11-47BF-92DD-8B815E4AAEC0}" dt="2025-08-04T14:47:18.891" v="4727"/>
          <ac:spMkLst>
            <pc:docMk/>
            <pc:sldMk cId="2432593371" sldId="2147469791"/>
            <ac:spMk id="9" creationId="{4212E880-5EB5-69B8-A1FC-F24FD369FB0E}"/>
          </ac:spMkLst>
        </pc:spChg>
        <pc:spChg chg="add mod">
          <ac:chgData name="Jason Wiese" userId="4bff8d5b-7de6-4655-b397-69b0afc81113" providerId="ADAL" clId="{19C14AFE-CA11-47BF-92DD-8B815E4AAEC0}" dt="2025-08-05T05:03:54.552" v="7030" actId="207"/>
          <ac:spMkLst>
            <pc:docMk/>
            <pc:sldMk cId="2432593371" sldId="2147469791"/>
            <ac:spMk id="11" creationId="{F37EA32C-9DDE-6F9C-EB18-E7A3EFB70F5A}"/>
          </ac:spMkLst>
        </pc:spChg>
        <pc:spChg chg="mod">
          <ac:chgData name="Jason Wiese" userId="4bff8d5b-7de6-4655-b397-69b0afc81113" providerId="ADAL" clId="{19C14AFE-CA11-47BF-92DD-8B815E4AAEC0}" dt="2025-08-05T04:17:48.866" v="5091"/>
          <ac:spMkLst>
            <pc:docMk/>
            <pc:sldMk cId="2432593371" sldId="2147469791"/>
            <ac:spMk id="14" creationId="{BCB4C05A-5156-980F-9273-EB6815ED6808}"/>
          </ac:spMkLst>
        </pc:spChg>
        <pc:spChg chg="mod">
          <ac:chgData name="Jason Wiese" userId="4bff8d5b-7de6-4655-b397-69b0afc81113" providerId="ADAL" clId="{19C14AFE-CA11-47BF-92DD-8B815E4AAEC0}" dt="2025-08-04T06:15:51.212" v="4674" actId="207"/>
          <ac:spMkLst>
            <pc:docMk/>
            <pc:sldMk cId="2432593371" sldId="2147469791"/>
            <ac:spMk id="34" creationId="{26EEBF44-E737-7A47-7BF8-DA161D2A045D}"/>
          </ac:spMkLst>
        </pc:spChg>
        <pc:spChg chg="mod">
          <ac:chgData name="Jason Wiese" userId="4bff8d5b-7de6-4655-b397-69b0afc81113" providerId="ADAL" clId="{19C14AFE-CA11-47BF-92DD-8B815E4AAEC0}" dt="2025-08-04T06:15:51.212" v="4674" actId="207"/>
          <ac:spMkLst>
            <pc:docMk/>
            <pc:sldMk cId="2432593371" sldId="2147469791"/>
            <ac:spMk id="39" creationId="{81EBF8A1-BD1A-E063-5749-D9EE6CF554B3}"/>
          </ac:spMkLst>
        </pc:spChg>
        <pc:cxnChg chg="add mod">
          <ac:chgData name="Jason Wiese" userId="4bff8d5b-7de6-4655-b397-69b0afc81113" providerId="ADAL" clId="{19C14AFE-CA11-47BF-92DD-8B815E4AAEC0}" dt="2025-08-04T14:47:49.402" v="4729" actId="208"/>
          <ac:cxnSpMkLst>
            <pc:docMk/>
            <pc:sldMk cId="2432593371" sldId="2147469791"/>
            <ac:cxnSpMk id="2" creationId="{8C55915A-CD17-7938-5D52-E9E4E067D657}"/>
          </ac:cxnSpMkLst>
        </pc:cxnChg>
        <pc:cxnChg chg="add mod">
          <ac:chgData name="Jason Wiese" userId="4bff8d5b-7de6-4655-b397-69b0afc81113" providerId="ADAL" clId="{19C14AFE-CA11-47BF-92DD-8B815E4AAEC0}" dt="2025-08-04T14:47:49.402" v="4729" actId="208"/>
          <ac:cxnSpMkLst>
            <pc:docMk/>
            <pc:sldMk cId="2432593371" sldId="2147469791"/>
            <ac:cxnSpMk id="5" creationId="{84E9D5FD-5CE7-61D6-D98D-2981AD94E06B}"/>
          </ac:cxnSpMkLst>
        </pc:cxnChg>
        <pc:cxnChg chg="add mod">
          <ac:chgData name="Jason Wiese" userId="4bff8d5b-7de6-4655-b397-69b0afc81113" providerId="ADAL" clId="{19C14AFE-CA11-47BF-92DD-8B815E4AAEC0}" dt="2025-08-04T14:47:18.891" v="4727"/>
          <ac:cxnSpMkLst>
            <pc:docMk/>
            <pc:sldMk cId="2432593371" sldId="2147469791"/>
            <ac:cxnSpMk id="7" creationId="{C22F7388-B947-5A69-09A5-20684B030722}"/>
          </ac:cxnSpMkLst>
        </pc:cxnChg>
      </pc:sldChg>
      <pc:sldChg chg="add del">
        <pc:chgData name="Jason Wiese" userId="4bff8d5b-7de6-4655-b397-69b0afc81113" providerId="ADAL" clId="{19C14AFE-CA11-47BF-92DD-8B815E4AAEC0}" dt="2025-08-04T06:15:38.055" v="4671" actId="47"/>
        <pc:sldMkLst>
          <pc:docMk/>
          <pc:sldMk cId="4103317941" sldId="2147469791"/>
        </pc:sldMkLst>
      </pc:sldChg>
      <pc:sldChg chg="modSp add mod">
        <pc:chgData name="Jason Wiese" userId="4bff8d5b-7de6-4655-b397-69b0afc81113" providerId="ADAL" clId="{19C14AFE-CA11-47BF-92DD-8B815E4AAEC0}" dt="2025-08-05T05:10:59.297" v="7099" actId="207"/>
        <pc:sldMkLst>
          <pc:docMk/>
          <pc:sldMk cId="439466875" sldId="2147469792"/>
        </pc:sldMkLst>
        <pc:spChg chg="mod">
          <ac:chgData name="Jason Wiese" userId="4bff8d5b-7de6-4655-b397-69b0afc81113" providerId="ADAL" clId="{19C14AFE-CA11-47BF-92DD-8B815E4AAEC0}" dt="2025-08-05T05:10:59.297" v="7099" actId="207"/>
          <ac:spMkLst>
            <pc:docMk/>
            <pc:sldMk cId="439466875" sldId="2147469792"/>
            <ac:spMk id="11" creationId="{788ED2C8-25EA-11FE-70BA-4DACE1E14FD9}"/>
          </ac:spMkLst>
        </pc:spChg>
        <pc:spChg chg="mod">
          <ac:chgData name="Jason Wiese" userId="4bff8d5b-7de6-4655-b397-69b0afc81113" providerId="ADAL" clId="{19C14AFE-CA11-47BF-92DD-8B815E4AAEC0}" dt="2025-08-05T04:17:16.218" v="5089"/>
          <ac:spMkLst>
            <pc:docMk/>
            <pc:sldMk cId="439466875" sldId="2147469792"/>
            <ac:spMk id="14" creationId="{DF6E6524-41E3-33C6-22E7-404A3976D88F}"/>
          </ac:spMkLst>
        </pc:spChg>
      </pc:sldChg>
      <pc:sldChg chg="addSp delSp modSp add mod">
        <pc:chgData name="Jason Wiese" userId="4bff8d5b-7de6-4655-b397-69b0afc81113" providerId="ADAL" clId="{19C14AFE-CA11-47BF-92DD-8B815E4AAEC0}" dt="2025-08-05T15:40:12.591" v="7110" actId="20577"/>
        <pc:sldMkLst>
          <pc:docMk/>
          <pc:sldMk cId="3645935691" sldId="2147469793"/>
        </pc:sldMkLst>
        <pc:spChg chg="add mod">
          <ac:chgData name="Jason Wiese" userId="4bff8d5b-7de6-4655-b397-69b0afc81113" providerId="ADAL" clId="{19C14AFE-CA11-47BF-92DD-8B815E4AAEC0}" dt="2025-08-05T04:23:05.623" v="5188" actId="113"/>
          <ac:spMkLst>
            <pc:docMk/>
            <pc:sldMk cId="3645935691" sldId="2147469793"/>
            <ac:spMk id="3" creationId="{FE3979C0-7EDD-F6E8-495F-1FF8986D07CD}"/>
          </ac:spMkLst>
        </pc:spChg>
        <pc:spChg chg="mod">
          <ac:chgData name="Jason Wiese" userId="4bff8d5b-7de6-4655-b397-69b0afc81113" providerId="ADAL" clId="{19C14AFE-CA11-47BF-92DD-8B815E4AAEC0}" dt="2025-08-05T04:21:57.427" v="5180" actId="1035"/>
          <ac:spMkLst>
            <pc:docMk/>
            <pc:sldMk cId="3645935691" sldId="2147469793"/>
            <ac:spMk id="8" creationId="{7F72F957-7CE0-0658-DC45-6816D248863A}"/>
          </ac:spMkLst>
        </pc:spChg>
        <pc:spChg chg="add mod">
          <ac:chgData name="Jason Wiese" userId="4bff8d5b-7de6-4655-b397-69b0afc81113" providerId="ADAL" clId="{19C14AFE-CA11-47BF-92DD-8B815E4AAEC0}" dt="2025-08-05T04:23:01.955" v="5187" actId="1582"/>
          <ac:spMkLst>
            <pc:docMk/>
            <pc:sldMk cId="3645935691" sldId="2147469793"/>
            <ac:spMk id="9" creationId="{4F20ACF5-F5B0-F7E9-48EF-1D06C35AF3AA}"/>
          </ac:spMkLst>
        </pc:spChg>
        <pc:spChg chg="mod">
          <ac:chgData name="Jason Wiese" userId="4bff8d5b-7de6-4655-b397-69b0afc81113" providerId="ADAL" clId="{19C14AFE-CA11-47BF-92DD-8B815E4AAEC0}" dt="2025-08-05T15:40:12.591" v="7110" actId="20577"/>
          <ac:spMkLst>
            <pc:docMk/>
            <pc:sldMk cId="3645935691" sldId="2147469793"/>
            <ac:spMk id="16" creationId="{D98AB606-D676-3025-578B-637487FC499A}"/>
          </ac:spMkLst>
        </pc:spChg>
        <pc:spChg chg="add mod">
          <ac:chgData name="Jason Wiese" userId="4bff8d5b-7de6-4655-b397-69b0afc81113" providerId="ADAL" clId="{19C14AFE-CA11-47BF-92DD-8B815E4AAEC0}" dt="2025-08-05T04:23:01.955" v="5187" actId="1582"/>
          <ac:spMkLst>
            <pc:docMk/>
            <pc:sldMk cId="3645935691" sldId="2147469793"/>
            <ac:spMk id="18" creationId="{9D18D9F4-BAF9-7C82-4644-EC0429D7436F}"/>
          </ac:spMkLst>
        </pc:spChg>
        <pc:spChg chg="mod">
          <ac:chgData name="Jason Wiese" userId="4bff8d5b-7de6-4655-b397-69b0afc81113" providerId="ADAL" clId="{19C14AFE-CA11-47BF-92DD-8B815E4AAEC0}" dt="2025-08-05T04:21:57.427" v="5180" actId="1035"/>
          <ac:spMkLst>
            <pc:docMk/>
            <pc:sldMk cId="3645935691" sldId="2147469793"/>
            <ac:spMk id="19" creationId="{12FA5D19-FB10-F0FD-2051-B573EAA15118}"/>
          </ac:spMkLst>
        </pc:spChg>
        <pc:spChg chg="mod">
          <ac:chgData name="Jason Wiese" userId="4bff8d5b-7de6-4655-b397-69b0afc81113" providerId="ADAL" clId="{19C14AFE-CA11-47BF-92DD-8B815E4AAEC0}" dt="2025-08-05T04:21:57.427" v="5180" actId="1035"/>
          <ac:spMkLst>
            <pc:docMk/>
            <pc:sldMk cId="3645935691" sldId="2147469793"/>
            <ac:spMk id="20" creationId="{B07855B8-331D-8FFA-D5AD-DAA8148CFA71}"/>
          </ac:spMkLst>
        </pc:spChg>
        <pc:spChg chg="mod">
          <ac:chgData name="Jason Wiese" userId="4bff8d5b-7de6-4655-b397-69b0afc81113" providerId="ADAL" clId="{19C14AFE-CA11-47BF-92DD-8B815E4AAEC0}" dt="2025-08-05T04:21:57.427" v="5180" actId="1035"/>
          <ac:spMkLst>
            <pc:docMk/>
            <pc:sldMk cId="3645935691" sldId="2147469793"/>
            <ac:spMk id="23" creationId="{5F11BC12-14C6-785B-A351-C08327676510}"/>
          </ac:spMkLst>
        </pc:spChg>
        <pc:spChg chg="mod">
          <ac:chgData name="Jason Wiese" userId="4bff8d5b-7de6-4655-b397-69b0afc81113" providerId="ADAL" clId="{19C14AFE-CA11-47BF-92DD-8B815E4AAEC0}" dt="2025-08-05T04:21:57.427" v="5180" actId="1035"/>
          <ac:spMkLst>
            <pc:docMk/>
            <pc:sldMk cId="3645935691" sldId="2147469793"/>
            <ac:spMk id="25" creationId="{C84B2FF6-8CD2-81F4-90F6-713BE7324EEC}"/>
          </ac:spMkLst>
        </pc:spChg>
        <pc:spChg chg="mod">
          <ac:chgData name="Jason Wiese" userId="4bff8d5b-7de6-4655-b397-69b0afc81113" providerId="ADAL" clId="{19C14AFE-CA11-47BF-92DD-8B815E4AAEC0}" dt="2025-08-05T04:21:57.427" v="5180" actId="1035"/>
          <ac:spMkLst>
            <pc:docMk/>
            <pc:sldMk cId="3645935691" sldId="2147469793"/>
            <ac:spMk id="27" creationId="{0576E94F-B030-3327-E9AB-C7687FC75D4B}"/>
          </ac:spMkLst>
        </pc:spChg>
        <pc:spChg chg="mod">
          <ac:chgData name="Jason Wiese" userId="4bff8d5b-7de6-4655-b397-69b0afc81113" providerId="ADAL" clId="{19C14AFE-CA11-47BF-92DD-8B815E4AAEC0}" dt="2025-08-05T04:21:57.427" v="5180" actId="1035"/>
          <ac:spMkLst>
            <pc:docMk/>
            <pc:sldMk cId="3645935691" sldId="2147469793"/>
            <ac:spMk id="28" creationId="{9AE7F61F-2525-E5AA-4BD6-D3C80A1ACB08}"/>
          </ac:spMkLst>
        </pc:spChg>
        <pc:spChg chg="mod">
          <ac:chgData name="Jason Wiese" userId="4bff8d5b-7de6-4655-b397-69b0afc81113" providerId="ADAL" clId="{19C14AFE-CA11-47BF-92DD-8B815E4AAEC0}" dt="2025-08-05T04:21:57.427" v="5180" actId="1035"/>
          <ac:spMkLst>
            <pc:docMk/>
            <pc:sldMk cId="3645935691" sldId="2147469793"/>
            <ac:spMk id="29" creationId="{19CFFFEF-B120-B7FC-3EFA-50C81187FC32}"/>
          </ac:spMkLst>
        </pc:spChg>
        <pc:spChg chg="add mod">
          <ac:chgData name="Jason Wiese" userId="4bff8d5b-7de6-4655-b397-69b0afc81113" providerId="ADAL" clId="{19C14AFE-CA11-47BF-92DD-8B815E4AAEC0}" dt="2025-08-05T04:23:01.955" v="5187" actId="1582"/>
          <ac:spMkLst>
            <pc:docMk/>
            <pc:sldMk cId="3645935691" sldId="2147469793"/>
            <ac:spMk id="30" creationId="{FD6B203F-9B10-EB5D-4ECE-258BDBFEBF78}"/>
          </ac:spMkLst>
        </pc:spChg>
        <pc:spChg chg="mod">
          <ac:chgData name="Jason Wiese" userId="4bff8d5b-7de6-4655-b397-69b0afc81113" providerId="ADAL" clId="{19C14AFE-CA11-47BF-92DD-8B815E4AAEC0}" dt="2025-08-05T04:21:57.427" v="5180" actId="1035"/>
          <ac:spMkLst>
            <pc:docMk/>
            <pc:sldMk cId="3645935691" sldId="2147469793"/>
            <ac:spMk id="45" creationId="{4DD1A27C-AF24-F63E-DE76-B8BF5227AC26}"/>
          </ac:spMkLst>
        </pc:spChg>
        <pc:spChg chg="mod">
          <ac:chgData name="Jason Wiese" userId="4bff8d5b-7de6-4655-b397-69b0afc81113" providerId="ADAL" clId="{19C14AFE-CA11-47BF-92DD-8B815E4AAEC0}" dt="2025-08-05T04:21:57.427" v="5180" actId="1035"/>
          <ac:spMkLst>
            <pc:docMk/>
            <pc:sldMk cId="3645935691" sldId="2147469793"/>
            <ac:spMk id="46" creationId="{B640B6A0-96E6-91D3-087F-4C9723AE2389}"/>
          </ac:spMkLst>
        </pc:spChg>
        <pc:cxnChg chg="add mod">
          <ac:chgData name="Jason Wiese" userId="4bff8d5b-7de6-4655-b397-69b0afc81113" providerId="ADAL" clId="{19C14AFE-CA11-47BF-92DD-8B815E4AAEC0}" dt="2025-08-05T04:22:19.470" v="5182" actId="1076"/>
          <ac:cxnSpMkLst>
            <pc:docMk/>
            <pc:sldMk cId="3645935691" sldId="2147469793"/>
            <ac:cxnSpMk id="2" creationId="{D776B748-9F99-4B0A-726C-A7901489B18D}"/>
          </ac:cxnSpMkLst>
        </pc:cxnChg>
      </pc:sldChg>
      <pc:sldChg chg="addSp delSp modSp add mod">
        <pc:chgData name="Jason Wiese" userId="4bff8d5b-7de6-4655-b397-69b0afc81113" providerId="ADAL" clId="{19C14AFE-CA11-47BF-92DD-8B815E4AAEC0}" dt="2025-08-05T05:11:38.958" v="7106" actId="207"/>
        <pc:sldMkLst>
          <pc:docMk/>
          <pc:sldMk cId="2051571861" sldId="2147469794"/>
        </pc:sldMkLst>
        <pc:spChg chg="add mod">
          <ac:chgData name="Jason Wiese" userId="4bff8d5b-7de6-4655-b397-69b0afc81113" providerId="ADAL" clId="{19C14AFE-CA11-47BF-92DD-8B815E4AAEC0}" dt="2025-08-05T04:24:55.091" v="5229" actId="1035"/>
          <ac:spMkLst>
            <pc:docMk/>
            <pc:sldMk cId="2051571861" sldId="2147469794"/>
            <ac:spMk id="11" creationId="{15DFDB40-7163-9320-18B0-FBBD19069FED}"/>
          </ac:spMkLst>
        </pc:spChg>
        <pc:spChg chg="mod">
          <ac:chgData name="Jason Wiese" userId="4bff8d5b-7de6-4655-b397-69b0afc81113" providerId="ADAL" clId="{19C14AFE-CA11-47BF-92DD-8B815E4AAEC0}" dt="2025-08-05T04:23:38.570" v="5221" actId="1035"/>
          <ac:spMkLst>
            <pc:docMk/>
            <pc:sldMk cId="2051571861" sldId="2147469794"/>
            <ac:spMk id="14" creationId="{66303D9A-BC95-13F3-8AC2-050DBEFBC1B7}"/>
          </ac:spMkLst>
        </pc:spChg>
        <pc:spChg chg="mod">
          <ac:chgData name="Jason Wiese" userId="4bff8d5b-7de6-4655-b397-69b0afc81113" providerId="ADAL" clId="{19C14AFE-CA11-47BF-92DD-8B815E4AAEC0}" dt="2025-08-05T05:11:38.958" v="7106" actId="207"/>
          <ac:spMkLst>
            <pc:docMk/>
            <pc:sldMk cId="2051571861" sldId="2147469794"/>
            <ac:spMk id="16" creationId="{1A28B232-1275-1929-B38B-3AEEB245D235}"/>
          </ac:spMkLst>
        </pc:spChg>
        <pc:spChg chg="mod">
          <ac:chgData name="Jason Wiese" userId="4bff8d5b-7de6-4655-b397-69b0afc81113" providerId="ADAL" clId="{19C14AFE-CA11-47BF-92DD-8B815E4AAEC0}" dt="2025-08-05T04:23:38.570" v="5221" actId="1035"/>
          <ac:spMkLst>
            <pc:docMk/>
            <pc:sldMk cId="2051571861" sldId="2147469794"/>
            <ac:spMk id="19" creationId="{3899C19E-D9B8-1844-EC4E-C172E7088DF8}"/>
          </ac:spMkLst>
        </pc:spChg>
        <pc:spChg chg="mod">
          <ac:chgData name="Jason Wiese" userId="4bff8d5b-7de6-4655-b397-69b0afc81113" providerId="ADAL" clId="{19C14AFE-CA11-47BF-92DD-8B815E4AAEC0}" dt="2025-08-05T04:23:38.570" v="5221" actId="1035"/>
          <ac:spMkLst>
            <pc:docMk/>
            <pc:sldMk cId="2051571861" sldId="2147469794"/>
            <ac:spMk id="20" creationId="{46CE4707-8B4C-9A13-1194-51A9859C9EA1}"/>
          </ac:spMkLst>
        </pc:spChg>
        <pc:spChg chg="mod">
          <ac:chgData name="Jason Wiese" userId="4bff8d5b-7de6-4655-b397-69b0afc81113" providerId="ADAL" clId="{19C14AFE-CA11-47BF-92DD-8B815E4AAEC0}" dt="2025-08-05T04:23:38.570" v="5221" actId="1035"/>
          <ac:spMkLst>
            <pc:docMk/>
            <pc:sldMk cId="2051571861" sldId="2147469794"/>
            <ac:spMk id="22" creationId="{A1FF2521-412A-E6FD-CB06-6DF0C5CC1C77}"/>
          </ac:spMkLst>
        </pc:spChg>
        <pc:spChg chg="mod">
          <ac:chgData name="Jason Wiese" userId="4bff8d5b-7de6-4655-b397-69b0afc81113" providerId="ADAL" clId="{19C14AFE-CA11-47BF-92DD-8B815E4AAEC0}" dt="2025-08-05T04:23:38.570" v="5221" actId="1035"/>
          <ac:spMkLst>
            <pc:docMk/>
            <pc:sldMk cId="2051571861" sldId="2147469794"/>
            <ac:spMk id="23" creationId="{10E854BB-0943-E4A9-AFF8-028C47B99833}"/>
          </ac:spMkLst>
        </pc:spChg>
        <pc:spChg chg="add mod">
          <ac:chgData name="Jason Wiese" userId="4bff8d5b-7de6-4655-b397-69b0afc81113" providerId="ADAL" clId="{19C14AFE-CA11-47BF-92DD-8B815E4AAEC0}" dt="2025-08-05T04:24:55.091" v="5229" actId="1035"/>
          <ac:spMkLst>
            <pc:docMk/>
            <pc:sldMk cId="2051571861" sldId="2147469794"/>
            <ac:spMk id="25" creationId="{900E6259-1C8F-B33A-827C-8C474F678825}"/>
          </ac:spMkLst>
        </pc:spChg>
        <pc:spChg chg="mod">
          <ac:chgData name="Jason Wiese" userId="4bff8d5b-7de6-4655-b397-69b0afc81113" providerId="ADAL" clId="{19C14AFE-CA11-47BF-92DD-8B815E4AAEC0}" dt="2025-08-05T04:23:38.570" v="5221" actId="1035"/>
          <ac:spMkLst>
            <pc:docMk/>
            <pc:sldMk cId="2051571861" sldId="2147469794"/>
            <ac:spMk id="26" creationId="{24664490-E701-37F1-81AA-82BE7685218D}"/>
          </ac:spMkLst>
        </pc:spChg>
        <pc:spChg chg="add mod">
          <ac:chgData name="Jason Wiese" userId="4bff8d5b-7de6-4655-b397-69b0afc81113" providerId="ADAL" clId="{19C14AFE-CA11-47BF-92DD-8B815E4AAEC0}" dt="2025-08-05T04:24:55.091" v="5229" actId="1035"/>
          <ac:spMkLst>
            <pc:docMk/>
            <pc:sldMk cId="2051571861" sldId="2147469794"/>
            <ac:spMk id="27" creationId="{8811406F-A0F3-8EB5-75D6-B6D46F8A4EA2}"/>
          </ac:spMkLst>
        </pc:spChg>
        <pc:spChg chg="mod">
          <ac:chgData name="Jason Wiese" userId="4bff8d5b-7de6-4655-b397-69b0afc81113" providerId="ADAL" clId="{19C14AFE-CA11-47BF-92DD-8B815E4AAEC0}" dt="2025-08-05T04:23:38.570" v="5221" actId="1035"/>
          <ac:spMkLst>
            <pc:docMk/>
            <pc:sldMk cId="2051571861" sldId="2147469794"/>
            <ac:spMk id="28" creationId="{93DAB531-F740-1F42-A0B3-4ABCE0493F6F}"/>
          </ac:spMkLst>
        </pc:spChg>
        <pc:spChg chg="mod">
          <ac:chgData name="Jason Wiese" userId="4bff8d5b-7de6-4655-b397-69b0afc81113" providerId="ADAL" clId="{19C14AFE-CA11-47BF-92DD-8B815E4AAEC0}" dt="2025-08-05T04:23:38.570" v="5221" actId="1035"/>
          <ac:spMkLst>
            <pc:docMk/>
            <pc:sldMk cId="2051571861" sldId="2147469794"/>
            <ac:spMk id="29" creationId="{31C7E293-22A3-E857-73DA-616E12ECAD81}"/>
          </ac:spMkLst>
        </pc:spChg>
        <pc:spChg chg="add mod">
          <ac:chgData name="Jason Wiese" userId="4bff8d5b-7de6-4655-b397-69b0afc81113" providerId="ADAL" clId="{19C14AFE-CA11-47BF-92DD-8B815E4AAEC0}" dt="2025-08-05T04:24:55.091" v="5229" actId="1035"/>
          <ac:spMkLst>
            <pc:docMk/>
            <pc:sldMk cId="2051571861" sldId="2147469794"/>
            <ac:spMk id="31" creationId="{04E12A27-BE58-1B2D-9E7C-26EB2DB5EC80}"/>
          </ac:spMkLst>
        </pc:spChg>
        <pc:spChg chg="mod">
          <ac:chgData name="Jason Wiese" userId="4bff8d5b-7de6-4655-b397-69b0afc81113" providerId="ADAL" clId="{19C14AFE-CA11-47BF-92DD-8B815E4AAEC0}" dt="2025-08-05T04:23:38.570" v="5221" actId="1035"/>
          <ac:spMkLst>
            <pc:docMk/>
            <pc:sldMk cId="2051571861" sldId="2147469794"/>
            <ac:spMk id="32" creationId="{F12E402B-88FA-9FD5-CA89-35408709A1B9}"/>
          </ac:spMkLst>
        </pc:spChg>
        <pc:spChg chg="mod">
          <ac:chgData name="Jason Wiese" userId="4bff8d5b-7de6-4655-b397-69b0afc81113" providerId="ADAL" clId="{19C14AFE-CA11-47BF-92DD-8B815E4AAEC0}" dt="2025-08-05T04:23:38.570" v="5221" actId="1035"/>
          <ac:spMkLst>
            <pc:docMk/>
            <pc:sldMk cId="2051571861" sldId="2147469794"/>
            <ac:spMk id="45" creationId="{92CAF0D8-F802-C370-1CB8-710DEF82114C}"/>
          </ac:spMkLst>
        </pc:spChg>
        <pc:cxnChg chg="add mod">
          <ac:chgData name="Jason Wiese" userId="4bff8d5b-7de6-4655-b397-69b0afc81113" providerId="ADAL" clId="{19C14AFE-CA11-47BF-92DD-8B815E4AAEC0}" dt="2025-08-05T04:23:58.050" v="5223" actId="1076"/>
          <ac:cxnSpMkLst>
            <pc:docMk/>
            <pc:sldMk cId="2051571861" sldId="2147469794"/>
            <ac:cxnSpMk id="6" creationId="{F1D610F7-0854-29E2-3B65-A337D4482855}"/>
          </ac:cxnSpMkLst>
        </pc:cxnChg>
      </pc:sldChg>
      <pc:sldMasterChg chg="del delSldLayout">
        <pc:chgData name="Jason Wiese" userId="4bff8d5b-7de6-4655-b397-69b0afc81113" providerId="ADAL" clId="{19C14AFE-CA11-47BF-92DD-8B815E4AAEC0}" dt="2025-07-19T17:03:41.923" v="281" actId="47"/>
        <pc:sldMasterMkLst>
          <pc:docMk/>
          <pc:sldMasterMk cId="3143900191" sldId="2147483648"/>
        </pc:sldMasterMkLst>
        <pc:sldLayoutChg chg="del">
          <pc:chgData name="Jason Wiese" userId="4bff8d5b-7de6-4655-b397-69b0afc81113" providerId="ADAL" clId="{19C14AFE-CA11-47BF-92DD-8B815E4AAEC0}" dt="2025-07-19T17:03:41.923" v="281" actId="47"/>
          <pc:sldLayoutMkLst>
            <pc:docMk/>
            <pc:sldMasterMk cId="3143900191" sldId="2147483648"/>
            <pc:sldLayoutMk cId="1311903461" sldId="2147483649"/>
          </pc:sldLayoutMkLst>
        </pc:sldLayoutChg>
        <pc:sldLayoutChg chg="del">
          <pc:chgData name="Jason Wiese" userId="4bff8d5b-7de6-4655-b397-69b0afc81113" providerId="ADAL" clId="{19C14AFE-CA11-47BF-92DD-8B815E4AAEC0}" dt="2025-07-19T17:03:41.923" v="281" actId="47"/>
          <pc:sldLayoutMkLst>
            <pc:docMk/>
            <pc:sldMasterMk cId="3143900191" sldId="2147483648"/>
            <pc:sldLayoutMk cId="1450313965" sldId="2147483650"/>
          </pc:sldLayoutMkLst>
        </pc:sldLayoutChg>
        <pc:sldLayoutChg chg="del">
          <pc:chgData name="Jason Wiese" userId="4bff8d5b-7de6-4655-b397-69b0afc81113" providerId="ADAL" clId="{19C14AFE-CA11-47BF-92DD-8B815E4AAEC0}" dt="2025-07-19T17:03:41.923" v="281" actId="47"/>
          <pc:sldLayoutMkLst>
            <pc:docMk/>
            <pc:sldMasterMk cId="3143900191" sldId="2147483648"/>
            <pc:sldLayoutMk cId="2046653324" sldId="2147483651"/>
          </pc:sldLayoutMkLst>
        </pc:sldLayoutChg>
        <pc:sldLayoutChg chg="del">
          <pc:chgData name="Jason Wiese" userId="4bff8d5b-7de6-4655-b397-69b0afc81113" providerId="ADAL" clId="{19C14AFE-CA11-47BF-92DD-8B815E4AAEC0}" dt="2025-07-19T17:03:41.923" v="281" actId="47"/>
          <pc:sldLayoutMkLst>
            <pc:docMk/>
            <pc:sldMasterMk cId="3143900191" sldId="2147483648"/>
            <pc:sldLayoutMk cId="2933928164" sldId="2147483652"/>
          </pc:sldLayoutMkLst>
        </pc:sldLayoutChg>
        <pc:sldLayoutChg chg="del">
          <pc:chgData name="Jason Wiese" userId="4bff8d5b-7de6-4655-b397-69b0afc81113" providerId="ADAL" clId="{19C14AFE-CA11-47BF-92DD-8B815E4AAEC0}" dt="2025-07-19T17:03:41.923" v="281" actId="47"/>
          <pc:sldLayoutMkLst>
            <pc:docMk/>
            <pc:sldMasterMk cId="3143900191" sldId="2147483648"/>
            <pc:sldLayoutMk cId="3868902967" sldId="2147483653"/>
          </pc:sldLayoutMkLst>
        </pc:sldLayoutChg>
        <pc:sldLayoutChg chg="del">
          <pc:chgData name="Jason Wiese" userId="4bff8d5b-7de6-4655-b397-69b0afc81113" providerId="ADAL" clId="{19C14AFE-CA11-47BF-92DD-8B815E4AAEC0}" dt="2025-07-19T17:03:41.923" v="281" actId="47"/>
          <pc:sldLayoutMkLst>
            <pc:docMk/>
            <pc:sldMasterMk cId="3143900191" sldId="2147483648"/>
            <pc:sldLayoutMk cId="3444384636" sldId="2147483654"/>
          </pc:sldLayoutMkLst>
        </pc:sldLayoutChg>
        <pc:sldLayoutChg chg="del">
          <pc:chgData name="Jason Wiese" userId="4bff8d5b-7de6-4655-b397-69b0afc81113" providerId="ADAL" clId="{19C14AFE-CA11-47BF-92DD-8B815E4AAEC0}" dt="2025-07-19T17:03:41.923" v="281" actId="47"/>
          <pc:sldLayoutMkLst>
            <pc:docMk/>
            <pc:sldMasterMk cId="3143900191" sldId="2147483648"/>
            <pc:sldLayoutMk cId="1821001260" sldId="2147483655"/>
          </pc:sldLayoutMkLst>
        </pc:sldLayoutChg>
        <pc:sldLayoutChg chg="del">
          <pc:chgData name="Jason Wiese" userId="4bff8d5b-7de6-4655-b397-69b0afc81113" providerId="ADAL" clId="{19C14AFE-CA11-47BF-92DD-8B815E4AAEC0}" dt="2025-07-19T17:03:41.923" v="281" actId="47"/>
          <pc:sldLayoutMkLst>
            <pc:docMk/>
            <pc:sldMasterMk cId="3143900191" sldId="2147483648"/>
            <pc:sldLayoutMk cId="214875910" sldId="2147483656"/>
          </pc:sldLayoutMkLst>
        </pc:sldLayoutChg>
        <pc:sldLayoutChg chg="del">
          <pc:chgData name="Jason Wiese" userId="4bff8d5b-7de6-4655-b397-69b0afc81113" providerId="ADAL" clId="{19C14AFE-CA11-47BF-92DD-8B815E4AAEC0}" dt="2025-07-19T17:03:41.923" v="281" actId="47"/>
          <pc:sldLayoutMkLst>
            <pc:docMk/>
            <pc:sldMasterMk cId="3143900191" sldId="2147483648"/>
            <pc:sldLayoutMk cId="500838165" sldId="2147483657"/>
          </pc:sldLayoutMkLst>
        </pc:sldLayoutChg>
        <pc:sldLayoutChg chg="del">
          <pc:chgData name="Jason Wiese" userId="4bff8d5b-7de6-4655-b397-69b0afc81113" providerId="ADAL" clId="{19C14AFE-CA11-47BF-92DD-8B815E4AAEC0}" dt="2025-07-19T17:03:41.923" v="281" actId="47"/>
          <pc:sldLayoutMkLst>
            <pc:docMk/>
            <pc:sldMasterMk cId="3143900191" sldId="2147483648"/>
            <pc:sldLayoutMk cId="2000893870" sldId="2147483658"/>
          </pc:sldLayoutMkLst>
        </pc:sldLayoutChg>
        <pc:sldLayoutChg chg="del">
          <pc:chgData name="Jason Wiese" userId="4bff8d5b-7de6-4655-b397-69b0afc81113" providerId="ADAL" clId="{19C14AFE-CA11-47BF-92DD-8B815E4AAEC0}" dt="2025-07-19T17:03:41.923" v="281" actId="47"/>
          <pc:sldLayoutMkLst>
            <pc:docMk/>
            <pc:sldMasterMk cId="3143900191" sldId="2147483648"/>
            <pc:sldLayoutMk cId="2621130801" sldId="2147483659"/>
          </pc:sldLayoutMkLst>
        </pc:sldLayoutChg>
      </pc:sldMasterChg>
      <pc:sldMasterChg chg="del delSldLayout">
        <pc:chgData name="Jason Wiese" userId="4bff8d5b-7de6-4655-b397-69b0afc81113" providerId="ADAL" clId="{19C14AFE-CA11-47BF-92DD-8B815E4AAEC0}" dt="2025-07-29T03:43:01.423" v="1524" actId="47"/>
        <pc:sldMasterMkLst>
          <pc:docMk/>
          <pc:sldMasterMk cId="1203993235" sldId="2147483672"/>
        </pc:sldMasterMkLst>
        <pc:sldLayoutChg chg="del">
          <pc:chgData name="Jason Wiese" userId="4bff8d5b-7de6-4655-b397-69b0afc81113" providerId="ADAL" clId="{19C14AFE-CA11-47BF-92DD-8B815E4AAEC0}" dt="2025-07-29T03:43:01.423" v="1524" actId="47"/>
          <pc:sldLayoutMkLst>
            <pc:docMk/>
            <pc:sldMasterMk cId="1203993235" sldId="2147483672"/>
            <pc:sldLayoutMk cId="2463860459" sldId="2147483673"/>
          </pc:sldLayoutMkLst>
        </pc:sldLayoutChg>
        <pc:sldLayoutChg chg="del">
          <pc:chgData name="Jason Wiese" userId="4bff8d5b-7de6-4655-b397-69b0afc81113" providerId="ADAL" clId="{19C14AFE-CA11-47BF-92DD-8B815E4AAEC0}" dt="2025-07-29T03:43:01.423" v="1524" actId="47"/>
          <pc:sldLayoutMkLst>
            <pc:docMk/>
            <pc:sldMasterMk cId="1203993235" sldId="2147483672"/>
            <pc:sldLayoutMk cId="1153872879" sldId="2147483674"/>
          </pc:sldLayoutMkLst>
        </pc:sldLayoutChg>
        <pc:sldLayoutChg chg="del">
          <pc:chgData name="Jason Wiese" userId="4bff8d5b-7de6-4655-b397-69b0afc81113" providerId="ADAL" clId="{19C14AFE-CA11-47BF-92DD-8B815E4AAEC0}" dt="2025-07-29T03:43:01.423" v="1524" actId="47"/>
          <pc:sldLayoutMkLst>
            <pc:docMk/>
            <pc:sldMasterMk cId="1203993235" sldId="2147483672"/>
            <pc:sldLayoutMk cId="2630228177" sldId="2147483675"/>
          </pc:sldLayoutMkLst>
        </pc:sldLayoutChg>
        <pc:sldLayoutChg chg="del">
          <pc:chgData name="Jason Wiese" userId="4bff8d5b-7de6-4655-b397-69b0afc81113" providerId="ADAL" clId="{19C14AFE-CA11-47BF-92DD-8B815E4AAEC0}" dt="2025-07-29T03:43:01.423" v="1524" actId="47"/>
          <pc:sldLayoutMkLst>
            <pc:docMk/>
            <pc:sldMasterMk cId="1203993235" sldId="2147483672"/>
            <pc:sldLayoutMk cId="195414528" sldId="2147483676"/>
          </pc:sldLayoutMkLst>
        </pc:sldLayoutChg>
        <pc:sldLayoutChg chg="del">
          <pc:chgData name="Jason Wiese" userId="4bff8d5b-7de6-4655-b397-69b0afc81113" providerId="ADAL" clId="{19C14AFE-CA11-47BF-92DD-8B815E4AAEC0}" dt="2025-07-29T03:43:01.423" v="1524" actId="47"/>
          <pc:sldLayoutMkLst>
            <pc:docMk/>
            <pc:sldMasterMk cId="1203993235" sldId="2147483672"/>
            <pc:sldLayoutMk cId="2803696449" sldId="2147483677"/>
          </pc:sldLayoutMkLst>
        </pc:sldLayoutChg>
        <pc:sldLayoutChg chg="del">
          <pc:chgData name="Jason Wiese" userId="4bff8d5b-7de6-4655-b397-69b0afc81113" providerId="ADAL" clId="{19C14AFE-CA11-47BF-92DD-8B815E4AAEC0}" dt="2025-07-29T03:43:01.423" v="1524" actId="47"/>
          <pc:sldLayoutMkLst>
            <pc:docMk/>
            <pc:sldMasterMk cId="1203993235" sldId="2147483672"/>
            <pc:sldLayoutMk cId="433171239" sldId="2147483678"/>
          </pc:sldLayoutMkLst>
        </pc:sldLayoutChg>
        <pc:sldLayoutChg chg="del">
          <pc:chgData name="Jason Wiese" userId="4bff8d5b-7de6-4655-b397-69b0afc81113" providerId="ADAL" clId="{19C14AFE-CA11-47BF-92DD-8B815E4AAEC0}" dt="2025-07-29T03:43:01.423" v="1524" actId="47"/>
          <pc:sldLayoutMkLst>
            <pc:docMk/>
            <pc:sldMasterMk cId="1203993235" sldId="2147483672"/>
            <pc:sldLayoutMk cId="2779069467" sldId="2147483679"/>
          </pc:sldLayoutMkLst>
        </pc:sldLayoutChg>
        <pc:sldLayoutChg chg="del">
          <pc:chgData name="Jason Wiese" userId="4bff8d5b-7de6-4655-b397-69b0afc81113" providerId="ADAL" clId="{19C14AFE-CA11-47BF-92DD-8B815E4AAEC0}" dt="2025-07-29T03:43:01.423" v="1524" actId="47"/>
          <pc:sldLayoutMkLst>
            <pc:docMk/>
            <pc:sldMasterMk cId="1203993235" sldId="2147483672"/>
            <pc:sldLayoutMk cId="394276848" sldId="2147483680"/>
          </pc:sldLayoutMkLst>
        </pc:sldLayoutChg>
        <pc:sldLayoutChg chg="del">
          <pc:chgData name="Jason Wiese" userId="4bff8d5b-7de6-4655-b397-69b0afc81113" providerId="ADAL" clId="{19C14AFE-CA11-47BF-92DD-8B815E4AAEC0}" dt="2025-07-29T03:43:01.423" v="1524" actId="47"/>
          <pc:sldLayoutMkLst>
            <pc:docMk/>
            <pc:sldMasterMk cId="1203993235" sldId="2147483672"/>
            <pc:sldLayoutMk cId="2231128697" sldId="2147483681"/>
          </pc:sldLayoutMkLst>
        </pc:sldLayoutChg>
        <pc:sldLayoutChg chg="del">
          <pc:chgData name="Jason Wiese" userId="4bff8d5b-7de6-4655-b397-69b0afc81113" providerId="ADAL" clId="{19C14AFE-CA11-47BF-92DD-8B815E4AAEC0}" dt="2025-07-29T03:43:01.423" v="1524" actId="47"/>
          <pc:sldLayoutMkLst>
            <pc:docMk/>
            <pc:sldMasterMk cId="1203993235" sldId="2147483672"/>
            <pc:sldLayoutMk cId="1237871146" sldId="2147483682"/>
          </pc:sldLayoutMkLst>
        </pc:sldLayoutChg>
        <pc:sldLayoutChg chg="del">
          <pc:chgData name="Jason Wiese" userId="4bff8d5b-7de6-4655-b397-69b0afc81113" providerId="ADAL" clId="{19C14AFE-CA11-47BF-92DD-8B815E4AAEC0}" dt="2025-07-29T03:43:01.423" v="1524" actId="47"/>
          <pc:sldLayoutMkLst>
            <pc:docMk/>
            <pc:sldMasterMk cId="1203993235" sldId="2147483672"/>
            <pc:sldLayoutMk cId="4021588732" sldId="2147483683"/>
          </pc:sldLayoutMkLst>
        </pc:sldLayoutChg>
        <pc:sldLayoutChg chg="del">
          <pc:chgData name="Jason Wiese" userId="4bff8d5b-7de6-4655-b397-69b0afc81113" providerId="ADAL" clId="{19C14AFE-CA11-47BF-92DD-8B815E4AAEC0}" dt="2025-07-29T03:43:01.423" v="1524" actId="47"/>
          <pc:sldLayoutMkLst>
            <pc:docMk/>
            <pc:sldMasterMk cId="1203993235" sldId="2147483672"/>
            <pc:sldLayoutMk cId="2994935860" sldId="2147483684"/>
          </pc:sldLayoutMkLst>
        </pc:sldLayoutChg>
      </pc:sldMasterChg>
      <pc:sldMasterChg chg="del delSldLayout">
        <pc:chgData name="Jason Wiese" userId="4bff8d5b-7de6-4655-b397-69b0afc81113" providerId="ADAL" clId="{19C14AFE-CA11-47BF-92DD-8B815E4AAEC0}" dt="2025-08-04T06:17:14.202" v="4675" actId="47"/>
        <pc:sldMasterMkLst>
          <pc:docMk/>
          <pc:sldMasterMk cId="2829703509" sldId="2147483709"/>
        </pc:sldMasterMkLst>
        <pc:sldLayoutChg chg="del">
          <pc:chgData name="Jason Wiese" userId="4bff8d5b-7de6-4655-b397-69b0afc81113" providerId="ADAL" clId="{19C14AFE-CA11-47BF-92DD-8B815E4AAEC0}" dt="2025-08-04T06:17:14.202" v="4675" actId="47"/>
          <pc:sldLayoutMkLst>
            <pc:docMk/>
            <pc:sldMasterMk cId="2829703509" sldId="2147483709"/>
            <pc:sldLayoutMk cId="3282563847" sldId="2147483710"/>
          </pc:sldLayoutMkLst>
        </pc:sldLayoutChg>
        <pc:sldLayoutChg chg="del">
          <pc:chgData name="Jason Wiese" userId="4bff8d5b-7de6-4655-b397-69b0afc81113" providerId="ADAL" clId="{19C14AFE-CA11-47BF-92DD-8B815E4AAEC0}" dt="2025-08-04T06:17:14.202" v="4675" actId="47"/>
          <pc:sldLayoutMkLst>
            <pc:docMk/>
            <pc:sldMasterMk cId="2829703509" sldId="2147483709"/>
            <pc:sldLayoutMk cId="2830303018" sldId="2147483711"/>
          </pc:sldLayoutMkLst>
        </pc:sldLayoutChg>
        <pc:sldLayoutChg chg="del">
          <pc:chgData name="Jason Wiese" userId="4bff8d5b-7de6-4655-b397-69b0afc81113" providerId="ADAL" clId="{19C14AFE-CA11-47BF-92DD-8B815E4AAEC0}" dt="2025-08-04T06:17:14.202" v="4675" actId="47"/>
          <pc:sldLayoutMkLst>
            <pc:docMk/>
            <pc:sldMasterMk cId="2829703509" sldId="2147483709"/>
            <pc:sldLayoutMk cId="4233308932" sldId="2147483712"/>
          </pc:sldLayoutMkLst>
        </pc:sldLayoutChg>
        <pc:sldLayoutChg chg="del">
          <pc:chgData name="Jason Wiese" userId="4bff8d5b-7de6-4655-b397-69b0afc81113" providerId="ADAL" clId="{19C14AFE-CA11-47BF-92DD-8B815E4AAEC0}" dt="2025-08-04T06:17:14.202" v="4675" actId="47"/>
          <pc:sldLayoutMkLst>
            <pc:docMk/>
            <pc:sldMasterMk cId="2829703509" sldId="2147483709"/>
            <pc:sldLayoutMk cId="1761341264" sldId="2147483713"/>
          </pc:sldLayoutMkLst>
        </pc:sldLayoutChg>
        <pc:sldLayoutChg chg="del">
          <pc:chgData name="Jason Wiese" userId="4bff8d5b-7de6-4655-b397-69b0afc81113" providerId="ADAL" clId="{19C14AFE-CA11-47BF-92DD-8B815E4AAEC0}" dt="2025-08-04T06:17:14.202" v="4675" actId="47"/>
          <pc:sldLayoutMkLst>
            <pc:docMk/>
            <pc:sldMasterMk cId="2829703509" sldId="2147483709"/>
            <pc:sldLayoutMk cId="4074079962" sldId="2147483714"/>
          </pc:sldLayoutMkLst>
        </pc:sldLayoutChg>
        <pc:sldLayoutChg chg="del">
          <pc:chgData name="Jason Wiese" userId="4bff8d5b-7de6-4655-b397-69b0afc81113" providerId="ADAL" clId="{19C14AFE-CA11-47BF-92DD-8B815E4AAEC0}" dt="2025-08-04T06:17:14.202" v="4675" actId="47"/>
          <pc:sldLayoutMkLst>
            <pc:docMk/>
            <pc:sldMasterMk cId="2829703509" sldId="2147483709"/>
            <pc:sldLayoutMk cId="1469432955" sldId="2147483715"/>
          </pc:sldLayoutMkLst>
        </pc:sldLayoutChg>
        <pc:sldLayoutChg chg="del">
          <pc:chgData name="Jason Wiese" userId="4bff8d5b-7de6-4655-b397-69b0afc81113" providerId="ADAL" clId="{19C14AFE-CA11-47BF-92DD-8B815E4AAEC0}" dt="2025-08-04T06:17:14.202" v="4675" actId="47"/>
          <pc:sldLayoutMkLst>
            <pc:docMk/>
            <pc:sldMasterMk cId="2829703509" sldId="2147483709"/>
            <pc:sldLayoutMk cId="1668783940" sldId="2147483716"/>
          </pc:sldLayoutMkLst>
        </pc:sldLayoutChg>
        <pc:sldLayoutChg chg="del">
          <pc:chgData name="Jason Wiese" userId="4bff8d5b-7de6-4655-b397-69b0afc81113" providerId="ADAL" clId="{19C14AFE-CA11-47BF-92DD-8B815E4AAEC0}" dt="2025-08-04T06:17:14.202" v="4675" actId="47"/>
          <pc:sldLayoutMkLst>
            <pc:docMk/>
            <pc:sldMasterMk cId="2829703509" sldId="2147483709"/>
            <pc:sldLayoutMk cId="2522619406" sldId="2147483717"/>
          </pc:sldLayoutMkLst>
        </pc:sldLayoutChg>
        <pc:sldLayoutChg chg="del">
          <pc:chgData name="Jason Wiese" userId="4bff8d5b-7de6-4655-b397-69b0afc81113" providerId="ADAL" clId="{19C14AFE-CA11-47BF-92DD-8B815E4AAEC0}" dt="2025-08-04T06:17:14.202" v="4675" actId="47"/>
          <pc:sldLayoutMkLst>
            <pc:docMk/>
            <pc:sldMasterMk cId="2829703509" sldId="2147483709"/>
            <pc:sldLayoutMk cId="2917748886" sldId="2147483718"/>
          </pc:sldLayoutMkLst>
        </pc:sldLayoutChg>
        <pc:sldLayoutChg chg="del">
          <pc:chgData name="Jason Wiese" userId="4bff8d5b-7de6-4655-b397-69b0afc81113" providerId="ADAL" clId="{19C14AFE-CA11-47BF-92DD-8B815E4AAEC0}" dt="2025-08-04T06:17:14.202" v="4675" actId="47"/>
          <pc:sldLayoutMkLst>
            <pc:docMk/>
            <pc:sldMasterMk cId="2829703509" sldId="2147483709"/>
            <pc:sldLayoutMk cId="22475181" sldId="2147483719"/>
          </pc:sldLayoutMkLst>
        </pc:sldLayoutChg>
        <pc:sldLayoutChg chg="del">
          <pc:chgData name="Jason Wiese" userId="4bff8d5b-7de6-4655-b397-69b0afc81113" providerId="ADAL" clId="{19C14AFE-CA11-47BF-92DD-8B815E4AAEC0}" dt="2025-08-04T06:17:14.202" v="4675" actId="47"/>
          <pc:sldLayoutMkLst>
            <pc:docMk/>
            <pc:sldMasterMk cId="2829703509" sldId="2147483709"/>
            <pc:sldLayoutMk cId="579046036" sldId="2147483720"/>
          </pc:sldLayoutMkLst>
        </pc:sldLayoutChg>
      </pc:sldMasterChg>
    </pc:docChg>
  </pc:docChgLst>
  <pc:docChgLst>
    <pc:chgData name="Britney Caprio" userId="f08da420-ab58-4263-9bea-ba351007de9e" providerId="ADAL" clId="{90BDC66E-6E82-458B-A103-4BF90E5F2B1D}"/>
    <pc:docChg chg="undo custSel modSld">
      <pc:chgData name="Britney Caprio" userId="f08da420-ab58-4263-9bea-ba351007de9e" providerId="ADAL" clId="{90BDC66E-6E82-458B-A103-4BF90E5F2B1D}" dt="2025-04-14T15:38:20.154" v="1" actId="14100"/>
      <pc:docMkLst>
        <pc:docMk/>
      </pc:docMkLst>
      <pc:sldChg chg="modSp mod">
        <pc:chgData name="Britney Caprio" userId="f08da420-ab58-4263-9bea-ba351007de9e" providerId="ADAL" clId="{90BDC66E-6E82-458B-A103-4BF90E5F2B1D}" dt="2025-04-14T15:38:20.154" v="1" actId="14100"/>
        <pc:sldMkLst>
          <pc:docMk/>
          <pc:sldMk cId="3581975422" sldId="2147469669"/>
        </pc:sldMkLst>
      </pc:sldChg>
    </pc:docChg>
  </pc:docChgLst>
  <pc:docChgLst>
    <pc:chgData name="Leah Montner Dixon" userId="d5b2ae9e-9213-4442-b7df-4db8cbe51e5d" providerId="ADAL" clId="{A15AC929-FFD2-480E-83BD-E3383307F223}"/>
    <pc:docChg chg="modSld">
      <pc:chgData name="Leah Montner Dixon" userId="d5b2ae9e-9213-4442-b7df-4db8cbe51e5d" providerId="ADAL" clId="{A15AC929-FFD2-480E-83BD-E3383307F223}" dt="2025-08-05T15:02:33.027" v="1"/>
      <pc:docMkLst>
        <pc:docMk/>
      </pc:docMkLst>
      <pc:sldChg chg="modSp">
        <pc:chgData name="Leah Montner Dixon" userId="d5b2ae9e-9213-4442-b7df-4db8cbe51e5d" providerId="ADAL" clId="{A15AC929-FFD2-480E-83BD-E3383307F223}" dt="2025-08-05T15:02:33.027" v="1"/>
        <pc:sldMkLst>
          <pc:docMk/>
          <pc:sldMk cId="1116780393" sldId="2147376757"/>
        </pc:sldMkLst>
        <pc:spChg chg="mod">
          <ac:chgData name="Leah Montner Dixon" userId="d5b2ae9e-9213-4442-b7df-4db8cbe51e5d" providerId="ADAL" clId="{A15AC929-FFD2-480E-83BD-E3383307F223}" dt="2025-08-05T15:02:33.027" v="1"/>
          <ac:spMkLst>
            <pc:docMk/>
            <pc:sldMk cId="1116780393" sldId="2147376757"/>
            <ac:spMk id="3" creationId="{57AB9DBE-E3AB-DE37-35C4-972B8F03A8B2}"/>
          </ac:spMkLst>
        </pc:spChg>
      </pc:sldChg>
      <pc:sldChg chg="modSp mod">
        <pc:chgData name="Leah Montner Dixon" userId="d5b2ae9e-9213-4442-b7df-4db8cbe51e5d" providerId="ADAL" clId="{A15AC929-FFD2-480E-83BD-E3383307F223}" dt="2025-08-05T14:59:28.861" v="0" actId="20577"/>
        <pc:sldMkLst>
          <pc:docMk/>
          <pc:sldMk cId="439466875" sldId="2147469792"/>
        </pc:sldMkLst>
        <pc:spChg chg="mod">
          <ac:chgData name="Leah Montner Dixon" userId="d5b2ae9e-9213-4442-b7df-4db8cbe51e5d" providerId="ADAL" clId="{A15AC929-FFD2-480E-83BD-E3383307F223}" dt="2025-08-05T14:59:28.861" v="0" actId="20577"/>
          <ac:spMkLst>
            <pc:docMk/>
            <pc:sldMk cId="439466875" sldId="2147469792"/>
            <ac:spMk id="11" creationId="{788ED2C8-25EA-11FE-70BA-4DACE1E14FD9}"/>
          </ac:spMkLst>
        </pc:spChg>
      </pc:sldChg>
    </pc:docChg>
  </pc:docChgLst>
  <pc:docChgLst>
    <pc:chgData name="Reed Kiely" userId="768be38e-2fb5-40ce-925d-bd8e9d9e3c31" providerId="ADAL" clId="{B6753946-3BA8-40E4-A9B9-D9A0F1549AB0}"/>
    <pc:docChg chg="undo custSel modSld">
      <pc:chgData name="Reed Kiely" userId="768be38e-2fb5-40ce-925d-bd8e9d9e3c31" providerId="ADAL" clId="{B6753946-3BA8-40E4-A9B9-D9A0F1549AB0}" dt="2025-04-14T18:21:21.042" v="28" actId="14100"/>
      <pc:docMkLst>
        <pc:docMk/>
      </pc:docMkLst>
      <pc:sldChg chg="modSp mod">
        <pc:chgData name="Reed Kiely" userId="768be38e-2fb5-40ce-925d-bd8e9d9e3c31" providerId="ADAL" clId="{B6753946-3BA8-40E4-A9B9-D9A0F1549AB0}" dt="2025-04-14T18:13:57.176" v="9" actId="20577"/>
        <pc:sldMkLst>
          <pc:docMk/>
          <pc:sldMk cId="2388896571" sldId="2144328501"/>
        </pc:sldMkLst>
      </pc:sldChg>
      <pc:sldChg chg="addSp delSp modSp mod">
        <pc:chgData name="Reed Kiely" userId="768be38e-2fb5-40ce-925d-bd8e9d9e3c31" providerId="ADAL" clId="{B6753946-3BA8-40E4-A9B9-D9A0F1549AB0}" dt="2025-04-14T18:20:31.809" v="12"/>
        <pc:sldMkLst>
          <pc:docMk/>
          <pc:sldMk cId="960409799" sldId="2147376340"/>
        </pc:sldMkLst>
      </pc:sldChg>
      <pc:sldChg chg="addSp delSp modSp mod">
        <pc:chgData name="Reed Kiely" userId="768be38e-2fb5-40ce-925d-bd8e9d9e3c31" providerId="ADAL" clId="{B6753946-3BA8-40E4-A9B9-D9A0F1549AB0}" dt="2025-04-14T18:20:38.857" v="16"/>
        <pc:sldMkLst>
          <pc:docMk/>
          <pc:sldMk cId="1463474308" sldId="2147376463"/>
        </pc:sldMkLst>
      </pc:sldChg>
      <pc:sldChg chg="modSp mod">
        <pc:chgData name="Reed Kiely" userId="768be38e-2fb5-40ce-925d-bd8e9d9e3c31" providerId="ADAL" clId="{B6753946-3BA8-40E4-A9B9-D9A0F1549AB0}" dt="2025-04-14T18:20:22.168" v="10" actId="1038"/>
        <pc:sldMkLst>
          <pc:docMk/>
          <pc:sldMk cId="1705663378" sldId="2147376657"/>
        </pc:sldMkLst>
      </pc:sldChg>
      <pc:sldChg chg="addSp delSp modSp mod">
        <pc:chgData name="Reed Kiely" userId="768be38e-2fb5-40ce-925d-bd8e9d9e3c31" providerId="ADAL" clId="{B6753946-3BA8-40E4-A9B9-D9A0F1549AB0}" dt="2025-04-14T18:20:53.321" v="20" actId="14100"/>
        <pc:sldMkLst>
          <pc:docMk/>
          <pc:sldMk cId="1570906219" sldId="2147376660"/>
        </pc:sldMkLst>
      </pc:sldChg>
      <pc:sldChg chg="addSp delSp modSp mod">
        <pc:chgData name="Reed Kiely" userId="768be38e-2fb5-40ce-925d-bd8e9d9e3c31" providerId="ADAL" clId="{B6753946-3BA8-40E4-A9B9-D9A0F1549AB0}" dt="2025-04-14T18:21:21.042" v="28" actId="14100"/>
        <pc:sldMkLst>
          <pc:docMk/>
          <pc:sldMk cId="267716273" sldId="2147376667"/>
        </pc:sldMkLst>
      </pc:sldChg>
      <pc:sldChg chg="addSp delSp modSp mod">
        <pc:chgData name="Reed Kiely" userId="768be38e-2fb5-40ce-925d-bd8e9d9e3c31" providerId="ADAL" clId="{B6753946-3BA8-40E4-A9B9-D9A0F1549AB0}" dt="2025-04-14T18:21:08.409" v="24"/>
        <pc:sldMkLst>
          <pc:docMk/>
          <pc:sldMk cId="2587158394" sldId="2147469664"/>
        </pc:sldMkLst>
      </pc:sldChg>
      <pc:sldChg chg="modSp mod">
        <pc:chgData name="Reed Kiely" userId="768be38e-2fb5-40ce-925d-bd8e9d9e3c31" providerId="ADAL" clId="{B6753946-3BA8-40E4-A9B9-D9A0F1549AB0}" dt="2025-04-14T18:07:15.275" v="7" actId="20577"/>
        <pc:sldMkLst>
          <pc:docMk/>
          <pc:sldMk cId="626616352" sldId="2147469666"/>
        </pc:sldMkLst>
      </pc:sldChg>
      <pc:sldChg chg="addSp delSp modSp mod">
        <pc:chgData name="Reed Kiely" userId="768be38e-2fb5-40ce-925d-bd8e9d9e3c31" providerId="ADAL" clId="{B6753946-3BA8-40E4-A9B9-D9A0F1549AB0}" dt="2025-04-14T18:20:35.289" v="14"/>
        <pc:sldMkLst>
          <pc:docMk/>
          <pc:sldMk cId="486684611" sldId="2147469709"/>
        </pc:sldMkLst>
      </pc:sldChg>
      <pc:sldChg chg="addSp modSp">
        <pc:chgData name="Reed Kiely" userId="768be38e-2fb5-40ce-925d-bd8e9d9e3c31" providerId="ADAL" clId="{B6753946-3BA8-40E4-A9B9-D9A0F1549AB0}" dt="2025-04-14T18:07:06.852" v="4"/>
        <pc:sldMkLst>
          <pc:docMk/>
          <pc:sldMk cId="672629148" sldId="2147469714"/>
        </pc:sldMkLst>
      </pc:sldChg>
      <pc:sldChg chg="addSp modSp">
        <pc:chgData name="Reed Kiely" userId="768be38e-2fb5-40ce-925d-bd8e9d9e3c31" providerId="ADAL" clId="{B6753946-3BA8-40E4-A9B9-D9A0F1549AB0}" dt="2025-04-14T18:07:07.593" v="5"/>
        <pc:sldMkLst>
          <pc:docMk/>
          <pc:sldMk cId="2165254787" sldId="2147469715"/>
        </pc:sldMkLst>
      </pc:sldChg>
      <pc:sldChg chg="addSp modSp">
        <pc:chgData name="Reed Kiely" userId="768be38e-2fb5-40ce-925d-bd8e9d9e3c31" providerId="ADAL" clId="{B6753946-3BA8-40E4-A9B9-D9A0F1549AB0}" dt="2025-04-14T18:07:06.074" v="3"/>
        <pc:sldMkLst>
          <pc:docMk/>
          <pc:sldMk cId="1178390477" sldId="2147469716"/>
        </pc:sldMkLst>
      </pc:sldChg>
      <pc:sldChg chg="addSp modSp mod">
        <pc:chgData name="Reed Kiely" userId="768be38e-2fb5-40ce-925d-bd8e9d9e3c31" providerId="ADAL" clId="{B6753946-3BA8-40E4-A9B9-D9A0F1549AB0}" dt="2025-04-14T18:07:05.053" v="2"/>
        <pc:sldMkLst>
          <pc:docMk/>
          <pc:sldMk cId="4194891437" sldId="2147469764"/>
        </pc:sldMkLst>
      </pc:sldChg>
      <pc:sldChg chg="addSp delSp modSp mod">
        <pc:chgData name="Reed Kiely" userId="768be38e-2fb5-40ce-925d-bd8e9d9e3c31" providerId="ADAL" clId="{B6753946-3BA8-40E4-A9B9-D9A0F1549AB0}" dt="2025-04-14T18:21:04.777" v="22"/>
        <pc:sldMkLst>
          <pc:docMk/>
          <pc:sldMk cId="3627105725" sldId="2147469765"/>
        </pc:sldMkLst>
      </pc:sldChg>
    </pc:docChg>
  </pc:docChgLst>
  <pc:docChgLst>
    <pc:chgData name="Reed Kiely" userId="768be38e-2fb5-40ce-925d-bd8e9d9e3c31" providerId="ADAL" clId="{0F9D6AF4-F5D5-449D-83FC-7C53713E30C3}"/>
    <pc:docChg chg="undo redo custSel addSld delSld modSld sldOrd">
      <pc:chgData name="Reed Kiely" userId="768be38e-2fb5-40ce-925d-bd8e9d9e3c31" providerId="ADAL" clId="{0F9D6AF4-F5D5-449D-83FC-7C53713E30C3}" dt="2025-08-05T12:58:35.067" v="5981" actId="14100"/>
      <pc:docMkLst>
        <pc:docMk/>
      </pc:docMkLst>
      <pc:sldChg chg="delSp modSp add mod">
        <pc:chgData name="Reed Kiely" userId="768be38e-2fb5-40ce-925d-bd8e9d9e3c31" providerId="ADAL" clId="{0F9D6AF4-F5D5-449D-83FC-7C53713E30C3}" dt="2025-07-31T15:54:00.746" v="5720"/>
        <pc:sldMkLst>
          <pc:docMk/>
          <pc:sldMk cId="3303850612" sldId="284"/>
        </pc:sldMkLst>
      </pc:sldChg>
      <pc:sldChg chg="modSp del mod ord">
        <pc:chgData name="Reed Kiely" userId="768be38e-2fb5-40ce-925d-bd8e9d9e3c31" providerId="ADAL" clId="{0F9D6AF4-F5D5-449D-83FC-7C53713E30C3}" dt="2025-07-31T15:52:15.190" v="5622" actId="47"/>
        <pc:sldMkLst>
          <pc:docMk/>
          <pc:sldMk cId="1334572820" sldId="2146846014"/>
        </pc:sldMkLst>
      </pc:sldChg>
      <pc:sldChg chg="addSp delSp modSp add mod">
        <pc:chgData name="Reed Kiely" userId="768be38e-2fb5-40ce-925d-bd8e9d9e3c31" providerId="ADAL" clId="{0F9D6AF4-F5D5-449D-83FC-7C53713E30C3}" dt="2025-08-04T20:48:31.314" v="5980" actId="14100"/>
        <pc:sldMkLst>
          <pc:docMk/>
          <pc:sldMk cId="1457005887" sldId="2146846125"/>
        </pc:sldMkLst>
        <pc:spChg chg="mod">
          <ac:chgData name="Reed Kiely" userId="768be38e-2fb5-40ce-925d-bd8e9d9e3c31" providerId="ADAL" clId="{0F9D6AF4-F5D5-449D-83FC-7C53713E30C3}" dt="2025-08-04T20:30:15.138" v="5960" actId="255"/>
          <ac:spMkLst>
            <pc:docMk/>
            <pc:sldMk cId="1457005887" sldId="2146846125"/>
            <ac:spMk id="3" creationId="{21496FD2-DA86-382F-D051-F482BD4F7603}"/>
          </ac:spMkLst>
        </pc:spChg>
        <pc:picChg chg="add mod ord modCrop">
          <ac:chgData name="Reed Kiely" userId="768be38e-2fb5-40ce-925d-bd8e9d9e3c31" providerId="ADAL" clId="{0F9D6AF4-F5D5-449D-83FC-7C53713E30C3}" dt="2025-08-04T20:48:31.314" v="5980" actId="14100"/>
          <ac:picMkLst>
            <pc:docMk/>
            <pc:sldMk cId="1457005887" sldId="2146846125"/>
            <ac:picMk id="10" creationId="{706045C1-C501-F499-F2E9-6EF2DE547C0A}"/>
          </ac:picMkLst>
        </pc:picChg>
      </pc:sldChg>
      <pc:sldChg chg="addSp modSp mod">
        <pc:chgData name="Reed Kiely" userId="768be38e-2fb5-40ce-925d-bd8e9d9e3c31" providerId="ADAL" clId="{0F9D6AF4-F5D5-449D-83FC-7C53713E30C3}" dt="2025-07-24T16:04:02.082" v="85" actId="207"/>
        <pc:sldMkLst>
          <pc:docMk/>
          <pc:sldMk cId="2915586820" sldId="2146846442"/>
        </pc:sldMkLst>
      </pc:sldChg>
      <pc:sldChg chg="addSp delSp modSp add del mod ord">
        <pc:chgData name="Reed Kiely" userId="768be38e-2fb5-40ce-925d-bd8e9d9e3c31" providerId="ADAL" clId="{0F9D6AF4-F5D5-449D-83FC-7C53713E30C3}" dt="2025-08-04T20:39:45.188" v="5969" actId="47"/>
        <pc:sldMkLst>
          <pc:docMk/>
          <pc:sldMk cId="3197641557" sldId="2146846531"/>
        </pc:sldMkLst>
      </pc:sldChg>
      <pc:sldChg chg="addSp delSp modSp del mod">
        <pc:chgData name="Reed Kiely" userId="768be38e-2fb5-40ce-925d-bd8e9d9e3c31" providerId="ADAL" clId="{0F9D6AF4-F5D5-449D-83FC-7C53713E30C3}" dt="2025-07-31T15:12:26.483" v="5262" actId="47"/>
        <pc:sldMkLst>
          <pc:docMk/>
          <pc:sldMk cId="960409799" sldId="2147376340"/>
        </pc:sldMkLst>
      </pc:sldChg>
      <pc:sldChg chg="addSp modSp mod">
        <pc:chgData name="Reed Kiely" userId="768be38e-2fb5-40ce-925d-bd8e9d9e3c31" providerId="ADAL" clId="{0F9D6AF4-F5D5-449D-83FC-7C53713E30C3}" dt="2025-07-24T16:13:50.741" v="323"/>
        <pc:sldMkLst>
          <pc:docMk/>
          <pc:sldMk cId="1705663378" sldId="2147376657"/>
        </pc:sldMkLst>
      </pc:sldChg>
      <pc:sldChg chg="addSp delSp modSp mod ord">
        <pc:chgData name="Reed Kiely" userId="768be38e-2fb5-40ce-925d-bd8e9d9e3c31" providerId="ADAL" clId="{0F9D6AF4-F5D5-449D-83FC-7C53713E30C3}" dt="2025-08-04T14:59:00.667" v="5886" actId="20577"/>
        <pc:sldMkLst>
          <pc:docMk/>
          <pc:sldMk cId="846265146" sldId="2147376658"/>
        </pc:sldMkLst>
        <pc:spChg chg="add mod ord">
          <ac:chgData name="Reed Kiely" userId="768be38e-2fb5-40ce-925d-bd8e9d9e3c31" providerId="ADAL" clId="{0F9D6AF4-F5D5-449D-83FC-7C53713E30C3}" dt="2025-07-31T15:13:07.441" v="5273" actId="167"/>
          <ac:spMkLst>
            <pc:docMk/>
            <pc:sldMk cId="846265146" sldId="2147376658"/>
            <ac:spMk id="3" creationId="{AD76DC5C-7426-F047-ECF9-CF9F071C70D7}"/>
          </ac:spMkLst>
        </pc:spChg>
        <pc:spChg chg="ord">
          <ac:chgData name="Reed Kiely" userId="768be38e-2fb5-40ce-925d-bd8e9d9e3c31" providerId="ADAL" clId="{0F9D6AF4-F5D5-449D-83FC-7C53713E30C3}" dt="2025-07-31T15:13:07.441" v="5273" actId="167"/>
          <ac:spMkLst>
            <pc:docMk/>
            <pc:sldMk cId="846265146" sldId="2147376658"/>
            <ac:spMk id="7" creationId="{69C53089-8B47-AF5E-A5E2-E19C0DD8452A}"/>
          </ac:spMkLst>
        </pc:spChg>
        <pc:spChg chg="mod">
          <ac:chgData name="Reed Kiely" userId="768be38e-2fb5-40ce-925d-bd8e9d9e3c31" providerId="ADAL" clId="{0F9D6AF4-F5D5-449D-83FC-7C53713E30C3}" dt="2025-07-31T15:13:42.784" v="5274"/>
          <ac:spMkLst>
            <pc:docMk/>
            <pc:sldMk cId="846265146" sldId="2147376658"/>
            <ac:spMk id="8" creationId="{5D14D7ED-E709-E11E-DB9E-39B2881E659E}"/>
          </ac:spMkLst>
        </pc:spChg>
        <pc:spChg chg="add mod">
          <ac:chgData name="Reed Kiely" userId="768be38e-2fb5-40ce-925d-bd8e9d9e3c31" providerId="ADAL" clId="{0F9D6AF4-F5D5-449D-83FC-7C53713E30C3}" dt="2025-07-31T15:22:18.668" v="5515"/>
          <ac:spMkLst>
            <pc:docMk/>
            <pc:sldMk cId="846265146" sldId="2147376658"/>
            <ac:spMk id="9" creationId="{79E4869F-D057-E989-9D92-0EB03289A10E}"/>
          </ac:spMkLst>
        </pc:spChg>
        <pc:spChg chg="add mod">
          <ac:chgData name="Reed Kiely" userId="768be38e-2fb5-40ce-925d-bd8e9d9e3c31" providerId="ADAL" clId="{0F9D6AF4-F5D5-449D-83FC-7C53713E30C3}" dt="2025-07-31T15:13:04.186" v="5272"/>
          <ac:spMkLst>
            <pc:docMk/>
            <pc:sldMk cId="846265146" sldId="2147376658"/>
            <ac:spMk id="11" creationId="{81677318-9DC4-3433-253B-0ABA672E9213}"/>
          </ac:spMkLst>
        </pc:spChg>
        <pc:spChg chg="mod">
          <ac:chgData name="Reed Kiely" userId="768be38e-2fb5-40ce-925d-bd8e9d9e3c31" providerId="ADAL" clId="{0F9D6AF4-F5D5-449D-83FC-7C53713E30C3}" dt="2025-07-29T21:23:15.144" v="3796" actId="207"/>
          <ac:spMkLst>
            <pc:docMk/>
            <pc:sldMk cId="846265146" sldId="2147376658"/>
            <ac:spMk id="12" creationId="{4FE3CB0C-0EE6-8542-89E4-46400B691C73}"/>
          </ac:spMkLst>
        </pc:spChg>
        <pc:spChg chg="mod">
          <ac:chgData name="Reed Kiely" userId="768be38e-2fb5-40ce-925d-bd8e9d9e3c31" providerId="ADAL" clId="{0F9D6AF4-F5D5-449D-83FC-7C53713E30C3}" dt="2025-07-31T15:22:40.102" v="5518" actId="1036"/>
          <ac:spMkLst>
            <pc:docMk/>
            <pc:sldMk cId="846265146" sldId="2147376658"/>
            <ac:spMk id="14" creationId="{5B98352E-74E8-908C-EDF8-DECF3C8EDFCF}"/>
          </ac:spMkLst>
        </pc:spChg>
        <pc:spChg chg="add mod">
          <ac:chgData name="Reed Kiely" userId="768be38e-2fb5-40ce-925d-bd8e9d9e3c31" providerId="ADAL" clId="{0F9D6AF4-F5D5-449D-83FC-7C53713E30C3}" dt="2025-07-31T15:22:40.102" v="5518" actId="1036"/>
          <ac:spMkLst>
            <pc:docMk/>
            <pc:sldMk cId="846265146" sldId="2147376658"/>
            <ac:spMk id="16" creationId="{A4D22DB2-FB53-5F50-198F-4B2459EC4E78}"/>
          </ac:spMkLst>
        </pc:spChg>
        <pc:spChg chg="mod">
          <ac:chgData name="Reed Kiely" userId="768be38e-2fb5-40ce-925d-bd8e9d9e3c31" providerId="ADAL" clId="{0F9D6AF4-F5D5-449D-83FC-7C53713E30C3}" dt="2025-08-04T14:58:59.228" v="5884" actId="20577"/>
          <ac:spMkLst>
            <pc:docMk/>
            <pc:sldMk cId="846265146" sldId="2147376658"/>
            <ac:spMk id="18" creationId="{D228FD7E-8950-1BE1-EE44-1FCCD9C703D1}"/>
          </ac:spMkLst>
        </pc:spChg>
        <pc:spChg chg="add mod">
          <ac:chgData name="Reed Kiely" userId="768be38e-2fb5-40ce-925d-bd8e9d9e3c31" providerId="ADAL" clId="{0F9D6AF4-F5D5-449D-83FC-7C53713E30C3}" dt="2025-08-04T14:59:00.667" v="5886" actId="20577"/>
          <ac:spMkLst>
            <pc:docMk/>
            <pc:sldMk cId="846265146" sldId="2147376658"/>
            <ac:spMk id="19" creationId="{A074868A-F9F3-20E4-8952-4BAFE83B42FE}"/>
          </ac:spMkLst>
        </pc:spChg>
        <pc:spChg chg="add mod">
          <ac:chgData name="Reed Kiely" userId="768be38e-2fb5-40ce-925d-bd8e9d9e3c31" providerId="ADAL" clId="{0F9D6AF4-F5D5-449D-83FC-7C53713E30C3}" dt="2025-07-31T15:13:04.186" v="5272"/>
          <ac:spMkLst>
            <pc:docMk/>
            <pc:sldMk cId="846265146" sldId="2147376658"/>
            <ac:spMk id="21" creationId="{640FF499-75F5-C780-11A5-64011B81C178}"/>
          </ac:spMkLst>
        </pc:spChg>
        <pc:spChg chg="add mod">
          <ac:chgData name="Reed Kiely" userId="768be38e-2fb5-40ce-925d-bd8e9d9e3c31" providerId="ADAL" clId="{0F9D6AF4-F5D5-449D-83FC-7C53713E30C3}" dt="2025-07-31T15:22:40.102" v="5518" actId="1036"/>
          <ac:spMkLst>
            <pc:docMk/>
            <pc:sldMk cId="846265146" sldId="2147376658"/>
            <ac:spMk id="23" creationId="{8FC25D00-5FDD-4F40-4F9C-E3AEA2D71A8F}"/>
          </ac:spMkLst>
        </pc:spChg>
        <pc:spChg chg="mod">
          <ac:chgData name="Reed Kiely" userId="768be38e-2fb5-40ce-925d-bd8e9d9e3c31" providerId="ADAL" clId="{0F9D6AF4-F5D5-449D-83FC-7C53713E30C3}" dt="2025-07-30T18:56:02.013" v="4146" actId="1035"/>
          <ac:spMkLst>
            <pc:docMk/>
            <pc:sldMk cId="846265146" sldId="2147376658"/>
            <ac:spMk id="32" creationId="{0D094214-2937-9166-BD14-137B155F5FCC}"/>
          </ac:spMkLst>
        </pc:spChg>
        <pc:spChg chg="add mod">
          <ac:chgData name="Reed Kiely" userId="768be38e-2fb5-40ce-925d-bd8e9d9e3c31" providerId="ADAL" clId="{0F9D6AF4-F5D5-449D-83FC-7C53713E30C3}" dt="2025-07-31T15:22:40.102" v="5518" actId="1036"/>
          <ac:spMkLst>
            <pc:docMk/>
            <pc:sldMk cId="846265146" sldId="2147376658"/>
            <ac:spMk id="47" creationId="{407659DC-0751-C53B-476D-F11D050E515D}"/>
          </ac:spMkLst>
        </pc:spChg>
        <pc:spChg chg="mod">
          <ac:chgData name="Reed Kiely" userId="768be38e-2fb5-40ce-925d-bd8e9d9e3c31" providerId="ADAL" clId="{0F9D6AF4-F5D5-449D-83FC-7C53713E30C3}" dt="2025-07-31T15:14:01.516" v="5285" actId="20577"/>
          <ac:spMkLst>
            <pc:docMk/>
            <pc:sldMk cId="846265146" sldId="2147376658"/>
            <ac:spMk id="48" creationId="{669FD637-F6EF-F69A-48AD-361E4E056C28}"/>
          </ac:spMkLst>
        </pc:spChg>
        <pc:spChg chg="add mod">
          <ac:chgData name="Reed Kiely" userId="768be38e-2fb5-40ce-925d-bd8e9d9e3c31" providerId="ADAL" clId="{0F9D6AF4-F5D5-449D-83FC-7C53713E30C3}" dt="2025-07-31T15:14:04.641" v="5286" actId="20577"/>
          <ac:spMkLst>
            <pc:docMk/>
            <pc:sldMk cId="846265146" sldId="2147376658"/>
            <ac:spMk id="49" creationId="{8B372E95-BA21-AE46-83F0-08F56E4E7CAA}"/>
          </ac:spMkLst>
        </pc:spChg>
        <pc:spChg chg="add mod">
          <ac:chgData name="Reed Kiely" userId="768be38e-2fb5-40ce-925d-bd8e9d9e3c31" providerId="ADAL" clId="{0F9D6AF4-F5D5-449D-83FC-7C53713E30C3}" dt="2025-07-31T15:14:06.452" v="5287" actId="20577"/>
          <ac:spMkLst>
            <pc:docMk/>
            <pc:sldMk cId="846265146" sldId="2147376658"/>
            <ac:spMk id="50" creationId="{0436F37B-ABD3-C53D-ED7D-EB96E22988EB}"/>
          </ac:spMkLst>
        </pc:spChg>
        <pc:cxnChg chg="mod">
          <ac:chgData name="Reed Kiely" userId="768be38e-2fb5-40ce-925d-bd8e9d9e3c31" providerId="ADAL" clId="{0F9D6AF4-F5D5-449D-83FC-7C53713E30C3}" dt="2025-07-31T15:22:40.102" v="5518" actId="1036"/>
          <ac:cxnSpMkLst>
            <pc:docMk/>
            <pc:sldMk cId="846265146" sldId="2147376658"/>
            <ac:cxnSpMk id="35" creationId="{BD183C43-F05E-44A7-6CD6-67FBE3E09FE5}"/>
          </ac:cxnSpMkLst>
        </pc:cxnChg>
      </pc:sldChg>
      <pc:sldChg chg="addSp delSp modSp add del mod">
        <pc:chgData name="Reed Kiely" userId="768be38e-2fb5-40ce-925d-bd8e9d9e3c31" providerId="ADAL" clId="{0F9D6AF4-F5D5-449D-83FC-7C53713E30C3}" dt="2025-07-31T15:21:28.749" v="5509" actId="47"/>
        <pc:sldMkLst>
          <pc:docMk/>
          <pc:sldMk cId="453451338" sldId="2147376659"/>
        </pc:sldMkLst>
      </pc:sldChg>
      <pc:sldChg chg="addSp delSp modSp del mod">
        <pc:chgData name="Reed Kiely" userId="768be38e-2fb5-40ce-925d-bd8e9d9e3c31" providerId="ADAL" clId="{0F9D6AF4-F5D5-449D-83FC-7C53713E30C3}" dt="2025-07-29T19:08:56.680" v="2203" actId="2696"/>
        <pc:sldMkLst>
          <pc:docMk/>
          <pc:sldMk cId="1472064303" sldId="2147376659"/>
        </pc:sldMkLst>
      </pc:sldChg>
      <pc:sldChg chg="addSp delSp modSp del mod">
        <pc:chgData name="Reed Kiely" userId="768be38e-2fb5-40ce-925d-bd8e9d9e3c31" providerId="ADAL" clId="{0F9D6AF4-F5D5-449D-83FC-7C53713E30C3}" dt="2025-07-29T21:07:35.736" v="3545" actId="47"/>
        <pc:sldMkLst>
          <pc:docMk/>
          <pc:sldMk cId="4011551495" sldId="2147376661"/>
        </pc:sldMkLst>
      </pc:sldChg>
      <pc:sldChg chg="addSp delSp modSp mod">
        <pc:chgData name="Reed Kiely" userId="768be38e-2fb5-40ce-925d-bd8e9d9e3c31" providerId="ADAL" clId="{0F9D6AF4-F5D5-449D-83FC-7C53713E30C3}" dt="2025-07-31T15:24:14.590" v="5543" actId="478"/>
        <pc:sldMkLst>
          <pc:docMk/>
          <pc:sldMk cId="267716273" sldId="2147376667"/>
        </pc:sldMkLst>
      </pc:sldChg>
      <pc:sldChg chg="addSp delSp modSp del mod">
        <pc:chgData name="Reed Kiely" userId="768be38e-2fb5-40ce-925d-bd8e9d9e3c31" providerId="ADAL" clId="{0F9D6AF4-F5D5-449D-83FC-7C53713E30C3}" dt="2025-07-31T15:45:15.998" v="5583" actId="47"/>
        <pc:sldMkLst>
          <pc:docMk/>
          <pc:sldMk cId="3837648652" sldId="2147376671"/>
        </pc:sldMkLst>
      </pc:sldChg>
      <pc:sldChg chg="addSp delSp modSp add mod">
        <pc:chgData name="Reed Kiely" userId="768be38e-2fb5-40ce-925d-bd8e9d9e3c31" providerId="ADAL" clId="{0F9D6AF4-F5D5-449D-83FC-7C53713E30C3}" dt="2025-07-31T16:01:31.991" v="5872" actId="207"/>
        <pc:sldMkLst>
          <pc:docMk/>
          <pc:sldMk cId="1116780393" sldId="2147376757"/>
        </pc:sldMkLst>
        <pc:spChg chg="mod">
          <ac:chgData name="Reed Kiely" userId="768be38e-2fb5-40ce-925d-bd8e9d9e3c31" providerId="ADAL" clId="{0F9D6AF4-F5D5-449D-83FC-7C53713E30C3}" dt="2025-07-31T16:01:08.444" v="5870" actId="1036"/>
          <ac:spMkLst>
            <pc:docMk/>
            <pc:sldMk cId="1116780393" sldId="2147376757"/>
            <ac:spMk id="2" creationId="{16C15388-0862-3DF9-EC57-8702EACC5E1F}"/>
          </ac:spMkLst>
        </pc:spChg>
        <pc:spChg chg="mod ord">
          <ac:chgData name="Reed Kiely" userId="768be38e-2fb5-40ce-925d-bd8e9d9e3c31" providerId="ADAL" clId="{0F9D6AF4-F5D5-449D-83FC-7C53713E30C3}" dt="2025-07-31T16:01:08.444" v="5870" actId="1036"/>
          <ac:spMkLst>
            <pc:docMk/>
            <pc:sldMk cId="1116780393" sldId="2147376757"/>
            <ac:spMk id="3" creationId="{57AB9DBE-E3AB-DE37-35C4-972B8F03A8B2}"/>
          </ac:spMkLst>
        </pc:spChg>
        <pc:spChg chg="mod">
          <ac:chgData name="Reed Kiely" userId="768be38e-2fb5-40ce-925d-bd8e9d9e3c31" providerId="ADAL" clId="{0F9D6AF4-F5D5-449D-83FC-7C53713E30C3}" dt="2025-07-31T16:01:31.991" v="5872" actId="207"/>
          <ac:spMkLst>
            <pc:docMk/>
            <pc:sldMk cId="1116780393" sldId="2147376757"/>
            <ac:spMk id="14" creationId="{0DB0D5B1-C6F4-DCF6-18F1-66AC45937344}"/>
          </ac:spMkLst>
        </pc:spChg>
        <pc:picChg chg="add mod modCrop">
          <ac:chgData name="Reed Kiely" userId="768be38e-2fb5-40ce-925d-bd8e9d9e3c31" providerId="ADAL" clId="{0F9D6AF4-F5D5-449D-83FC-7C53713E30C3}" dt="2025-07-31T16:01:08.444" v="5870" actId="1036"/>
          <ac:picMkLst>
            <pc:docMk/>
            <pc:sldMk cId="1116780393" sldId="2147376757"/>
            <ac:picMk id="13" creationId="{36D406A7-350C-EABE-C899-696EC7FE2290}"/>
          </ac:picMkLst>
        </pc:picChg>
      </pc:sldChg>
      <pc:sldChg chg="addSp delSp modSp mod">
        <pc:chgData name="Reed Kiely" userId="768be38e-2fb5-40ce-925d-bd8e9d9e3c31" providerId="ADAL" clId="{0F9D6AF4-F5D5-449D-83FC-7C53713E30C3}" dt="2025-07-31T16:09:46.747" v="5873" actId="1076"/>
        <pc:sldMkLst>
          <pc:docMk/>
          <pc:sldMk cId="573930394" sldId="2147376759"/>
        </pc:sldMkLst>
      </pc:sldChg>
      <pc:sldChg chg="addSp modSp mod">
        <pc:chgData name="Reed Kiely" userId="768be38e-2fb5-40ce-925d-bd8e9d9e3c31" providerId="ADAL" clId="{0F9D6AF4-F5D5-449D-83FC-7C53713E30C3}" dt="2025-07-24T18:58:32.949" v="1238" actId="20577"/>
        <pc:sldMkLst>
          <pc:docMk/>
          <pc:sldMk cId="1231184122" sldId="2147469697"/>
        </pc:sldMkLst>
      </pc:sldChg>
      <pc:sldChg chg="addSp delSp modSp mod">
        <pc:chgData name="Reed Kiely" userId="768be38e-2fb5-40ce-925d-bd8e9d9e3c31" providerId="ADAL" clId="{0F9D6AF4-F5D5-449D-83FC-7C53713E30C3}" dt="2025-07-31T15:51:35.645" v="5619" actId="20577"/>
        <pc:sldMkLst>
          <pc:docMk/>
          <pc:sldMk cId="29136723" sldId="2147469707"/>
        </pc:sldMkLst>
        <pc:spChg chg="mod">
          <ac:chgData name="Reed Kiely" userId="768be38e-2fb5-40ce-925d-bd8e9d9e3c31" providerId="ADAL" clId="{0F9D6AF4-F5D5-449D-83FC-7C53713E30C3}" dt="2025-07-30T19:44:48.601" v="4333" actId="1035"/>
          <ac:spMkLst>
            <pc:docMk/>
            <pc:sldMk cId="29136723" sldId="2147469707"/>
            <ac:spMk id="5" creationId="{005CCFB1-FB0D-6AFD-342F-6819759816EA}"/>
          </ac:spMkLst>
        </pc:spChg>
        <pc:spChg chg="mod">
          <ac:chgData name="Reed Kiely" userId="768be38e-2fb5-40ce-925d-bd8e9d9e3c31" providerId="ADAL" clId="{0F9D6AF4-F5D5-449D-83FC-7C53713E30C3}" dt="2025-07-30T18:53:08.055" v="4015" actId="1037"/>
          <ac:spMkLst>
            <pc:docMk/>
            <pc:sldMk cId="29136723" sldId="2147469707"/>
            <ac:spMk id="8" creationId="{14922653-3E2B-CDE9-1195-3AA46E8E4008}"/>
          </ac:spMkLst>
        </pc:spChg>
        <pc:spChg chg="mod">
          <ac:chgData name="Reed Kiely" userId="768be38e-2fb5-40ce-925d-bd8e9d9e3c31" providerId="ADAL" clId="{0F9D6AF4-F5D5-449D-83FC-7C53713E30C3}" dt="2025-07-30T19:44:48.601" v="4333" actId="1035"/>
          <ac:spMkLst>
            <pc:docMk/>
            <pc:sldMk cId="29136723" sldId="2147469707"/>
            <ac:spMk id="10" creationId="{8AA9EB38-36AD-77D4-C8EF-B5B3CFFF92CC}"/>
          </ac:spMkLst>
        </pc:spChg>
        <pc:spChg chg="mod">
          <ac:chgData name="Reed Kiely" userId="768be38e-2fb5-40ce-925d-bd8e9d9e3c31" providerId="ADAL" clId="{0F9D6AF4-F5D5-449D-83FC-7C53713E30C3}" dt="2025-07-30T19:44:48.601" v="4333" actId="1035"/>
          <ac:spMkLst>
            <pc:docMk/>
            <pc:sldMk cId="29136723" sldId="2147469707"/>
            <ac:spMk id="11" creationId="{4E3D3646-026A-798C-4C9F-8CC964018CFB}"/>
          </ac:spMkLst>
        </pc:spChg>
        <pc:spChg chg="mod">
          <ac:chgData name="Reed Kiely" userId="768be38e-2fb5-40ce-925d-bd8e9d9e3c31" providerId="ADAL" clId="{0F9D6AF4-F5D5-449D-83FC-7C53713E30C3}" dt="2025-07-31T15:49:58.509" v="5589" actId="20577"/>
          <ac:spMkLst>
            <pc:docMk/>
            <pc:sldMk cId="29136723" sldId="2147469707"/>
            <ac:spMk id="12" creationId="{4BAF9DC9-3BCF-B331-D776-F2B7FE5D6026}"/>
          </ac:spMkLst>
        </pc:spChg>
        <pc:spChg chg="mod">
          <ac:chgData name="Reed Kiely" userId="768be38e-2fb5-40ce-925d-bd8e9d9e3c31" providerId="ADAL" clId="{0F9D6AF4-F5D5-449D-83FC-7C53713E30C3}" dt="2025-07-30T19:44:47.631" v="4331" actId="1036"/>
          <ac:spMkLst>
            <pc:docMk/>
            <pc:sldMk cId="29136723" sldId="2147469707"/>
            <ac:spMk id="13" creationId="{C5B723E1-7E2F-EA6A-2E5C-CDB8A298BD98}"/>
          </ac:spMkLst>
        </pc:spChg>
        <pc:spChg chg="mod">
          <ac:chgData name="Reed Kiely" userId="768be38e-2fb5-40ce-925d-bd8e9d9e3c31" providerId="ADAL" clId="{0F9D6AF4-F5D5-449D-83FC-7C53713E30C3}" dt="2025-07-30T18:53:33.360" v="4062" actId="554"/>
          <ac:spMkLst>
            <pc:docMk/>
            <pc:sldMk cId="29136723" sldId="2147469707"/>
            <ac:spMk id="14" creationId="{7A29F758-830E-B53A-3867-61EBF8DC40BE}"/>
          </ac:spMkLst>
        </pc:spChg>
        <pc:spChg chg="mod">
          <ac:chgData name="Reed Kiely" userId="768be38e-2fb5-40ce-925d-bd8e9d9e3c31" providerId="ADAL" clId="{0F9D6AF4-F5D5-449D-83FC-7C53713E30C3}" dt="2025-07-30T19:44:47.944" v="4332" actId="1035"/>
          <ac:spMkLst>
            <pc:docMk/>
            <pc:sldMk cId="29136723" sldId="2147469707"/>
            <ac:spMk id="15" creationId="{F3DAB852-6A9C-5C2A-DFAB-08783DE20674}"/>
          </ac:spMkLst>
        </pc:spChg>
        <pc:spChg chg="mod">
          <ac:chgData name="Reed Kiely" userId="768be38e-2fb5-40ce-925d-bd8e9d9e3c31" providerId="ADAL" clId="{0F9D6AF4-F5D5-449D-83FC-7C53713E30C3}" dt="2025-07-30T19:45:28.097" v="4344" actId="207"/>
          <ac:spMkLst>
            <pc:docMk/>
            <pc:sldMk cId="29136723" sldId="2147469707"/>
            <ac:spMk id="16" creationId="{648CAE86-5029-626C-12E1-631EA8D97CF7}"/>
          </ac:spMkLst>
        </pc:spChg>
        <pc:spChg chg="mod">
          <ac:chgData name="Reed Kiely" userId="768be38e-2fb5-40ce-925d-bd8e9d9e3c31" providerId="ADAL" clId="{0F9D6AF4-F5D5-449D-83FC-7C53713E30C3}" dt="2025-07-30T18:53:08.055" v="4015" actId="1037"/>
          <ac:spMkLst>
            <pc:docMk/>
            <pc:sldMk cId="29136723" sldId="2147469707"/>
            <ac:spMk id="17" creationId="{68C61690-2198-6F2A-B82D-AAA1C4CC84C5}"/>
          </ac:spMkLst>
        </pc:spChg>
        <pc:spChg chg="mod">
          <ac:chgData name="Reed Kiely" userId="768be38e-2fb5-40ce-925d-bd8e9d9e3c31" providerId="ADAL" clId="{0F9D6AF4-F5D5-449D-83FC-7C53713E30C3}" dt="2025-07-31T15:49:54.922" v="5587" actId="20577"/>
          <ac:spMkLst>
            <pc:docMk/>
            <pc:sldMk cId="29136723" sldId="2147469707"/>
            <ac:spMk id="18" creationId="{1720C33F-7B17-97D8-25F2-D6BFF8B464F5}"/>
          </ac:spMkLst>
        </pc:spChg>
        <pc:spChg chg="mod">
          <ac:chgData name="Reed Kiely" userId="768be38e-2fb5-40ce-925d-bd8e9d9e3c31" providerId="ADAL" clId="{0F9D6AF4-F5D5-449D-83FC-7C53713E30C3}" dt="2025-07-31T15:50:12.668" v="5593" actId="20577"/>
          <ac:spMkLst>
            <pc:docMk/>
            <pc:sldMk cId="29136723" sldId="2147469707"/>
            <ac:spMk id="19" creationId="{6E55238A-9053-8687-FBEF-90A841EA6DA0}"/>
          </ac:spMkLst>
        </pc:spChg>
        <pc:spChg chg="mod">
          <ac:chgData name="Reed Kiely" userId="768be38e-2fb5-40ce-925d-bd8e9d9e3c31" providerId="ADAL" clId="{0F9D6AF4-F5D5-449D-83FC-7C53713E30C3}" dt="2025-07-30T18:53:08.055" v="4015" actId="1037"/>
          <ac:spMkLst>
            <pc:docMk/>
            <pc:sldMk cId="29136723" sldId="2147469707"/>
            <ac:spMk id="21" creationId="{4DF7F8BD-A662-FBB4-1B49-5EB557B12D7A}"/>
          </ac:spMkLst>
        </pc:spChg>
        <pc:spChg chg="add mod">
          <ac:chgData name="Reed Kiely" userId="768be38e-2fb5-40ce-925d-bd8e9d9e3c31" providerId="ADAL" clId="{0F9D6AF4-F5D5-449D-83FC-7C53713E30C3}" dt="2025-07-30T18:57:52.905" v="4219" actId="207"/>
          <ac:spMkLst>
            <pc:docMk/>
            <pc:sldMk cId="29136723" sldId="2147469707"/>
            <ac:spMk id="38" creationId="{4EA02DB8-FB61-8810-CE69-F3F5A561894D}"/>
          </ac:spMkLst>
        </pc:spChg>
        <pc:spChg chg="mod">
          <ac:chgData name="Reed Kiely" userId="768be38e-2fb5-40ce-925d-bd8e9d9e3c31" providerId="ADAL" clId="{0F9D6AF4-F5D5-449D-83FC-7C53713E30C3}" dt="2025-07-30T18:53:08.055" v="4015" actId="1037"/>
          <ac:spMkLst>
            <pc:docMk/>
            <pc:sldMk cId="29136723" sldId="2147469707"/>
            <ac:spMk id="43" creationId="{B6ADC5B4-C509-8647-AB74-17BFB91E35BE}"/>
          </ac:spMkLst>
        </pc:spChg>
        <pc:spChg chg="add mod">
          <ac:chgData name="Reed Kiely" userId="768be38e-2fb5-40ce-925d-bd8e9d9e3c31" providerId="ADAL" clId="{0F9D6AF4-F5D5-449D-83FC-7C53713E30C3}" dt="2025-07-31T15:50:17.180" v="5595" actId="20577"/>
          <ac:spMkLst>
            <pc:docMk/>
            <pc:sldMk cId="29136723" sldId="2147469707"/>
            <ac:spMk id="44" creationId="{B7459F86-BFAC-A9E9-FAA4-ABCD22EB0A48}"/>
          </ac:spMkLst>
        </pc:spChg>
        <pc:spChg chg="add mod">
          <ac:chgData name="Reed Kiely" userId="768be38e-2fb5-40ce-925d-bd8e9d9e3c31" providerId="ADAL" clId="{0F9D6AF4-F5D5-449D-83FC-7C53713E30C3}" dt="2025-07-31T15:50:19.804" v="5599" actId="20577"/>
          <ac:spMkLst>
            <pc:docMk/>
            <pc:sldMk cId="29136723" sldId="2147469707"/>
            <ac:spMk id="45" creationId="{05AE1860-6F90-FEA4-1171-A864949DAF80}"/>
          </ac:spMkLst>
        </pc:spChg>
        <pc:spChg chg="add mod">
          <ac:chgData name="Reed Kiely" userId="768be38e-2fb5-40ce-925d-bd8e9d9e3c31" providerId="ADAL" clId="{0F9D6AF4-F5D5-449D-83FC-7C53713E30C3}" dt="2025-07-31T15:50:23.581" v="5601" actId="20577"/>
          <ac:spMkLst>
            <pc:docMk/>
            <pc:sldMk cId="29136723" sldId="2147469707"/>
            <ac:spMk id="46" creationId="{72DA9CA7-D7E6-CB4C-7EC2-8B7A1372A3D4}"/>
          </ac:spMkLst>
        </pc:spChg>
        <pc:spChg chg="add mod">
          <ac:chgData name="Reed Kiely" userId="768be38e-2fb5-40ce-925d-bd8e9d9e3c31" providerId="ADAL" clId="{0F9D6AF4-F5D5-449D-83FC-7C53713E30C3}" dt="2025-07-31T15:50:25.725" v="5603" actId="20577"/>
          <ac:spMkLst>
            <pc:docMk/>
            <pc:sldMk cId="29136723" sldId="2147469707"/>
            <ac:spMk id="47" creationId="{DADD72C1-9267-C15B-DF8B-539CB1645094}"/>
          </ac:spMkLst>
        </pc:spChg>
        <pc:spChg chg="add mod">
          <ac:chgData name="Reed Kiely" userId="768be38e-2fb5-40ce-925d-bd8e9d9e3c31" providerId="ADAL" clId="{0F9D6AF4-F5D5-449D-83FC-7C53713E30C3}" dt="2025-07-30T18:57:56.023" v="4220" actId="207"/>
          <ac:spMkLst>
            <pc:docMk/>
            <pc:sldMk cId="29136723" sldId="2147469707"/>
            <ac:spMk id="49" creationId="{276FCDE4-EFD9-9242-55A7-898B1B5C9AE9}"/>
          </ac:spMkLst>
        </pc:spChg>
        <pc:spChg chg="add mod">
          <ac:chgData name="Reed Kiely" userId="768be38e-2fb5-40ce-925d-bd8e9d9e3c31" providerId="ADAL" clId="{0F9D6AF4-F5D5-449D-83FC-7C53713E30C3}" dt="2025-07-31T15:50:29.804" v="5605" actId="20577"/>
          <ac:spMkLst>
            <pc:docMk/>
            <pc:sldMk cId="29136723" sldId="2147469707"/>
            <ac:spMk id="50" creationId="{4AE6D9E9-4DF4-9D89-E821-EBDF495DEF37}"/>
          </ac:spMkLst>
        </pc:spChg>
        <pc:spChg chg="add mod">
          <ac:chgData name="Reed Kiely" userId="768be38e-2fb5-40ce-925d-bd8e9d9e3c31" providerId="ADAL" clId="{0F9D6AF4-F5D5-449D-83FC-7C53713E30C3}" dt="2025-07-31T15:50:32.077" v="5608" actId="20577"/>
          <ac:spMkLst>
            <pc:docMk/>
            <pc:sldMk cId="29136723" sldId="2147469707"/>
            <ac:spMk id="51" creationId="{6BBF8051-5C8A-4C1D-822E-EB0E23AA6B9E}"/>
          </ac:spMkLst>
        </pc:spChg>
        <pc:spChg chg="add mod">
          <ac:chgData name="Reed Kiely" userId="768be38e-2fb5-40ce-925d-bd8e9d9e3c31" providerId="ADAL" clId="{0F9D6AF4-F5D5-449D-83FC-7C53713E30C3}" dt="2025-07-31T15:50:45.453" v="5610" actId="20577"/>
          <ac:spMkLst>
            <pc:docMk/>
            <pc:sldMk cId="29136723" sldId="2147469707"/>
            <ac:spMk id="52" creationId="{DD24D666-73EE-31D2-9FB2-0B7BDD0D9DB3}"/>
          </ac:spMkLst>
        </pc:spChg>
        <pc:spChg chg="add mod">
          <ac:chgData name="Reed Kiely" userId="768be38e-2fb5-40ce-925d-bd8e9d9e3c31" providerId="ADAL" clId="{0F9D6AF4-F5D5-449D-83FC-7C53713E30C3}" dt="2025-07-30T18:57:59.226" v="4221" actId="207"/>
          <ac:spMkLst>
            <pc:docMk/>
            <pc:sldMk cId="29136723" sldId="2147469707"/>
            <ac:spMk id="55" creationId="{487E6B0C-9791-9EE1-8006-337495C85BB5}"/>
          </ac:spMkLst>
        </pc:spChg>
        <pc:spChg chg="add mod">
          <ac:chgData name="Reed Kiely" userId="768be38e-2fb5-40ce-925d-bd8e9d9e3c31" providerId="ADAL" clId="{0F9D6AF4-F5D5-449D-83FC-7C53713E30C3}" dt="2025-07-31T15:51:02.013" v="5615" actId="20577"/>
          <ac:spMkLst>
            <pc:docMk/>
            <pc:sldMk cId="29136723" sldId="2147469707"/>
            <ac:spMk id="56" creationId="{95A4D154-C955-548A-F25C-4512D9B17EA8}"/>
          </ac:spMkLst>
        </pc:spChg>
        <pc:spChg chg="add mod">
          <ac:chgData name="Reed Kiely" userId="768be38e-2fb5-40ce-925d-bd8e9d9e3c31" providerId="ADAL" clId="{0F9D6AF4-F5D5-449D-83FC-7C53713E30C3}" dt="2025-07-31T15:51:35.645" v="5619" actId="20577"/>
          <ac:spMkLst>
            <pc:docMk/>
            <pc:sldMk cId="29136723" sldId="2147469707"/>
            <ac:spMk id="57" creationId="{2C4A6AE6-B87A-DC3C-8F14-C585A4852B36}"/>
          </ac:spMkLst>
        </pc:spChg>
        <pc:spChg chg="add mod">
          <ac:chgData name="Reed Kiely" userId="768be38e-2fb5-40ce-925d-bd8e9d9e3c31" providerId="ADAL" clId="{0F9D6AF4-F5D5-449D-83FC-7C53713E30C3}" dt="2025-07-30T19:03:31.061" v="4273" actId="20577"/>
          <ac:spMkLst>
            <pc:docMk/>
            <pc:sldMk cId="29136723" sldId="2147469707"/>
            <ac:spMk id="58" creationId="{9C5821E3-BBF9-22A0-BA53-6EA89F9FEBC8}"/>
          </ac:spMkLst>
        </pc:spChg>
        <pc:spChg chg="add mod">
          <ac:chgData name="Reed Kiely" userId="768be38e-2fb5-40ce-925d-bd8e9d9e3c31" providerId="ADAL" clId="{0F9D6AF4-F5D5-449D-83FC-7C53713E30C3}" dt="2025-07-30T18:59:21.590" v="4253" actId="20577"/>
          <ac:spMkLst>
            <pc:docMk/>
            <pc:sldMk cId="29136723" sldId="2147469707"/>
            <ac:spMk id="59" creationId="{F52307E3-C398-4F8C-76FC-2AAA9BB88AD0}"/>
          </ac:spMkLst>
        </pc:spChg>
        <pc:spChg chg="add mod">
          <ac:chgData name="Reed Kiely" userId="768be38e-2fb5-40ce-925d-bd8e9d9e3c31" providerId="ADAL" clId="{0F9D6AF4-F5D5-449D-83FC-7C53713E30C3}" dt="2025-07-31T15:50:48.308" v="5612" actId="20577"/>
          <ac:spMkLst>
            <pc:docMk/>
            <pc:sldMk cId="29136723" sldId="2147469707"/>
            <ac:spMk id="60" creationId="{70998260-9961-911E-8634-76B503F98F01}"/>
          </ac:spMkLst>
        </pc:spChg>
        <pc:picChg chg="mod">
          <ac:chgData name="Reed Kiely" userId="768be38e-2fb5-40ce-925d-bd8e9d9e3c31" providerId="ADAL" clId="{0F9D6AF4-F5D5-449D-83FC-7C53713E30C3}" dt="2025-07-30T18:53:08.055" v="4015" actId="1037"/>
          <ac:picMkLst>
            <pc:docMk/>
            <pc:sldMk cId="29136723" sldId="2147469707"/>
            <ac:picMk id="7" creationId="{ECF1E349-0782-CE70-79CD-4D0B0F3D1A47}"/>
          </ac:picMkLst>
        </pc:picChg>
        <pc:picChg chg="mod">
          <ac:chgData name="Reed Kiely" userId="768be38e-2fb5-40ce-925d-bd8e9d9e3c31" providerId="ADAL" clId="{0F9D6AF4-F5D5-449D-83FC-7C53713E30C3}" dt="2025-07-30T18:53:08.055" v="4015" actId="1037"/>
          <ac:picMkLst>
            <pc:docMk/>
            <pc:sldMk cId="29136723" sldId="2147469707"/>
            <ac:picMk id="9" creationId="{F8FF6EA2-B185-F0F4-4A2B-ABA7E2410713}"/>
          </ac:picMkLst>
        </pc:picChg>
        <pc:picChg chg="mod">
          <ac:chgData name="Reed Kiely" userId="768be38e-2fb5-40ce-925d-bd8e9d9e3c31" providerId="ADAL" clId="{0F9D6AF4-F5D5-449D-83FC-7C53713E30C3}" dt="2025-07-30T18:53:08.055" v="4015" actId="1037"/>
          <ac:picMkLst>
            <pc:docMk/>
            <pc:sldMk cId="29136723" sldId="2147469707"/>
            <ac:picMk id="22" creationId="{D5D30C9D-97AE-045A-F606-DA6A93E5078A}"/>
          </ac:picMkLst>
        </pc:picChg>
        <pc:picChg chg="mod">
          <ac:chgData name="Reed Kiely" userId="768be38e-2fb5-40ce-925d-bd8e9d9e3c31" providerId="ADAL" clId="{0F9D6AF4-F5D5-449D-83FC-7C53713E30C3}" dt="2025-07-30T18:53:08.055" v="4015" actId="1037"/>
          <ac:picMkLst>
            <pc:docMk/>
            <pc:sldMk cId="29136723" sldId="2147469707"/>
            <ac:picMk id="28" creationId="{9661BC49-1615-1D7F-9FAF-55ABE2F691BB}"/>
          </ac:picMkLst>
        </pc:picChg>
        <pc:cxnChg chg="mod">
          <ac:chgData name="Reed Kiely" userId="768be38e-2fb5-40ce-925d-bd8e9d9e3c31" providerId="ADAL" clId="{0F9D6AF4-F5D5-449D-83FC-7C53713E30C3}" dt="2025-07-30T19:45:16.406" v="4343" actId="1036"/>
          <ac:cxnSpMkLst>
            <pc:docMk/>
            <pc:sldMk cId="29136723" sldId="2147469707"/>
            <ac:cxnSpMk id="26" creationId="{02F985B5-EB79-B650-4F3F-827AE697CCA4}"/>
          </ac:cxnSpMkLst>
        </pc:cxnChg>
        <pc:cxnChg chg="add mod">
          <ac:chgData name="Reed Kiely" userId="768be38e-2fb5-40ce-925d-bd8e9d9e3c31" providerId="ADAL" clId="{0F9D6AF4-F5D5-449D-83FC-7C53713E30C3}" dt="2025-07-30T19:45:16.406" v="4343" actId="1036"/>
          <ac:cxnSpMkLst>
            <pc:docMk/>
            <pc:sldMk cId="29136723" sldId="2147469707"/>
            <ac:cxnSpMk id="37" creationId="{2310FFB5-44C2-4486-AAB6-B5A20FD13B86}"/>
          </ac:cxnSpMkLst>
        </pc:cxnChg>
        <pc:cxnChg chg="mod">
          <ac:chgData name="Reed Kiely" userId="768be38e-2fb5-40ce-925d-bd8e9d9e3c31" providerId="ADAL" clId="{0F9D6AF4-F5D5-449D-83FC-7C53713E30C3}" dt="2025-07-30T19:45:16.406" v="4343" actId="1036"/>
          <ac:cxnSpMkLst>
            <pc:docMk/>
            <pc:sldMk cId="29136723" sldId="2147469707"/>
            <ac:cxnSpMk id="48" creationId="{111FDAA3-4A65-E4E8-1CCA-D0E1FB703C9F}"/>
          </ac:cxnSpMkLst>
        </pc:cxnChg>
      </pc:sldChg>
      <pc:sldChg chg="addSp delSp modSp mod">
        <pc:chgData name="Reed Kiely" userId="768be38e-2fb5-40ce-925d-bd8e9d9e3c31" providerId="ADAL" clId="{0F9D6AF4-F5D5-449D-83FC-7C53713E30C3}" dt="2025-08-04T15:13:15.040" v="5929" actId="1076"/>
        <pc:sldMkLst>
          <pc:docMk/>
          <pc:sldMk cId="486684611" sldId="2147469709"/>
        </pc:sldMkLst>
        <pc:picChg chg="add del">
          <ac:chgData name="Reed Kiely" userId="768be38e-2fb5-40ce-925d-bd8e9d9e3c31" providerId="ADAL" clId="{0F9D6AF4-F5D5-449D-83FC-7C53713E30C3}" dt="2025-08-04T15:05:58.020" v="5896" actId="478"/>
          <ac:picMkLst>
            <pc:docMk/>
            <pc:sldMk cId="486684611" sldId="2147469709"/>
            <ac:picMk id="10" creationId="{135C2CF6-9DEC-7074-BEEA-7446EF838CA6}"/>
          </ac:picMkLst>
        </pc:picChg>
        <pc:picChg chg="add mod">
          <ac:chgData name="Reed Kiely" userId="768be38e-2fb5-40ce-925d-bd8e9d9e3c31" providerId="ADAL" clId="{0F9D6AF4-F5D5-449D-83FC-7C53713E30C3}" dt="2025-08-04T15:13:15.040" v="5929" actId="1076"/>
          <ac:picMkLst>
            <pc:docMk/>
            <pc:sldMk cId="486684611" sldId="2147469709"/>
            <ac:picMk id="21" creationId="{899A3E94-6D1E-B8FD-951F-DDDCC95991DF}"/>
          </ac:picMkLst>
        </pc:picChg>
      </pc:sldChg>
      <pc:sldChg chg="addSp delSp modSp add mod">
        <pc:chgData name="Reed Kiely" userId="768be38e-2fb5-40ce-925d-bd8e9d9e3c31" providerId="ADAL" clId="{0F9D6AF4-F5D5-449D-83FC-7C53713E30C3}" dt="2025-07-29T21:23:41.075" v="3825" actId="20577"/>
        <pc:sldMkLst>
          <pc:docMk/>
          <pc:sldMk cId="2675368136" sldId="2147469766"/>
        </pc:sldMkLst>
      </pc:sldChg>
      <pc:sldChg chg="delSp modSp add mod">
        <pc:chgData name="Reed Kiely" userId="768be38e-2fb5-40ce-925d-bd8e9d9e3c31" providerId="ADAL" clId="{0F9D6AF4-F5D5-449D-83FC-7C53713E30C3}" dt="2025-07-30T18:55:30.658" v="4124" actId="20577"/>
        <pc:sldMkLst>
          <pc:docMk/>
          <pc:sldMk cId="1531419485" sldId="2147469767"/>
        </pc:sldMkLst>
      </pc:sldChg>
      <pc:sldChg chg="modSp mod">
        <pc:chgData name="Reed Kiely" userId="768be38e-2fb5-40ce-925d-bd8e9d9e3c31" providerId="ADAL" clId="{0F9D6AF4-F5D5-449D-83FC-7C53713E30C3}" dt="2025-08-05T12:58:35.067" v="5981" actId="14100"/>
        <pc:sldMkLst>
          <pc:docMk/>
          <pc:sldMk cId="182771043" sldId="2147469768"/>
        </pc:sldMkLst>
        <pc:spChg chg="mod">
          <ac:chgData name="Reed Kiely" userId="768be38e-2fb5-40ce-925d-bd8e9d9e3c31" providerId="ADAL" clId="{0F9D6AF4-F5D5-449D-83FC-7C53713E30C3}" dt="2025-08-05T12:58:35.067" v="5981" actId="14100"/>
          <ac:spMkLst>
            <pc:docMk/>
            <pc:sldMk cId="182771043" sldId="2147469768"/>
            <ac:spMk id="12" creationId="{615F7DBE-FCC7-4A9F-2DA4-D795E45864C2}"/>
          </ac:spMkLst>
        </pc:spChg>
      </pc:sldChg>
      <pc:sldChg chg="addSp delSp modSp add mod">
        <pc:chgData name="Reed Kiely" userId="768be38e-2fb5-40ce-925d-bd8e9d9e3c31" providerId="ADAL" clId="{0F9D6AF4-F5D5-449D-83FC-7C53713E30C3}" dt="2025-07-30T18:55:25.727" v="4117" actId="20577"/>
        <pc:sldMkLst>
          <pc:docMk/>
          <pc:sldMk cId="1777246497" sldId="2147469768"/>
        </pc:sldMkLst>
      </pc:sldChg>
      <pc:sldChg chg="addSp delSp modSp add mod">
        <pc:chgData name="Reed Kiely" userId="768be38e-2fb5-40ce-925d-bd8e9d9e3c31" providerId="ADAL" clId="{0F9D6AF4-F5D5-449D-83FC-7C53713E30C3}" dt="2025-07-24T18:07:28.660" v="1109" actId="207"/>
        <pc:sldMkLst>
          <pc:docMk/>
          <pc:sldMk cId="3685406299" sldId="2147469769"/>
        </pc:sldMkLst>
      </pc:sldChg>
      <pc:sldChg chg="addSp delSp modSp add mod">
        <pc:chgData name="Reed Kiely" userId="768be38e-2fb5-40ce-925d-bd8e9d9e3c31" providerId="ADAL" clId="{0F9D6AF4-F5D5-449D-83FC-7C53713E30C3}" dt="2025-07-29T21:23:49.866" v="3834" actId="20577"/>
        <pc:sldMkLst>
          <pc:docMk/>
          <pc:sldMk cId="3966211647" sldId="2147469770"/>
        </pc:sldMkLst>
      </pc:sldChg>
      <pc:sldChg chg="addSp delSp modSp add mod">
        <pc:chgData name="Reed Kiely" userId="768be38e-2fb5-40ce-925d-bd8e9d9e3c31" providerId="ADAL" clId="{0F9D6AF4-F5D5-449D-83FC-7C53713E30C3}" dt="2025-07-29T21:23:56.324" v="3844" actId="20577"/>
        <pc:sldMkLst>
          <pc:docMk/>
          <pc:sldMk cId="2324135119" sldId="2147469771"/>
        </pc:sldMkLst>
      </pc:sldChg>
      <pc:sldChg chg="addSp delSp modSp add mod">
        <pc:chgData name="Reed Kiely" userId="768be38e-2fb5-40ce-925d-bd8e9d9e3c31" providerId="ADAL" clId="{0F9D6AF4-F5D5-449D-83FC-7C53713E30C3}" dt="2025-07-30T18:55:37.079" v="4130" actId="20577"/>
        <pc:sldMkLst>
          <pc:docMk/>
          <pc:sldMk cId="386462872" sldId="2147469772"/>
        </pc:sldMkLst>
      </pc:sldChg>
      <pc:sldChg chg="add del">
        <pc:chgData name="Reed Kiely" userId="768be38e-2fb5-40ce-925d-bd8e9d9e3c31" providerId="ADAL" clId="{0F9D6AF4-F5D5-449D-83FC-7C53713E30C3}" dt="2025-07-24T17:18:52.916" v="408"/>
        <pc:sldMkLst>
          <pc:docMk/>
          <pc:sldMk cId="515351981" sldId="2147469773"/>
        </pc:sldMkLst>
      </pc:sldChg>
      <pc:sldChg chg="delSp modSp add mod">
        <pc:chgData name="Reed Kiely" userId="768be38e-2fb5-40ce-925d-bd8e9d9e3c31" providerId="ADAL" clId="{0F9D6AF4-F5D5-449D-83FC-7C53713E30C3}" dt="2025-07-24T19:09:57.955" v="1417" actId="20577"/>
        <pc:sldMkLst>
          <pc:docMk/>
          <pc:sldMk cId="602694065" sldId="2147469773"/>
        </pc:sldMkLst>
      </pc:sldChg>
      <pc:sldChg chg="add del">
        <pc:chgData name="Reed Kiely" userId="768be38e-2fb5-40ce-925d-bd8e9d9e3c31" providerId="ADAL" clId="{0F9D6AF4-F5D5-449D-83FC-7C53713E30C3}" dt="2025-07-24T17:18:38.412" v="401" actId="47"/>
        <pc:sldMkLst>
          <pc:docMk/>
          <pc:sldMk cId="3203725924" sldId="2147469773"/>
        </pc:sldMkLst>
      </pc:sldChg>
      <pc:sldChg chg="delSp modSp add mod">
        <pc:chgData name="Reed Kiely" userId="768be38e-2fb5-40ce-925d-bd8e9d9e3c31" providerId="ADAL" clId="{0F9D6AF4-F5D5-449D-83FC-7C53713E30C3}" dt="2025-07-29T21:25:26.979" v="3948" actId="20577"/>
        <pc:sldMkLst>
          <pc:docMk/>
          <pc:sldMk cId="1427367074" sldId="2147469774"/>
        </pc:sldMkLst>
      </pc:sldChg>
      <pc:sldChg chg="delSp modSp add mod">
        <pc:chgData name="Reed Kiely" userId="768be38e-2fb5-40ce-925d-bd8e9d9e3c31" providerId="ADAL" clId="{0F9D6AF4-F5D5-449D-83FC-7C53713E30C3}" dt="2025-07-29T21:25:21.028" v="3942" actId="20577"/>
        <pc:sldMkLst>
          <pc:docMk/>
          <pc:sldMk cId="286239314" sldId="2147469775"/>
        </pc:sldMkLst>
      </pc:sldChg>
      <pc:sldChg chg="add del setBg">
        <pc:chgData name="Reed Kiely" userId="768be38e-2fb5-40ce-925d-bd8e9d9e3c31" providerId="ADAL" clId="{0F9D6AF4-F5D5-449D-83FC-7C53713E30C3}" dt="2025-07-24T17:35:48.065" v="588"/>
        <pc:sldMkLst>
          <pc:docMk/>
          <pc:sldMk cId="3233416155" sldId="2147469776"/>
        </pc:sldMkLst>
      </pc:sldChg>
      <pc:sldChg chg="addSp delSp modSp add del mod">
        <pc:chgData name="Reed Kiely" userId="768be38e-2fb5-40ce-925d-bd8e9d9e3c31" providerId="ADAL" clId="{0F9D6AF4-F5D5-449D-83FC-7C53713E30C3}" dt="2025-07-31T15:54:07.676" v="5721" actId="47"/>
        <pc:sldMkLst>
          <pc:docMk/>
          <pc:sldMk cId="3650890773" sldId="2147469776"/>
        </pc:sldMkLst>
      </pc:sldChg>
      <pc:sldChg chg="new del">
        <pc:chgData name="Reed Kiely" userId="768be38e-2fb5-40ce-925d-bd8e9d9e3c31" providerId="ADAL" clId="{0F9D6AF4-F5D5-449D-83FC-7C53713E30C3}" dt="2025-07-24T19:22:27.469" v="1695" actId="47"/>
        <pc:sldMkLst>
          <pc:docMk/>
          <pc:sldMk cId="1027343511" sldId="2147469777"/>
        </pc:sldMkLst>
      </pc:sldChg>
      <pc:sldChg chg="addSp modSp new del mod">
        <pc:chgData name="Reed Kiely" userId="768be38e-2fb5-40ce-925d-bd8e9d9e3c31" providerId="ADAL" clId="{0F9D6AF4-F5D5-449D-83FC-7C53713E30C3}" dt="2025-07-30T19:08:00.812" v="4302" actId="47"/>
        <pc:sldMkLst>
          <pc:docMk/>
          <pc:sldMk cId="1657372219" sldId="2147469777"/>
        </pc:sldMkLst>
      </pc:sldChg>
      <pc:sldChg chg="addSp delSp modSp add del mod">
        <pc:chgData name="Reed Kiely" userId="768be38e-2fb5-40ce-925d-bd8e9d9e3c31" providerId="ADAL" clId="{0F9D6AF4-F5D5-449D-83FC-7C53713E30C3}" dt="2025-07-24T19:22:27.998" v="1696" actId="47"/>
        <pc:sldMkLst>
          <pc:docMk/>
          <pc:sldMk cId="1787445082" sldId="2147469778"/>
        </pc:sldMkLst>
      </pc:sldChg>
      <pc:sldChg chg="add del">
        <pc:chgData name="Reed Kiely" userId="768be38e-2fb5-40ce-925d-bd8e9d9e3c31" providerId="ADAL" clId="{0F9D6AF4-F5D5-449D-83FC-7C53713E30C3}" dt="2025-07-30T19:08:00.812" v="4302" actId="47"/>
        <pc:sldMkLst>
          <pc:docMk/>
          <pc:sldMk cId="3698528506" sldId="2147469778"/>
        </pc:sldMkLst>
      </pc:sldChg>
      <pc:sldChg chg="add del">
        <pc:chgData name="Reed Kiely" userId="768be38e-2fb5-40ce-925d-bd8e9d9e3c31" providerId="ADAL" clId="{0F9D6AF4-F5D5-449D-83FC-7C53713E30C3}" dt="2025-07-30T19:08:00.812" v="4302" actId="47"/>
        <pc:sldMkLst>
          <pc:docMk/>
          <pc:sldMk cId="155056829" sldId="2147469779"/>
        </pc:sldMkLst>
      </pc:sldChg>
      <pc:sldChg chg="add del">
        <pc:chgData name="Reed Kiely" userId="768be38e-2fb5-40ce-925d-bd8e9d9e3c31" providerId="ADAL" clId="{0F9D6AF4-F5D5-449D-83FC-7C53713E30C3}" dt="2025-07-30T19:08:00.812" v="4302" actId="47"/>
        <pc:sldMkLst>
          <pc:docMk/>
          <pc:sldMk cId="4278775281" sldId="2147469780"/>
        </pc:sldMkLst>
      </pc:sldChg>
      <pc:sldChg chg="addSp delSp modSp add mod">
        <pc:chgData name="Reed Kiely" userId="768be38e-2fb5-40ce-925d-bd8e9d9e3c31" providerId="ADAL" clId="{0F9D6AF4-F5D5-449D-83FC-7C53713E30C3}" dt="2025-07-31T15:24:15.612" v="5544" actId="478"/>
        <pc:sldMkLst>
          <pc:docMk/>
          <pc:sldMk cId="1910019698" sldId="2147469781"/>
        </pc:sldMkLst>
      </pc:sldChg>
      <pc:sldChg chg="addSp delSp modSp add del mod">
        <pc:chgData name="Reed Kiely" userId="768be38e-2fb5-40ce-925d-bd8e9d9e3c31" providerId="ADAL" clId="{0F9D6AF4-F5D5-449D-83FC-7C53713E30C3}" dt="2025-07-31T15:12:27.122" v="5263" actId="47"/>
        <pc:sldMkLst>
          <pc:docMk/>
          <pc:sldMk cId="2159936919" sldId="2147469782"/>
        </pc:sldMkLst>
      </pc:sldChg>
      <pc:sldChg chg="add del">
        <pc:chgData name="Reed Kiely" userId="768be38e-2fb5-40ce-925d-bd8e9d9e3c31" providerId="ADAL" clId="{0F9D6AF4-F5D5-449D-83FC-7C53713E30C3}" dt="2025-07-30T19:08:00.812" v="4302" actId="47"/>
        <pc:sldMkLst>
          <pc:docMk/>
          <pc:sldMk cId="3263992379" sldId="2147469782"/>
        </pc:sldMkLst>
      </pc:sldChg>
      <pc:sldChg chg="modSp add del mod">
        <pc:chgData name="Reed Kiely" userId="768be38e-2fb5-40ce-925d-bd8e9d9e3c31" providerId="ADAL" clId="{0F9D6AF4-F5D5-449D-83FC-7C53713E30C3}" dt="2025-07-31T15:12:47.802" v="5269" actId="47"/>
        <pc:sldMkLst>
          <pc:docMk/>
          <pc:sldMk cId="4136880447" sldId="2147469783"/>
        </pc:sldMkLst>
      </pc:sldChg>
      <pc:sldChg chg="addSp delSp modSp add mod">
        <pc:chgData name="Reed Kiely" userId="768be38e-2fb5-40ce-925d-bd8e9d9e3c31" providerId="ADAL" clId="{0F9D6AF4-F5D5-449D-83FC-7C53713E30C3}" dt="2025-07-31T16:10:02.932" v="5875" actId="478"/>
        <pc:sldMkLst>
          <pc:docMk/>
          <pc:sldMk cId="3728351129" sldId="2147469784"/>
        </pc:sldMkLst>
        <pc:spChg chg="mod">
          <ac:chgData name="Reed Kiely" userId="768be38e-2fb5-40ce-925d-bd8e9d9e3c31" providerId="ADAL" clId="{0F9D6AF4-F5D5-449D-83FC-7C53713E30C3}" dt="2025-07-31T15:12:13.341" v="5260" actId="207"/>
          <ac:spMkLst>
            <pc:docMk/>
            <pc:sldMk cId="3728351129" sldId="2147469784"/>
            <ac:spMk id="11" creationId="{FFED7736-2A14-A9E3-02FE-70C2951229B8}"/>
          </ac:spMkLst>
        </pc:spChg>
        <pc:spChg chg="ord">
          <ac:chgData name="Reed Kiely" userId="768be38e-2fb5-40ce-925d-bd8e9d9e3c31" providerId="ADAL" clId="{0F9D6AF4-F5D5-449D-83FC-7C53713E30C3}" dt="2025-07-31T15:12:07.944" v="5258" actId="166"/>
          <ac:spMkLst>
            <pc:docMk/>
            <pc:sldMk cId="3728351129" sldId="2147469784"/>
            <ac:spMk id="31" creationId="{F32322FA-6723-277F-51F3-C0FE367F2876}"/>
          </ac:spMkLst>
        </pc:spChg>
        <pc:spChg chg="mod">
          <ac:chgData name="Reed Kiely" userId="768be38e-2fb5-40ce-925d-bd8e9d9e3c31" providerId="ADAL" clId="{0F9D6AF4-F5D5-449D-83FC-7C53713E30C3}" dt="2025-07-31T15:12:16.177" v="5261" actId="207"/>
          <ac:spMkLst>
            <pc:docMk/>
            <pc:sldMk cId="3728351129" sldId="2147469784"/>
            <ac:spMk id="57" creationId="{584865B1-E9A9-2B9C-72B6-10BD1E9BECC8}"/>
          </ac:spMkLst>
        </pc:spChg>
        <pc:spChg chg="ord">
          <ac:chgData name="Reed Kiely" userId="768be38e-2fb5-40ce-925d-bd8e9d9e3c31" providerId="ADAL" clId="{0F9D6AF4-F5D5-449D-83FC-7C53713E30C3}" dt="2025-07-31T15:12:07.944" v="5258" actId="166"/>
          <ac:spMkLst>
            <pc:docMk/>
            <pc:sldMk cId="3728351129" sldId="2147469784"/>
            <ac:spMk id="59" creationId="{BF514581-1101-0170-DE7C-5EE3F328B207}"/>
          </ac:spMkLst>
        </pc:spChg>
      </pc:sldChg>
      <pc:sldChg chg="add del">
        <pc:chgData name="Reed Kiely" userId="768be38e-2fb5-40ce-925d-bd8e9d9e3c31" providerId="ADAL" clId="{0F9D6AF4-F5D5-449D-83FC-7C53713E30C3}" dt="2025-07-31T15:15:05.727" v="5289" actId="47"/>
        <pc:sldMkLst>
          <pc:docMk/>
          <pc:sldMk cId="1681806694" sldId="2147469785"/>
        </pc:sldMkLst>
      </pc:sldChg>
      <pc:sldChg chg="add del">
        <pc:chgData name="Reed Kiely" userId="768be38e-2fb5-40ce-925d-bd8e9d9e3c31" providerId="ADAL" clId="{0F9D6AF4-F5D5-449D-83FC-7C53713E30C3}" dt="2025-07-31T15:12:44.183" v="5268" actId="2890"/>
        <pc:sldMkLst>
          <pc:docMk/>
          <pc:sldMk cId="2997452344" sldId="2147469785"/>
        </pc:sldMkLst>
      </pc:sldChg>
      <pc:sldChg chg="addSp delSp modSp add mod">
        <pc:chgData name="Reed Kiely" userId="768be38e-2fb5-40ce-925d-bd8e9d9e3c31" providerId="ADAL" clId="{0F9D6AF4-F5D5-449D-83FC-7C53713E30C3}" dt="2025-07-31T16:10:34.308" v="5882" actId="478"/>
        <pc:sldMkLst>
          <pc:docMk/>
          <pc:sldMk cId="3013548267" sldId="2147469785"/>
        </pc:sldMkLst>
      </pc:sldChg>
      <pc:sldChg chg="add del replId">
        <pc:chgData name="Reed Kiely" userId="768be38e-2fb5-40ce-925d-bd8e9d9e3c31" providerId="ADAL" clId="{0F9D6AF4-F5D5-449D-83FC-7C53713E30C3}" dt="2025-07-31T15:12:44.183" v="5268" actId="2890"/>
        <pc:sldMkLst>
          <pc:docMk/>
          <pc:sldMk cId="3144810063" sldId="2147469786"/>
        </pc:sldMkLst>
      </pc:sldChg>
      <pc:sldChg chg="addSp delSp modSp add mod">
        <pc:chgData name="Reed Kiely" userId="768be38e-2fb5-40ce-925d-bd8e9d9e3c31" providerId="ADAL" clId="{0F9D6AF4-F5D5-449D-83FC-7C53713E30C3}" dt="2025-07-31T15:45:11.757" v="5582" actId="478"/>
        <pc:sldMkLst>
          <pc:docMk/>
          <pc:sldMk cId="4183588364" sldId="2147469786"/>
        </pc:sldMkLst>
        <pc:spChg chg="add mod">
          <ac:chgData name="Reed Kiely" userId="768be38e-2fb5-40ce-925d-bd8e9d9e3c31" providerId="ADAL" clId="{0F9D6AF4-F5D5-449D-83FC-7C53713E30C3}" dt="2025-07-31T15:44:34.391" v="5564" actId="1076"/>
          <ac:spMkLst>
            <pc:docMk/>
            <pc:sldMk cId="4183588364" sldId="2147469786"/>
            <ac:spMk id="3" creationId="{5EF3DC77-C906-22C5-BC93-B7A0201955BA}"/>
          </ac:spMkLst>
        </pc:spChg>
        <pc:spChg chg="add mod">
          <ac:chgData name="Reed Kiely" userId="768be38e-2fb5-40ce-925d-bd8e9d9e3c31" providerId="ADAL" clId="{0F9D6AF4-F5D5-449D-83FC-7C53713E30C3}" dt="2025-07-31T15:44:28.049" v="5563" actId="12788"/>
          <ac:spMkLst>
            <pc:docMk/>
            <pc:sldMk cId="4183588364" sldId="2147469786"/>
            <ac:spMk id="7" creationId="{7ED6429D-1B13-967A-EBEC-485AE15CA214}"/>
          </ac:spMkLst>
        </pc:spChg>
        <pc:spChg chg="add mod">
          <ac:chgData name="Reed Kiely" userId="768be38e-2fb5-40ce-925d-bd8e9d9e3c31" providerId="ADAL" clId="{0F9D6AF4-F5D5-449D-83FC-7C53713E30C3}" dt="2025-07-31T15:44:16.076" v="5560" actId="1076"/>
          <ac:spMkLst>
            <pc:docMk/>
            <pc:sldMk cId="4183588364" sldId="2147469786"/>
            <ac:spMk id="8" creationId="{F564AC9D-F81F-2FB5-AC94-A582482EFFC6}"/>
          </ac:spMkLst>
        </pc:spChg>
        <pc:spChg chg="add mod">
          <ac:chgData name="Reed Kiely" userId="768be38e-2fb5-40ce-925d-bd8e9d9e3c31" providerId="ADAL" clId="{0F9D6AF4-F5D5-449D-83FC-7C53713E30C3}" dt="2025-07-31T15:44:28.049" v="5563" actId="12788"/>
          <ac:spMkLst>
            <pc:docMk/>
            <pc:sldMk cId="4183588364" sldId="2147469786"/>
            <ac:spMk id="9" creationId="{694568BA-7CBA-C80D-7447-F189B7C2528A}"/>
          </ac:spMkLst>
        </pc:spChg>
        <pc:spChg chg="add mod">
          <ac:chgData name="Reed Kiely" userId="768be38e-2fb5-40ce-925d-bd8e9d9e3c31" providerId="ADAL" clId="{0F9D6AF4-F5D5-449D-83FC-7C53713E30C3}" dt="2025-07-31T15:44:58.517" v="5575" actId="20577"/>
          <ac:spMkLst>
            <pc:docMk/>
            <pc:sldMk cId="4183588364" sldId="2147469786"/>
            <ac:spMk id="11" creationId="{99FB49AC-2F62-F1CB-2A56-53FCA0EBB781}"/>
          </ac:spMkLst>
        </pc:spChg>
        <pc:spChg chg="add mod">
          <ac:chgData name="Reed Kiely" userId="768be38e-2fb5-40ce-925d-bd8e9d9e3c31" providerId="ADAL" clId="{0F9D6AF4-F5D5-449D-83FC-7C53713E30C3}" dt="2025-07-31T15:45:01.068" v="5577" actId="20577"/>
          <ac:spMkLst>
            <pc:docMk/>
            <pc:sldMk cId="4183588364" sldId="2147469786"/>
            <ac:spMk id="14" creationId="{887CBF43-48D9-0846-796E-604570FF4395}"/>
          </ac:spMkLst>
        </pc:spChg>
        <pc:spChg chg="add mod">
          <ac:chgData name="Reed Kiely" userId="768be38e-2fb5-40ce-925d-bd8e9d9e3c31" providerId="ADAL" clId="{0F9D6AF4-F5D5-449D-83FC-7C53713E30C3}" dt="2025-07-31T15:45:03.668" v="5579" actId="20577"/>
          <ac:spMkLst>
            <pc:docMk/>
            <pc:sldMk cId="4183588364" sldId="2147469786"/>
            <ac:spMk id="17" creationId="{1C2EFF01-3736-73FC-5C34-E4A12191D955}"/>
          </ac:spMkLst>
        </pc:spChg>
        <pc:spChg chg="add mod">
          <ac:chgData name="Reed Kiely" userId="768be38e-2fb5-40ce-925d-bd8e9d9e3c31" providerId="ADAL" clId="{0F9D6AF4-F5D5-449D-83FC-7C53713E30C3}" dt="2025-07-31T15:45:06.068" v="5581" actId="20577"/>
          <ac:spMkLst>
            <pc:docMk/>
            <pc:sldMk cId="4183588364" sldId="2147469786"/>
            <ac:spMk id="18" creationId="{B1CCCC5A-396A-79BD-C1BB-64511948BBBA}"/>
          </ac:spMkLst>
        </pc:spChg>
        <pc:spChg chg="mod">
          <ac:chgData name="Reed Kiely" userId="768be38e-2fb5-40ce-925d-bd8e9d9e3c31" providerId="ADAL" clId="{0F9D6AF4-F5D5-449D-83FC-7C53713E30C3}" dt="2025-07-31T15:44:28.049" v="5563" actId="12788"/>
          <ac:spMkLst>
            <pc:docMk/>
            <pc:sldMk cId="4183588364" sldId="2147469786"/>
            <ac:spMk id="28" creationId="{CFC50D9E-CC4B-C811-6D51-7EFC5CFE5836}"/>
          </ac:spMkLst>
        </pc:spChg>
        <pc:cxnChg chg="add mod">
          <ac:chgData name="Reed Kiely" userId="768be38e-2fb5-40ce-925d-bd8e9d9e3c31" providerId="ADAL" clId="{0F9D6AF4-F5D5-449D-83FC-7C53713E30C3}" dt="2025-07-31T15:44:53.326" v="5573" actId="1038"/>
          <ac:cxnSpMkLst>
            <pc:docMk/>
            <pc:sldMk cId="4183588364" sldId="2147469786"/>
            <ac:cxnSpMk id="10" creationId="{97D65F2C-4241-1063-7C77-D5141A0F2346}"/>
          </ac:cxnSpMkLst>
        </pc:cxnChg>
      </pc:sldChg>
      <pc:sldChg chg="addSp delSp modSp mod">
        <pc:chgData name="Reed Kiely" userId="768be38e-2fb5-40ce-925d-bd8e9d9e3c31" providerId="ADAL" clId="{0F9D6AF4-F5D5-449D-83FC-7C53713E30C3}" dt="2025-08-04T15:16:16.120" v="5947" actId="1076"/>
        <pc:sldMkLst>
          <pc:docMk/>
          <pc:sldMk cId="3477151656" sldId="2147469789"/>
        </pc:sldMkLst>
      </pc:sldChg>
      <pc:sldChg chg="addSp delSp modSp mod">
        <pc:chgData name="Reed Kiely" userId="768be38e-2fb5-40ce-925d-bd8e9d9e3c31" providerId="ADAL" clId="{0F9D6AF4-F5D5-449D-83FC-7C53713E30C3}" dt="2025-08-04T15:16:21.505" v="5948"/>
        <pc:sldMkLst>
          <pc:docMk/>
          <pc:sldMk cId="2277417940" sldId="2147469790"/>
        </pc:sldMkLst>
        <pc:picChg chg="add mod">
          <ac:chgData name="Reed Kiely" userId="768be38e-2fb5-40ce-925d-bd8e9d9e3c31" providerId="ADAL" clId="{0F9D6AF4-F5D5-449D-83FC-7C53713E30C3}" dt="2025-08-04T15:06:17.721" v="5906" actId="1076"/>
          <ac:picMkLst>
            <pc:docMk/>
            <pc:sldMk cId="2277417940" sldId="2147469790"/>
            <ac:picMk id="13" creationId="{EA4852AE-500D-D3E6-2B34-93F1C96BF100}"/>
          </ac:picMkLst>
        </pc:picChg>
        <pc:picChg chg="add mod">
          <ac:chgData name="Reed Kiely" userId="768be38e-2fb5-40ce-925d-bd8e9d9e3c31" providerId="ADAL" clId="{0F9D6AF4-F5D5-449D-83FC-7C53713E30C3}" dt="2025-08-04T15:16:21.505" v="5948"/>
          <ac:picMkLst>
            <pc:docMk/>
            <pc:sldMk cId="2277417940" sldId="2147469790"/>
            <ac:picMk id="15" creationId="{82D3B1C1-A866-3053-F2ED-4ECCFC4FA557}"/>
          </ac:picMkLst>
        </pc:picChg>
      </pc:sldChg>
      <pc:sldChg chg="addSp delSp modSp mod">
        <pc:chgData name="Reed Kiely" userId="768be38e-2fb5-40ce-925d-bd8e9d9e3c31" providerId="ADAL" clId="{0F9D6AF4-F5D5-449D-83FC-7C53713E30C3}" dt="2025-08-04T15:13:22.712" v="5930"/>
        <pc:sldMkLst>
          <pc:docMk/>
          <pc:sldMk cId="2432593371" sldId="2147469791"/>
        </pc:sldMkLst>
        <pc:picChg chg="add mod">
          <ac:chgData name="Reed Kiely" userId="768be38e-2fb5-40ce-925d-bd8e9d9e3c31" providerId="ADAL" clId="{0F9D6AF4-F5D5-449D-83FC-7C53713E30C3}" dt="2025-08-04T15:06:24.266" v="5909"/>
          <ac:picMkLst>
            <pc:docMk/>
            <pc:sldMk cId="2432593371" sldId="2147469791"/>
            <ac:picMk id="13" creationId="{413650A4-4067-6A2B-ED52-3527A4EEB3B8}"/>
          </ac:picMkLst>
        </pc:picChg>
        <pc:picChg chg="add mod">
          <ac:chgData name="Reed Kiely" userId="768be38e-2fb5-40ce-925d-bd8e9d9e3c31" providerId="ADAL" clId="{0F9D6AF4-F5D5-449D-83FC-7C53713E30C3}" dt="2025-08-04T15:08:05.440" v="5922"/>
          <ac:picMkLst>
            <pc:docMk/>
            <pc:sldMk cId="2432593371" sldId="2147469791"/>
            <ac:picMk id="15" creationId="{288DF01F-08AA-F402-3E05-DB675B59915E}"/>
          </ac:picMkLst>
        </pc:picChg>
        <pc:picChg chg="add mod">
          <ac:chgData name="Reed Kiely" userId="768be38e-2fb5-40ce-925d-bd8e9d9e3c31" providerId="ADAL" clId="{0F9D6AF4-F5D5-449D-83FC-7C53713E30C3}" dt="2025-08-04T15:13:22.712" v="5930"/>
          <ac:picMkLst>
            <pc:docMk/>
            <pc:sldMk cId="2432593371" sldId="2147469791"/>
            <ac:picMk id="16" creationId="{D0BCE4FE-260B-1E59-C831-B0ACDED2A2AB}"/>
          </ac:picMkLst>
        </pc:picChg>
      </pc:sldChg>
    </pc:docChg>
  </pc:docChgLst>
  <pc:docChgLst>
    <pc:chgData name="Jason Wiese" userId="4bff8d5b-7de6-4655-b397-69b0afc81113" providerId="ADAL" clId="{D954125A-2FEB-4813-B1C2-21BF03EE92B0}"/>
    <pc:docChg chg="undo redo custSel addSld delSld modSld sldOrd">
      <pc:chgData name="Jason Wiese" userId="4bff8d5b-7de6-4655-b397-69b0afc81113" providerId="ADAL" clId="{D954125A-2FEB-4813-B1C2-21BF03EE92B0}" dt="2025-04-02T16:15:10.290" v="12533" actId="20577"/>
      <pc:docMkLst>
        <pc:docMk/>
      </pc:docMkLst>
      <pc:sldChg chg="modSp mod">
        <pc:chgData name="Jason Wiese" userId="4bff8d5b-7de6-4655-b397-69b0afc81113" providerId="ADAL" clId="{D954125A-2FEB-4813-B1C2-21BF03EE92B0}" dt="2025-04-01T01:48:43.762" v="4724" actId="6549"/>
        <pc:sldMkLst>
          <pc:docMk/>
          <pc:sldMk cId="92379897" sldId="16180"/>
        </pc:sldMkLst>
      </pc:sldChg>
      <pc:sldChg chg="addSp delSp modSp del mod">
        <pc:chgData name="Jason Wiese" userId="4bff8d5b-7de6-4655-b397-69b0afc81113" providerId="ADAL" clId="{D954125A-2FEB-4813-B1C2-21BF03EE92B0}" dt="2025-04-02T02:04:57.308" v="10516" actId="47"/>
        <pc:sldMkLst>
          <pc:docMk/>
          <pc:sldMk cId="1758940423" sldId="2144328300"/>
        </pc:sldMkLst>
      </pc:sldChg>
      <pc:sldChg chg="modSp mod">
        <pc:chgData name="Jason Wiese" userId="4bff8d5b-7de6-4655-b397-69b0afc81113" providerId="ADAL" clId="{D954125A-2FEB-4813-B1C2-21BF03EE92B0}" dt="2025-04-01T05:57:28.945" v="10515" actId="20577"/>
        <pc:sldMkLst>
          <pc:docMk/>
          <pc:sldMk cId="901560642" sldId="2144328394"/>
        </pc:sldMkLst>
      </pc:sldChg>
      <pc:sldChg chg="modSp mod">
        <pc:chgData name="Jason Wiese" userId="4bff8d5b-7de6-4655-b397-69b0afc81113" providerId="ADAL" clId="{D954125A-2FEB-4813-B1C2-21BF03EE92B0}" dt="2025-04-01T03:45:59.031" v="8190" actId="20577"/>
        <pc:sldMkLst>
          <pc:docMk/>
          <pc:sldMk cId="2388896571" sldId="2144328501"/>
        </pc:sldMkLst>
      </pc:sldChg>
      <pc:sldChg chg="addSp delSp modSp mod">
        <pc:chgData name="Jason Wiese" userId="4bff8d5b-7de6-4655-b397-69b0afc81113" providerId="ADAL" clId="{D954125A-2FEB-4813-B1C2-21BF03EE92B0}" dt="2025-04-02T02:20:57.407" v="11471" actId="14100"/>
        <pc:sldMkLst>
          <pc:docMk/>
          <pc:sldMk cId="1334572820" sldId="2146846014"/>
        </pc:sldMkLst>
      </pc:sldChg>
      <pc:sldChg chg="addSp delSp modSp mod modCm">
        <pc:chgData name="Jason Wiese" userId="4bff8d5b-7de6-4655-b397-69b0afc81113" providerId="ADAL" clId="{D954125A-2FEB-4813-B1C2-21BF03EE92B0}" dt="2025-04-01T04:46:51.153" v="9199" actId="20577"/>
        <pc:sldMkLst>
          <pc:docMk/>
          <pc:sldMk cId="2915586820" sldId="214684644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ason Wiese" userId="4bff8d5b-7de6-4655-b397-69b0afc81113" providerId="ADAL" clId="{D954125A-2FEB-4813-B1C2-21BF03EE92B0}" dt="2025-04-01T03:55:38.644" v="8338" actId="313"/>
              <pc2:cmMkLst xmlns:pc2="http://schemas.microsoft.com/office/powerpoint/2019/9/main/command">
                <pc:docMk/>
                <pc:sldMk cId="2915586820" sldId="2146846442"/>
                <pc2:cmMk id="{865F1A1B-DA59-4D23-B591-027FCBC1BB9E}"/>
              </pc2:cmMkLst>
            </pc226:cmChg>
          </p:ext>
        </pc:extLst>
      </pc:sldChg>
      <pc:sldChg chg="addSp delSp modSp mod ord">
        <pc:chgData name="Jason Wiese" userId="4bff8d5b-7de6-4655-b397-69b0afc81113" providerId="ADAL" clId="{D954125A-2FEB-4813-B1C2-21BF03EE92B0}" dt="2025-04-02T03:28:00.925" v="12427" actId="1076"/>
        <pc:sldMkLst>
          <pc:docMk/>
          <pc:sldMk cId="90923192" sldId="2146846685"/>
        </pc:sldMkLst>
      </pc:sldChg>
      <pc:sldChg chg="modSp mod">
        <pc:chgData name="Jason Wiese" userId="4bff8d5b-7de6-4655-b397-69b0afc81113" providerId="ADAL" clId="{D954125A-2FEB-4813-B1C2-21BF03EE92B0}" dt="2025-04-01T04:53:21.112" v="9319" actId="20577"/>
        <pc:sldMkLst>
          <pc:docMk/>
          <pc:sldMk cId="960409799" sldId="2147376340"/>
        </pc:sldMkLst>
      </pc:sldChg>
      <pc:sldChg chg="addSp delSp modSp mod">
        <pc:chgData name="Jason Wiese" userId="4bff8d5b-7de6-4655-b397-69b0afc81113" providerId="ADAL" clId="{D954125A-2FEB-4813-B1C2-21BF03EE92B0}" dt="2025-04-02T03:20:25.497" v="12389" actId="20577"/>
        <pc:sldMkLst>
          <pc:docMk/>
          <pc:sldMk cId="1726088628" sldId="2147376460"/>
        </pc:sldMkLst>
      </pc:sldChg>
      <pc:sldChg chg="addSp delSp modSp mod">
        <pc:chgData name="Jason Wiese" userId="4bff8d5b-7de6-4655-b397-69b0afc81113" providerId="ADAL" clId="{D954125A-2FEB-4813-B1C2-21BF03EE92B0}" dt="2025-04-02T03:22:41.863" v="12402" actId="20577"/>
        <pc:sldMkLst>
          <pc:docMk/>
          <pc:sldMk cId="1463474308" sldId="2147376463"/>
        </pc:sldMkLst>
      </pc:sldChg>
      <pc:sldChg chg="addSp delSp modSp mod">
        <pc:chgData name="Jason Wiese" userId="4bff8d5b-7de6-4655-b397-69b0afc81113" providerId="ADAL" clId="{D954125A-2FEB-4813-B1C2-21BF03EE92B0}" dt="2025-04-02T03:28:29.765" v="12435" actId="1035"/>
        <pc:sldMkLst>
          <pc:docMk/>
          <pc:sldMk cId="1546772238" sldId="2147376651"/>
        </pc:sldMkLst>
      </pc:sldChg>
      <pc:sldChg chg="addSp modSp mod">
        <pc:chgData name="Jason Wiese" userId="4bff8d5b-7de6-4655-b397-69b0afc81113" providerId="ADAL" clId="{D954125A-2FEB-4813-B1C2-21BF03EE92B0}" dt="2025-04-01T05:53:27.175" v="10463" actId="404"/>
        <pc:sldMkLst>
          <pc:docMk/>
          <pc:sldMk cId="2586434837" sldId="2147376656"/>
        </pc:sldMkLst>
      </pc:sldChg>
      <pc:sldChg chg="modSp mod">
        <pc:chgData name="Jason Wiese" userId="4bff8d5b-7de6-4655-b397-69b0afc81113" providerId="ADAL" clId="{D954125A-2FEB-4813-B1C2-21BF03EE92B0}" dt="2025-04-01T04:53:28.968" v="9326" actId="20577"/>
        <pc:sldMkLst>
          <pc:docMk/>
          <pc:sldMk cId="1705663378" sldId="2147376657"/>
        </pc:sldMkLst>
      </pc:sldChg>
      <pc:sldChg chg="modSp mod">
        <pc:chgData name="Jason Wiese" userId="4bff8d5b-7de6-4655-b397-69b0afc81113" providerId="ADAL" clId="{D954125A-2FEB-4813-B1C2-21BF03EE92B0}" dt="2025-04-01T04:53:07.083" v="9311" actId="20577"/>
        <pc:sldMkLst>
          <pc:docMk/>
          <pc:sldMk cId="846265146" sldId="2147376658"/>
        </pc:sldMkLst>
      </pc:sldChg>
      <pc:sldChg chg="modSp mod">
        <pc:chgData name="Jason Wiese" userId="4bff8d5b-7de6-4655-b397-69b0afc81113" providerId="ADAL" clId="{D954125A-2FEB-4813-B1C2-21BF03EE92B0}" dt="2025-04-01T04:54:07.035" v="9356" actId="20577"/>
        <pc:sldMkLst>
          <pc:docMk/>
          <pc:sldMk cId="1570906219" sldId="2147376660"/>
        </pc:sldMkLst>
      </pc:sldChg>
      <pc:sldChg chg="modSp mod">
        <pc:chgData name="Jason Wiese" userId="4bff8d5b-7de6-4655-b397-69b0afc81113" providerId="ADAL" clId="{D954125A-2FEB-4813-B1C2-21BF03EE92B0}" dt="2025-04-01T05:04:29.594" v="9530" actId="20577"/>
        <pc:sldMkLst>
          <pc:docMk/>
          <pc:sldMk cId="4011551495" sldId="2147376661"/>
        </pc:sldMkLst>
      </pc:sldChg>
      <pc:sldChg chg="modSp mod">
        <pc:chgData name="Jason Wiese" userId="4bff8d5b-7de6-4655-b397-69b0afc81113" providerId="ADAL" clId="{D954125A-2FEB-4813-B1C2-21BF03EE92B0}" dt="2025-04-01T04:54:35.970" v="9376" actId="6549"/>
        <pc:sldMkLst>
          <pc:docMk/>
          <pc:sldMk cId="1304235573" sldId="2147376666"/>
        </pc:sldMkLst>
      </pc:sldChg>
      <pc:sldChg chg="modSp mod">
        <pc:chgData name="Jason Wiese" userId="4bff8d5b-7de6-4655-b397-69b0afc81113" providerId="ADAL" clId="{D954125A-2FEB-4813-B1C2-21BF03EE92B0}" dt="2025-04-01T04:54:20.015" v="9362" actId="20577"/>
        <pc:sldMkLst>
          <pc:docMk/>
          <pc:sldMk cId="267716273" sldId="2147376667"/>
        </pc:sldMkLst>
      </pc:sldChg>
      <pc:sldChg chg="modSp mod">
        <pc:chgData name="Jason Wiese" userId="4bff8d5b-7de6-4655-b397-69b0afc81113" providerId="ADAL" clId="{D954125A-2FEB-4813-B1C2-21BF03EE92B0}" dt="2025-04-01T05:06:33.450" v="9542" actId="20577"/>
        <pc:sldMkLst>
          <pc:docMk/>
          <pc:sldMk cId="1066163154" sldId="2147376668"/>
        </pc:sldMkLst>
      </pc:sldChg>
      <pc:sldChg chg="modSp mod">
        <pc:chgData name="Jason Wiese" userId="4bff8d5b-7de6-4655-b397-69b0afc81113" providerId="ADAL" clId="{D954125A-2FEB-4813-B1C2-21BF03EE92B0}" dt="2025-04-01T02:36:58.746" v="5819" actId="20577"/>
        <pc:sldMkLst>
          <pc:docMk/>
          <pc:sldMk cId="874724210" sldId="2147376669"/>
        </pc:sldMkLst>
      </pc:sldChg>
      <pc:sldChg chg="addSp delSp modSp mod">
        <pc:chgData name="Jason Wiese" userId="4bff8d5b-7de6-4655-b397-69b0afc81113" providerId="ADAL" clId="{D954125A-2FEB-4813-B1C2-21BF03EE92B0}" dt="2025-04-01T04:41:40.528" v="9075" actId="207"/>
        <pc:sldMkLst>
          <pc:docMk/>
          <pc:sldMk cId="1565382905" sldId="2147376670"/>
        </pc:sldMkLst>
      </pc:sldChg>
      <pc:sldChg chg="addSp delSp modSp mod ord">
        <pc:chgData name="Jason Wiese" userId="4bff8d5b-7de6-4655-b397-69b0afc81113" providerId="ADAL" clId="{D954125A-2FEB-4813-B1C2-21BF03EE92B0}" dt="2025-04-01T05:08:51.754" v="9556" actId="20577"/>
        <pc:sldMkLst>
          <pc:docMk/>
          <pc:sldMk cId="3837648652" sldId="2147376671"/>
        </pc:sldMkLst>
      </pc:sldChg>
      <pc:sldChg chg="modSp mod">
        <pc:chgData name="Jason Wiese" userId="4bff8d5b-7de6-4655-b397-69b0afc81113" providerId="ADAL" clId="{D954125A-2FEB-4813-B1C2-21BF03EE92B0}" dt="2025-03-24T03:43:13.845" v="4061" actId="14100"/>
        <pc:sldMkLst>
          <pc:docMk/>
          <pc:sldMk cId="448871304" sldId="2147376673"/>
        </pc:sldMkLst>
      </pc:sldChg>
      <pc:sldChg chg="del">
        <pc:chgData name="Jason Wiese" userId="4bff8d5b-7de6-4655-b397-69b0afc81113" providerId="ADAL" clId="{D954125A-2FEB-4813-B1C2-21BF03EE92B0}" dt="2025-04-02T02:04:57.308" v="10516" actId="47"/>
        <pc:sldMkLst>
          <pc:docMk/>
          <pc:sldMk cId="1415269232" sldId="2147469638"/>
        </pc:sldMkLst>
      </pc:sldChg>
      <pc:sldChg chg="del">
        <pc:chgData name="Jason Wiese" userId="4bff8d5b-7de6-4655-b397-69b0afc81113" providerId="ADAL" clId="{D954125A-2FEB-4813-B1C2-21BF03EE92B0}" dt="2025-04-02T02:04:57.308" v="10516" actId="47"/>
        <pc:sldMkLst>
          <pc:docMk/>
          <pc:sldMk cId="1475799690" sldId="2147469656"/>
        </pc:sldMkLst>
      </pc:sldChg>
      <pc:sldChg chg="del">
        <pc:chgData name="Jason Wiese" userId="4bff8d5b-7de6-4655-b397-69b0afc81113" providerId="ADAL" clId="{D954125A-2FEB-4813-B1C2-21BF03EE92B0}" dt="2025-04-02T02:04:57.308" v="10516" actId="47"/>
        <pc:sldMkLst>
          <pc:docMk/>
          <pc:sldMk cId="966822040" sldId="2147469657"/>
        </pc:sldMkLst>
      </pc:sldChg>
      <pc:sldChg chg="del">
        <pc:chgData name="Jason Wiese" userId="4bff8d5b-7de6-4655-b397-69b0afc81113" providerId="ADAL" clId="{D954125A-2FEB-4813-B1C2-21BF03EE92B0}" dt="2025-04-02T02:04:57.308" v="10516" actId="47"/>
        <pc:sldMkLst>
          <pc:docMk/>
          <pc:sldMk cId="2627419665" sldId="2147469658"/>
        </pc:sldMkLst>
      </pc:sldChg>
      <pc:sldChg chg="modSp del mod">
        <pc:chgData name="Jason Wiese" userId="4bff8d5b-7de6-4655-b397-69b0afc81113" providerId="ADAL" clId="{D954125A-2FEB-4813-B1C2-21BF03EE92B0}" dt="2025-04-02T02:04:57.308" v="10516" actId="47"/>
        <pc:sldMkLst>
          <pc:docMk/>
          <pc:sldMk cId="459059488" sldId="2147469659"/>
        </pc:sldMkLst>
      </pc:sldChg>
      <pc:sldChg chg="addSp delSp modSp mod">
        <pc:chgData name="Jason Wiese" userId="4bff8d5b-7de6-4655-b397-69b0afc81113" providerId="ADAL" clId="{D954125A-2FEB-4813-B1C2-21BF03EE92B0}" dt="2025-04-02T03:25:17.416" v="12413" actId="1035"/>
        <pc:sldMkLst>
          <pc:docMk/>
          <pc:sldMk cId="595892036" sldId="2147469661"/>
        </pc:sldMkLst>
      </pc:sldChg>
      <pc:sldChg chg="addSp delSp modSp mod">
        <pc:chgData name="Jason Wiese" userId="4bff8d5b-7de6-4655-b397-69b0afc81113" providerId="ADAL" clId="{D954125A-2FEB-4813-B1C2-21BF03EE92B0}" dt="2025-04-01T05:05:39.243" v="9535" actId="27918"/>
        <pc:sldMkLst>
          <pc:docMk/>
          <pc:sldMk cId="2596893901" sldId="2147469662"/>
        </pc:sldMkLst>
      </pc:sldChg>
      <pc:sldChg chg="modSp del mod ord">
        <pc:chgData name="Jason Wiese" userId="4bff8d5b-7de6-4655-b397-69b0afc81113" providerId="ADAL" clId="{D954125A-2FEB-4813-B1C2-21BF03EE92B0}" dt="2025-03-24T02:15:06.389" v="3358" actId="47"/>
        <pc:sldMkLst>
          <pc:docMk/>
          <pc:sldMk cId="2965834341" sldId="2147469663"/>
        </pc:sldMkLst>
      </pc:sldChg>
      <pc:sldChg chg="addSp modSp mod ord">
        <pc:chgData name="Jason Wiese" userId="4bff8d5b-7de6-4655-b397-69b0afc81113" providerId="ADAL" clId="{D954125A-2FEB-4813-B1C2-21BF03EE92B0}" dt="2025-03-24T02:15:41.484" v="3359" actId="20577"/>
        <pc:sldMkLst>
          <pc:docMk/>
          <pc:sldMk cId="2587158394" sldId="2147469664"/>
        </pc:sldMkLst>
      </pc:sldChg>
      <pc:sldChg chg="addSp delSp modSp mod">
        <pc:chgData name="Jason Wiese" userId="4bff8d5b-7de6-4655-b397-69b0afc81113" providerId="ADAL" clId="{D954125A-2FEB-4813-B1C2-21BF03EE92B0}" dt="2025-04-02T16:15:10.290" v="12533" actId="20577"/>
        <pc:sldMkLst>
          <pc:docMk/>
          <pc:sldMk cId="766545982" sldId="2147469665"/>
        </pc:sldMkLst>
      </pc:sldChg>
      <pc:sldChg chg="modSp mod">
        <pc:chgData name="Jason Wiese" userId="4bff8d5b-7de6-4655-b397-69b0afc81113" providerId="ADAL" clId="{D954125A-2FEB-4813-B1C2-21BF03EE92B0}" dt="2025-04-02T02:40:35.905" v="11716" actId="6549"/>
        <pc:sldMkLst>
          <pc:docMk/>
          <pc:sldMk cId="626616352" sldId="2147469666"/>
        </pc:sldMkLst>
      </pc:sldChg>
      <pc:sldChg chg="addSp delSp modSp mod">
        <pc:chgData name="Jason Wiese" userId="4bff8d5b-7de6-4655-b397-69b0afc81113" providerId="ADAL" clId="{D954125A-2FEB-4813-B1C2-21BF03EE92B0}" dt="2025-04-01T02:37:15.795" v="5829" actId="20577"/>
        <pc:sldMkLst>
          <pc:docMk/>
          <pc:sldMk cId="3581975422" sldId="2147469669"/>
        </pc:sldMkLst>
      </pc:sldChg>
      <pc:sldChg chg="addSp delSp modSp del mod">
        <pc:chgData name="Jason Wiese" userId="4bff8d5b-7de6-4655-b397-69b0afc81113" providerId="ADAL" clId="{D954125A-2FEB-4813-B1C2-21BF03EE92B0}" dt="2025-04-01T02:31:26.247" v="5739" actId="2696"/>
        <pc:sldMkLst>
          <pc:docMk/>
          <pc:sldMk cId="1862658486" sldId="2147469670"/>
        </pc:sldMkLst>
      </pc:sldChg>
      <pc:sldChg chg="modSp add mod ord">
        <pc:chgData name="Jason Wiese" userId="4bff8d5b-7de6-4655-b397-69b0afc81113" providerId="ADAL" clId="{D954125A-2FEB-4813-B1C2-21BF03EE92B0}" dt="2025-04-01T02:33:24.857" v="5780" actId="14100"/>
        <pc:sldMkLst>
          <pc:docMk/>
          <pc:sldMk cId="2789672469" sldId="2147469670"/>
        </pc:sldMkLst>
      </pc:sldChg>
      <pc:sldChg chg="modSp mod">
        <pc:chgData name="Jason Wiese" userId="4bff8d5b-7de6-4655-b397-69b0afc81113" providerId="ADAL" clId="{D954125A-2FEB-4813-B1C2-21BF03EE92B0}" dt="2025-04-02T03:26:39.451" v="12414" actId="1076"/>
        <pc:sldMkLst>
          <pc:docMk/>
          <pc:sldMk cId="2796993106" sldId="2147469671"/>
        </pc:sldMkLst>
      </pc:sldChg>
      <pc:sldChg chg="modSp mod ord">
        <pc:chgData name="Jason Wiese" userId="4bff8d5b-7de6-4655-b397-69b0afc81113" providerId="ADAL" clId="{D954125A-2FEB-4813-B1C2-21BF03EE92B0}" dt="2025-04-01T05:56:44.363" v="10500" actId="14100"/>
        <pc:sldMkLst>
          <pc:docMk/>
          <pc:sldMk cId="3189878104" sldId="2147469672"/>
        </pc:sldMkLst>
      </pc:sldChg>
      <pc:sldChg chg="addSp delSp modSp mod">
        <pc:chgData name="Jason Wiese" userId="4bff8d5b-7de6-4655-b397-69b0afc81113" providerId="ADAL" clId="{D954125A-2FEB-4813-B1C2-21BF03EE92B0}" dt="2025-04-02T03:27:53.494" v="12426" actId="14100"/>
        <pc:sldMkLst>
          <pc:docMk/>
          <pc:sldMk cId="3581782785" sldId="2147469686"/>
        </pc:sldMkLst>
      </pc:sldChg>
      <pc:sldChg chg="modSp del mod">
        <pc:chgData name="Jason Wiese" userId="4bff8d5b-7de6-4655-b397-69b0afc81113" providerId="ADAL" clId="{D954125A-2FEB-4813-B1C2-21BF03EE92B0}" dt="2025-03-18T18:38:41.696" v="1348" actId="47"/>
        <pc:sldMkLst>
          <pc:docMk/>
          <pc:sldMk cId="860396942" sldId="2147469687"/>
        </pc:sldMkLst>
      </pc:sldChg>
      <pc:sldChg chg="addSp delSp modSp mod">
        <pc:chgData name="Jason Wiese" userId="4bff8d5b-7de6-4655-b397-69b0afc81113" providerId="ADAL" clId="{D954125A-2FEB-4813-B1C2-21BF03EE92B0}" dt="2025-03-24T03:46:31.692" v="4226" actId="21"/>
        <pc:sldMkLst>
          <pc:docMk/>
          <pc:sldMk cId="2660622368" sldId="2147469688"/>
        </pc:sldMkLst>
      </pc:sldChg>
      <pc:sldChg chg="addSp delSp modSp mod">
        <pc:chgData name="Jason Wiese" userId="4bff8d5b-7de6-4655-b397-69b0afc81113" providerId="ADAL" clId="{D954125A-2FEB-4813-B1C2-21BF03EE92B0}" dt="2025-04-01T02:45:48.494" v="6344" actId="478"/>
        <pc:sldMkLst>
          <pc:docMk/>
          <pc:sldMk cId="2694041204" sldId="2147469689"/>
        </pc:sldMkLst>
      </pc:sldChg>
      <pc:sldChg chg="addSp delSp modSp mod">
        <pc:chgData name="Jason Wiese" userId="4bff8d5b-7de6-4655-b397-69b0afc81113" providerId="ADAL" clId="{D954125A-2FEB-4813-B1C2-21BF03EE92B0}" dt="2025-04-01T04:48:47.107" v="9231" actId="478"/>
        <pc:sldMkLst>
          <pc:docMk/>
          <pc:sldMk cId="3209699761" sldId="2147469690"/>
        </pc:sldMkLst>
      </pc:sldChg>
      <pc:sldChg chg="addSp delSp modSp mod">
        <pc:chgData name="Jason Wiese" userId="4bff8d5b-7de6-4655-b397-69b0afc81113" providerId="ADAL" clId="{D954125A-2FEB-4813-B1C2-21BF03EE92B0}" dt="2025-04-02T02:49:48.495" v="11925" actId="20577"/>
        <pc:sldMkLst>
          <pc:docMk/>
          <pc:sldMk cId="4167711828" sldId="2147469691"/>
        </pc:sldMkLst>
      </pc:sldChg>
      <pc:sldChg chg="addSp delSp modSp mod">
        <pc:chgData name="Jason Wiese" userId="4bff8d5b-7de6-4655-b397-69b0afc81113" providerId="ADAL" clId="{D954125A-2FEB-4813-B1C2-21BF03EE92B0}" dt="2025-04-01T05:56:09.528" v="10495" actId="20577"/>
        <pc:sldMkLst>
          <pc:docMk/>
          <pc:sldMk cId="446720219" sldId="2147469692"/>
        </pc:sldMkLst>
      </pc:sldChg>
      <pc:sldChg chg="modSp mod ord">
        <pc:chgData name="Jason Wiese" userId="4bff8d5b-7de6-4655-b397-69b0afc81113" providerId="ADAL" clId="{D954125A-2FEB-4813-B1C2-21BF03EE92B0}" dt="2025-04-01T05:53:37.713" v="10467" actId="404"/>
        <pc:sldMkLst>
          <pc:docMk/>
          <pc:sldMk cId="1764068416" sldId="2147469693"/>
        </pc:sldMkLst>
      </pc:sldChg>
      <pc:sldChg chg="addSp delSp modSp mod">
        <pc:chgData name="Jason Wiese" userId="4bff8d5b-7de6-4655-b397-69b0afc81113" providerId="ADAL" clId="{D954125A-2FEB-4813-B1C2-21BF03EE92B0}" dt="2025-04-02T03:25:08.994" v="12406" actId="1035"/>
        <pc:sldMkLst>
          <pc:docMk/>
          <pc:sldMk cId="2493958477" sldId="2147469696"/>
        </pc:sldMkLst>
      </pc:sldChg>
      <pc:sldChg chg="addSp delSp modSp mod">
        <pc:chgData name="Jason Wiese" userId="4bff8d5b-7de6-4655-b397-69b0afc81113" providerId="ADAL" clId="{D954125A-2FEB-4813-B1C2-21BF03EE92B0}" dt="2025-04-02T16:03:09.081" v="12447" actId="20577"/>
        <pc:sldMkLst>
          <pc:docMk/>
          <pc:sldMk cId="1231184122" sldId="2147469697"/>
        </pc:sldMkLst>
      </pc:sldChg>
      <pc:sldChg chg="modSp mod ord">
        <pc:chgData name="Jason Wiese" userId="4bff8d5b-7de6-4655-b397-69b0afc81113" providerId="ADAL" clId="{D954125A-2FEB-4813-B1C2-21BF03EE92B0}" dt="2025-04-01T05:48:55.250" v="10432" actId="20577"/>
        <pc:sldMkLst>
          <pc:docMk/>
          <pc:sldMk cId="1287718742" sldId="2147469698"/>
        </pc:sldMkLst>
      </pc:sldChg>
      <pc:sldChg chg="del">
        <pc:chgData name="Jason Wiese" userId="4bff8d5b-7de6-4655-b397-69b0afc81113" providerId="ADAL" clId="{D954125A-2FEB-4813-B1C2-21BF03EE92B0}" dt="2025-03-18T18:59:55.789" v="2370" actId="2696"/>
        <pc:sldMkLst>
          <pc:docMk/>
          <pc:sldMk cId="2692137858" sldId="2147469698"/>
        </pc:sldMkLst>
      </pc:sldChg>
      <pc:sldChg chg="addSp delSp modSp mod">
        <pc:chgData name="Jason Wiese" userId="4bff8d5b-7de6-4655-b397-69b0afc81113" providerId="ADAL" clId="{D954125A-2FEB-4813-B1C2-21BF03EE92B0}" dt="2025-04-01T01:56:02.907" v="5113" actId="478"/>
        <pc:sldMkLst>
          <pc:docMk/>
          <pc:sldMk cId="3099586281" sldId="2147469703"/>
        </pc:sldMkLst>
      </pc:sldChg>
      <pc:sldChg chg="addSp delSp modSp mod">
        <pc:chgData name="Jason Wiese" userId="4bff8d5b-7de6-4655-b397-69b0afc81113" providerId="ADAL" clId="{D954125A-2FEB-4813-B1C2-21BF03EE92B0}" dt="2025-04-01T04:33:11.291" v="8981" actId="20577"/>
        <pc:sldMkLst>
          <pc:docMk/>
          <pc:sldMk cId="1500656982" sldId="2147469705"/>
        </pc:sldMkLst>
      </pc:sldChg>
      <pc:sldChg chg="addSp delSp modSp mod">
        <pc:chgData name="Jason Wiese" userId="4bff8d5b-7de6-4655-b397-69b0afc81113" providerId="ADAL" clId="{D954125A-2FEB-4813-B1C2-21BF03EE92B0}" dt="2025-04-01T03:03:49.518" v="7040" actId="20577"/>
        <pc:sldMkLst>
          <pc:docMk/>
          <pc:sldMk cId="29136723" sldId="2147469707"/>
        </pc:sldMkLst>
      </pc:sldChg>
      <pc:sldChg chg="modSp mod">
        <pc:chgData name="Jason Wiese" userId="4bff8d5b-7de6-4655-b397-69b0afc81113" providerId="ADAL" clId="{D954125A-2FEB-4813-B1C2-21BF03EE92B0}" dt="2025-04-01T05:11:23.490" v="9598" actId="113"/>
        <pc:sldMkLst>
          <pc:docMk/>
          <pc:sldMk cId="3407392784" sldId="2147469708"/>
        </pc:sldMkLst>
      </pc:sldChg>
      <pc:sldChg chg="addSp delSp modSp mod modCm">
        <pc:chgData name="Jason Wiese" userId="4bff8d5b-7de6-4655-b397-69b0afc81113" providerId="ADAL" clId="{D954125A-2FEB-4813-B1C2-21BF03EE92B0}" dt="2025-04-02T02:49:34.650" v="11914" actId="20577"/>
        <pc:sldMkLst>
          <pc:docMk/>
          <pc:sldMk cId="486684611" sldId="214746970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ason Wiese" userId="4bff8d5b-7de6-4655-b397-69b0afc81113" providerId="ADAL" clId="{D954125A-2FEB-4813-B1C2-21BF03EE92B0}" dt="2025-04-01T04:23:20.771" v="8778" actId="20577"/>
              <pc2:cmMkLst xmlns:pc2="http://schemas.microsoft.com/office/powerpoint/2019/9/main/command">
                <pc:docMk/>
                <pc:sldMk cId="486684611" sldId="2147469709"/>
                <pc2:cmMk id="{01C13E89-6E68-4CDA-A6A4-2391A9CE00DA}"/>
              </pc2:cmMkLst>
            </pc226:cmChg>
          </p:ext>
        </pc:extLst>
      </pc:sldChg>
      <pc:sldChg chg="del">
        <pc:chgData name="Jason Wiese" userId="4bff8d5b-7de6-4655-b397-69b0afc81113" providerId="ADAL" clId="{D954125A-2FEB-4813-B1C2-21BF03EE92B0}" dt="2025-04-02T02:04:57.308" v="10516" actId="47"/>
        <pc:sldMkLst>
          <pc:docMk/>
          <pc:sldMk cId="3147368288" sldId="2147469710"/>
        </pc:sldMkLst>
      </pc:sldChg>
      <pc:sldChg chg="addSp delSp modSp mod">
        <pc:chgData name="Jason Wiese" userId="4bff8d5b-7de6-4655-b397-69b0afc81113" providerId="ADAL" clId="{D954125A-2FEB-4813-B1C2-21BF03EE92B0}" dt="2025-04-02T03:27:22.082" v="12422" actId="1076"/>
        <pc:sldMkLst>
          <pc:docMk/>
          <pc:sldMk cId="672629148" sldId="2147469714"/>
        </pc:sldMkLst>
      </pc:sldChg>
      <pc:sldChg chg="addSp delSp modSp mod">
        <pc:chgData name="Jason Wiese" userId="4bff8d5b-7de6-4655-b397-69b0afc81113" providerId="ADAL" clId="{D954125A-2FEB-4813-B1C2-21BF03EE92B0}" dt="2025-04-02T03:27:37.399" v="12424" actId="1076"/>
        <pc:sldMkLst>
          <pc:docMk/>
          <pc:sldMk cId="2165254787" sldId="2147469715"/>
        </pc:sldMkLst>
      </pc:sldChg>
      <pc:sldChg chg="addSp delSp modSp mod ord">
        <pc:chgData name="Jason Wiese" userId="4bff8d5b-7de6-4655-b397-69b0afc81113" providerId="ADAL" clId="{D954125A-2FEB-4813-B1C2-21BF03EE92B0}" dt="2025-04-02T03:27:06.551" v="12420" actId="1035"/>
        <pc:sldMkLst>
          <pc:docMk/>
          <pc:sldMk cId="1178390477" sldId="2147469716"/>
        </pc:sldMkLst>
      </pc:sldChg>
      <pc:sldChg chg="addSp delSp modSp mod">
        <pc:chgData name="Jason Wiese" userId="4bff8d5b-7de6-4655-b397-69b0afc81113" providerId="ADAL" clId="{D954125A-2FEB-4813-B1C2-21BF03EE92B0}" dt="2025-04-02T03:26:42.744" v="12415" actId="1076"/>
        <pc:sldMkLst>
          <pc:docMk/>
          <pc:sldMk cId="4194891437" sldId="2147469764"/>
        </pc:sldMkLst>
      </pc:sldChg>
      <pc:sldChg chg="addSp delSp modSp mod ord">
        <pc:chgData name="Jason Wiese" userId="4bff8d5b-7de6-4655-b397-69b0afc81113" providerId="ADAL" clId="{D954125A-2FEB-4813-B1C2-21BF03EE92B0}" dt="2025-04-01T01:39:13.340" v="4502"/>
        <pc:sldMkLst>
          <pc:docMk/>
          <pc:sldMk cId="3627105725" sldId="2147469765"/>
        </pc:sldMkLst>
      </pc:sldChg>
      <pc:sldChg chg="del">
        <pc:chgData name="Jason Wiese" userId="4bff8d5b-7de6-4655-b397-69b0afc81113" providerId="ADAL" clId="{D954125A-2FEB-4813-B1C2-21BF03EE92B0}" dt="2025-03-24T03:37:55.654" v="3827" actId="47"/>
        <pc:sldMkLst>
          <pc:docMk/>
          <pc:sldMk cId="3896079358" sldId="2147469766"/>
        </pc:sldMkLst>
      </pc:sldChg>
    </pc:docChg>
  </pc:docChgLst>
  <pc:docChgLst>
    <pc:chgData name="Reed Kiely" userId="768be38e-2fb5-40ce-925d-bd8e9d9e3c31" providerId="ADAL" clId="{880EEB1E-56A1-4E69-9FA6-3F85B8B08AE9}"/>
    <pc:docChg chg="modSld">
      <pc:chgData name="Reed Kiely" userId="768be38e-2fb5-40ce-925d-bd8e9d9e3c31" providerId="ADAL" clId="{880EEB1E-56A1-4E69-9FA6-3F85B8B08AE9}" dt="2025-04-09T20:40:31.479" v="25" actId="14100"/>
      <pc:docMkLst>
        <pc:docMk/>
      </pc:docMkLst>
      <pc:sldChg chg="modSp">
        <pc:chgData name="Reed Kiely" userId="768be38e-2fb5-40ce-925d-bd8e9d9e3c31" providerId="ADAL" clId="{880EEB1E-56A1-4E69-9FA6-3F85B8B08AE9}" dt="2025-04-09T20:38:13.011" v="19"/>
        <pc:sldMkLst>
          <pc:docMk/>
          <pc:sldMk cId="1334572820" sldId="2146846014"/>
        </pc:sldMkLst>
      </pc:sldChg>
      <pc:sldChg chg="modSp mod">
        <pc:chgData name="Reed Kiely" userId="768be38e-2fb5-40ce-925d-bd8e9d9e3c31" providerId="ADAL" clId="{880EEB1E-56A1-4E69-9FA6-3F85B8B08AE9}" dt="2025-04-09T20:40:23.923" v="24" actId="14100"/>
        <pc:sldMkLst>
          <pc:docMk/>
          <pc:sldMk cId="1726088628" sldId="2147376460"/>
        </pc:sldMkLst>
      </pc:sldChg>
      <pc:sldChg chg="modSp mod">
        <pc:chgData name="Reed Kiely" userId="768be38e-2fb5-40ce-925d-bd8e9d9e3c31" providerId="ADAL" clId="{880EEB1E-56A1-4E69-9FA6-3F85B8B08AE9}" dt="2025-04-09T20:39:54.512" v="20" actId="14100"/>
        <pc:sldMkLst>
          <pc:docMk/>
          <pc:sldMk cId="1705663378" sldId="2147376657"/>
        </pc:sldMkLst>
      </pc:sldChg>
      <pc:sldChg chg="modSp mod">
        <pc:chgData name="Reed Kiely" userId="768be38e-2fb5-40ce-925d-bd8e9d9e3c31" providerId="ADAL" clId="{880EEB1E-56A1-4E69-9FA6-3F85B8B08AE9}" dt="2025-04-09T20:40:17.318" v="23" actId="14100"/>
        <pc:sldMkLst>
          <pc:docMk/>
          <pc:sldMk cId="595892036" sldId="2147469661"/>
        </pc:sldMkLst>
      </pc:sldChg>
      <pc:sldChg chg="modSp mod">
        <pc:chgData name="Reed Kiely" userId="768be38e-2fb5-40ce-925d-bd8e9d9e3c31" providerId="ADAL" clId="{880EEB1E-56A1-4E69-9FA6-3F85B8B08AE9}" dt="2025-04-09T20:40:31.479" v="25" actId="14100"/>
        <pc:sldMkLst>
          <pc:docMk/>
          <pc:sldMk cId="2789672469" sldId="2147469670"/>
        </pc:sldMkLst>
      </pc:sldChg>
      <pc:sldChg chg="modSp mod">
        <pc:chgData name="Reed Kiely" userId="768be38e-2fb5-40ce-925d-bd8e9d9e3c31" providerId="ADAL" clId="{880EEB1E-56A1-4E69-9FA6-3F85B8B08AE9}" dt="2025-04-09T20:40:05.904" v="21" actId="14100"/>
        <pc:sldMkLst>
          <pc:docMk/>
          <pc:sldMk cId="2796993106" sldId="2147469671"/>
        </pc:sldMkLst>
      </pc:sldChg>
      <pc:sldChg chg="modSp mod">
        <pc:chgData name="Reed Kiely" userId="768be38e-2fb5-40ce-925d-bd8e9d9e3c31" providerId="ADAL" clId="{880EEB1E-56A1-4E69-9FA6-3F85B8B08AE9}" dt="2025-04-09T20:40:09.189" v="22" actId="14100"/>
        <pc:sldMkLst>
          <pc:docMk/>
          <pc:sldMk cId="1178390477" sldId="2147469716"/>
        </pc:sldMkLst>
      </pc:sldChg>
    </pc:docChg>
  </pc:docChgLst>
  <pc:docChgLst>
    <pc:chgData name="Reed Kiely" userId="768be38e-2fb5-40ce-925d-bd8e9d9e3c31" providerId="ADAL" clId="{A79CE62A-C830-4120-845C-8009B0D5CEF2}"/>
    <pc:docChg chg="modSld">
      <pc:chgData name="Reed Kiely" userId="768be38e-2fb5-40ce-925d-bd8e9d9e3c31" providerId="ADAL" clId="{A79CE62A-C830-4120-845C-8009B0D5CEF2}" dt="2025-04-23T12:58:19.211" v="7" actId="20577"/>
      <pc:docMkLst>
        <pc:docMk/>
      </pc:docMkLst>
      <pc:sldChg chg="modSp mod">
        <pc:chgData name="Reed Kiely" userId="768be38e-2fb5-40ce-925d-bd8e9d9e3c31" providerId="ADAL" clId="{A79CE62A-C830-4120-845C-8009B0D5CEF2}" dt="2025-04-23T12:58:19.211" v="7" actId="20577"/>
        <pc:sldMkLst>
          <pc:docMk/>
          <pc:sldMk cId="2165254787" sldId="214746971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Backache / Back Pain</c:v>
                </c:pt>
                <c:pt idx="1">
                  <c:v>Allergy / Hay Fever</c:v>
                </c:pt>
                <c:pt idx="2">
                  <c:v>Hypertension / High Blood Pressure</c:v>
                </c:pt>
                <c:pt idx="3">
                  <c:v>Heartburn / Acid Reflux</c:v>
                </c:pt>
                <c:pt idx="4">
                  <c:v>High Cholesterol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0.28999999999999998</c:v>
                </c:pt>
                <c:pt idx="1">
                  <c:v>0.22</c:v>
                </c:pt>
                <c:pt idx="2">
                  <c:v>0.19</c:v>
                </c:pt>
                <c:pt idx="3">
                  <c:v>0.19</c:v>
                </c:pt>
                <c:pt idx="4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81-4AE1-8255-ECDD2EEBF1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07740336"/>
        <c:axId val="906738640"/>
      </c:barChart>
      <c:catAx>
        <c:axId val="90774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rgbClr val="002060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06738640"/>
        <c:crosses val="autoZero"/>
        <c:auto val="1"/>
        <c:lblAlgn val="ctr"/>
        <c:lblOffset val="100"/>
        <c:noMultiLvlLbl val="0"/>
      </c:catAx>
      <c:valAx>
        <c:axId val="906738640"/>
        <c:scaling>
          <c:orientation val="minMax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907740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12700">
      <a:solidFill>
        <a:srgbClr val="1B1464"/>
      </a:solidFill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39601525929716E-2"/>
          <c:y val="0.18460040190559943"/>
          <c:w val="0.95120796948140562"/>
          <c:h val="0.613063852739130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Hypertension / High Blood Pressure</c:v>
                </c:pt>
                <c:pt idx="1">
                  <c:v>Backache / Back Pain</c:v>
                </c:pt>
                <c:pt idx="2">
                  <c:v>Allergy / Hay Fever</c:v>
                </c:pt>
                <c:pt idx="3">
                  <c:v>Arthritis</c:v>
                </c:pt>
                <c:pt idx="4">
                  <c:v>High Cholesterol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0.23</c:v>
                </c:pt>
                <c:pt idx="1">
                  <c:v>0.22</c:v>
                </c:pt>
                <c:pt idx="2">
                  <c:v>0.15</c:v>
                </c:pt>
                <c:pt idx="3">
                  <c:v>0.14000000000000001</c:v>
                </c:pt>
                <c:pt idx="4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33-4612-92B8-252C704453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07740336"/>
        <c:axId val="906738640"/>
      </c:barChart>
      <c:catAx>
        <c:axId val="90774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rgbClr val="002060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06738640"/>
        <c:crosses val="autoZero"/>
        <c:auto val="1"/>
        <c:lblAlgn val="ctr"/>
        <c:lblOffset val="100"/>
        <c:noMultiLvlLbl val="0"/>
      </c:catAx>
      <c:valAx>
        <c:axId val="906738640"/>
        <c:scaling>
          <c:orientation val="minMax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907740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12700">
      <a:solidFill>
        <a:srgbClr val="1B1464"/>
      </a:solidFill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39601525929716E-2"/>
          <c:y val="0.19778614489885651"/>
          <c:w val="0.95120796948140562"/>
          <c:h val="0.59987810974587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Backache / Back Pain</c:v>
                </c:pt>
                <c:pt idx="1">
                  <c:v>Heartburn / Acid Reflux</c:v>
                </c:pt>
                <c:pt idx="2">
                  <c:v>COVID-19 (Coronavirus)</c:v>
                </c:pt>
                <c:pt idx="3">
                  <c:v>Acne</c:v>
                </c:pt>
                <c:pt idx="4">
                  <c:v>Allergy / Hay Fever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0.22</c:v>
                </c:pt>
                <c:pt idx="1">
                  <c:v>0.14000000000000001</c:v>
                </c:pt>
                <c:pt idx="2">
                  <c:v>0.14000000000000001</c:v>
                </c:pt>
                <c:pt idx="3">
                  <c:v>0.13</c:v>
                </c:pt>
                <c:pt idx="4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D3-4E19-9621-3935D47D55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07740336"/>
        <c:axId val="906738640"/>
      </c:barChart>
      <c:catAx>
        <c:axId val="90774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rgbClr val="002060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06738640"/>
        <c:crosses val="autoZero"/>
        <c:auto val="1"/>
        <c:lblAlgn val="ctr"/>
        <c:lblOffset val="100"/>
        <c:noMultiLvlLbl val="0"/>
      </c:catAx>
      <c:valAx>
        <c:axId val="906738640"/>
        <c:scaling>
          <c:orientation val="minMax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907740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12700">
      <a:solidFill>
        <a:srgbClr val="1B1464"/>
      </a:solidFill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39601525929716E-2"/>
          <c:y val="0.25712198836851347"/>
          <c:w val="0.95120796948140562"/>
          <c:h val="0.540542266276216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A343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Backache / Back Pain</c:v>
                </c:pt>
                <c:pt idx="1">
                  <c:v>Acne</c:v>
                </c:pt>
                <c:pt idx="2">
                  <c:v>Allergy / Hay Fever</c:v>
                </c:pt>
                <c:pt idx="3">
                  <c:v>COVID-19 (Coronavirus)</c:v>
                </c:pt>
                <c:pt idx="4">
                  <c:v>Dry Eyes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0.18</c:v>
                </c:pt>
                <c:pt idx="1">
                  <c:v>0.16</c:v>
                </c:pt>
                <c:pt idx="2">
                  <c:v>0.15</c:v>
                </c:pt>
                <c:pt idx="3">
                  <c:v>0.14000000000000001</c:v>
                </c:pt>
                <c:pt idx="4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7B-4D01-927A-AE18A81B9F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07740336"/>
        <c:axId val="906738640"/>
      </c:barChart>
      <c:catAx>
        <c:axId val="90774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rgbClr val="002060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06738640"/>
        <c:crosses val="autoZero"/>
        <c:auto val="1"/>
        <c:lblAlgn val="ctr"/>
        <c:lblOffset val="100"/>
        <c:noMultiLvlLbl val="0"/>
      </c:catAx>
      <c:valAx>
        <c:axId val="906738640"/>
        <c:scaling>
          <c:orientation val="minMax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907740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12700">
      <a:solidFill>
        <a:srgbClr val="1B1464"/>
      </a:solidFill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39601525929716E-2"/>
          <c:y val="0.19119327340222797"/>
          <c:w val="0.95120796948140562"/>
          <c:h val="0.606470981242501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Hypertension / High Blood Pressure</c:v>
                </c:pt>
                <c:pt idx="1">
                  <c:v>Diabetes</c:v>
                </c:pt>
                <c:pt idx="2">
                  <c:v>Asthma</c:v>
                </c:pt>
                <c:pt idx="3">
                  <c:v>Heart Attack / Heart Disease</c:v>
                </c:pt>
                <c:pt idx="4">
                  <c:v>High Cholesterol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0.91</c:v>
                </c:pt>
                <c:pt idx="1">
                  <c:v>0.9</c:v>
                </c:pt>
                <c:pt idx="2">
                  <c:v>0.87</c:v>
                </c:pt>
                <c:pt idx="3">
                  <c:v>0.84</c:v>
                </c:pt>
                <c:pt idx="4">
                  <c:v>0.82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C6-4BC9-9EA0-BD62B2E019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07740336"/>
        <c:axId val="906738640"/>
      </c:barChart>
      <c:catAx>
        <c:axId val="90774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rgbClr val="002060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06738640"/>
        <c:crosses val="autoZero"/>
        <c:auto val="1"/>
        <c:lblAlgn val="ctr"/>
        <c:lblOffset val="100"/>
        <c:noMultiLvlLbl val="0"/>
      </c:catAx>
      <c:valAx>
        <c:axId val="906738640"/>
        <c:scaling>
          <c:orientation val="minMax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907740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12700">
      <a:solidFill>
        <a:srgbClr val="1B1464"/>
      </a:solidFill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39601525929716E-2"/>
          <c:y val="0.18460040190559943"/>
          <c:w val="0.95120796948140562"/>
          <c:h val="0.613063852739130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Hypertension / High Blood Pressure</c:v>
                </c:pt>
                <c:pt idx="1">
                  <c:v>Diabetes</c:v>
                </c:pt>
                <c:pt idx="2">
                  <c:v>Asthma</c:v>
                </c:pt>
                <c:pt idx="3">
                  <c:v>Heart Attack / Heart Disease</c:v>
                </c:pt>
                <c:pt idx="4">
                  <c:v>Hepatitis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0.87</c:v>
                </c:pt>
                <c:pt idx="1">
                  <c:v>0.85</c:v>
                </c:pt>
                <c:pt idx="2">
                  <c:v>0.83</c:v>
                </c:pt>
                <c:pt idx="3">
                  <c:v>0.82</c:v>
                </c:pt>
                <c:pt idx="4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F0-4576-BB32-1CEEFEBCC2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07740336"/>
        <c:axId val="906738640"/>
      </c:barChart>
      <c:catAx>
        <c:axId val="90774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rgbClr val="002060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06738640"/>
        <c:crosses val="autoZero"/>
        <c:auto val="1"/>
        <c:lblAlgn val="ctr"/>
        <c:lblOffset val="100"/>
        <c:noMultiLvlLbl val="0"/>
      </c:catAx>
      <c:valAx>
        <c:axId val="906738640"/>
        <c:scaling>
          <c:orientation val="minMax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907740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12700">
      <a:solidFill>
        <a:srgbClr val="1B1464"/>
      </a:solidFill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39601525929716E-2"/>
          <c:y val="0.19778614489885651"/>
          <c:w val="0.95120796948140562"/>
          <c:h val="0.59987810974587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Diabetes</c:v>
                </c:pt>
                <c:pt idx="1">
                  <c:v>Hypertension / High Blood Pressure</c:v>
                </c:pt>
                <c:pt idx="2">
                  <c:v>Asthma</c:v>
                </c:pt>
                <c:pt idx="3">
                  <c:v>Epilepsy / Seizures</c:v>
                </c:pt>
                <c:pt idx="4">
                  <c:v>Heart Attack / Heart Disease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0.89</c:v>
                </c:pt>
                <c:pt idx="1">
                  <c:v>0.89</c:v>
                </c:pt>
                <c:pt idx="2">
                  <c:v>0.83</c:v>
                </c:pt>
                <c:pt idx="3">
                  <c:v>0.83</c:v>
                </c:pt>
                <c:pt idx="4">
                  <c:v>0.81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0D-4BDD-B3A6-E1D044CD93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07740336"/>
        <c:axId val="906738640"/>
      </c:barChart>
      <c:catAx>
        <c:axId val="90774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rgbClr val="002060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06738640"/>
        <c:crosses val="autoZero"/>
        <c:auto val="1"/>
        <c:lblAlgn val="ctr"/>
        <c:lblOffset val="100"/>
        <c:noMultiLvlLbl val="0"/>
      </c:catAx>
      <c:valAx>
        <c:axId val="906738640"/>
        <c:scaling>
          <c:orientation val="minMax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907740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12700">
      <a:solidFill>
        <a:srgbClr val="1B1464"/>
      </a:solidFill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39601525929716E-2"/>
          <c:y val="0.11207881544268536"/>
          <c:w val="0.95120796948140562"/>
          <c:h val="0.685585439202044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A343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Cancer - Breast Cancer</c:v>
                </c:pt>
                <c:pt idx="1">
                  <c:v>Hypertension / High Blood Pressure</c:v>
                </c:pt>
                <c:pt idx="2">
                  <c:v>Diabetes</c:v>
                </c:pt>
                <c:pt idx="3">
                  <c:v>Asthma</c:v>
                </c:pt>
                <c:pt idx="4">
                  <c:v>Lupus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0.97</c:v>
                </c:pt>
                <c:pt idx="1">
                  <c:v>0.93</c:v>
                </c:pt>
                <c:pt idx="2">
                  <c:v>0.89</c:v>
                </c:pt>
                <c:pt idx="3">
                  <c:v>0.89</c:v>
                </c:pt>
                <c:pt idx="4">
                  <c:v>0.85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62-41DE-A33C-5A64E27CA4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07740336"/>
        <c:axId val="906738640"/>
      </c:barChart>
      <c:catAx>
        <c:axId val="90774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rgbClr val="002060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06738640"/>
        <c:crosses val="autoZero"/>
        <c:auto val="1"/>
        <c:lblAlgn val="ctr"/>
        <c:lblOffset val="100"/>
        <c:noMultiLvlLbl val="0"/>
      </c:catAx>
      <c:valAx>
        <c:axId val="906738640"/>
        <c:scaling>
          <c:orientation val="minMax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907740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12700">
      <a:solidFill>
        <a:srgbClr val="1B1464"/>
      </a:solidFill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4B71F-EDE2-4010-A826-723DBCC4C726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F15C21-AA57-4285-B3E9-1CCDB096C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16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32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04EFE2-3D8F-4FA9-AF11-29E6306303C0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323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363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4B40E-8CAF-85D5-3757-223FB7A6C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DD5881-A437-EF2E-D9A5-B3A8C4FD24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0619A2-214D-8F44-6164-EFA214CC92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927B10-1708-D4DA-6C17-AF3F160C61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15C21-AA57-4285-B3E9-1CCDB096C2D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1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15C21-AA57-4285-B3E9-1CCDB096C2D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74056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CCC88-C871-EC0C-60C1-7194805B6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8D3A2E-B63F-3A7D-1A99-142EDD3BC3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A7B550-4A37-7C01-8498-B4636A819A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2A5EF3-D418-ACA4-3482-9F43FDE6BE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15C21-AA57-4285-B3E9-1CCDB096C2D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1688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D0C98-04D7-F89B-A046-BF1A57425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ADD8CE-73BD-A6C4-2814-02D994A6F7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46DC92-E548-99D9-C226-6BF13EC43B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11DC25-DA52-8BD7-7470-A06BE62254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15C21-AA57-4285-B3E9-1CCDB096C2D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3745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22892-3963-932E-CAC5-D22396161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EC0B48-45C1-2F7F-6F06-78B21EC12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087DB-C506-AC1E-1B8B-8623860B1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B0C79-587A-2091-3E66-CC35A9C55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21A3E-601E-95E1-A6B3-A4E65F3C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1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F6B3C-8628-E1FA-2F7C-217A5AE9A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8C4B5-DF76-6751-A571-B4E56E301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56B1C-F189-46FA-A9B2-6E3F5FF6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9B983-B159-9B86-88BA-4FDF5A32D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D92CF-1F35-2E42-BA3C-53D9DF802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763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2B5B5C-8167-A66E-214D-952DFC4A22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1FE085-2CDE-74D2-D757-AB01B06C2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64C8A-537E-1CDF-C862-BCA4A15B8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4A0B8-C51A-E3AA-C238-97EE9C44E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BF244-5945-FDD0-EDF5-ED651C6C1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513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1" cy="2387600"/>
          </a:xfrm>
        </p:spPr>
        <p:txBody>
          <a:bodyPr anchor="b"/>
          <a:lstStyle>
            <a:lvl1pPr algn="ctr">
              <a:defRPr sz="59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</p:spPr>
        <p:txBody>
          <a:bodyPr/>
          <a:lstStyle>
            <a:lvl1pPr marL="0" indent="0" algn="ctr">
              <a:buNone/>
              <a:defRPr sz="2394"/>
            </a:lvl1pPr>
            <a:lvl2pPr marL="456057" indent="0" algn="ctr">
              <a:buNone/>
              <a:defRPr sz="1995"/>
            </a:lvl2pPr>
            <a:lvl3pPr marL="912114" indent="0" algn="ctr">
              <a:buNone/>
              <a:defRPr sz="1795"/>
            </a:lvl3pPr>
            <a:lvl4pPr marL="1368171" indent="0" algn="ctr">
              <a:buNone/>
              <a:defRPr sz="1596"/>
            </a:lvl4pPr>
            <a:lvl5pPr marL="1824228" indent="0" algn="ctr">
              <a:buNone/>
              <a:defRPr sz="1596"/>
            </a:lvl5pPr>
            <a:lvl6pPr marL="2280285" indent="0" algn="ctr">
              <a:buNone/>
              <a:defRPr sz="1596"/>
            </a:lvl6pPr>
            <a:lvl7pPr marL="2736342" indent="0" algn="ctr">
              <a:buNone/>
              <a:defRPr sz="1596"/>
            </a:lvl7pPr>
            <a:lvl8pPr marL="3192399" indent="0" algn="ctr">
              <a:buNone/>
              <a:defRPr sz="1596"/>
            </a:lvl8pPr>
            <a:lvl9pPr marL="3648456" indent="0" algn="ctr">
              <a:buNone/>
              <a:defRPr sz="159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6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49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59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1pPr>
            <a:lvl2pPr marL="456057" indent="0">
              <a:buNone/>
              <a:defRPr sz="1995">
                <a:solidFill>
                  <a:schemeClr val="tx1">
                    <a:tint val="75000"/>
                  </a:schemeClr>
                </a:solidFill>
              </a:defRPr>
            </a:lvl2pPr>
            <a:lvl3pPr marL="912114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3pPr>
            <a:lvl4pPr marL="1368171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4pPr>
            <a:lvl5pPr marL="1824228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5pPr>
            <a:lvl6pPr marL="2280285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6pPr>
            <a:lvl7pPr marL="2736342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7pPr>
            <a:lvl8pPr marL="319239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8pPr>
            <a:lvl9pPr marL="3648456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8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7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394" b="1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394" b="1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185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46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55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192"/>
            </a:lvl1pPr>
            <a:lvl2pPr>
              <a:defRPr sz="2793"/>
            </a:lvl2pPr>
            <a:lvl3pPr>
              <a:defRPr sz="2394"/>
            </a:lvl3pPr>
            <a:lvl4pPr>
              <a:defRPr sz="1995"/>
            </a:lvl4pPr>
            <a:lvl5pPr>
              <a:defRPr sz="1995"/>
            </a:lvl5pPr>
            <a:lvl6pPr>
              <a:defRPr sz="1995"/>
            </a:lvl6pPr>
            <a:lvl7pPr>
              <a:defRPr sz="1995"/>
            </a:lvl7pPr>
            <a:lvl8pPr>
              <a:defRPr sz="1995"/>
            </a:lvl8pPr>
            <a:lvl9pPr>
              <a:defRPr sz="199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96"/>
            </a:lvl1pPr>
            <a:lvl2pPr marL="456057" indent="0">
              <a:buNone/>
              <a:defRPr sz="1397"/>
            </a:lvl2pPr>
            <a:lvl3pPr marL="912114" indent="0">
              <a:buNone/>
              <a:defRPr sz="1197"/>
            </a:lvl3pPr>
            <a:lvl4pPr marL="1368171" indent="0">
              <a:buNone/>
              <a:defRPr sz="998"/>
            </a:lvl4pPr>
            <a:lvl5pPr marL="1824228" indent="0">
              <a:buNone/>
              <a:defRPr sz="998"/>
            </a:lvl5pPr>
            <a:lvl6pPr marL="2280285" indent="0">
              <a:buNone/>
              <a:defRPr sz="998"/>
            </a:lvl6pPr>
            <a:lvl7pPr marL="2736342" indent="0">
              <a:buNone/>
              <a:defRPr sz="998"/>
            </a:lvl7pPr>
            <a:lvl8pPr marL="3192399" indent="0">
              <a:buNone/>
              <a:defRPr sz="998"/>
            </a:lvl8pPr>
            <a:lvl9pPr marL="3648456" indent="0">
              <a:buNone/>
              <a:defRPr sz="9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05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2C2DB-2BE3-9F69-1E19-100FF148A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1D4E2-5E85-F772-9666-7F2BEF679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04C93-5421-2187-3B81-A2C74DE74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7F885-7A4F-1FFF-B5FB-671B859C6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7547F-2A46-5CE3-0198-2DE551BC2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88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192"/>
            </a:lvl1pPr>
            <a:lvl2pPr marL="456057" indent="0">
              <a:buNone/>
              <a:defRPr sz="2793"/>
            </a:lvl2pPr>
            <a:lvl3pPr marL="912114" indent="0">
              <a:buNone/>
              <a:defRPr sz="2394"/>
            </a:lvl3pPr>
            <a:lvl4pPr marL="1368171" indent="0">
              <a:buNone/>
              <a:defRPr sz="1995"/>
            </a:lvl4pPr>
            <a:lvl5pPr marL="1824228" indent="0">
              <a:buNone/>
              <a:defRPr sz="1995"/>
            </a:lvl5pPr>
            <a:lvl6pPr marL="2280285" indent="0">
              <a:buNone/>
              <a:defRPr sz="1995"/>
            </a:lvl6pPr>
            <a:lvl7pPr marL="2736342" indent="0">
              <a:buNone/>
              <a:defRPr sz="1995"/>
            </a:lvl7pPr>
            <a:lvl8pPr marL="3192399" indent="0">
              <a:buNone/>
              <a:defRPr sz="1995"/>
            </a:lvl8pPr>
            <a:lvl9pPr marL="3648456" indent="0">
              <a:buNone/>
              <a:defRPr sz="1995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96"/>
            </a:lvl1pPr>
            <a:lvl2pPr marL="456057" indent="0">
              <a:buNone/>
              <a:defRPr sz="1397"/>
            </a:lvl2pPr>
            <a:lvl3pPr marL="912114" indent="0">
              <a:buNone/>
              <a:defRPr sz="1197"/>
            </a:lvl3pPr>
            <a:lvl4pPr marL="1368171" indent="0">
              <a:buNone/>
              <a:defRPr sz="998"/>
            </a:lvl4pPr>
            <a:lvl5pPr marL="1824228" indent="0">
              <a:buNone/>
              <a:defRPr sz="998"/>
            </a:lvl5pPr>
            <a:lvl6pPr marL="2280285" indent="0">
              <a:buNone/>
              <a:defRPr sz="998"/>
            </a:lvl6pPr>
            <a:lvl7pPr marL="2736342" indent="0">
              <a:buNone/>
              <a:defRPr sz="998"/>
            </a:lvl7pPr>
            <a:lvl8pPr marL="3192399" indent="0">
              <a:buNone/>
              <a:defRPr sz="998"/>
            </a:lvl8pPr>
            <a:lvl9pPr marL="3648456" indent="0">
              <a:buNone/>
              <a:defRPr sz="9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45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3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6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E02E7-FCC1-97AA-D917-0BD2D65C4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159750-1DB3-2DFF-B5D2-81B70F955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C8A8C-8E4E-8306-9187-960587FA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7AF90-785C-20FE-DE34-FB6C67579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E0035-8980-4982-8F32-DD5107127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609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8694F-6627-D471-7D89-34263C2FC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FB929-B869-2813-B7EA-74DDD052E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EA110-F739-2441-596A-B01B460EE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1EAAC-ABC3-99BF-C67F-B4D3D5C18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FFE48-20C4-9E69-CE90-941C57A2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421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688DF-72EB-0F09-454C-F0DA3461D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6548C0-FD91-6EC2-D45D-27AA07830B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81B89-E8FE-B6D6-5E5A-3E4CCA7FA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C0927-1887-7FDE-017B-09A62DF3D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4408C-1967-EAD5-D770-499ADFFBD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5121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ABC35-D3DA-9CA9-3FA3-636CE69BD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46E23-B150-688E-D36B-0C1817FD1E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D05AB3-82C4-7268-AC2C-482226FD57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0976EC-CD97-CB4F-8DC9-7DBC29ED7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94A4B4-80A3-3042-4439-7DE92BFC0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7EC8AB-8F60-CC5F-BA2E-B2F7C30B6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76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57EA9-9C9D-50F7-9994-A0B176906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4C38E-3A3C-30CE-0132-1E7E4D0BE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F64243-3921-1FE1-58E2-DB6698F8C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879C6E-6052-2C10-F05E-1C4DAA7436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9E299-9487-9270-C899-D1EC668499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B55B5B-7C2D-0AF8-D566-CE484913B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11B494-E6ED-09BA-FD5D-67518EDFF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3BF132-CC17-4E72-CEBC-F1D7723AB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791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F6EE5-F609-D9EC-3516-EA92CCABA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D2AD9-935F-3B60-6CFD-ADADCCC79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EBC2B4-419B-1B9F-E3B8-4179CB954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0349C3-D17B-940C-0518-2B5E4CD0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0825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14080E-F580-347F-182C-92382471D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507DCA-9086-7500-47DC-54EEF19E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045124-CDF5-F73C-C0C3-648701E16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70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2C576-170C-3C05-1145-E885F8869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8BF4C-F003-64EF-1763-7C7A8424C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93E41-C0EA-BF1E-5B5A-A770CEFA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3DB76-6F52-B6D0-70E7-F8461B4EA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52288-C7DF-9A14-8736-D6856448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5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7A72D-174A-5DA6-931D-87B0E1E3B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9EC27-A514-20A0-E980-AF326D172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37FF02-DE0D-090D-385A-079B8508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974F20-0EC7-04F9-B7D3-4E07363E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B2C837-8A74-4CF5-0CBC-687E61EE5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369B6B-9C03-E08E-A7C6-7B77A07A6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5595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38BC4-A5AC-B673-D377-881DB6698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F8BAE2-6A30-ADE7-7C48-B6406A9C74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8EC221-D229-496C-2B57-FDC5ABF2B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C2E9B-2355-25D9-8835-04D69C8DC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E1B01A-7D09-4FF3-0ECC-F724AA562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8AE5DC-D770-B097-2F4E-4E020A2FF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095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31985-7DA5-AA8E-4167-BD56A5EAC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FF0791-7FAC-9143-F305-A614A7D947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4032B-8C53-A891-CF40-C5BBB063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5C3ED-7CA8-C939-9280-48245DEFC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EB348-4E35-D86F-5128-FD44B39D2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8353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7A19D2-FDED-3302-3608-0DE3A12BA3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1DE74-724F-E090-62FE-102070C30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6FC4B-C67C-5F67-4EFD-F8B513A5E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60EFB-6FE2-B2FB-D2CD-1603D69C4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60280-5620-C73A-341E-67768C07B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0614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6176723" y="0"/>
            <a:ext cx="6015277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pic>
        <p:nvPicPr>
          <p:cNvPr id="19" name="Picture 18" descr="Logo&#10;&#10;Description automatically generated with medium confidence">
            <a:extLst>
              <a:ext uri="{FF2B5EF4-FFF2-40B4-BE49-F238E27FC236}">
                <a16:creationId xmlns:a16="http://schemas.microsoft.com/office/drawing/2014/main" id="{73675C42-201E-4C63-A839-40455D5457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609" y="5689601"/>
            <a:ext cx="2270009" cy="90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970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4864318" y="0"/>
            <a:ext cx="7327683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pic>
        <p:nvPicPr>
          <p:cNvPr id="14" name="Picture 13" descr="Logo&#10;&#10;Description automatically generated with medium confidence">
            <a:extLst>
              <a:ext uri="{FF2B5EF4-FFF2-40B4-BE49-F238E27FC236}">
                <a16:creationId xmlns:a16="http://schemas.microsoft.com/office/drawing/2014/main" id="{75BB585C-EC61-43F1-BD9D-EF637B312C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609" y="5689601"/>
            <a:ext cx="2270009" cy="90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23512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V2">
    <p:bg>
      <p:bgPr>
        <a:solidFill>
          <a:srgbClr val="1B14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79B80E8-461F-4DCB-ACB0-9B2E25BDBF5F}"/>
              </a:ext>
            </a:extLst>
          </p:cNvPr>
          <p:cNvSpPr/>
          <p:nvPr/>
        </p:nvSpPr>
        <p:spPr>
          <a:xfrm>
            <a:off x="2783605" y="-13657"/>
            <a:ext cx="2085301" cy="1536683"/>
          </a:xfrm>
          <a:custGeom>
            <a:avLst/>
            <a:gdLst>
              <a:gd name="connsiteX0" fmla="*/ 1510748 w 2015520"/>
              <a:gd name="connsiteY0" fmla="*/ 0 h 1536683"/>
              <a:gd name="connsiteX1" fmla="*/ 2015520 w 2015520"/>
              <a:gd name="connsiteY1" fmla="*/ 0 h 1536683"/>
              <a:gd name="connsiteX2" fmla="*/ 2015520 w 2015520"/>
              <a:gd name="connsiteY2" fmla="*/ 1536683 h 1536683"/>
              <a:gd name="connsiteX3" fmla="*/ 0 w 2015520"/>
              <a:gd name="connsiteY3" fmla="*/ 634770 h 1536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5520" h="1536683">
                <a:moveTo>
                  <a:pt x="1510748" y="0"/>
                </a:moveTo>
                <a:lnTo>
                  <a:pt x="2015520" y="0"/>
                </a:lnTo>
                <a:lnTo>
                  <a:pt x="2015520" y="1536683"/>
                </a:lnTo>
                <a:lnTo>
                  <a:pt x="0" y="634770"/>
                </a:lnTo>
                <a:close/>
              </a:path>
            </a:pathLst>
          </a:custGeom>
          <a:solidFill>
            <a:schemeClr val="tx1">
              <a:alpha val="50000"/>
            </a:schemeClr>
          </a:solidFill>
          <a:ln w="5302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180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4864318" y="0"/>
            <a:ext cx="7327683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8F192F2-B546-4826-B294-F211C3519C59}"/>
              </a:ext>
            </a:extLst>
          </p:cNvPr>
          <p:cNvGrpSpPr/>
          <p:nvPr userDrawn="1"/>
        </p:nvGrpSpPr>
        <p:grpSpPr>
          <a:xfrm>
            <a:off x="530696" y="5689601"/>
            <a:ext cx="2180462" cy="904633"/>
            <a:chOff x="2777007" y="5689600"/>
            <a:chExt cx="2107496" cy="904633"/>
          </a:xfrm>
        </p:grpSpPr>
        <p:pic>
          <p:nvPicPr>
            <p:cNvPr id="15" name="Picture 14" descr="Logo&#10;&#10;Description automatically generated with medium confidence">
              <a:extLst>
                <a:ext uri="{FF2B5EF4-FFF2-40B4-BE49-F238E27FC236}">
                  <a16:creationId xmlns:a16="http://schemas.microsoft.com/office/drawing/2014/main" id="{83FD563D-15A4-4249-8A4F-D144B04BF9A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977185" y="5689600"/>
              <a:ext cx="907318" cy="904633"/>
            </a:xfrm>
            <a:prstGeom prst="rect">
              <a:avLst/>
            </a:prstGeom>
          </p:spPr>
        </p:pic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6E623F0-2880-418B-B1FC-A7527A707898}"/>
                </a:ext>
              </a:extLst>
            </p:cNvPr>
            <p:cNvGrpSpPr/>
            <p:nvPr userDrawn="1"/>
          </p:nvGrpSpPr>
          <p:grpSpPr>
            <a:xfrm>
              <a:off x="2777007" y="5866153"/>
              <a:ext cx="1179028" cy="522582"/>
              <a:chOff x="2378209" y="5233339"/>
              <a:chExt cx="1179028" cy="522582"/>
            </a:xfrm>
            <a:solidFill>
              <a:schemeClr val="bg2"/>
            </a:solidFill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6D80F0B0-7D2E-427E-A8EE-F1A24FDE178F}"/>
                  </a:ext>
                </a:extLst>
              </p:cNvPr>
              <p:cNvSpPr/>
              <p:nvPr/>
            </p:nvSpPr>
            <p:spPr>
              <a:xfrm>
                <a:off x="3170424" y="5236541"/>
                <a:ext cx="386813" cy="516178"/>
              </a:xfrm>
              <a:custGeom>
                <a:avLst/>
                <a:gdLst>
                  <a:gd name="connsiteX0" fmla="*/ 0 w 386813"/>
                  <a:gd name="connsiteY0" fmla="*/ 0 h 516178"/>
                  <a:gd name="connsiteX1" fmla="*/ 206856 w 386813"/>
                  <a:gd name="connsiteY1" fmla="*/ 0 h 516178"/>
                  <a:gd name="connsiteX2" fmla="*/ 284346 w 386813"/>
                  <a:gd name="connsiteY2" fmla="*/ 11528 h 516178"/>
                  <a:gd name="connsiteX3" fmla="*/ 334299 w 386813"/>
                  <a:gd name="connsiteY3" fmla="*/ 41627 h 516178"/>
                  <a:gd name="connsiteX4" fmla="*/ 361197 w 386813"/>
                  <a:gd name="connsiteY4" fmla="*/ 84535 h 516178"/>
                  <a:gd name="connsiteX5" fmla="*/ 369522 w 386813"/>
                  <a:gd name="connsiteY5" fmla="*/ 133207 h 516178"/>
                  <a:gd name="connsiteX6" fmla="*/ 362478 w 386813"/>
                  <a:gd name="connsiteY6" fmla="*/ 172913 h 516178"/>
                  <a:gd name="connsiteX7" fmla="*/ 341984 w 386813"/>
                  <a:gd name="connsiteY7" fmla="*/ 206215 h 516178"/>
                  <a:gd name="connsiteX8" fmla="*/ 309963 w 386813"/>
                  <a:gd name="connsiteY8" fmla="*/ 230551 h 516178"/>
                  <a:gd name="connsiteX9" fmla="*/ 268976 w 386813"/>
                  <a:gd name="connsiteY9" fmla="*/ 243359 h 516178"/>
                  <a:gd name="connsiteX10" fmla="*/ 270257 w 386813"/>
                  <a:gd name="connsiteY10" fmla="*/ 244640 h 516178"/>
                  <a:gd name="connsiteX11" fmla="*/ 293953 w 386813"/>
                  <a:gd name="connsiteY11" fmla="*/ 249123 h 516178"/>
                  <a:gd name="connsiteX12" fmla="*/ 333659 w 386813"/>
                  <a:gd name="connsiteY12" fmla="*/ 268336 h 516178"/>
                  <a:gd name="connsiteX13" fmla="*/ 370803 w 386813"/>
                  <a:gd name="connsiteY13" fmla="*/ 307401 h 516178"/>
                  <a:gd name="connsiteX14" fmla="*/ 386814 w 386813"/>
                  <a:gd name="connsiteY14" fmla="*/ 371443 h 516178"/>
                  <a:gd name="connsiteX15" fmla="*/ 374005 w 386813"/>
                  <a:gd name="connsiteY15" fmla="*/ 433564 h 516178"/>
                  <a:gd name="connsiteX16" fmla="*/ 337501 w 386813"/>
                  <a:gd name="connsiteY16" fmla="*/ 479034 h 516178"/>
                  <a:gd name="connsiteX17" fmla="*/ 280504 w 386813"/>
                  <a:gd name="connsiteY17" fmla="*/ 506572 h 516178"/>
                  <a:gd name="connsiteX18" fmla="*/ 206856 w 386813"/>
                  <a:gd name="connsiteY18" fmla="*/ 516178 h 516178"/>
                  <a:gd name="connsiteX19" fmla="*/ 0 w 386813"/>
                  <a:gd name="connsiteY19" fmla="*/ 516178 h 516178"/>
                  <a:gd name="connsiteX20" fmla="*/ 0 w 386813"/>
                  <a:gd name="connsiteY20" fmla="*/ 0 h 516178"/>
                  <a:gd name="connsiteX21" fmla="*/ 206215 w 386813"/>
                  <a:gd name="connsiteY21" fmla="*/ 234394 h 516178"/>
                  <a:gd name="connsiteX22" fmla="*/ 304840 w 386813"/>
                  <a:gd name="connsiteY22" fmla="*/ 204934 h 516178"/>
                  <a:gd name="connsiteX23" fmla="*/ 337501 w 386813"/>
                  <a:gd name="connsiteY23" fmla="*/ 128084 h 516178"/>
                  <a:gd name="connsiteX24" fmla="*/ 326614 w 386813"/>
                  <a:gd name="connsiteY24" fmla="*/ 80693 h 516178"/>
                  <a:gd name="connsiteX25" fmla="*/ 297795 w 386813"/>
                  <a:gd name="connsiteY25" fmla="*/ 49312 h 516178"/>
                  <a:gd name="connsiteX26" fmla="*/ 256168 w 386813"/>
                  <a:gd name="connsiteY26" fmla="*/ 32021 h 516178"/>
                  <a:gd name="connsiteX27" fmla="*/ 206856 w 386813"/>
                  <a:gd name="connsiteY27" fmla="*/ 26898 h 516178"/>
                  <a:gd name="connsiteX28" fmla="*/ 32021 w 386813"/>
                  <a:gd name="connsiteY28" fmla="*/ 26898 h 516178"/>
                  <a:gd name="connsiteX29" fmla="*/ 32021 w 386813"/>
                  <a:gd name="connsiteY29" fmla="*/ 233753 h 516178"/>
                  <a:gd name="connsiteX30" fmla="*/ 206215 w 386813"/>
                  <a:gd name="connsiteY30" fmla="*/ 233753 h 516178"/>
                  <a:gd name="connsiteX31" fmla="*/ 206215 w 386813"/>
                  <a:gd name="connsiteY31" fmla="*/ 488640 h 516178"/>
                  <a:gd name="connsiteX32" fmla="*/ 315087 w 386813"/>
                  <a:gd name="connsiteY32" fmla="*/ 459181 h 516178"/>
                  <a:gd name="connsiteX33" fmla="*/ 354793 w 386813"/>
                  <a:gd name="connsiteY33" fmla="*/ 371443 h 516178"/>
                  <a:gd name="connsiteX34" fmla="*/ 341344 w 386813"/>
                  <a:gd name="connsiteY34" fmla="*/ 317008 h 516178"/>
                  <a:gd name="connsiteX35" fmla="*/ 306121 w 386813"/>
                  <a:gd name="connsiteY35" fmla="*/ 283065 h 516178"/>
                  <a:gd name="connsiteX36" fmla="*/ 258089 w 386813"/>
                  <a:gd name="connsiteY36" fmla="*/ 265774 h 516178"/>
                  <a:gd name="connsiteX37" fmla="*/ 206215 w 386813"/>
                  <a:gd name="connsiteY37" fmla="*/ 261291 h 516178"/>
                  <a:gd name="connsiteX38" fmla="*/ 31381 w 386813"/>
                  <a:gd name="connsiteY38" fmla="*/ 261291 h 516178"/>
                  <a:gd name="connsiteX39" fmla="*/ 31381 w 386813"/>
                  <a:gd name="connsiteY39" fmla="*/ 488640 h 516178"/>
                  <a:gd name="connsiteX40" fmla="*/ 206215 w 386813"/>
                  <a:gd name="connsiteY40" fmla="*/ 488640 h 516178"/>
                  <a:gd name="connsiteX41" fmla="*/ 206215 w 386813"/>
                  <a:gd name="connsiteY41" fmla="*/ 488640 h 516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86813" h="516178">
                    <a:moveTo>
                      <a:pt x="0" y="0"/>
                    </a:moveTo>
                    <a:lnTo>
                      <a:pt x="206856" y="0"/>
                    </a:lnTo>
                    <a:cubicBezTo>
                      <a:pt x="237596" y="0"/>
                      <a:pt x="263213" y="3843"/>
                      <a:pt x="284346" y="11528"/>
                    </a:cubicBezTo>
                    <a:cubicBezTo>
                      <a:pt x="304840" y="19213"/>
                      <a:pt x="321491" y="29459"/>
                      <a:pt x="334299" y="41627"/>
                    </a:cubicBezTo>
                    <a:cubicBezTo>
                      <a:pt x="347108" y="54436"/>
                      <a:pt x="356074" y="68525"/>
                      <a:pt x="361197" y="84535"/>
                    </a:cubicBezTo>
                    <a:cubicBezTo>
                      <a:pt x="366961" y="100546"/>
                      <a:pt x="369522" y="117197"/>
                      <a:pt x="369522" y="133207"/>
                    </a:cubicBezTo>
                    <a:cubicBezTo>
                      <a:pt x="369522" y="147296"/>
                      <a:pt x="366961" y="160745"/>
                      <a:pt x="362478" y="172913"/>
                    </a:cubicBezTo>
                    <a:cubicBezTo>
                      <a:pt x="357354" y="185722"/>
                      <a:pt x="350950" y="196609"/>
                      <a:pt x="341984" y="206215"/>
                    </a:cubicBezTo>
                    <a:cubicBezTo>
                      <a:pt x="333018" y="215821"/>
                      <a:pt x="322131" y="224147"/>
                      <a:pt x="309963" y="230551"/>
                    </a:cubicBezTo>
                    <a:cubicBezTo>
                      <a:pt x="297795" y="236955"/>
                      <a:pt x="284346" y="241438"/>
                      <a:pt x="268976" y="243359"/>
                    </a:cubicBezTo>
                    <a:lnTo>
                      <a:pt x="270257" y="244640"/>
                    </a:lnTo>
                    <a:cubicBezTo>
                      <a:pt x="273459" y="244000"/>
                      <a:pt x="281785" y="245921"/>
                      <a:pt x="293953" y="249123"/>
                    </a:cubicBezTo>
                    <a:cubicBezTo>
                      <a:pt x="306761" y="252325"/>
                      <a:pt x="319570" y="258729"/>
                      <a:pt x="333659" y="268336"/>
                    </a:cubicBezTo>
                    <a:cubicBezTo>
                      <a:pt x="347108" y="277942"/>
                      <a:pt x="359916" y="290750"/>
                      <a:pt x="370803" y="307401"/>
                    </a:cubicBezTo>
                    <a:cubicBezTo>
                      <a:pt x="381690" y="324052"/>
                      <a:pt x="386814" y="345186"/>
                      <a:pt x="386814" y="371443"/>
                    </a:cubicBezTo>
                    <a:cubicBezTo>
                      <a:pt x="386814" y="395139"/>
                      <a:pt x="382331" y="415632"/>
                      <a:pt x="374005" y="433564"/>
                    </a:cubicBezTo>
                    <a:cubicBezTo>
                      <a:pt x="365039" y="451496"/>
                      <a:pt x="352871" y="466225"/>
                      <a:pt x="337501" y="479034"/>
                    </a:cubicBezTo>
                    <a:cubicBezTo>
                      <a:pt x="322131" y="491842"/>
                      <a:pt x="302919" y="500808"/>
                      <a:pt x="280504" y="506572"/>
                    </a:cubicBezTo>
                    <a:cubicBezTo>
                      <a:pt x="258089" y="512976"/>
                      <a:pt x="233753" y="516178"/>
                      <a:pt x="206856" y="516178"/>
                    </a:cubicBezTo>
                    <a:lnTo>
                      <a:pt x="0" y="516178"/>
                    </a:lnTo>
                    <a:lnTo>
                      <a:pt x="0" y="0"/>
                    </a:lnTo>
                    <a:close/>
                    <a:moveTo>
                      <a:pt x="206215" y="234394"/>
                    </a:moveTo>
                    <a:cubicBezTo>
                      <a:pt x="250404" y="234394"/>
                      <a:pt x="283066" y="224787"/>
                      <a:pt x="304840" y="204934"/>
                    </a:cubicBezTo>
                    <a:cubicBezTo>
                      <a:pt x="326614" y="185081"/>
                      <a:pt x="337501" y="159464"/>
                      <a:pt x="337501" y="128084"/>
                    </a:cubicBezTo>
                    <a:cubicBezTo>
                      <a:pt x="337501" y="109512"/>
                      <a:pt x="333659" y="93501"/>
                      <a:pt x="326614" y="80693"/>
                    </a:cubicBezTo>
                    <a:cubicBezTo>
                      <a:pt x="319570" y="67884"/>
                      <a:pt x="309963" y="57638"/>
                      <a:pt x="297795" y="49312"/>
                    </a:cubicBezTo>
                    <a:cubicBezTo>
                      <a:pt x="285627" y="41627"/>
                      <a:pt x="272179" y="35863"/>
                      <a:pt x="256168" y="32021"/>
                    </a:cubicBezTo>
                    <a:cubicBezTo>
                      <a:pt x="240798" y="28819"/>
                      <a:pt x="224147" y="26898"/>
                      <a:pt x="206856" y="26898"/>
                    </a:cubicBezTo>
                    <a:lnTo>
                      <a:pt x="32021" y="26898"/>
                    </a:lnTo>
                    <a:lnTo>
                      <a:pt x="32021" y="233753"/>
                    </a:lnTo>
                    <a:lnTo>
                      <a:pt x="206215" y="233753"/>
                    </a:lnTo>
                    <a:close/>
                    <a:moveTo>
                      <a:pt x="206215" y="488640"/>
                    </a:moveTo>
                    <a:cubicBezTo>
                      <a:pt x="252325" y="488640"/>
                      <a:pt x="288829" y="479034"/>
                      <a:pt x="315087" y="459181"/>
                    </a:cubicBezTo>
                    <a:cubicBezTo>
                      <a:pt x="341344" y="439328"/>
                      <a:pt x="354793" y="410509"/>
                      <a:pt x="354793" y="371443"/>
                    </a:cubicBezTo>
                    <a:cubicBezTo>
                      <a:pt x="354793" y="349029"/>
                      <a:pt x="350310" y="331097"/>
                      <a:pt x="341344" y="317008"/>
                    </a:cubicBezTo>
                    <a:cubicBezTo>
                      <a:pt x="332378" y="302918"/>
                      <a:pt x="320210" y="291391"/>
                      <a:pt x="306121" y="283065"/>
                    </a:cubicBezTo>
                    <a:cubicBezTo>
                      <a:pt x="292032" y="274740"/>
                      <a:pt x="276021" y="268976"/>
                      <a:pt x="258089" y="265774"/>
                    </a:cubicBezTo>
                    <a:cubicBezTo>
                      <a:pt x="240158" y="262572"/>
                      <a:pt x="223507" y="261291"/>
                      <a:pt x="206215" y="261291"/>
                    </a:cubicBezTo>
                    <a:lnTo>
                      <a:pt x="31381" y="261291"/>
                    </a:lnTo>
                    <a:lnTo>
                      <a:pt x="31381" y="488640"/>
                    </a:lnTo>
                    <a:lnTo>
                      <a:pt x="206215" y="488640"/>
                    </a:lnTo>
                    <a:lnTo>
                      <a:pt x="206215" y="488640"/>
                    </a:lnTo>
                    <a:close/>
                  </a:path>
                </a:pathLst>
              </a:custGeom>
              <a:grpFill/>
              <a:ln w="7373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4C8656D2-0BCD-4D9E-8F00-7780B7131796}"/>
                  </a:ext>
                </a:extLst>
              </p:cNvPr>
              <p:cNvSpPr/>
              <p:nvPr/>
            </p:nvSpPr>
            <p:spPr>
              <a:xfrm>
                <a:off x="2378209" y="5233339"/>
                <a:ext cx="455979" cy="522582"/>
              </a:xfrm>
              <a:custGeom>
                <a:avLst/>
                <a:gdLst>
                  <a:gd name="connsiteX0" fmla="*/ 258089 w 455979"/>
                  <a:gd name="connsiteY0" fmla="*/ 522582 h 522582"/>
                  <a:gd name="connsiteX1" fmla="*/ 210058 w 455979"/>
                  <a:gd name="connsiteY1" fmla="*/ 522582 h 522582"/>
                  <a:gd name="connsiteX2" fmla="*/ 0 w 455979"/>
                  <a:gd name="connsiteY2" fmla="*/ 0 h 522582"/>
                  <a:gd name="connsiteX3" fmla="*/ 44829 w 455979"/>
                  <a:gd name="connsiteY3" fmla="*/ 0 h 522582"/>
                  <a:gd name="connsiteX4" fmla="*/ 233753 w 455979"/>
                  <a:gd name="connsiteY4" fmla="*/ 478393 h 522582"/>
                  <a:gd name="connsiteX5" fmla="*/ 235675 w 455979"/>
                  <a:gd name="connsiteY5" fmla="*/ 478393 h 522582"/>
                  <a:gd name="connsiteX6" fmla="*/ 413071 w 455979"/>
                  <a:gd name="connsiteY6" fmla="*/ 0 h 522582"/>
                  <a:gd name="connsiteX7" fmla="*/ 455979 w 455979"/>
                  <a:gd name="connsiteY7" fmla="*/ 0 h 522582"/>
                  <a:gd name="connsiteX8" fmla="*/ 258089 w 455979"/>
                  <a:gd name="connsiteY8" fmla="*/ 522582 h 522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5979" h="522582">
                    <a:moveTo>
                      <a:pt x="258089" y="522582"/>
                    </a:moveTo>
                    <a:lnTo>
                      <a:pt x="210058" y="522582"/>
                    </a:lnTo>
                    <a:lnTo>
                      <a:pt x="0" y="0"/>
                    </a:lnTo>
                    <a:lnTo>
                      <a:pt x="44829" y="0"/>
                    </a:lnTo>
                    <a:lnTo>
                      <a:pt x="233753" y="478393"/>
                    </a:lnTo>
                    <a:lnTo>
                      <a:pt x="235675" y="478393"/>
                    </a:lnTo>
                    <a:lnTo>
                      <a:pt x="413071" y="0"/>
                    </a:lnTo>
                    <a:lnTo>
                      <a:pt x="455979" y="0"/>
                    </a:lnTo>
                    <a:lnTo>
                      <a:pt x="258089" y="522582"/>
                    </a:lnTo>
                    <a:close/>
                  </a:path>
                </a:pathLst>
              </a:custGeom>
              <a:grpFill/>
              <a:ln w="6384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C5135115-035E-4731-A0DD-DB53C55C4BEB}"/>
                  </a:ext>
                </a:extLst>
              </p:cNvPr>
              <p:cNvSpPr/>
              <p:nvPr/>
            </p:nvSpPr>
            <p:spPr>
              <a:xfrm>
                <a:off x="2693936" y="5233339"/>
                <a:ext cx="455338" cy="522582"/>
              </a:xfrm>
              <a:custGeom>
                <a:avLst/>
                <a:gdLst>
                  <a:gd name="connsiteX0" fmla="*/ 455339 w 455338"/>
                  <a:gd name="connsiteY0" fmla="*/ 522582 h 522582"/>
                  <a:gd name="connsiteX1" fmla="*/ 412430 w 455338"/>
                  <a:gd name="connsiteY1" fmla="*/ 522582 h 522582"/>
                  <a:gd name="connsiteX2" fmla="*/ 235675 w 455338"/>
                  <a:gd name="connsiteY2" fmla="*/ 44829 h 522582"/>
                  <a:gd name="connsiteX3" fmla="*/ 233753 w 455338"/>
                  <a:gd name="connsiteY3" fmla="*/ 44829 h 522582"/>
                  <a:gd name="connsiteX4" fmla="*/ 44829 w 455338"/>
                  <a:gd name="connsiteY4" fmla="*/ 522582 h 522582"/>
                  <a:gd name="connsiteX5" fmla="*/ 0 w 455338"/>
                  <a:gd name="connsiteY5" fmla="*/ 522582 h 522582"/>
                  <a:gd name="connsiteX6" fmla="*/ 210698 w 455338"/>
                  <a:gd name="connsiteY6" fmla="*/ 0 h 522582"/>
                  <a:gd name="connsiteX7" fmla="*/ 258730 w 455338"/>
                  <a:gd name="connsiteY7" fmla="*/ 0 h 522582"/>
                  <a:gd name="connsiteX8" fmla="*/ 455339 w 455338"/>
                  <a:gd name="connsiteY8" fmla="*/ 522582 h 522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5338" h="522582">
                    <a:moveTo>
                      <a:pt x="455339" y="522582"/>
                    </a:moveTo>
                    <a:lnTo>
                      <a:pt x="412430" y="522582"/>
                    </a:lnTo>
                    <a:lnTo>
                      <a:pt x="235675" y="44829"/>
                    </a:lnTo>
                    <a:lnTo>
                      <a:pt x="233753" y="44829"/>
                    </a:lnTo>
                    <a:lnTo>
                      <a:pt x="44829" y="522582"/>
                    </a:lnTo>
                    <a:lnTo>
                      <a:pt x="0" y="522582"/>
                    </a:lnTo>
                    <a:lnTo>
                      <a:pt x="210698" y="0"/>
                    </a:lnTo>
                    <a:lnTo>
                      <a:pt x="258730" y="0"/>
                    </a:lnTo>
                    <a:lnTo>
                      <a:pt x="455339" y="522582"/>
                    </a:lnTo>
                    <a:close/>
                  </a:path>
                </a:pathLst>
              </a:custGeom>
              <a:grpFill/>
              <a:ln w="6384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D31CED2B-ADE8-4C17-A013-0B7D47F71F36}"/>
                  </a:ext>
                </a:extLst>
              </p:cNvPr>
              <p:cNvSpPr/>
              <p:nvPr userDrawn="1"/>
            </p:nvSpPr>
            <p:spPr>
              <a:xfrm>
                <a:off x="2877096" y="5532415"/>
                <a:ext cx="109511" cy="96703"/>
              </a:xfrm>
              <a:custGeom>
                <a:avLst/>
                <a:gdLst>
                  <a:gd name="connsiteX0" fmla="*/ 0 w 109511"/>
                  <a:gd name="connsiteY0" fmla="*/ 0 h 96703"/>
                  <a:gd name="connsiteX1" fmla="*/ 109512 w 109511"/>
                  <a:gd name="connsiteY1" fmla="*/ 48031 h 96703"/>
                  <a:gd name="connsiteX2" fmla="*/ 0 w 109511"/>
                  <a:gd name="connsiteY2" fmla="*/ 96703 h 96703"/>
                  <a:gd name="connsiteX3" fmla="*/ 0 w 109511"/>
                  <a:gd name="connsiteY3" fmla="*/ 0 h 96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9511" h="96703">
                    <a:moveTo>
                      <a:pt x="0" y="0"/>
                    </a:moveTo>
                    <a:lnTo>
                      <a:pt x="109512" y="48031"/>
                    </a:lnTo>
                    <a:lnTo>
                      <a:pt x="0" y="96703"/>
                    </a:lnTo>
                    <a:cubicBezTo>
                      <a:pt x="0" y="96703"/>
                      <a:pt x="0" y="640"/>
                      <a:pt x="0" y="0"/>
                    </a:cubicBezTo>
                  </a:path>
                </a:pathLst>
              </a:custGeom>
              <a:solidFill>
                <a:schemeClr val="accent2"/>
              </a:solidFill>
              <a:ln w="63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119527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C165B6C-ACCE-49BB-85E1-400AE38352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12192000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1" y="3199443"/>
            <a:ext cx="3815324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 third line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3594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DF608D-2C25-4B83-8657-A6618BA34C9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12192000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1" y="3199443"/>
            <a:ext cx="3815324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 third line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26779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FF43C99B-7FF5-4062-A7C8-38F7CA47F33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12192000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itle 6">
            <a:extLst>
              <a:ext uri="{FF2B5EF4-FFF2-40B4-BE49-F238E27FC236}">
                <a16:creationId xmlns:a16="http://schemas.microsoft.com/office/drawing/2014/main" id="{8C7477C8-3841-480E-8DF8-6EF41DB421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802059"/>
            <a:ext cx="5146391" cy="114765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 here</a:t>
            </a:r>
          </a:p>
        </p:txBody>
      </p:sp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17409F1D-6D06-425D-B339-9EDBA0249CD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8050" y="3362008"/>
            <a:ext cx="1909268" cy="315912"/>
          </a:xfrm>
          <a:noFill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460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B5205-7CA0-A486-019F-A993E4A40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9FA39-479C-B22E-7D01-2882E98804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94006F-7C3C-FFEB-84D6-C468D5FC3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2AAFD-CC2A-EBFF-16FF-DC26A6221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F66F9-21DF-201F-EFB8-A0FB34E5C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18729-8AED-22E4-6A7E-0F28E571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8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C9B518C0-D923-49F9-BE87-803A528FC70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12192000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itle 6">
            <a:extLst>
              <a:ext uri="{FF2B5EF4-FFF2-40B4-BE49-F238E27FC236}">
                <a16:creationId xmlns:a16="http://schemas.microsoft.com/office/drawing/2014/main" id="{8C7477C8-3841-480E-8DF8-6EF41DB421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5357" y="2751004"/>
            <a:ext cx="5146391" cy="114765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 here</a:t>
            </a:r>
          </a:p>
        </p:txBody>
      </p:sp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17409F1D-6D06-425D-B339-9EDBA0249CD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95357" y="2310953"/>
            <a:ext cx="1909268" cy="315912"/>
          </a:xfrm>
          <a:noFill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125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E8B4351C-CC4F-43F6-8D34-4F84EE862D4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578" y="0"/>
            <a:ext cx="5088349" cy="6858000"/>
          </a:xfrm>
          <a:custGeom>
            <a:avLst/>
            <a:gdLst>
              <a:gd name="connsiteX0" fmla="*/ 0 w 4918075"/>
              <a:gd name="connsiteY0" fmla="*/ 0 h 6858000"/>
              <a:gd name="connsiteX1" fmla="*/ 4918075 w 4918075"/>
              <a:gd name="connsiteY1" fmla="*/ 0 h 6858000"/>
              <a:gd name="connsiteX2" fmla="*/ 4918075 w 4918075"/>
              <a:gd name="connsiteY2" fmla="*/ 6858000 h 6858000"/>
              <a:gd name="connsiteX3" fmla="*/ 4847716 w 4918075"/>
              <a:gd name="connsiteY3" fmla="*/ 6858000 h 6858000"/>
              <a:gd name="connsiteX4" fmla="*/ 634 w 4918075"/>
              <a:gd name="connsiteY4" fmla="*/ 4607723 h 6858000"/>
              <a:gd name="connsiteX5" fmla="*/ 1416 w 4918075"/>
              <a:gd name="connsiteY5" fmla="*/ 6855166 h 6858000"/>
              <a:gd name="connsiteX6" fmla="*/ 956400 w 4918075"/>
              <a:gd name="connsiteY6" fmla="*/ 6858000 h 6858000"/>
              <a:gd name="connsiteX7" fmla="*/ 0 w 49180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18075" h="6858000">
                <a:moveTo>
                  <a:pt x="0" y="0"/>
                </a:moveTo>
                <a:lnTo>
                  <a:pt x="4918075" y="0"/>
                </a:lnTo>
                <a:lnTo>
                  <a:pt x="4918075" y="6858000"/>
                </a:lnTo>
                <a:lnTo>
                  <a:pt x="4847716" y="6858000"/>
                </a:lnTo>
                <a:lnTo>
                  <a:pt x="634" y="4607723"/>
                </a:lnTo>
                <a:cubicBezTo>
                  <a:pt x="683" y="5360892"/>
                  <a:pt x="1367" y="6101998"/>
                  <a:pt x="1416" y="6855166"/>
                </a:cubicBezTo>
                <a:lnTo>
                  <a:pt x="95640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itle 6">
            <a:extLst>
              <a:ext uri="{FF2B5EF4-FFF2-40B4-BE49-F238E27FC236}">
                <a16:creationId xmlns:a16="http://schemas.microsoft.com/office/drawing/2014/main" id="{C14B39AA-3975-4DE3-B79A-CD9AA20DFC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390808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22" name="Text Placeholder 41">
            <a:extLst>
              <a:ext uri="{FF2B5EF4-FFF2-40B4-BE49-F238E27FC236}">
                <a16:creationId xmlns:a16="http://schemas.microsoft.com/office/drawing/2014/main" id="{BE126341-BFB4-40A6-8CA7-96E1F96F8B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8050" y="2931395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pic>
        <p:nvPicPr>
          <p:cNvPr id="18" name="Picture 17" descr="Logo&#10;&#10;Description automatically generated with medium confidence">
            <a:extLst>
              <a:ext uri="{FF2B5EF4-FFF2-40B4-BE49-F238E27FC236}">
                <a16:creationId xmlns:a16="http://schemas.microsoft.com/office/drawing/2014/main" id="{5DA54748-06E3-4CA2-B780-EC166E8E14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609" y="5689601"/>
            <a:ext cx="2270009" cy="90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8739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697D07EA-290D-41A0-977A-69A4329FF396}"/>
              </a:ext>
            </a:extLst>
          </p:cNvPr>
          <p:cNvSpPr/>
          <p:nvPr userDrawn="1"/>
        </p:nvSpPr>
        <p:spPr>
          <a:xfrm>
            <a:off x="5119227" y="0"/>
            <a:ext cx="707277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CC3C017-36D2-42CF-BFCD-44F9E1673CD5}"/>
              </a:ext>
            </a:extLst>
          </p:cNvPr>
          <p:cNvSpPr/>
          <p:nvPr userDrawn="1"/>
        </p:nvSpPr>
        <p:spPr>
          <a:xfrm>
            <a:off x="491425" y="4846320"/>
            <a:ext cx="4250693" cy="12801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42CACE20-FD0B-4F9D-A4BC-AE2A7E72A8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6559" y="1837403"/>
            <a:ext cx="4422047" cy="2592575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57A8697-DFFC-4489-B86A-5B963F67777F}"/>
              </a:ext>
            </a:extLst>
          </p:cNvPr>
          <p:cNvSpPr/>
          <p:nvPr userDrawn="1"/>
        </p:nvSpPr>
        <p:spPr>
          <a:xfrm>
            <a:off x="2469607" y="4705200"/>
            <a:ext cx="264108" cy="141120"/>
          </a:xfrm>
          <a:prstGeom prst="triangle">
            <a:avLst>
              <a:gd name="adj" fmla="val 509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Text Placeholder 41">
            <a:extLst>
              <a:ext uri="{FF2B5EF4-FFF2-40B4-BE49-F238E27FC236}">
                <a16:creationId xmlns:a16="http://schemas.microsoft.com/office/drawing/2014/main" id="{E6CCBF70-FAFA-4B0D-8F0F-A11A3E9E13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3403" y="5000008"/>
            <a:ext cx="4060167" cy="655190"/>
          </a:xfrm>
          <a:noFill/>
        </p:spPr>
        <p:txBody>
          <a:bodyPr tIns="0" bIns="0" anchor="t">
            <a:noAutofit/>
          </a:bodyPr>
          <a:lstStyle>
            <a:lvl1pPr marL="0" indent="0" algn="ctr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buNone/>
              <a:defRPr sz="1020" i="0">
                <a:solidFill>
                  <a:schemeClr val="tx1"/>
                </a:solidFill>
                <a:latin typeface="Helvetica-Lightoblique" pitchFamily="50" charset="0"/>
              </a:defRPr>
            </a:lvl1pPr>
          </a:lstStyle>
          <a:p>
            <a:pPr lvl="0"/>
            <a:r>
              <a:rPr lang="en-GB"/>
              <a:t>Lorem ipsum dolor sit amet, consectetuer adipiscing elit, sed </a:t>
            </a:r>
            <a:r>
              <a:rPr lang="en-GB" err="1"/>
              <a:t>diam</a:t>
            </a:r>
            <a:r>
              <a:rPr lang="en-GB"/>
              <a:t> nonummy nibh euismod tincidunt ut laoreet dolore magna aliquam erat volutpat. Ut wisi enim ad minim veniam,</a:t>
            </a:r>
          </a:p>
        </p:txBody>
      </p:sp>
      <p:sp>
        <p:nvSpPr>
          <p:cNvPr id="20" name="Text Placeholder 41">
            <a:extLst>
              <a:ext uri="{FF2B5EF4-FFF2-40B4-BE49-F238E27FC236}">
                <a16:creationId xmlns:a16="http://schemas.microsoft.com/office/drawing/2014/main" id="{82380257-FCF6-437B-B5B9-C3336581539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280" y="5787771"/>
            <a:ext cx="1979832" cy="186248"/>
          </a:xfrm>
        </p:spPr>
        <p:txBody>
          <a:bodyPr tIns="91440" bIns="182880" anchor="ctr"/>
          <a:lstStyle>
            <a:lvl1pPr marL="0" indent="0" algn="ctr">
              <a:buNone/>
              <a:defRPr sz="72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NAME GOES HERE/COMPANY NAME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0217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Ice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CC3C017-36D2-42CF-BFCD-44F9E1673CD5}"/>
              </a:ext>
            </a:extLst>
          </p:cNvPr>
          <p:cNvSpPr/>
          <p:nvPr userDrawn="1"/>
        </p:nvSpPr>
        <p:spPr>
          <a:xfrm>
            <a:off x="491425" y="5162551"/>
            <a:ext cx="4250693" cy="9620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42CACE20-FD0B-4F9D-A4BC-AE2A7E72A8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6559" y="1837402"/>
            <a:ext cx="4422047" cy="2772990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57A8697-DFFC-4489-B86A-5B963F67777F}"/>
              </a:ext>
            </a:extLst>
          </p:cNvPr>
          <p:cNvSpPr/>
          <p:nvPr userDrawn="1"/>
        </p:nvSpPr>
        <p:spPr>
          <a:xfrm>
            <a:off x="2469607" y="5021430"/>
            <a:ext cx="264108" cy="141120"/>
          </a:xfrm>
          <a:prstGeom prst="triangle">
            <a:avLst>
              <a:gd name="adj" fmla="val 5096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4" name="Text Placeholder 41">
            <a:extLst>
              <a:ext uri="{FF2B5EF4-FFF2-40B4-BE49-F238E27FC236}">
                <a16:creationId xmlns:a16="http://schemas.microsoft.com/office/drawing/2014/main" id="{E6CCBF70-FAFA-4B0D-8F0F-A11A3E9E13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3403" y="5333222"/>
            <a:ext cx="4060167" cy="655190"/>
          </a:xfrm>
          <a:noFill/>
        </p:spPr>
        <p:txBody>
          <a:bodyPr tIns="0" bIns="0" anchor="t">
            <a:noAutofit/>
          </a:bodyPr>
          <a:lstStyle>
            <a:lvl1pPr marL="0" indent="0" algn="ctr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buNone/>
              <a:defRPr sz="1020" i="0">
                <a:solidFill>
                  <a:schemeClr val="bg1"/>
                </a:solidFill>
                <a:latin typeface="Helvetica-Lightoblique" pitchFamily="50" charset="0"/>
              </a:defRPr>
            </a:lvl1pPr>
          </a:lstStyle>
          <a:p>
            <a:pPr lvl="0"/>
            <a:r>
              <a:rPr lang="en-GB"/>
              <a:t>Lorem ipsum dolor sit amet, consectetuer adipiscing elit, sed </a:t>
            </a:r>
            <a:r>
              <a:rPr lang="en-GB" err="1"/>
              <a:t>diam</a:t>
            </a:r>
            <a:r>
              <a:rPr lang="en-GB"/>
              <a:t> nonummy nibh euismod tincidunt ut laoreet dolore magna aliquam erat volutpat. Ut wisi enim ad minim veniam,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3B62A3E-E214-4BCF-AD36-9D0C58A7EBEA}"/>
              </a:ext>
            </a:extLst>
          </p:cNvPr>
          <p:cNvSpPr/>
          <p:nvPr userDrawn="1"/>
        </p:nvSpPr>
        <p:spPr>
          <a:xfrm>
            <a:off x="5119227" y="0"/>
            <a:ext cx="707277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740016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Ice Blue v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CC3C017-36D2-42CF-BFCD-44F9E1673CD5}"/>
              </a:ext>
            </a:extLst>
          </p:cNvPr>
          <p:cNvSpPr/>
          <p:nvPr userDrawn="1"/>
        </p:nvSpPr>
        <p:spPr>
          <a:xfrm>
            <a:off x="491425" y="4846320"/>
            <a:ext cx="4250693" cy="128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42CACE20-FD0B-4F9D-A4BC-AE2A7E72A8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6559" y="1837403"/>
            <a:ext cx="4422047" cy="2592575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57A8697-DFFC-4489-B86A-5B963F67777F}"/>
              </a:ext>
            </a:extLst>
          </p:cNvPr>
          <p:cNvSpPr/>
          <p:nvPr userDrawn="1"/>
        </p:nvSpPr>
        <p:spPr>
          <a:xfrm>
            <a:off x="2469607" y="4705200"/>
            <a:ext cx="264108" cy="141120"/>
          </a:xfrm>
          <a:prstGeom prst="triangle">
            <a:avLst>
              <a:gd name="adj" fmla="val 509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Text Placeholder 41">
            <a:extLst>
              <a:ext uri="{FF2B5EF4-FFF2-40B4-BE49-F238E27FC236}">
                <a16:creationId xmlns:a16="http://schemas.microsoft.com/office/drawing/2014/main" id="{E6CCBF70-FAFA-4B0D-8F0F-A11A3E9E13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3403" y="5000008"/>
            <a:ext cx="4060167" cy="655190"/>
          </a:xfrm>
          <a:noFill/>
        </p:spPr>
        <p:txBody>
          <a:bodyPr tIns="0" bIns="0" anchor="t">
            <a:noAutofit/>
          </a:bodyPr>
          <a:lstStyle>
            <a:lvl1pPr marL="0" indent="0" algn="ctr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buNone/>
              <a:defRPr sz="1020" i="0">
                <a:solidFill>
                  <a:schemeClr val="tx1"/>
                </a:solidFill>
                <a:latin typeface="Helvetica-Lightoblique" pitchFamily="50" charset="0"/>
              </a:defRPr>
            </a:lvl1pPr>
          </a:lstStyle>
          <a:p>
            <a:pPr lvl="0"/>
            <a:r>
              <a:rPr lang="en-GB"/>
              <a:t>Lorem ipsum dolor sit amet, consectetuer adipiscing elit, sed </a:t>
            </a:r>
            <a:r>
              <a:rPr lang="en-GB" err="1"/>
              <a:t>diam</a:t>
            </a:r>
            <a:r>
              <a:rPr lang="en-GB"/>
              <a:t> nonummy nibh euismod tincidunt ut laoreet dolore magna aliquam erat volutpat. Ut wisi enim ad minim veniam,</a:t>
            </a:r>
          </a:p>
        </p:txBody>
      </p:sp>
      <p:sp>
        <p:nvSpPr>
          <p:cNvPr id="20" name="Text Placeholder 41">
            <a:extLst>
              <a:ext uri="{FF2B5EF4-FFF2-40B4-BE49-F238E27FC236}">
                <a16:creationId xmlns:a16="http://schemas.microsoft.com/office/drawing/2014/main" id="{82380257-FCF6-437B-B5B9-C3336581539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280" y="5787771"/>
            <a:ext cx="1979832" cy="186248"/>
          </a:xfrm>
        </p:spPr>
        <p:txBody>
          <a:bodyPr tIns="91440" bIns="182880" anchor="ctr"/>
          <a:lstStyle>
            <a:lvl1pPr marL="0" indent="0" algn="ctr">
              <a:buNone/>
              <a:defRPr sz="72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GB"/>
              <a:t>NAME GOES HERE/COMPANY NAME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8F0979B-92F6-4472-A93A-A4673C35CF75}"/>
              </a:ext>
            </a:extLst>
          </p:cNvPr>
          <p:cNvSpPr/>
          <p:nvPr userDrawn="1"/>
        </p:nvSpPr>
        <p:spPr>
          <a:xfrm>
            <a:off x="5119227" y="0"/>
            <a:ext cx="707277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4592396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6" y="3330480"/>
            <a:ext cx="4096734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3934602"/>
            <a:ext cx="3716874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42CACE20-FD0B-4F9D-A4BC-AE2A7E72A8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0471" y="4469478"/>
            <a:ext cx="4089075" cy="1931323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26A58F6F-5C31-4CC5-9D83-5A25916CFC7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32506" y="4469478"/>
            <a:ext cx="4089076" cy="1931323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10F787-7274-462B-8B90-A25D467874DB}"/>
              </a:ext>
            </a:extLst>
          </p:cNvPr>
          <p:cNvSpPr/>
          <p:nvPr userDrawn="1"/>
        </p:nvSpPr>
        <p:spPr>
          <a:xfrm>
            <a:off x="5191" y="0"/>
            <a:ext cx="12186809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3965022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42">
          <p15:clr>
            <a:srgbClr val="FBAE40"/>
          </p15:clr>
        </p15:guide>
        <p15:guide id="2" pos="2944">
          <p15:clr>
            <a:srgbClr val="FBAE40"/>
          </p15:clr>
        </p15:guide>
        <p15:guide id="3" pos="3112">
          <p15:clr>
            <a:srgbClr val="FBAE40"/>
          </p15:clr>
        </p15:guide>
        <p15:guide id="4" pos="5728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u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D61715A-46B0-4F0A-A964-84B00D5ECCD9}"/>
              </a:ext>
            </a:extLst>
          </p:cNvPr>
          <p:cNvSpPr/>
          <p:nvPr userDrawn="1"/>
        </p:nvSpPr>
        <p:spPr>
          <a:xfrm>
            <a:off x="-1" y="2789239"/>
            <a:ext cx="12192000" cy="4068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599546B6-68A1-4207-B0A7-81D7F95CF2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0471" y="1642127"/>
            <a:ext cx="4089075" cy="902954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1">
            <a:extLst>
              <a:ext uri="{FF2B5EF4-FFF2-40B4-BE49-F238E27FC236}">
                <a16:creationId xmlns:a16="http://schemas.microsoft.com/office/drawing/2014/main" id="{04F8E2C0-F5FD-4F81-9C21-58227C898B2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032506" y="1642127"/>
            <a:ext cx="4089076" cy="902954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4857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up v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599546B6-68A1-4207-B0A7-81D7F95CF2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0471" y="1642127"/>
            <a:ext cx="4089075" cy="902954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1">
            <a:extLst>
              <a:ext uri="{FF2B5EF4-FFF2-40B4-BE49-F238E27FC236}">
                <a16:creationId xmlns:a16="http://schemas.microsoft.com/office/drawing/2014/main" id="{04F8E2C0-F5FD-4F81-9C21-58227C898B2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032506" y="1642127"/>
            <a:ext cx="4089076" cy="902954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3CB6C2-878B-44E4-9375-E95DEDA9BE29}"/>
              </a:ext>
            </a:extLst>
          </p:cNvPr>
          <p:cNvSpPr/>
          <p:nvPr userDrawn="1"/>
        </p:nvSpPr>
        <p:spPr>
          <a:xfrm>
            <a:off x="-1" y="2706527"/>
            <a:ext cx="12192000" cy="41514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396348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599546B6-68A1-4207-B0A7-81D7F95CF2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8336" y="3333784"/>
            <a:ext cx="4051431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1">
            <a:extLst>
              <a:ext uri="{FF2B5EF4-FFF2-40B4-BE49-F238E27FC236}">
                <a16:creationId xmlns:a16="http://schemas.microsoft.com/office/drawing/2014/main" id="{04F8E2C0-F5FD-4F81-9C21-58227C898B2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32504" y="2127908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2</a:t>
            </a:r>
          </a:p>
        </p:txBody>
      </p:sp>
      <p:sp>
        <p:nvSpPr>
          <p:cNvPr id="15" name="Text Placeholder 41">
            <a:extLst>
              <a:ext uri="{FF2B5EF4-FFF2-40B4-BE49-F238E27FC236}">
                <a16:creationId xmlns:a16="http://schemas.microsoft.com/office/drawing/2014/main" id="{D52BC5D2-5C4D-4082-92FC-DDFD40B5758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8336" y="2124098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1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67D136FC-C39E-4B56-A8A7-902EFCBE1E0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78335" y="2891539"/>
            <a:ext cx="4059315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19" name="Text Placeholder 41">
            <a:extLst>
              <a:ext uri="{FF2B5EF4-FFF2-40B4-BE49-F238E27FC236}">
                <a16:creationId xmlns:a16="http://schemas.microsoft.com/office/drawing/2014/main" id="{88629875-6B48-47C0-95E2-FCC671B7CB2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32503" y="2891539"/>
            <a:ext cx="4059315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20" name="Text Placeholder 41">
            <a:extLst>
              <a:ext uri="{FF2B5EF4-FFF2-40B4-BE49-F238E27FC236}">
                <a16:creationId xmlns:a16="http://schemas.microsoft.com/office/drawing/2014/main" id="{3852BDF8-9FCD-4338-9AB5-50F325D2E41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032503" y="3333784"/>
            <a:ext cx="4051431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559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ext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599546B6-68A1-4207-B0A7-81D7F95CF2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8335" y="3333784"/>
            <a:ext cx="3213677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41">
            <a:extLst>
              <a:ext uri="{FF2B5EF4-FFF2-40B4-BE49-F238E27FC236}">
                <a16:creationId xmlns:a16="http://schemas.microsoft.com/office/drawing/2014/main" id="{D52BC5D2-5C4D-4082-92FC-DDFD40B5758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8336" y="2124098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1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67D136FC-C39E-4B56-A8A7-902EFCBE1E0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78336" y="2891539"/>
            <a:ext cx="3213677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28" name="Text Placeholder 41">
            <a:extLst>
              <a:ext uri="{FF2B5EF4-FFF2-40B4-BE49-F238E27FC236}">
                <a16:creationId xmlns:a16="http://schemas.microsoft.com/office/drawing/2014/main" id="{802D27AC-5BF8-4C33-A7A8-C234E04F258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293909" y="3333784"/>
            <a:ext cx="3213677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41">
            <a:extLst>
              <a:ext uri="{FF2B5EF4-FFF2-40B4-BE49-F238E27FC236}">
                <a16:creationId xmlns:a16="http://schemas.microsoft.com/office/drawing/2014/main" id="{ECD25102-B5CF-4D8F-A188-0B90FFE36B3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293910" y="2124098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1</a:t>
            </a:r>
          </a:p>
        </p:txBody>
      </p:sp>
      <p:sp>
        <p:nvSpPr>
          <p:cNvPr id="31" name="Text Placeholder 41">
            <a:extLst>
              <a:ext uri="{FF2B5EF4-FFF2-40B4-BE49-F238E27FC236}">
                <a16:creationId xmlns:a16="http://schemas.microsoft.com/office/drawing/2014/main" id="{9CCFC390-048E-4EBB-9396-1FD4F438ED5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293910" y="2891539"/>
            <a:ext cx="3213677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33" name="Text Placeholder 41">
            <a:extLst>
              <a:ext uri="{FF2B5EF4-FFF2-40B4-BE49-F238E27FC236}">
                <a16:creationId xmlns:a16="http://schemas.microsoft.com/office/drawing/2014/main" id="{C6038199-F004-41CF-A621-792EF2E2334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891087" y="3333784"/>
            <a:ext cx="3213677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1">
            <a:extLst>
              <a:ext uri="{FF2B5EF4-FFF2-40B4-BE49-F238E27FC236}">
                <a16:creationId xmlns:a16="http://schemas.microsoft.com/office/drawing/2014/main" id="{F4C0732F-6C0A-4BC8-A772-0B31EA2F409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891088" y="2124098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1</a:t>
            </a:r>
          </a:p>
        </p:txBody>
      </p:sp>
      <p:sp>
        <p:nvSpPr>
          <p:cNvPr id="35" name="Text Placeholder 41">
            <a:extLst>
              <a:ext uri="{FF2B5EF4-FFF2-40B4-BE49-F238E27FC236}">
                <a16:creationId xmlns:a16="http://schemas.microsoft.com/office/drawing/2014/main" id="{0927B884-632A-48DD-93F1-D73F9AB1B6A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891088" y="2891539"/>
            <a:ext cx="3213677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026162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D1B62-B429-4C23-02F8-A40DF9D9F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95705-72D5-C15E-6540-631F5C5F9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08612F-1F13-52BD-AE1E-978699633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3790A-FF7C-A528-8F0C-D70BC9B143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BAEF71-D218-B6E8-DE2F-64EBB34FEE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203275-EF89-3BBC-F3E8-AB4D15FA2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0CB9E5-2320-BDEF-6FB4-21F42A3AA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C50A11-9842-CDE6-57C9-13A9E7FA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90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36" name="Text Placeholder 41">
            <a:extLst>
              <a:ext uri="{FF2B5EF4-FFF2-40B4-BE49-F238E27FC236}">
                <a16:creationId xmlns:a16="http://schemas.microsoft.com/office/drawing/2014/main" id="{209BC04F-D5E4-4393-95C5-0F6591B855C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93904" y="1392786"/>
            <a:ext cx="6219760" cy="941983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Lorem</a:t>
            </a:r>
          </a:p>
        </p:txBody>
      </p:sp>
      <p:sp>
        <p:nvSpPr>
          <p:cNvPr id="37" name="Text Placeholder 41">
            <a:extLst>
              <a:ext uri="{FF2B5EF4-FFF2-40B4-BE49-F238E27FC236}">
                <a16:creationId xmlns:a16="http://schemas.microsoft.com/office/drawing/2014/main" id="{7EBAC2CF-6AD1-476C-87B2-C06C9115D2F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293905" y="834162"/>
            <a:ext cx="3213677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39" name="Text Placeholder 41">
            <a:extLst>
              <a:ext uri="{FF2B5EF4-FFF2-40B4-BE49-F238E27FC236}">
                <a16:creationId xmlns:a16="http://schemas.microsoft.com/office/drawing/2014/main" id="{D0AEA13F-698D-439D-9EAB-368901F325E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922666" y="3737381"/>
            <a:ext cx="6219760" cy="941983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Lorem</a:t>
            </a:r>
          </a:p>
        </p:txBody>
      </p:sp>
      <p:sp>
        <p:nvSpPr>
          <p:cNvPr id="40" name="Text Placeholder 41">
            <a:extLst>
              <a:ext uri="{FF2B5EF4-FFF2-40B4-BE49-F238E27FC236}">
                <a16:creationId xmlns:a16="http://schemas.microsoft.com/office/drawing/2014/main" id="{68FF66F6-B1C9-4BCD-8487-95074D9814E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22667" y="3188917"/>
            <a:ext cx="3213677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2177911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A570DFD-BCDE-4B1E-983F-549B0B01A3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6826" y="2470442"/>
            <a:ext cx="3821813" cy="58991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9AA4763E-9535-48D9-A7A0-47BAE8826A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47822" y="3074563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A8C92DB9-E053-4A8E-AD46-ECD172D91B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060798" y="3750351"/>
            <a:ext cx="4422047" cy="2210612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01929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Ic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A570DFD-BCDE-4B1E-983F-549B0B01A3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6826" y="2470442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9AA4763E-9535-48D9-A7A0-47BAE8826A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47822" y="3074563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A8C92DB9-E053-4A8E-AD46-ECD172D91B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060798" y="3750351"/>
            <a:ext cx="4422047" cy="2210612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99057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79C8366E-4551-45B5-8315-BAD7D7822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2" name="Text Placeholder 41">
            <a:extLst>
              <a:ext uri="{FF2B5EF4-FFF2-40B4-BE49-F238E27FC236}">
                <a16:creationId xmlns:a16="http://schemas.microsoft.com/office/drawing/2014/main" id="{FA376403-1F8F-4447-BF16-CD9AD84E53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8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1CDF4-5C07-DA4C-CEA6-9C10E98D4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09E8C-FBB4-204C-9144-7C5285A68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150222-CB1D-CA14-2514-4C5A7261E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50661F-6F0F-3C4C-DEA7-3E3DEEF0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509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7CB3BB-D2B4-4FB4-B5E7-76E935F5B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9AD340-DF42-A777-BB3B-322EEC90A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51138D-1CD8-52BB-0E8E-4C9D7EA6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32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D1062-984B-C475-FF18-E8A3C18A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C2C24-AA7B-CEC4-8B36-3AD03E7CD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702A7D-6B45-674A-812A-E1D8CCEAB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6958C0-D16C-6294-22AA-0564D6B06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2A660-B670-AAE0-F2B2-F6C2D4CB1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63807-DCC5-4F35-B639-46A9145E1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85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7DF7D-8E43-7023-CE4C-0EDEF1984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E8E7-FAB1-9E2E-9613-1422020B4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97669D-500C-7696-0AF5-412872085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16723-BCD5-7126-BE3F-571A136EB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1C56F-279F-332E-B66F-D00264DAA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81EE55-8AB2-7AF3-133A-2727AE29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894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1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6.xml"/><Relationship Id="rId21" Type="http://schemas.openxmlformats.org/officeDocument/2006/relationships/theme" Target="../theme/theme4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20" Type="http://schemas.openxmlformats.org/officeDocument/2006/relationships/slideLayout" Target="../slideLayouts/slideLayout53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3.xml"/><Relationship Id="rId19" Type="http://schemas.openxmlformats.org/officeDocument/2006/relationships/slideLayout" Target="../slideLayouts/slideLayout52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0519F5-F3A9-DCE7-3843-F63E67398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9501A-F54C-A259-08C9-5C9D83A56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64900-0AE0-F02F-C0C3-A4A9973996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3853C-0ABA-4CA4-8950-F4B45956291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5A6C1-47FE-9051-D236-C0601343D6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77296-C15E-8B81-1621-7BCE226A46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5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A766-55E6-489B-9F87-9CA196D9A6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615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l" defTabSz="912114" rtl="0" eaLnBrk="1" latinLnBrk="0" hangingPunct="1">
        <a:lnSpc>
          <a:spcPct val="90000"/>
        </a:lnSpc>
        <a:spcBef>
          <a:spcPct val="0"/>
        </a:spcBef>
        <a:buNone/>
        <a:defRPr sz="43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029" indent="-228029" algn="l" defTabSz="912114" rtl="0" eaLnBrk="1" latinLnBrk="0" hangingPunct="1">
        <a:lnSpc>
          <a:spcPct val="90000"/>
        </a:lnSpc>
        <a:spcBef>
          <a:spcPts val="998"/>
        </a:spcBef>
        <a:buFont typeface="Arial" panose="020B0604020202020204" pitchFamily="34" charset="0"/>
        <a:buChar char="•"/>
        <a:defRPr sz="2793" kern="1200">
          <a:solidFill>
            <a:schemeClr val="tx1"/>
          </a:solidFill>
          <a:latin typeface="+mn-lt"/>
          <a:ea typeface="+mn-ea"/>
          <a:cs typeface="+mn-cs"/>
        </a:defRPr>
      </a:lvl1pPr>
      <a:lvl2pPr marL="684086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2pPr>
      <a:lvl3pPr marL="1140143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995" kern="1200">
          <a:solidFill>
            <a:schemeClr val="tx1"/>
          </a:solidFill>
          <a:latin typeface="+mn-lt"/>
          <a:ea typeface="+mn-ea"/>
          <a:cs typeface="+mn-cs"/>
        </a:defRPr>
      </a:lvl3pPr>
      <a:lvl4pPr marL="1596200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2052257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508314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964371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420428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876485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6057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2114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8171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4228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80285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6342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2399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8456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BF392C-7A41-5889-768F-073A3BE21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2EBB68-875D-F9A7-10CE-B3CAF28DA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63BC3-0628-A054-19EB-B89E5C3C09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B8BBCF-CFF3-4032-90A3-928442E84C2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C4A29-AE22-1604-0BE1-652CD5E528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C6BCE-5499-DEBE-05D3-9F9498A58D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6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4DC67-6DB7-4F5D-A26D-2E4937C55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585" y="457201"/>
            <a:ext cx="10972802" cy="5899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AD199-1DC0-4D3D-9CDE-E6FF5F89D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585" y="1270621"/>
            <a:ext cx="10972802" cy="49679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2A25F-7DCA-489E-AE91-407134B725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3" y="6356369"/>
            <a:ext cx="411479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EF800-22AA-44EE-B007-4A56DC793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9202" y="63563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034A4-E40F-4E23-A773-AC1BBA02D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483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  <p:sldLayoutId id="2147483726" r:id="rId17"/>
    <p:sldLayoutId id="2147483727" r:id="rId18"/>
    <p:sldLayoutId id="2147483728" r:id="rId19"/>
    <p:sldLayoutId id="2147483729" r:id="rId20"/>
  </p:sldLayoutIdLst>
  <p:hf hdr="0" ftr="0" dt="0"/>
  <p:txStyles>
    <p:titleStyle>
      <a:lvl1pPr algn="l" defTabSz="944056" rtl="0" eaLnBrk="1" latinLnBrk="0" hangingPunct="1">
        <a:lnSpc>
          <a:spcPct val="100000"/>
        </a:lnSpc>
        <a:spcBef>
          <a:spcPct val="0"/>
        </a:spcBef>
        <a:buNone/>
        <a:defRPr sz="37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6014" indent="-236014" algn="l" defTabSz="944056" rtl="0" eaLnBrk="1" latinLnBrk="0" hangingPunct="1">
        <a:lnSpc>
          <a:spcPts val="1500"/>
        </a:lnSpc>
        <a:spcBef>
          <a:spcPts val="1033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1pPr>
      <a:lvl2pPr marL="708042" indent="-236014" algn="l" defTabSz="944056" rtl="0" eaLnBrk="1" latinLnBrk="0" hangingPunct="1">
        <a:lnSpc>
          <a:spcPts val="1500"/>
        </a:lnSpc>
        <a:spcBef>
          <a:spcPts val="516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2pPr>
      <a:lvl3pPr marL="1180070" indent="-236014" algn="l" defTabSz="944056" rtl="0" eaLnBrk="1" latinLnBrk="0" hangingPunct="1">
        <a:lnSpc>
          <a:spcPts val="1500"/>
        </a:lnSpc>
        <a:spcBef>
          <a:spcPts val="516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3pPr>
      <a:lvl4pPr marL="1652100" indent="-236014" algn="l" defTabSz="944056" rtl="0" eaLnBrk="1" latinLnBrk="0" hangingPunct="1">
        <a:lnSpc>
          <a:spcPts val="1500"/>
        </a:lnSpc>
        <a:spcBef>
          <a:spcPts val="516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4pPr>
      <a:lvl5pPr marL="2124127" indent="-236014" algn="l" defTabSz="944056" rtl="0" eaLnBrk="1" latinLnBrk="0" hangingPunct="1">
        <a:lnSpc>
          <a:spcPts val="1500"/>
        </a:lnSpc>
        <a:spcBef>
          <a:spcPts val="516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5pPr>
      <a:lvl6pPr marL="2596155" indent="-236014" algn="l" defTabSz="944056" rtl="0" eaLnBrk="1" latinLnBrk="0" hangingPunct="1">
        <a:lnSpc>
          <a:spcPct val="90000"/>
        </a:lnSpc>
        <a:spcBef>
          <a:spcPts val="516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6pPr>
      <a:lvl7pPr marL="3068183" indent="-236014" algn="l" defTabSz="944056" rtl="0" eaLnBrk="1" latinLnBrk="0" hangingPunct="1">
        <a:lnSpc>
          <a:spcPct val="90000"/>
        </a:lnSpc>
        <a:spcBef>
          <a:spcPts val="516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7pPr>
      <a:lvl8pPr marL="3540211" indent="-236014" algn="l" defTabSz="944056" rtl="0" eaLnBrk="1" latinLnBrk="0" hangingPunct="1">
        <a:lnSpc>
          <a:spcPct val="90000"/>
        </a:lnSpc>
        <a:spcBef>
          <a:spcPts val="516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8pPr>
      <a:lvl9pPr marL="4012240" indent="-236014" algn="l" defTabSz="944056" rtl="0" eaLnBrk="1" latinLnBrk="0" hangingPunct="1">
        <a:lnSpc>
          <a:spcPct val="90000"/>
        </a:lnSpc>
        <a:spcBef>
          <a:spcPts val="516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1pPr>
      <a:lvl2pPr marL="472028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2pPr>
      <a:lvl3pPr marL="944056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3pPr>
      <a:lvl4pPr marL="1416084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4pPr>
      <a:lvl5pPr marL="1888113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5pPr>
      <a:lvl6pPr marL="2360141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6pPr>
      <a:lvl7pPr marL="2832170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7pPr>
      <a:lvl8pPr marL="3304197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8pPr>
      <a:lvl9pPr marL="3776226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">
          <p15:clr>
            <a:srgbClr val="F26B43"/>
          </p15:clr>
        </p15:guide>
        <p15:guide id="2" pos="256">
          <p15:clr>
            <a:srgbClr val="F26B43"/>
          </p15:clr>
        </p15:guide>
        <p15:guide id="3" pos="7192">
          <p15:clr>
            <a:srgbClr val="F26B43"/>
          </p15:clr>
        </p15:guide>
        <p15:guide id="4" orient="horz" pos="4032">
          <p15:clr>
            <a:srgbClr val="F26B43"/>
          </p15:clr>
        </p15:guide>
        <p15:guide id="5" pos="3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1.png"/><Relationship Id="rId5" Type="http://schemas.openxmlformats.org/officeDocument/2006/relationships/image" Target="../media/image13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8.png"/><Relationship Id="rId4" Type="http://schemas.openxmlformats.org/officeDocument/2006/relationships/hyperlink" Target="https://thevab.com/insight/pharma-advertising?utm_source=pharma-qotw&amp;utm_medium=vab-insights&amp;utm_campaign=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hyperlink" Target="https://thevab.com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9.png"/><Relationship Id="rId5" Type="http://schemas.openxmlformats.org/officeDocument/2006/relationships/image" Target="../media/image11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130F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06045C1-C501-F499-F2E9-6EF2DE547C0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0206" r="25311"/>
          <a:stretch>
            <a:fillRect/>
          </a:stretch>
        </p:blipFill>
        <p:spPr>
          <a:xfrm>
            <a:off x="6371302" y="-5695"/>
            <a:ext cx="5820697" cy="6859866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4C3BDC65-8D60-4B6A-A6E4-F284D2B2831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9630" b="36230"/>
          <a:stretch>
            <a:fillRect/>
          </a:stretch>
        </p:blipFill>
        <p:spPr>
          <a:xfrm>
            <a:off x="4668535" y="1780824"/>
            <a:ext cx="7523465" cy="5083214"/>
          </a:xfrm>
          <a:custGeom>
            <a:avLst/>
            <a:gdLst>
              <a:gd name="connsiteX0" fmla="*/ 0 w 7084331"/>
              <a:gd name="connsiteY0" fmla="*/ 0 h 4191122"/>
              <a:gd name="connsiteX1" fmla="*/ 7084331 w 7084331"/>
              <a:gd name="connsiteY1" fmla="*/ 0 h 4191122"/>
              <a:gd name="connsiteX2" fmla="*/ 7084331 w 7084331"/>
              <a:gd name="connsiteY2" fmla="*/ 4191122 h 4191122"/>
              <a:gd name="connsiteX3" fmla="*/ 0 w 7084331"/>
              <a:gd name="connsiteY3" fmla="*/ 4191122 h 4191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4331" h="4191122">
                <a:moveTo>
                  <a:pt x="0" y="0"/>
                </a:moveTo>
                <a:lnTo>
                  <a:pt x="7084331" y="0"/>
                </a:lnTo>
                <a:lnTo>
                  <a:pt x="7084331" y="4191122"/>
                </a:lnTo>
                <a:lnTo>
                  <a:pt x="0" y="4191122"/>
                </a:lnTo>
                <a:close/>
              </a:path>
            </a:pathLst>
          </a:cu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84CAE49-136D-A4E4-568A-6AA3FFF53EE8}"/>
              </a:ext>
            </a:extLst>
          </p:cNvPr>
          <p:cNvSpPr/>
          <p:nvPr/>
        </p:nvSpPr>
        <p:spPr>
          <a:xfrm>
            <a:off x="1" y="-5696"/>
            <a:ext cx="6371301" cy="686369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D3F90D8-EC4F-44E3-8868-8951815070FB}"/>
              </a:ext>
            </a:extLst>
          </p:cNvPr>
          <p:cNvGrpSpPr/>
          <p:nvPr/>
        </p:nvGrpSpPr>
        <p:grpSpPr>
          <a:xfrm>
            <a:off x="3554585" y="3829"/>
            <a:ext cx="2817974" cy="2672574"/>
            <a:chOff x="-15240" y="-13657"/>
            <a:chExt cx="4721216" cy="268623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F951BE-118C-48F7-BE62-B39D2B4FC56A}"/>
                </a:ext>
              </a:extLst>
            </p:cNvPr>
            <p:cNvSpPr/>
            <p:nvPr userDrawn="1"/>
          </p:nvSpPr>
          <p:spPr>
            <a:xfrm>
              <a:off x="-15240" y="-13657"/>
              <a:ext cx="4721216" cy="2686231"/>
            </a:xfrm>
            <a:custGeom>
              <a:avLst/>
              <a:gdLst>
                <a:gd name="connsiteX0" fmla="*/ 0 w 4721216"/>
                <a:gd name="connsiteY0" fmla="*/ 0 h 2686231"/>
                <a:gd name="connsiteX1" fmla="*/ 4721216 w 4721216"/>
                <a:gd name="connsiteY1" fmla="*/ 0 h 2686231"/>
                <a:gd name="connsiteX2" fmla="*/ 4721216 w 4721216"/>
                <a:gd name="connsiteY2" fmla="*/ 2686231 h 2686231"/>
                <a:gd name="connsiteX3" fmla="*/ 1395884 w 4721216"/>
                <a:gd name="connsiteY3" fmla="*/ 1201749 h 2686231"/>
                <a:gd name="connsiteX4" fmla="*/ 78852 w 4721216"/>
                <a:gd name="connsiteY4" fmla="*/ 612473 h 2686231"/>
                <a:gd name="connsiteX5" fmla="*/ 0 w 4721216"/>
                <a:gd name="connsiteY5" fmla="*/ 576331 h 2686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21216" h="2686231">
                  <a:moveTo>
                    <a:pt x="0" y="0"/>
                  </a:moveTo>
                  <a:lnTo>
                    <a:pt x="4721216" y="0"/>
                  </a:lnTo>
                  <a:lnTo>
                    <a:pt x="4721216" y="2686231"/>
                  </a:lnTo>
                  <a:lnTo>
                    <a:pt x="1395884" y="1201749"/>
                  </a:lnTo>
                  <a:cubicBezTo>
                    <a:pt x="1088473" y="1072268"/>
                    <a:pt x="486065" y="798907"/>
                    <a:pt x="78852" y="612473"/>
                  </a:cubicBezTo>
                  <a:lnTo>
                    <a:pt x="0" y="576331"/>
                  </a:lnTo>
                  <a:close/>
                </a:path>
              </a:pathLst>
            </a:custGeom>
            <a:solidFill>
              <a:srgbClr val="130F4A"/>
            </a:solidFill>
            <a:ln w="530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-Light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AE5D4B1-D529-4069-92AA-16E1B391A6BF}"/>
                </a:ext>
              </a:extLst>
            </p:cNvPr>
            <p:cNvSpPr/>
            <p:nvPr/>
          </p:nvSpPr>
          <p:spPr>
            <a:xfrm>
              <a:off x="34005" y="23167"/>
              <a:ext cx="1331681" cy="1155444"/>
            </a:xfrm>
            <a:custGeom>
              <a:avLst/>
              <a:gdLst>
                <a:gd name="connsiteX0" fmla="*/ 0 w 1421708"/>
                <a:gd name="connsiteY0" fmla="*/ 591848 h 1222125"/>
                <a:gd name="connsiteX1" fmla="*/ 1421708 w 1421708"/>
                <a:gd name="connsiteY1" fmla="*/ 1222125 h 1222125"/>
                <a:gd name="connsiteX2" fmla="*/ 1421708 w 1421708"/>
                <a:gd name="connsiteY2" fmla="*/ 0 h 122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21708" h="1222125">
                  <a:moveTo>
                    <a:pt x="0" y="591848"/>
                  </a:moveTo>
                  <a:lnTo>
                    <a:pt x="1421708" y="1222125"/>
                  </a:lnTo>
                  <a:lnTo>
                    <a:pt x="1421708" y="0"/>
                  </a:lnTo>
                  <a:close/>
                </a:path>
              </a:pathLst>
            </a:custGeom>
            <a:solidFill>
              <a:schemeClr val="accent1"/>
            </a:solidFill>
            <a:ln w="530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-Light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30020BB-B5A9-48CC-9939-C1F42A09A502}"/>
                </a:ext>
              </a:extLst>
            </p:cNvPr>
            <p:cNvSpPr/>
            <p:nvPr/>
          </p:nvSpPr>
          <p:spPr>
            <a:xfrm>
              <a:off x="1365686" y="616973"/>
              <a:ext cx="1331731" cy="1155444"/>
            </a:xfrm>
            <a:custGeom>
              <a:avLst/>
              <a:gdLst>
                <a:gd name="connsiteX0" fmla="*/ 0 w 1421761"/>
                <a:gd name="connsiteY0" fmla="*/ 591794 h 1222125"/>
                <a:gd name="connsiteX1" fmla="*/ 1421761 w 1421761"/>
                <a:gd name="connsiteY1" fmla="*/ 1222125 h 1222125"/>
                <a:gd name="connsiteX2" fmla="*/ 1421761 w 1421761"/>
                <a:gd name="connsiteY2" fmla="*/ 0 h 122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21761" h="1222125">
                  <a:moveTo>
                    <a:pt x="0" y="591794"/>
                  </a:moveTo>
                  <a:lnTo>
                    <a:pt x="1421761" y="1222125"/>
                  </a:lnTo>
                  <a:lnTo>
                    <a:pt x="1421761" y="0"/>
                  </a:lnTo>
                  <a:close/>
                </a:path>
              </a:pathLst>
            </a:custGeom>
            <a:solidFill>
              <a:schemeClr val="accent2"/>
            </a:solidFill>
            <a:ln w="530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-Light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BA9919E-8757-47EA-AF29-47E3FDC08853}"/>
                </a:ext>
              </a:extLst>
            </p:cNvPr>
            <p:cNvSpPr/>
            <p:nvPr/>
          </p:nvSpPr>
          <p:spPr>
            <a:xfrm>
              <a:off x="1365686" y="23167"/>
              <a:ext cx="1331731" cy="1155444"/>
            </a:xfrm>
            <a:custGeom>
              <a:avLst/>
              <a:gdLst>
                <a:gd name="connsiteX0" fmla="*/ 1421761 w 1421761"/>
                <a:gd name="connsiteY0" fmla="*/ 630278 h 1222125"/>
                <a:gd name="connsiteX1" fmla="*/ 0 w 1421761"/>
                <a:gd name="connsiteY1" fmla="*/ 0 h 1222125"/>
                <a:gd name="connsiteX2" fmla="*/ 0 w 1421761"/>
                <a:gd name="connsiteY2" fmla="*/ 1222125 h 122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21761" h="1222125">
                  <a:moveTo>
                    <a:pt x="1421761" y="630278"/>
                  </a:moveTo>
                  <a:lnTo>
                    <a:pt x="0" y="0"/>
                  </a:lnTo>
                  <a:lnTo>
                    <a:pt x="0" y="1222125"/>
                  </a:lnTo>
                  <a:close/>
                </a:path>
              </a:pathLst>
            </a:custGeom>
            <a:solidFill>
              <a:schemeClr val="bg1"/>
            </a:solidFill>
            <a:ln w="530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-Light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9362404-B0D3-4845-81C6-4BB463DC0FB9}"/>
                </a:ext>
              </a:extLst>
            </p:cNvPr>
            <p:cNvSpPr/>
            <p:nvPr/>
          </p:nvSpPr>
          <p:spPr>
            <a:xfrm>
              <a:off x="2704627" y="-13656"/>
              <a:ext cx="1495109" cy="633867"/>
            </a:xfrm>
            <a:custGeom>
              <a:avLst/>
              <a:gdLst>
                <a:gd name="connsiteX0" fmla="*/ 0 w 1495109"/>
                <a:gd name="connsiteY0" fmla="*/ 0 h 633867"/>
                <a:gd name="connsiteX1" fmla="*/ 1482463 w 1495109"/>
                <a:gd name="connsiteY1" fmla="*/ 0 h 633867"/>
                <a:gd name="connsiteX2" fmla="*/ 1495109 w 1495109"/>
                <a:gd name="connsiteY2" fmla="*/ 5659 h 633867"/>
                <a:gd name="connsiteX3" fmla="*/ 0 w 1495109"/>
                <a:gd name="connsiteY3" fmla="*/ 633867 h 633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5109" h="633867">
                  <a:moveTo>
                    <a:pt x="0" y="0"/>
                  </a:moveTo>
                  <a:lnTo>
                    <a:pt x="1482463" y="0"/>
                  </a:lnTo>
                  <a:lnTo>
                    <a:pt x="1495109" y="5659"/>
                  </a:lnTo>
                  <a:lnTo>
                    <a:pt x="0" y="633867"/>
                  </a:lnTo>
                  <a:close/>
                </a:path>
              </a:pathLst>
            </a:custGeom>
            <a:solidFill>
              <a:schemeClr val="bg1"/>
            </a:solidFill>
            <a:ln w="530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-Light"/>
                <a:ea typeface="+mn-ea"/>
                <a:cs typeface="+mn-cs"/>
              </a:endParaRPr>
            </a:p>
          </p:txBody>
        </p:sp>
      </p:grpSp>
      <p:pic>
        <p:nvPicPr>
          <p:cNvPr id="19" name="Picture 18" descr="A picture containing text&#10;&#10;Description automatically generated">
            <a:extLst>
              <a:ext uri="{FF2B5EF4-FFF2-40B4-BE49-F238E27FC236}">
                <a16:creationId xmlns:a16="http://schemas.microsoft.com/office/drawing/2014/main" id="{649CC1AD-4096-4C1B-8491-A834E6E43860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2206" y="5705004"/>
            <a:ext cx="2523582" cy="87918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3695B08-4C51-48A9-9D95-575DF10616DC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039" y="36637"/>
            <a:ext cx="1712662" cy="597361"/>
          </a:xfrm>
          <a:prstGeom prst="rect">
            <a:avLst/>
          </a:prstGeom>
          <a:ln>
            <a:solidFill>
              <a:srgbClr val="00BFF2"/>
            </a:solidFill>
          </a:ln>
        </p:spPr>
      </p:pic>
      <p:pic>
        <p:nvPicPr>
          <p:cNvPr id="2" name="Picture 1" descr="Text&#10;&#10;Description automatically generated with low confidence">
            <a:extLst>
              <a:ext uri="{FF2B5EF4-FFF2-40B4-BE49-F238E27FC236}">
                <a16:creationId xmlns:a16="http://schemas.microsoft.com/office/drawing/2014/main" id="{43D47A2E-CEDB-139C-494F-CCA92490EC5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206" y="1732118"/>
            <a:ext cx="2903973" cy="1261244"/>
          </a:xfrm>
          <a:prstGeom prst="rect">
            <a:avLst/>
          </a:prstGeom>
        </p:spPr>
      </p:pic>
      <p:sp>
        <p:nvSpPr>
          <p:cNvPr id="3" name="Title 9">
            <a:extLst>
              <a:ext uri="{FF2B5EF4-FFF2-40B4-BE49-F238E27FC236}">
                <a16:creationId xmlns:a16="http://schemas.microsoft.com/office/drawing/2014/main" id="{21496FD2-DA86-382F-D051-F482BD4F7603}"/>
              </a:ext>
            </a:extLst>
          </p:cNvPr>
          <p:cNvSpPr txBox="1">
            <a:spLocks/>
          </p:cNvSpPr>
          <p:nvPr/>
        </p:nvSpPr>
        <p:spPr>
          <a:xfrm>
            <a:off x="203199" y="3423303"/>
            <a:ext cx="5867199" cy="14817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44056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75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j-ea"/>
                <a:cs typeface="+mj-cs"/>
              </a:rPr>
              <a:t>Why banning Pharma TV ads would disproportionately affect minority groups</a:t>
            </a:r>
          </a:p>
        </p:txBody>
      </p:sp>
    </p:spTree>
    <p:extLst>
      <p:ext uri="{BB962C8B-B14F-4D97-AF65-F5344CB8AC3E}">
        <p14:creationId xmlns:p14="http://schemas.microsoft.com/office/powerpoint/2010/main" val="1457005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60541-3410-B5F4-A0CF-F812F888E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25BE4947-82C2-7E54-5D2E-59246BC14E69}"/>
              </a:ext>
            </a:extLst>
          </p:cNvPr>
          <p:cNvSpPr>
            <a:spLocks/>
          </p:cNvSpPr>
          <p:nvPr/>
        </p:nvSpPr>
        <p:spPr>
          <a:xfrm>
            <a:off x="1" y="1696164"/>
            <a:ext cx="12199620" cy="516183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A28B232-1275-1929-B38B-3AEEB245D235}"/>
              </a:ext>
            </a:extLst>
          </p:cNvPr>
          <p:cNvSpPr/>
          <p:nvPr/>
        </p:nvSpPr>
        <p:spPr>
          <a:xfrm>
            <a:off x="246489" y="349828"/>
            <a:ext cx="1194551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Tx/>
              <a:buNone/>
              <a:tabLst>
                <a:tab pos="456103" algn="l"/>
              </a:tabLst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Many are also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more likely to do their own research on treatments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before asking their doctor and will look for as much information as possible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86046D-2AE3-F5BB-2E64-9E1846107D4E}"/>
              </a:ext>
            </a:extLst>
          </p:cNvPr>
          <p:cNvSpPr txBox="1"/>
          <p:nvPr/>
        </p:nvSpPr>
        <p:spPr>
          <a:xfrm>
            <a:off x="483207" y="6298815"/>
            <a:ext cx="115389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VAB analysis of MRI-Simmons, Spring USA Doublebase Study 2024. Non-Hispanic White Adults 18+, Hispanic Adults 18+, Non-Hispanic Black Adults 18+, Non-Hispanic Asian Adults 18+. Any agree = agree completely or somewhat agree.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C34612-D603-A32C-4614-D87A2AEF7814}"/>
              </a:ext>
            </a:extLst>
          </p:cNvPr>
          <p:cNvSpPr txBox="1"/>
          <p:nvPr/>
        </p:nvSpPr>
        <p:spPr>
          <a:xfrm>
            <a:off x="653083" y="1694841"/>
            <a:ext cx="115389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Health Attitudes</a:t>
            </a:r>
            <a:b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any agree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93DAB531-F740-1F42-A0B3-4ABCE0493F6F}"/>
              </a:ext>
            </a:extLst>
          </p:cNvPr>
          <p:cNvSpPr/>
          <p:nvPr/>
        </p:nvSpPr>
        <p:spPr>
          <a:xfrm>
            <a:off x="5596932" y="3877494"/>
            <a:ext cx="2052846" cy="447494"/>
          </a:xfrm>
          <a:prstGeom prst="roundRect">
            <a:avLst/>
          </a:prstGeom>
          <a:solidFill>
            <a:srgbClr val="4EBEA4"/>
          </a:solidFill>
          <a:ln w="38100">
            <a:solidFill>
              <a:srgbClr val="4EBE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74%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1C7E293-22A3-E857-73DA-616E12ECAD81}"/>
              </a:ext>
            </a:extLst>
          </p:cNvPr>
          <p:cNvSpPr/>
          <p:nvPr/>
        </p:nvSpPr>
        <p:spPr>
          <a:xfrm>
            <a:off x="1918543" y="3877494"/>
            <a:ext cx="2052845" cy="447494"/>
          </a:xfrm>
          <a:prstGeom prst="roundRect">
            <a:avLst/>
          </a:prstGeom>
          <a:solidFill>
            <a:srgbClr val="4EBEA4"/>
          </a:solidFill>
          <a:ln w="38100">
            <a:solidFill>
              <a:srgbClr val="4EBE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56%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92CAF0D8-F802-C370-1CB8-710DEF82114C}"/>
              </a:ext>
            </a:extLst>
          </p:cNvPr>
          <p:cNvSpPr/>
          <p:nvPr/>
        </p:nvSpPr>
        <p:spPr>
          <a:xfrm>
            <a:off x="5596932" y="4999916"/>
            <a:ext cx="2052846" cy="447494"/>
          </a:xfrm>
          <a:prstGeom prst="roundRect">
            <a:avLst/>
          </a:prstGeom>
          <a:solidFill>
            <a:srgbClr val="A343FF"/>
          </a:solidFill>
          <a:ln w="38100">
            <a:solidFill>
              <a:srgbClr val="A34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77%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1C04C598-3266-0CCA-C80D-C5D7382FDA06}"/>
              </a:ext>
            </a:extLst>
          </p:cNvPr>
          <p:cNvSpPr/>
          <p:nvPr/>
        </p:nvSpPr>
        <p:spPr>
          <a:xfrm>
            <a:off x="1918543" y="4999916"/>
            <a:ext cx="2052845" cy="447494"/>
          </a:xfrm>
          <a:prstGeom prst="roundRect">
            <a:avLst/>
          </a:prstGeom>
          <a:solidFill>
            <a:srgbClr val="A343FF"/>
          </a:solidFill>
          <a:ln w="38100">
            <a:solidFill>
              <a:srgbClr val="A34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69%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C17B6F-8D71-3AD7-A080-8D8FAB16C7A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90827" y="6519043"/>
            <a:ext cx="11708793" cy="350107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4FF1C40-EA1F-E864-1E9B-531A9D5769B8}"/>
              </a:ext>
            </a:extLst>
          </p:cNvPr>
          <p:cNvSpPr txBox="1">
            <a:spLocks/>
          </p:cNvSpPr>
          <p:nvPr/>
        </p:nvSpPr>
        <p:spPr>
          <a:xfrm>
            <a:off x="51133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358B623-0E3E-DC35-346B-16396D4B01F8}"/>
              </a:ext>
            </a:extLst>
          </p:cNvPr>
          <p:cNvSpPr/>
          <p:nvPr/>
        </p:nvSpPr>
        <p:spPr>
          <a:xfrm>
            <a:off x="49082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4ECF0B9-10CF-C897-9F31-56BF1522045A}"/>
              </a:ext>
            </a:extLst>
          </p:cNvPr>
          <p:cNvCxnSpPr>
            <a:cxnSpLocks/>
          </p:cNvCxnSpPr>
          <p:nvPr/>
        </p:nvCxnSpPr>
        <p:spPr>
          <a:xfrm>
            <a:off x="8485496" y="2690520"/>
            <a:ext cx="0" cy="3491093"/>
          </a:xfrm>
          <a:prstGeom prst="line">
            <a:avLst/>
          </a:prstGeom>
          <a:ln w="19050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973D18-2035-4306-0061-CD73F0D439F4}"/>
              </a:ext>
            </a:extLst>
          </p:cNvPr>
          <p:cNvCxnSpPr>
            <a:cxnSpLocks/>
          </p:cNvCxnSpPr>
          <p:nvPr/>
        </p:nvCxnSpPr>
        <p:spPr>
          <a:xfrm>
            <a:off x="4754686" y="2690520"/>
            <a:ext cx="0" cy="3491093"/>
          </a:xfrm>
          <a:prstGeom prst="line">
            <a:avLst/>
          </a:prstGeom>
          <a:ln w="19050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899C19E-D9B8-1844-EC4E-C172E7088DF8}"/>
              </a:ext>
            </a:extLst>
          </p:cNvPr>
          <p:cNvSpPr/>
          <p:nvPr/>
        </p:nvSpPr>
        <p:spPr>
          <a:xfrm>
            <a:off x="9353085" y="3877494"/>
            <a:ext cx="2052845" cy="447494"/>
          </a:xfrm>
          <a:prstGeom prst="roundRect">
            <a:avLst/>
          </a:prstGeom>
          <a:solidFill>
            <a:srgbClr val="4EBEA4"/>
          </a:solidFill>
          <a:ln w="38100">
            <a:solidFill>
              <a:srgbClr val="4EBE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71%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10E854BB-0943-E4A9-AFF8-028C47B99833}"/>
              </a:ext>
            </a:extLst>
          </p:cNvPr>
          <p:cNvSpPr/>
          <p:nvPr/>
        </p:nvSpPr>
        <p:spPr>
          <a:xfrm>
            <a:off x="9353085" y="4999916"/>
            <a:ext cx="2052845" cy="447494"/>
          </a:xfrm>
          <a:prstGeom prst="roundRect">
            <a:avLst/>
          </a:prstGeom>
          <a:solidFill>
            <a:srgbClr val="A343FF"/>
          </a:solidFill>
          <a:ln w="38100">
            <a:solidFill>
              <a:srgbClr val="A34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71%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6CE4707-8B4C-9A13-1194-51A9859C9EA1}"/>
              </a:ext>
            </a:extLst>
          </p:cNvPr>
          <p:cNvSpPr/>
          <p:nvPr/>
        </p:nvSpPr>
        <p:spPr>
          <a:xfrm>
            <a:off x="5596932" y="4434386"/>
            <a:ext cx="2052846" cy="447494"/>
          </a:xfrm>
          <a:prstGeom prst="roundRect">
            <a:avLst/>
          </a:prstGeom>
          <a:solidFill>
            <a:srgbClr val="ED3C8D"/>
          </a:solidFill>
          <a:ln w="38100">
            <a:solidFill>
              <a:srgbClr val="ED3C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78%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A1FF2521-412A-E6FD-CB06-6DF0C5CC1C77}"/>
              </a:ext>
            </a:extLst>
          </p:cNvPr>
          <p:cNvSpPr/>
          <p:nvPr/>
        </p:nvSpPr>
        <p:spPr>
          <a:xfrm>
            <a:off x="1918543" y="4434386"/>
            <a:ext cx="2052845" cy="447494"/>
          </a:xfrm>
          <a:prstGeom prst="roundRect">
            <a:avLst/>
          </a:prstGeom>
          <a:solidFill>
            <a:srgbClr val="ED3C8D"/>
          </a:solidFill>
          <a:ln w="38100">
            <a:solidFill>
              <a:srgbClr val="ED3C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63%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24664490-E701-37F1-81AA-82BE7685218D}"/>
              </a:ext>
            </a:extLst>
          </p:cNvPr>
          <p:cNvSpPr/>
          <p:nvPr/>
        </p:nvSpPr>
        <p:spPr>
          <a:xfrm>
            <a:off x="9353085" y="4434386"/>
            <a:ext cx="2052845" cy="447494"/>
          </a:xfrm>
          <a:prstGeom prst="roundRect">
            <a:avLst/>
          </a:prstGeom>
          <a:solidFill>
            <a:srgbClr val="ED3C8D"/>
          </a:solidFill>
          <a:ln w="38100">
            <a:solidFill>
              <a:srgbClr val="ED3C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70%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943939-316B-A6B9-8BD6-80B41C161CB8}"/>
              </a:ext>
            </a:extLst>
          </p:cNvPr>
          <p:cNvSpPr txBox="1"/>
          <p:nvPr/>
        </p:nvSpPr>
        <p:spPr>
          <a:xfrm>
            <a:off x="1144825" y="3309919"/>
            <a:ext cx="36194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‘I research treatment options on my own before asking my doctor about them’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A1A9C5-9C70-26F1-AB13-6A9144D4E2BB}"/>
              </a:ext>
            </a:extLst>
          </p:cNvPr>
          <p:cNvSpPr txBox="1">
            <a:spLocks/>
          </p:cNvSpPr>
          <p:nvPr/>
        </p:nvSpPr>
        <p:spPr>
          <a:xfrm>
            <a:off x="4764256" y="3309919"/>
            <a:ext cx="37308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‘Before I begin taking any drug, I look for as much information about it as possible’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2AA019-8237-17AC-9BF3-FCED725A40F3}"/>
              </a:ext>
            </a:extLst>
          </p:cNvPr>
          <p:cNvSpPr txBox="1"/>
          <p:nvPr/>
        </p:nvSpPr>
        <p:spPr>
          <a:xfrm>
            <a:off x="8656310" y="3309919"/>
            <a:ext cx="3454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‘I always do what my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doctor tells me to do’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9" name="Picture 8" descr="A computer with a magnifying glass&#10;&#10;AI-generated content may be incorrect.">
            <a:extLst>
              <a:ext uri="{FF2B5EF4-FFF2-40B4-BE49-F238E27FC236}">
                <a16:creationId xmlns:a16="http://schemas.microsoft.com/office/drawing/2014/main" id="{F4A403B5-89C7-CD9F-4010-157038BB69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648" y="2345863"/>
            <a:ext cx="869784" cy="869784"/>
          </a:xfrm>
          <a:prstGeom prst="rect">
            <a:avLst/>
          </a:prstGeom>
        </p:spPr>
      </p:pic>
      <p:pic>
        <p:nvPicPr>
          <p:cNvPr id="18" name="Picture 17" descr="A colorful pills and a bottle&#10;&#10;AI-generated content may be incorrect.">
            <a:extLst>
              <a:ext uri="{FF2B5EF4-FFF2-40B4-BE49-F238E27FC236}">
                <a16:creationId xmlns:a16="http://schemas.microsoft.com/office/drawing/2014/main" id="{B6CA65E2-9A61-386C-C1DE-3FFF22588F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212" y="2318305"/>
            <a:ext cx="924900" cy="924900"/>
          </a:xfrm>
          <a:prstGeom prst="rect">
            <a:avLst/>
          </a:prstGeom>
        </p:spPr>
      </p:pic>
      <p:pic>
        <p:nvPicPr>
          <p:cNvPr id="30" name="Picture 29" descr="A blue stethoscope on a black background&#10;&#10;AI-generated content may be incorrect.">
            <a:extLst>
              <a:ext uri="{FF2B5EF4-FFF2-40B4-BE49-F238E27FC236}">
                <a16:creationId xmlns:a16="http://schemas.microsoft.com/office/drawing/2014/main" id="{4F399507-BF09-500C-B51C-9A5F471A3E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979" y="2332044"/>
            <a:ext cx="897423" cy="89742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6303D9A-BC95-13F3-8AC2-050DBEFBC1B7}"/>
              </a:ext>
            </a:extLst>
          </p:cNvPr>
          <p:cNvSpPr txBox="1"/>
          <p:nvPr/>
        </p:nvSpPr>
        <p:spPr>
          <a:xfrm>
            <a:off x="246490" y="3918723"/>
            <a:ext cx="1608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Hispanic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EBB5593-CC60-B239-C8F9-6A255A473EF3}"/>
              </a:ext>
            </a:extLst>
          </p:cNvPr>
          <p:cNvSpPr txBox="1"/>
          <p:nvPr/>
        </p:nvSpPr>
        <p:spPr>
          <a:xfrm>
            <a:off x="246490" y="4473467"/>
            <a:ext cx="1608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Black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12E402B-88FA-9FD5-CA89-35408709A1B9}"/>
              </a:ext>
            </a:extLst>
          </p:cNvPr>
          <p:cNvSpPr txBox="1"/>
          <p:nvPr/>
        </p:nvSpPr>
        <p:spPr>
          <a:xfrm>
            <a:off x="246490" y="5034095"/>
            <a:ext cx="1608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Asian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1D610F7-0854-29E2-3B65-A337D4482855}"/>
              </a:ext>
            </a:extLst>
          </p:cNvPr>
          <p:cNvCxnSpPr>
            <a:cxnSpLocks/>
          </p:cNvCxnSpPr>
          <p:nvPr/>
        </p:nvCxnSpPr>
        <p:spPr>
          <a:xfrm>
            <a:off x="180975" y="5560521"/>
            <a:ext cx="11830050" cy="0"/>
          </a:xfrm>
          <a:prstGeom prst="line">
            <a:avLst/>
          </a:prstGeom>
          <a:ln w="19050">
            <a:solidFill>
              <a:srgbClr val="1B146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5DFDB40-7163-9320-18B0-FBBD19069FED}"/>
              </a:ext>
            </a:extLst>
          </p:cNvPr>
          <p:cNvSpPr/>
          <p:nvPr/>
        </p:nvSpPr>
        <p:spPr>
          <a:xfrm>
            <a:off x="5596932" y="5705072"/>
            <a:ext cx="2052846" cy="44749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F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71%</a:t>
            </a:r>
            <a:endParaRPr kumimoji="0" lang="en-US" sz="1400" i="0" u="none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00E6259-1C8F-B33A-827C-8C474F678825}"/>
              </a:ext>
            </a:extLst>
          </p:cNvPr>
          <p:cNvSpPr/>
          <p:nvPr/>
        </p:nvSpPr>
        <p:spPr>
          <a:xfrm>
            <a:off x="1918543" y="5705072"/>
            <a:ext cx="2052845" cy="44749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F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60%</a:t>
            </a:r>
            <a:endParaRPr kumimoji="0" lang="en-US" sz="1400" i="0" u="none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8811406F-A0F3-8EB5-75D6-B6D46F8A4EA2}"/>
              </a:ext>
            </a:extLst>
          </p:cNvPr>
          <p:cNvSpPr/>
          <p:nvPr/>
        </p:nvSpPr>
        <p:spPr>
          <a:xfrm>
            <a:off x="9353085" y="5705072"/>
            <a:ext cx="2052845" cy="44749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F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>
                <a:solidFill>
                  <a:srgbClr val="00BFF2"/>
                </a:solidFill>
                <a:latin typeface="Helvetica" panose="020B0403020202020204" pitchFamily="34" charset="0"/>
              </a:rPr>
              <a:t>70</a:t>
            </a:r>
            <a:r>
              <a:rPr kumimoji="0" lang="en-US" sz="240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  <a:endParaRPr kumimoji="0" lang="en-US" sz="1400" i="0" u="none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4E12A27-BE58-1B2D-9E7C-26EB2DB5EC80}"/>
              </a:ext>
            </a:extLst>
          </p:cNvPr>
          <p:cNvSpPr txBox="1"/>
          <p:nvPr/>
        </p:nvSpPr>
        <p:spPr>
          <a:xfrm>
            <a:off x="400" y="5588270"/>
            <a:ext cx="1855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Non-Hispanic White</a:t>
            </a:r>
          </a:p>
        </p:txBody>
      </p:sp>
    </p:spTree>
    <p:extLst>
      <p:ext uri="{BB962C8B-B14F-4D97-AF65-F5344CB8AC3E}">
        <p14:creationId xmlns:p14="http://schemas.microsoft.com/office/powerpoint/2010/main" val="2051571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2A8BA-EE22-063A-805C-B7F70F237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E82809A-A524-2C95-DAE7-066E10C75EFB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B4C05A-5156-980F-9273-EB6815ED6808}"/>
              </a:ext>
            </a:extLst>
          </p:cNvPr>
          <p:cNvSpPr/>
          <p:nvPr/>
        </p:nvSpPr>
        <p:spPr>
          <a:xfrm>
            <a:off x="8405722" y="3203144"/>
            <a:ext cx="3498574" cy="2991679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83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40" b="1" i="0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Minority groups are much more likely to act after seeing a pharma ad, </a:t>
            </a:r>
            <a:r>
              <a:rPr kumimoji="0" lang="en-US" sz="174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leading to further education which enables them to make more informed decisions about their health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6EEBF44-E737-7A47-7BF8-DA161D2A045D}"/>
              </a:ext>
            </a:extLst>
          </p:cNvPr>
          <p:cNvSpPr/>
          <p:nvPr/>
        </p:nvSpPr>
        <p:spPr>
          <a:xfrm>
            <a:off x="4326834" y="3203144"/>
            <a:ext cx="3498574" cy="2991679"/>
          </a:xfrm>
          <a:prstGeom prst="rect">
            <a:avLst/>
          </a:prstGeom>
          <a:solidFill>
            <a:srgbClr val="ACBD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83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Minority groups are more likely to look for ways to live healthier lives and they consider prescription drugs </a:t>
            </a:r>
            <a:b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as effective remedies for </a:t>
            </a:r>
            <a:b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their ailments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1EBF8A1-BD1A-E063-5749-D9EE6CF554B3}"/>
              </a:ext>
            </a:extLst>
          </p:cNvPr>
          <p:cNvSpPr/>
          <p:nvPr/>
        </p:nvSpPr>
        <p:spPr>
          <a:xfrm>
            <a:off x="264693" y="3203143"/>
            <a:ext cx="3498574" cy="2991679"/>
          </a:xfrm>
          <a:prstGeom prst="rect">
            <a:avLst/>
          </a:prstGeom>
          <a:solidFill>
            <a:srgbClr val="ACBD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83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The increase in medical ailment sufferers and prescription remedy treatment users among minority groups has been outpacing </a:t>
            </a:r>
            <a:b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Non-Hispanic Whites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B93655-D223-D767-3964-5F6691150B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90827" y="6519043"/>
            <a:ext cx="11708793" cy="350107"/>
          </a:xfrm>
          <a:prstGeom prst="rect">
            <a:avLst/>
          </a:prstGeom>
        </p:spPr>
      </p:pic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22C2CA9C-D96B-97D8-9922-B301609C3DB1}"/>
              </a:ext>
            </a:extLst>
          </p:cNvPr>
          <p:cNvSpPr txBox="1">
            <a:spLocks/>
          </p:cNvSpPr>
          <p:nvPr/>
        </p:nvSpPr>
        <p:spPr>
          <a:xfrm>
            <a:off x="51133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70C39B0-B529-F1E7-CD16-06FF8F065AD2}"/>
              </a:ext>
            </a:extLst>
          </p:cNvPr>
          <p:cNvSpPr/>
          <p:nvPr/>
        </p:nvSpPr>
        <p:spPr>
          <a:xfrm>
            <a:off x="49082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8C55915A-CD17-7938-5D52-E9E4E067D657}"/>
              </a:ext>
            </a:extLst>
          </p:cNvPr>
          <p:cNvCxnSpPr>
            <a:cxnSpLocks/>
          </p:cNvCxnSpPr>
          <p:nvPr/>
        </p:nvCxnSpPr>
        <p:spPr>
          <a:xfrm>
            <a:off x="358505" y="3776230"/>
            <a:ext cx="521208" cy="0"/>
          </a:xfrm>
          <a:prstGeom prst="line">
            <a:avLst/>
          </a:prstGeom>
          <a:ln>
            <a:solidFill>
              <a:srgbClr val="E2E8F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8ECCC6B0-F31A-634D-73D7-5B4D20A461C6}"/>
              </a:ext>
            </a:extLst>
          </p:cNvPr>
          <p:cNvSpPr txBox="1"/>
          <p:nvPr/>
        </p:nvSpPr>
        <p:spPr>
          <a:xfrm>
            <a:off x="386940" y="3191455"/>
            <a:ext cx="521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E9D5FD-5CE7-61D6-D98D-2981AD94E06B}"/>
              </a:ext>
            </a:extLst>
          </p:cNvPr>
          <p:cNvCxnSpPr>
            <a:cxnSpLocks/>
          </p:cNvCxnSpPr>
          <p:nvPr/>
        </p:nvCxnSpPr>
        <p:spPr>
          <a:xfrm>
            <a:off x="4456740" y="3776230"/>
            <a:ext cx="521208" cy="0"/>
          </a:xfrm>
          <a:prstGeom prst="line">
            <a:avLst/>
          </a:prstGeom>
          <a:ln>
            <a:solidFill>
              <a:srgbClr val="E2E8F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79DB0D8-5FCD-D851-24D7-3E8FCDB6A29D}"/>
              </a:ext>
            </a:extLst>
          </p:cNvPr>
          <p:cNvSpPr txBox="1"/>
          <p:nvPr/>
        </p:nvSpPr>
        <p:spPr>
          <a:xfrm>
            <a:off x="4485175" y="3191455"/>
            <a:ext cx="521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22F7388-B947-5A69-09A5-20684B030722}"/>
              </a:ext>
            </a:extLst>
          </p:cNvPr>
          <p:cNvCxnSpPr>
            <a:cxnSpLocks/>
          </p:cNvCxnSpPr>
          <p:nvPr/>
        </p:nvCxnSpPr>
        <p:spPr>
          <a:xfrm>
            <a:off x="8518881" y="3776230"/>
            <a:ext cx="52120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4212E880-5EB5-69B8-A1FC-F24FD369FB0E}"/>
              </a:ext>
            </a:extLst>
          </p:cNvPr>
          <p:cNvSpPr txBox="1"/>
          <p:nvPr/>
        </p:nvSpPr>
        <p:spPr>
          <a:xfrm>
            <a:off x="8547316" y="3191455"/>
            <a:ext cx="521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37EA32C-9DDE-6F9C-EB18-E7A3EFB70F5A}"/>
              </a:ext>
            </a:extLst>
          </p:cNvPr>
          <p:cNvSpPr/>
          <p:nvPr/>
        </p:nvSpPr>
        <p:spPr>
          <a:xfrm>
            <a:off x="180409" y="330744"/>
            <a:ext cx="1184693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Positive response to advertising: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 key reason why banning Pharma TV ads would disproportionately affect minority groups</a:t>
            </a:r>
          </a:p>
        </p:txBody>
      </p:sp>
      <p:pic>
        <p:nvPicPr>
          <p:cNvPr id="13" name="Picture 12" descr="A close-up of a bottle&#10;&#10;AI-generated content may be incorrect.">
            <a:extLst>
              <a:ext uri="{FF2B5EF4-FFF2-40B4-BE49-F238E27FC236}">
                <a16:creationId xmlns:a16="http://schemas.microsoft.com/office/drawing/2014/main" id="{413650A4-4067-6A2B-ED52-3527A4EEB3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901" y="1848258"/>
            <a:ext cx="1112157" cy="1112157"/>
          </a:xfrm>
          <a:prstGeom prst="rect">
            <a:avLst/>
          </a:prstGeom>
        </p:spPr>
      </p:pic>
      <p:pic>
        <p:nvPicPr>
          <p:cNvPr id="15" name="Picture 14" descr="A group of circles with icons&#10;&#10;AI-generated content may be incorrect.">
            <a:extLst>
              <a:ext uri="{FF2B5EF4-FFF2-40B4-BE49-F238E27FC236}">
                <a16:creationId xmlns:a16="http://schemas.microsoft.com/office/drawing/2014/main" id="{288DF01F-08AA-F402-3E05-DB675B5991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3311" y="1848259"/>
            <a:ext cx="1205620" cy="1205620"/>
          </a:xfrm>
          <a:prstGeom prst="rect">
            <a:avLst/>
          </a:prstGeom>
        </p:spPr>
      </p:pic>
      <p:pic>
        <p:nvPicPr>
          <p:cNvPr id="16" name="Picture 15" descr="A clipboard with a pen and a plus sign&#10;&#10;AI-generated content may be incorrect.">
            <a:extLst>
              <a:ext uri="{FF2B5EF4-FFF2-40B4-BE49-F238E27FC236}">
                <a16:creationId xmlns:a16="http://schemas.microsoft.com/office/drawing/2014/main" id="{D0BCE4FE-260B-1E59-C831-B0ACDED2A2A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8930" y="1845331"/>
            <a:ext cx="1112157" cy="1112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593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50722-4227-D4CD-BAC0-812C5CFF2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 descr="A doctor showing something to a person&#10;&#10;AI-generated content may be incorrect.">
            <a:extLst>
              <a:ext uri="{FF2B5EF4-FFF2-40B4-BE49-F238E27FC236}">
                <a16:creationId xmlns:a16="http://schemas.microsoft.com/office/drawing/2014/main" id="{96CC27AC-0F85-98AB-375E-8936DD7EE9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0" r="19089"/>
          <a:stretch>
            <a:fillRect/>
          </a:stretch>
        </p:blipFill>
        <p:spPr>
          <a:xfrm>
            <a:off x="6793533" y="1698104"/>
            <a:ext cx="5398468" cy="515989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A3F532D-30DC-CFB6-3458-95CFE5E73B2D}"/>
              </a:ext>
            </a:extLst>
          </p:cNvPr>
          <p:cNvSpPr>
            <a:spLocks/>
          </p:cNvSpPr>
          <p:nvPr/>
        </p:nvSpPr>
        <p:spPr>
          <a:xfrm>
            <a:off x="1" y="1698992"/>
            <a:ext cx="6793532" cy="5170158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D45487-3BD4-2FAE-5062-B509620E98BF}"/>
              </a:ext>
            </a:extLst>
          </p:cNvPr>
          <p:cNvSpPr/>
          <p:nvPr/>
        </p:nvSpPr>
        <p:spPr>
          <a:xfrm>
            <a:off x="152408" y="338671"/>
            <a:ext cx="1201807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Minority groups are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much more likely to take an action after seeing an ad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like searching for more info, visiting a website or consulting a doctor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846F4B-E930-1882-7E3F-921DF08EFC1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48A67F7-36DD-D78C-AA49-D56B5F2E6748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C93E82-C5E5-B53D-B27F-216B778C7B68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9F800C6-67BF-5B96-08CA-785E27056046}"/>
              </a:ext>
            </a:extLst>
          </p:cNvPr>
          <p:cNvSpPr txBox="1"/>
          <p:nvPr/>
        </p:nvSpPr>
        <p:spPr>
          <a:xfrm>
            <a:off x="252919" y="5919788"/>
            <a:ext cx="661041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</a:rPr>
              <a:t>Source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</a:rPr>
              <a:t>VAB analysis of MRI-Simmons, Spring USA Doublebase Study 2024, Non-Hispanic White Adults 18+, Hispanic Adults 18+, Non-Hispanic Black Adults 18+, Non-Hispanic Asian Adults 18+. *Prescription remedy includes both branded and generic remedies. Note: ‘an action’ represents: Bought a non-prescription product, refilled a prescription, made an appointment to see a doctor, Discussed an ad with your doctor, discussed an ad with a friend or relative, asked your doctor for a specific vaccine, asked your doctor to prescribe a specific drug, consulted a pharmacist, visited health information website, visited a product or drug website, visited another website, requested a free sample, requested a specific test/procedure, called a toll-free number for information, or other.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FC50D9E-CC4B-C811-6D51-7EFC5CFE5836}"/>
              </a:ext>
            </a:extLst>
          </p:cNvPr>
          <p:cNvSpPr txBox="1"/>
          <p:nvPr/>
        </p:nvSpPr>
        <p:spPr>
          <a:xfrm>
            <a:off x="0" y="1814809"/>
            <a:ext cx="6793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</a:t>
            </a:r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Who</a:t>
            </a: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Have Taken An Action After Seeing a Healthcare Ad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1B1464"/>
                </a:solidFill>
                <a:latin typeface="Helvetica" panose="020B0403020202020204" pitchFamily="34" charset="0"/>
              </a:rPr>
              <a:t>Adults 18+</a:t>
            </a:r>
            <a:endParaRPr kumimoji="0" lang="en-US" sz="16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EF3DC77-C906-22C5-BC93-B7A0201955BA}"/>
              </a:ext>
            </a:extLst>
          </p:cNvPr>
          <p:cNvSpPr/>
          <p:nvPr/>
        </p:nvSpPr>
        <p:spPr>
          <a:xfrm>
            <a:off x="136186" y="4247865"/>
            <a:ext cx="2043086" cy="1619561"/>
          </a:xfrm>
          <a:prstGeom prst="rect">
            <a:avLst/>
          </a:prstGeom>
          <a:solidFill>
            <a:srgbClr val="4EBEA4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D6429D-1B13-967A-EBEC-485AE15CA214}"/>
              </a:ext>
            </a:extLst>
          </p:cNvPr>
          <p:cNvSpPr/>
          <p:nvPr/>
        </p:nvSpPr>
        <p:spPr>
          <a:xfrm>
            <a:off x="2375223" y="4247865"/>
            <a:ext cx="2043086" cy="1619561"/>
          </a:xfrm>
          <a:prstGeom prst="rect">
            <a:avLst/>
          </a:prstGeom>
          <a:solidFill>
            <a:srgbClr val="ED3C8D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564AC9D-F81F-2FB5-AC94-A582482EFFC6}"/>
              </a:ext>
            </a:extLst>
          </p:cNvPr>
          <p:cNvSpPr/>
          <p:nvPr/>
        </p:nvSpPr>
        <p:spPr>
          <a:xfrm>
            <a:off x="4608899" y="4247865"/>
            <a:ext cx="2043086" cy="1619561"/>
          </a:xfrm>
          <a:prstGeom prst="rect">
            <a:avLst/>
          </a:prstGeom>
          <a:solidFill>
            <a:srgbClr val="A343FF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4568BA-7CBA-C80D-7447-F189B7C2528A}"/>
              </a:ext>
            </a:extLst>
          </p:cNvPr>
          <p:cNvSpPr/>
          <p:nvPr/>
        </p:nvSpPr>
        <p:spPr>
          <a:xfrm>
            <a:off x="2442328" y="2387825"/>
            <a:ext cx="1908877" cy="1619561"/>
          </a:xfrm>
          <a:prstGeom prst="rect">
            <a:avLst/>
          </a:prstGeom>
          <a:solidFill>
            <a:srgbClr val="E2E8F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7D65F2C-4241-1063-7C77-D5141A0F2346}"/>
              </a:ext>
            </a:extLst>
          </p:cNvPr>
          <p:cNvCxnSpPr>
            <a:cxnSpLocks/>
          </p:cNvCxnSpPr>
          <p:nvPr/>
        </p:nvCxnSpPr>
        <p:spPr>
          <a:xfrm>
            <a:off x="158628" y="4147384"/>
            <a:ext cx="6453665" cy="13246"/>
          </a:xfrm>
          <a:prstGeom prst="line">
            <a:avLst/>
          </a:prstGeom>
          <a:ln w="19050">
            <a:solidFill>
              <a:srgbClr val="1B146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9FB49AC-2F62-F1CB-2A56-53FCA0EBB781}"/>
              </a:ext>
            </a:extLst>
          </p:cNvPr>
          <p:cNvSpPr txBox="1"/>
          <p:nvPr/>
        </p:nvSpPr>
        <p:spPr>
          <a:xfrm>
            <a:off x="2316620" y="2505108"/>
            <a:ext cx="21602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u="sng">
                <a:solidFill>
                  <a:srgbClr val="00BFF2"/>
                </a:solidFill>
                <a:latin typeface="Helvetica" pitchFamily="2" charset="0"/>
                <a:cs typeface="Heebo" pitchFamily="2" charset="-79"/>
              </a:rPr>
              <a:t>Non-Hispanic White</a:t>
            </a:r>
          </a:p>
          <a:p>
            <a:pPr algn="ctr"/>
            <a:endParaRPr lang="en-US" sz="1200" b="1" u="sng">
              <a:solidFill>
                <a:srgbClr val="00BFF2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itchFamily="2" charset="0"/>
                <a:cs typeface="Heebo" pitchFamily="2" charset="-79"/>
              </a:rPr>
              <a:t>32%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87CBF43-48D9-0846-796E-604570FF4395}"/>
              </a:ext>
            </a:extLst>
          </p:cNvPr>
          <p:cNvSpPr txBox="1"/>
          <p:nvPr/>
        </p:nvSpPr>
        <p:spPr>
          <a:xfrm>
            <a:off x="98085" y="4365148"/>
            <a:ext cx="21437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Hispanic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40%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2EFF01-3736-73FC-5C34-E4A12191D955}"/>
              </a:ext>
            </a:extLst>
          </p:cNvPr>
          <p:cNvSpPr txBox="1"/>
          <p:nvPr/>
        </p:nvSpPr>
        <p:spPr>
          <a:xfrm>
            <a:off x="2324895" y="4365148"/>
            <a:ext cx="21437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Black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39%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1CCCC5A-396A-79BD-C1BB-64511948BBBA}"/>
              </a:ext>
            </a:extLst>
          </p:cNvPr>
          <p:cNvSpPr txBox="1"/>
          <p:nvPr/>
        </p:nvSpPr>
        <p:spPr>
          <a:xfrm>
            <a:off x="4554643" y="4365148"/>
            <a:ext cx="21437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Asian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35%</a:t>
            </a:r>
          </a:p>
        </p:txBody>
      </p:sp>
    </p:spTree>
    <p:extLst>
      <p:ext uri="{BB962C8B-B14F-4D97-AF65-F5344CB8AC3E}">
        <p14:creationId xmlns:p14="http://schemas.microsoft.com/office/powerpoint/2010/main" val="4183588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21907-0278-A1EE-F7C1-BC22EF2FC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4BD2B89-3D43-FD2B-6E54-C6A23706F6FF}"/>
              </a:ext>
            </a:extLst>
          </p:cNvPr>
          <p:cNvSpPr>
            <a:spLocks/>
          </p:cNvSpPr>
          <p:nvPr/>
        </p:nvSpPr>
        <p:spPr>
          <a:xfrm>
            <a:off x="0" y="1696164"/>
            <a:ext cx="12207081" cy="517298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863C3C-0D15-766F-1F23-174786FB417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719D5F73-DC34-C737-7ADC-6F69CA5061AA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EF2066-5981-CCCC-0E13-DB4069845B86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48CAE86-5029-626C-12E1-631EA8D97CF7}"/>
              </a:ext>
            </a:extLst>
          </p:cNvPr>
          <p:cNvSpPr/>
          <p:nvPr/>
        </p:nvSpPr>
        <p:spPr>
          <a:xfrm>
            <a:off x="137643" y="340052"/>
            <a:ext cx="1193179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Tx/>
              <a:buNone/>
              <a:tabLst>
                <a:tab pos="456103" algn="l"/>
              </a:tabLst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More specifically, minority groups are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much more likely to get information on ailment remedies from pharma TV ads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than any other media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5B723E1-7E2F-EA6A-2E5C-CDB8A298BD98}"/>
              </a:ext>
            </a:extLst>
          </p:cNvPr>
          <p:cNvSpPr txBox="1"/>
          <p:nvPr/>
        </p:nvSpPr>
        <p:spPr>
          <a:xfrm>
            <a:off x="503714" y="6213811"/>
            <a:ext cx="11538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VAB analysis of MRI-Simmons, Spring USA Doublebase Study 2024, 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Non-Hispanic White Adults 18+, Hispanic Adults 18+, Non-Hispanic Black Adults 18+, Non-Hispanic Asian Adults 18+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. Statement based on ‘in last 12 months.’ *excludes health information-related websites/apps.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3DAB852-6A9C-5C2A-DFAB-08783DE20674}"/>
              </a:ext>
            </a:extLst>
          </p:cNvPr>
          <p:cNvSpPr txBox="1"/>
          <p:nvPr/>
        </p:nvSpPr>
        <p:spPr>
          <a:xfrm>
            <a:off x="110837" y="1711375"/>
            <a:ext cx="120811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did you obtain information about an ailment or prescription drug?</a:t>
            </a:r>
            <a:b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Media platforms only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8C61690-2198-6F2A-B82D-AAA1C4CC84C5}"/>
              </a:ext>
            </a:extLst>
          </p:cNvPr>
          <p:cNvSpPr/>
          <p:nvPr/>
        </p:nvSpPr>
        <p:spPr>
          <a:xfrm>
            <a:off x="386791" y="3912576"/>
            <a:ext cx="1090326" cy="5547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Brochures / Direct Mail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F7F8BD-A662-FBB4-1B49-5EB557B12D7A}"/>
              </a:ext>
            </a:extLst>
          </p:cNvPr>
          <p:cNvSpPr/>
          <p:nvPr/>
        </p:nvSpPr>
        <p:spPr>
          <a:xfrm>
            <a:off x="544405" y="3238496"/>
            <a:ext cx="907939" cy="371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Magazine Ads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2F985B5-EB79-B650-4F3F-827AE697CCA4}"/>
              </a:ext>
            </a:extLst>
          </p:cNvPr>
          <p:cNvCxnSpPr>
            <a:cxnSpLocks/>
          </p:cNvCxnSpPr>
          <p:nvPr/>
        </p:nvCxnSpPr>
        <p:spPr>
          <a:xfrm>
            <a:off x="9178856" y="2850202"/>
            <a:ext cx="0" cy="3309228"/>
          </a:xfrm>
          <a:prstGeom prst="line">
            <a:avLst/>
          </a:prstGeom>
          <a:ln w="1905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005CCFB1-FB0D-6AFD-342F-6819759816EA}"/>
              </a:ext>
            </a:extLst>
          </p:cNvPr>
          <p:cNvSpPr/>
          <p:nvPr/>
        </p:nvSpPr>
        <p:spPr>
          <a:xfrm>
            <a:off x="556073" y="4766177"/>
            <a:ext cx="1005759" cy="5272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Social Media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A9EB38-36AD-77D4-C8EF-B5B3CFFF92CC}"/>
              </a:ext>
            </a:extLst>
          </p:cNvPr>
          <p:cNvSpPr txBox="1"/>
          <p:nvPr/>
        </p:nvSpPr>
        <p:spPr>
          <a:xfrm>
            <a:off x="2332001" y="2296076"/>
            <a:ext cx="8854806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Adults were </a:t>
            </a: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much more likely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get remedy information from </a:t>
            </a: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 ads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any other media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29F758-830E-B53A-3867-61EBF8DC40BE}"/>
              </a:ext>
            </a:extLst>
          </p:cNvPr>
          <p:cNvSpPr txBox="1"/>
          <p:nvPr/>
        </p:nvSpPr>
        <p:spPr>
          <a:xfrm>
            <a:off x="9210784" y="2709584"/>
            <a:ext cx="23204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Non-Hispanic White</a:t>
            </a: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720C33F-7B17-97D8-25F2-D6BFF8B464F5}"/>
              </a:ext>
            </a:extLst>
          </p:cNvPr>
          <p:cNvSpPr/>
          <p:nvPr/>
        </p:nvSpPr>
        <p:spPr>
          <a:xfrm>
            <a:off x="9449051" y="3075636"/>
            <a:ext cx="1938370" cy="649533"/>
          </a:xfrm>
          <a:prstGeom prst="rect">
            <a:avLst/>
          </a:prstGeom>
          <a:solidFill>
            <a:srgbClr val="E2E8F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rgbClr val="00BFF2"/>
                </a:solidFill>
                <a:latin typeface="Helvetica" panose="020B0403020202020204" pitchFamily="34" charset="0"/>
              </a:rPr>
              <a:t>4.7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magazine ads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BAF9DC9-3BCF-B331-D776-F2B7FE5D6026}"/>
              </a:ext>
            </a:extLst>
          </p:cNvPr>
          <p:cNvSpPr/>
          <p:nvPr/>
        </p:nvSpPr>
        <p:spPr>
          <a:xfrm>
            <a:off x="9449051" y="3877188"/>
            <a:ext cx="1938370" cy="649533"/>
          </a:xfrm>
          <a:prstGeom prst="rect">
            <a:avLst/>
          </a:prstGeom>
          <a:solidFill>
            <a:srgbClr val="E2E8F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2.5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direct mail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E55238A-9053-8687-FBEF-90A841EA6DA0}"/>
              </a:ext>
            </a:extLst>
          </p:cNvPr>
          <p:cNvSpPr/>
          <p:nvPr/>
        </p:nvSpPr>
        <p:spPr>
          <a:xfrm>
            <a:off x="9434843" y="4676949"/>
            <a:ext cx="1938370" cy="649533"/>
          </a:xfrm>
          <a:prstGeom prst="rect">
            <a:avLst/>
          </a:prstGeom>
          <a:solidFill>
            <a:srgbClr val="E2E8F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rgbClr val="00BFF2"/>
                </a:solidFill>
                <a:latin typeface="Helvetica" panose="020B0403020202020204" pitchFamily="34" charset="0"/>
              </a:rPr>
              <a:t>1.6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social media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6ADC5B4-C509-8647-AB74-17BFB91E35BE}"/>
              </a:ext>
            </a:extLst>
          </p:cNvPr>
          <p:cNvSpPr/>
          <p:nvPr/>
        </p:nvSpPr>
        <p:spPr>
          <a:xfrm>
            <a:off x="192569" y="2605715"/>
            <a:ext cx="1577052" cy="485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TV Ads vs…</a:t>
            </a:r>
          </a:p>
        </p:txBody>
      </p:sp>
      <p:pic>
        <p:nvPicPr>
          <p:cNvPr id="7" name="Picture 6" descr="A cartoon of a magazine&#10;&#10;AI-generated content may be incorrect.">
            <a:extLst>
              <a:ext uri="{FF2B5EF4-FFF2-40B4-BE49-F238E27FC236}">
                <a16:creationId xmlns:a16="http://schemas.microsoft.com/office/drawing/2014/main" id="{ECF1E349-0782-CE70-79CD-4D0B0F3D1A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785" y="3146781"/>
            <a:ext cx="554712" cy="554712"/>
          </a:xfrm>
          <a:prstGeom prst="rect">
            <a:avLst/>
          </a:prstGeom>
        </p:spPr>
      </p:pic>
      <p:pic>
        <p:nvPicPr>
          <p:cNvPr id="9" name="Picture 8" descr="A yellow envelope with a blue and white paper inside&#10;&#10;AI-generated content may be incorrect.">
            <a:extLst>
              <a:ext uri="{FF2B5EF4-FFF2-40B4-BE49-F238E27FC236}">
                <a16:creationId xmlns:a16="http://schemas.microsoft.com/office/drawing/2014/main" id="{F8FF6EA2-B185-F0F4-4A2B-ABA7E24107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575" y="3958366"/>
            <a:ext cx="463132" cy="463132"/>
          </a:xfrm>
          <a:prstGeom prst="rect">
            <a:avLst/>
          </a:prstGeom>
        </p:spPr>
      </p:pic>
      <p:pic>
        <p:nvPicPr>
          <p:cNvPr id="22" name="Picture 21" descr="A group of chat bubbles with a thumb up and heart&#10;&#10;AI-generated content may be incorrect.">
            <a:extLst>
              <a:ext uri="{FF2B5EF4-FFF2-40B4-BE49-F238E27FC236}">
                <a16:creationId xmlns:a16="http://schemas.microsoft.com/office/drawing/2014/main" id="{D5D30C9D-97AE-045A-F606-DA6A93E507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536" y="4766177"/>
            <a:ext cx="527210" cy="52721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4922653-3E2B-CDE9-1195-3AA46E8E4008}"/>
              </a:ext>
            </a:extLst>
          </p:cNvPr>
          <p:cNvSpPr/>
          <p:nvPr/>
        </p:nvSpPr>
        <p:spPr>
          <a:xfrm>
            <a:off x="414753" y="5596025"/>
            <a:ext cx="1005758" cy="5272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>
                <a:solidFill>
                  <a:srgbClr val="002060"/>
                </a:solidFill>
                <a:latin typeface="Helvetica" panose="020B0403020202020204" pitchFamily="34" charset="0"/>
              </a:rPr>
              <a:t>Websites / Apps*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3D3646-026A-798C-4C9F-8CC964018CFB}"/>
              </a:ext>
            </a:extLst>
          </p:cNvPr>
          <p:cNvSpPr/>
          <p:nvPr/>
        </p:nvSpPr>
        <p:spPr>
          <a:xfrm>
            <a:off x="9449051" y="5512131"/>
            <a:ext cx="1938370" cy="649533"/>
          </a:xfrm>
          <a:prstGeom prst="rect">
            <a:avLst/>
          </a:prstGeom>
          <a:solidFill>
            <a:srgbClr val="E2E8F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>
                <a:solidFill>
                  <a:srgbClr val="00BFF2"/>
                </a:solidFill>
                <a:latin typeface="Helvetica" panose="020B0403020202020204" pitchFamily="34" charset="0"/>
              </a:rPr>
              <a:t>+20%</a:t>
            </a:r>
            <a:endParaRPr lang="en-US" sz="2400" dirty="0">
              <a:solidFill>
                <a:srgbClr val="00BFF2"/>
              </a:solidFill>
              <a:latin typeface="Helvetica" panose="020B0403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websites/apps</a:t>
            </a:r>
          </a:p>
        </p:txBody>
      </p:sp>
      <p:pic>
        <p:nvPicPr>
          <p:cNvPr id="28" name="Picture 27" descr="A blue and yellow globe with a yellow stripe&#10;&#10;AI-generated content may be incorrect.">
            <a:extLst>
              <a:ext uri="{FF2B5EF4-FFF2-40B4-BE49-F238E27FC236}">
                <a16:creationId xmlns:a16="http://schemas.microsoft.com/office/drawing/2014/main" id="{9661BC49-1615-1D7F-9FAF-55ABE2F691B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553" y="5578310"/>
            <a:ext cx="517176" cy="517176"/>
          </a:xfrm>
          <a:prstGeom prst="rect">
            <a:avLst/>
          </a:prstGeom>
        </p:spPr>
      </p:pic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310FFB5-44C2-4486-AAB6-B5A20FD13B86}"/>
              </a:ext>
            </a:extLst>
          </p:cNvPr>
          <p:cNvCxnSpPr>
            <a:cxnSpLocks/>
          </p:cNvCxnSpPr>
          <p:nvPr/>
        </p:nvCxnSpPr>
        <p:spPr>
          <a:xfrm>
            <a:off x="4388392" y="2866310"/>
            <a:ext cx="0" cy="3318331"/>
          </a:xfrm>
          <a:prstGeom prst="line">
            <a:avLst/>
          </a:prstGeom>
          <a:ln w="19050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4EA02DB8-FB61-8810-CE69-F3F5A561894D}"/>
              </a:ext>
            </a:extLst>
          </p:cNvPr>
          <p:cNvSpPr txBox="1"/>
          <p:nvPr/>
        </p:nvSpPr>
        <p:spPr>
          <a:xfrm>
            <a:off x="2217310" y="2709584"/>
            <a:ext cx="19153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rgbClr val="4EBEA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Hispanic</a:t>
            </a:r>
            <a:endParaRPr kumimoji="0" lang="en-US" sz="1400" b="0" i="1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7459F86-BFAC-A9E9-FAA4-ABCD22EB0A48}"/>
              </a:ext>
            </a:extLst>
          </p:cNvPr>
          <p:cNvSpPr/>
          <p:nvPr/>
        </p:nvSpPr>
        <p:spPr>
          <a:xfrm>
            <a:off x="2217310" y="3075636"/>
            <a:ext cx="1938370" cy="649533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5.1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magazine ads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5AE1860-6F90-FEA4-1171-A864949DAF80}"/>
              </a:ext>
            </a:extLst>
          </p:cNvPr>
          <p:cNvSpPr/>
          <p:nvPr/>
        </p:nvSpPr>
        <p:spPr>
          <a:xfrm>
            <a:off x="2217310" y="3877188"/>
            <a:ext cx="1938370" cy="649533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4.6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direct mail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2DA9CA7-D7E6-CB4C-7EC2-8B7A1372A3D4}"/>
              </a:ext>
            </a:extLst>
          </p:cNvPr>
          <p:cNvSpPr/>
          <p:nvPr/>
        </p:nvSpPr>
        <p:spPr>
          <a:xfrm>
            <a:off x="2203102" y="4676949"/>
            <a:ext cx="1938370" cy="649533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2.0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social media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ADD72C1-9267-C15B-DF8B-539CB1645094}"/>
              </a:ext>
            </a:extLst>
          </p:cNvPr>
          <p:cNvSpPr/>
          <p:nvPr/>
        </p:nvSpPr>
        <p:spPr>
          <a:xfrm>
            <a:off x="2217310" y="5512131"/>
            <a:ext cx="1938370" cy="649533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prstClr val="white"/>
                </a:solidFill>
                <a:latin typeface="Helvetica" panose="020B0403020202020204" pitchFamily="34" charset="0"/>
              </a:rPr>
              <a:t>2.3</a:t>
            </a:r>
            <a:r>
              <a:rPr lang="en-US" sz="2400" b="1" dirty="0">
                <a:solidFill>
                  <a:prstClr val="white"/>
                </a:solidFill>
                <a:latin typeface="Helvetica" panose="020B0403020202020204" pitchFamily="34" charset="0"/>
              </a:rPr>
              <a:t>x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websites/apps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111FDAA3-4A65-E4E8-1CCA-D0E1FB703C9F}"/>
              </a:ext>
            </a:extLst>
          </p:cNvPr>
          <p:cNvCxnSpPr>
            <a:cxnSpLocks/>
          </p:cNvCxnSpPr>
          <p:nvPr/>
        </p:nvCxnSpPr>
        <p:spPr>
          <a:xfrm>
            <a:off x="6753004" y="2866310"/>
            <a:ext cx="0" cy="3318520"/>
          </a:xfrm>
          <a:prstGeom prst="line">
            <a:avLst/>
          </a:prstGeom>
          <a:ln w="19050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276FCDE4-EFD9-9242-55A7-898B1B5C9AE9}"/>
              </a:ext>
            </a:extLst>
          </p:cNvPr>
          <p:cNvSpPr txBox="1"/>
          <p:nvPr/>
        </p:nvSpPr>
        <p:spPr>
          <a:xfrm>
            <a:off x="4581922" y="2709584"/>
            <a:ext cx="19153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Black</a:t>
            </a:r>
            <a:endParaRPr kumimoji="0" lang="en-US" sz="1400" b="0" i="1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AE6D9E9-4DF4-9D89-E821-EBDF495DEF37}"/>
              </a:ext>
            </a:extLst>
          </p:cNvPr>
          <p:cNvSpPr/>
          <p:nvPr/>
        </p:nvSpPr>
        <p:spPr>
          <a:xfrm>
            <a:off x="4581922" y="3075636"/>
            <a:ext cx="1938370" cy="64953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5.0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magazine ads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BBF8051-5C8A-4C1D-822E-EB0E23AA6B9E}"/>
              </a:ext>
            </a:extLst>
          </p:cNvPr>
          <p:cNvSpPr/>
          <p:nvPr/>
        </p:nvSpPr>
        <p:spPr>
          <a:xfrm>
            <a:off x="4581922" y="3877188"/>
            <a:ext cx="1938370" cy="64953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2.5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direct mail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D24D666-73EE-31D2-9FB2-0B7BDD0D9DB3}"/>
              </a:ext>
            </a:extLst>
          </p:cNvPr>
          <p:cNvSpPr/>
          <p:nvPr/>
        </p:nvSpPr>
        <p:spPr>
          <a:xfrm>
            <a:off x="4567714" y="4676949"/>
            <a:ext cx="1938370" cy="64953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2.3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social media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87E6B0C-9791-9EE1-8006-337495C85BB5}"/>
              </a:ext>
            </a:extLst>
          </p:cNvPr>
          <p:cNvSpPr txBox="1"/>
          <p:nvPr/>
        </p:nvSpPr>
        <p:spPr>
          <a:xfrm>
            <a:off x="6960743" y="2709584"/>
            <a:ext cx="19153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Asian</a:t>
            </a:r>
            <a:endParaRPr kumimoji="0" lang="en-US" sz="1400" b="0" i="1" u="none" strike="noStrike" kern="1200" cap="none" spc="0" normalizeH="0" baseline="0" noProof="0">
              <a:ln>
                <a:noFill/>
              </a:ln>
              <a:solidFill>
                <a:srgbClr val="A343FF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5A4D154-C955-548A-F25C-4512D9B17EA8}"/>
              </a:ext>
            </a:extLst>
          </p:cNvPr>
          <p:cNvSpPr/>
          <p:nvPr/>
        </p:nvSpPr>
        <p:spPr>
          <a:xfrm>
            <a:off x="6960743" y="3075636"/>
            <a:ext cx="1938370" cy="649533"/>
          </a:xfrm>
          <a:prstGeom prst="rect">
            <a:avLst/>
          </a:prstGeom>
          <a:solidFill>
            <a:srgbClr val="A343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>
                <a:solidFill>
                  <a:prstClr val="white"/>
                </a:solidFill>
                <a:latin typeface="Helvetica" panose="020B0403020202020204" pitchFamily="34" charset="0"/>
              </a:rPr>
              <a:t>3.7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magazine ads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C4A6AE6-B87A-DC3C-8F14-C585A4852B36}"/>
              </a:ext>
            </a:extLst>
          </p:cNvPr>
          <p:cNvSpPr/>
          <p:nvPr/>
        </p:nvSpPr>
        <p:spPr>
          <a:xfrm>
            <a:off x="6960743" y="3877188"/>
            <a:ext cx="1938370" cy="649533"/>
          </a:xfrm>
          <a:prstGeom prst="rect">
            <a:avLst/>
          </a:prstGeom>
          <a:solidFill>
            <a:srgbClr val="A343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2.8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direct mail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C5821E3-BBF9-22A0-BA53-6EA89F9FEBC8}"/>
              </a:ext>
            </a:extLst>
          </p:cNvPr>
          <p:cNvSpPr/>
          <p:nvPr/>
        </p:nvSpPr>
        <p:spPr>
          <a:xfrm>
            <a:off x="6946535" y="4676949"/>
            <a:ext cx="1938370" cy="649533"/>
          </a:xfrm>
          <a:prstGeom prst="rect">
            <a:avLst/>
          </a:prstGeom>
          <a:solidFill>
            <a:srgbClr val="A343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b="1">
                <a:solidFill>
                  <a:prstClr val="white"/>
                </a:solidFill>
                <a:latin typeface="Helvetica" panose="020B0403020202020204" pitchFamily="34" charset="0"/>
              </a:rPr>
              <a:t>+36%</a:t>
            </a:r>
            <a:endParaRPr lang="en-US" sz="2400" b="1">
              <a:solidFill>
                <a:prstClr val="white"/>
              </a:solidFill>
              <a:latin typeface="Helvetica" panose="020B0403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social media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52307E3-C398-4F8C-76FC-2AAA9BB88AD0}"/>
              </a:ext>
            </a:extLst>
          </p:cNvPr>
          <p:cNvSpPr/>
          <p:nvPr/>
        </p:nvSpPr>
        <p:spPr>
          <a:xfrm>
            <a:off x="6960743" y="5512131"/>
            <a:ext cx="1938370" cy="649533"/>
          </a:xfrm>
          <a:prstGeom prst="rect">
            <a:avLst/>
          </a:prstGeom>
          <a:solidFill>
            <a:srgbClr val="A343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</a:t>
            </a:r>
            <a:r>
              <a:rPr lang="en-US" sz="3200" b="1">
                <a:solidFill>
                  <a:prstClr val="white"/>
                </a:solidFill>
                <a:latin typeface="Helvetica" panose="020B0403020202020204" pitchFamily="34" charset="0"/>
              </a:rPr>
              <a:t>25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websites/apps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0998260-9961-911E-8634-76B503F98F01}"/>
              </a:ext>
            </a:extLst>
          </p:cNvPr>
          <p:cNvSpPr/>
          <p:nvPr/>
        </p:nvSpPr>
        <p:spPr>
          <a:xfrm>
            <a:off x="4558890" y="5512131"/>
            <a:ext cx="1938370" cy="64953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>
                <a:solidFill>
                  <a:prstClr val="white"/>
                </a:solidFill>
                <a:latin typeface="Helvetica" panose="020B0403020202020204" pitchFamily="34" charset="0"/>
              </a:rPr>
              <a:t>2.5</a:t>
            </a:r>
            <a:r>
              <a:rPr lang="en-US" sz="2400" b="1">
                <a:solidFill>
                  <a:prstClr val="white"/>
                </a:solidFill>
                <a:latin typeface="Helvetica" panose="020B0403020202020204" pitchFamily="34" charset="0"/>
              </a:rPr>
              <a:t>x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websites/apps</a:t>
            </a:r>
          </a:p>
        </p:txBody>
      </p:sp>
    </p:spTree>
    <p:extLst>
      <p:ext uri="{BB962C8B-B14F-4D97-AF65-F5344CB8AC3E}">
        <p14:creationId xmlns:p14="http://schemas.microsoft.com/office/powerpoint/2010/main" val="29136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DDCEB-4836-E08F-3956-D8A335024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0640614-3477-0C8B-731F-B32D93408733}"/>
              </a:ext>
            </a:extLst>
          </p:cNvPr>
          <p:cNvSpPr>
            <a:spLocks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B55B70B-F34F-975D-D2BD-ED344EF4317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clrChange>
              <a:clrFrom>
                <a:srgbClr val="00BFF2"/>
              </a:clrFrom>
              <a:clrTo>
                <a:srgbClr val="00BF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7164" y="528"/>
            <a:ext cx="1834836" cy="106826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0DB0D5B1-C6F4-DCF6-18F1-66AC45937344}"/>
              </a:ext>
            </a:extLst>
          </p:cNvPr>
          <p:cNvSpPr/>
          <p:nvPr/>
        </p:nvSpPr>
        <p:spPr>
          <a:xfrm>
            <a:off x="96027" y="315735"/>
            <a:ext cx="1168727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Download our full guide, </a:t>
            </a:r>
            <a:r>
              <a:rPr kumimoji="0" lang="en-US" sz="2600" b="1" i="1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Dedicated to Your Good Health,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to learn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 </a:t>
            </a:r>
          </a:p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more about how TV drives discovery and education for pharma brands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C814B8-92BB-E204-969B-8EA0D4E57DB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8B064-2785-6F11-0FEB-A0FC113B37AD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3B4F81-7041-F240-0297-1A4EE8D6AD6D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C15388-0862-3DF9-EC57-8702EACC5E1F}"/>
              </a:ext>
            </a:extLst>
          </p:cNvPr>
          <p:cNvSpPr txBox="1"/>
          <p:nvPr/>
        </p:nvSpPr>
        <p:spPr>
          <a:xfrm>
            <a:off x="2407601" y="5874790"/>
            <a:ext cx="28842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report cover above to download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13" name="Picture 12">
            <a:hlinkClick r:id="rId4"/>
            <a:extLst>
              <a:ext uri="{FF2B5EF4-FFF2-40B4-BE49-F238E27FC236}">
                <a16:creationId xmlns:a16="http://schemas.microsoft.com/office/drawing/2014/main" id="{36D406A7-350C-EABE-C899-696EC7FE229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245"/>
          <a:stretch>
            <a:fillRect/>
          </a:stretch>
        </p:blipFill>
        <p:spPr>
          <a:xfrm>
            <a:off x="2407601" y="1706786"/>
            <a:ext cx="7358700" cy="4153926"/>
          </a:xfrm>
          <a:prstGeom prst="rect">
            <a:avLst/>
          </a:prstGeom>
          <a:ln w="28575">
            <a:solidFill>
              <a:srgbClr val="ED3C8D"/>
            </a:solidFill>
          </a:ln>
        </p:spPr>
      </p:pic>
      <p:sp>
        <p:nvSpPr>
          <p:cNvPr id="3" name="Rectangle 2">
            <a:hlinkClick r:id="rId4"/>
            <a:extLst>
              <a:ext uri="{FF2B5EF4-FFF2-40B4-BE49-F238E27FC236}">
                <a16:creationId xmlns:a16="http://schemas.microsoft.com/office/drawing/2014/main" id="{57AB9DBE-E3AB-DE37-35C4-972B8F03A8B2}"/>
              </a:ext>
            </a:extLst>
          </p:cNvPr>
          <p:cNvSpPr/>
          <p:nvPr/>
        </p:nvSpPr>
        <p:spPr>
          <a:xfrm>
            <a:off x="9986726" y="2503538"/>
            <a:ext cx="1984849" cy="3059211"/>
          </a:xfrm>
          <a:prstGeom prst="rect">
            <a:avLst/>
          </a:prstGeom>
          <a:solidFill>
            <a:srgbClr val="FFE600"/>
          </a:solidFill>
          <a:ln w="12700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b="1" dirty="0">
                <a:solidFill>
                  <a:srgbClr val="1F1A62"/>
                </a:solidFill>
                <a:latin typeface="Helvetica" panose="020B0403020202020204" pitchFamily="34" charset="0"/>
              </a:rPr>
              <a:t>How Pharma TV ad </a:t>
            </a:r>
            <a:r>
              <a:rPr lang="en-US" sz="1200" b="1" dirty="0">
                <a:solidFill>
                  <a:srgbClr val="ED3C8D"/>
                </a:solidFill>
                <a:latin typeface="Helvetica" panose="020B0403020202020204" pitchFamily="34" charset="0"/>
              </a:rPr>
              <a:t>investment has evolved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000" b="1" dirty="0">
              <a:solidFill>
                <a:srgbClr val="1F1A62"/>
              </a:solidFill>
              <a:latin typeface="Helvetica" panose="020B0403020202020204" pitchFamily="34" charset="0"/>
            </a:endParaRP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b="1" dirty="0">
                <a:solidFill>
                  <a:srgbClr val="1F1A62"/>
                </a:solidFill>
                <a:latin typeface="Helvetica" panose="020B0403020202020204" pitchFamily="34" charset="0"/>
              </a:rPr>
              <a:t>How TV campaigns impact branded online search based on an analysis of </a:t>
            </a:r>
            <a:r>
              <a:rPr lang="en-US" sz="1200" b="1" dirty="0">
                <a:solidFill>
                  <a:srgbClr val="ED3C8D"/>
                </a:solidFill>
                <a:latin typeface="Helvetica" panose="020B0403020202020204" pitchFamily="34" charset="0"/>
              </a:rPr>
              <a:t>58 first-time pharma DTC TV advertisers 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000" b="1" dirty="0">
              <a:solidFill>
                <a:srgbClr val="1F1A62"/>
              </a:solidFill>
              <a:latin typeface="Helvetica" panose="020B0403020202020204" pitchFamily="34" charset="0"/>
            </a:endParaRP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How ’Advanced TV’ solutions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enable greater </a:t>
            </a:r>
            <a:r>
              <a:rPr lang="en-US" sz="1200" b="1" dirty="0">
                <a:solidFill>
                  <a:srgbClr val="ED3C8D"/>
                </a:solidFill>
                <a:latin typeface="Helvetica" panose="020B0403020202020204" pitchFamily="34" charset="0"/>
              </a:rPr>
              <a:t>precision targeting </a:t>
            </a:r>
            <a:r>
              <a:rPr lang="en-US" sz="1200" b="1" dirty="0">
                <a:solidFill>
                  <a:srgbClr val="1F1A62"/>
                </a:solidFill>
                <a:latin typeface="Helvetica" panose="020B0403020202020204" pitchFamily="34" charset="0"/>
              </a:rPr>
              <a:t>within the pharma category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9" name="Rectangle 8">
            <a:hlinkClick r:id="rId4"/>
            <a:extLst>
              <a:ext uri="{FF2B5EF4-FFF2-40B4-BE49-F238E27FC236}">
                <a16:creationId xmlns:a16="http://schemas.microsoft.com/office/drawing/2014/main" id="{DA39187B-9579-4838-45E0-4FCD5A01E330}"/>
              </a:ext>
            </a:extLst>
          </p:cNvPr>
          <p:cNvSpPr/>
          <p:nvPr/>
        </p:nvSpPr>
        <p:spPr>
          <a:xfrm>
            <a:off x="9976998" y="2080561"/>
            <a:ext cx="1984849" cy="35010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b="1" dirty="0">
                <a:solidFill>
                  <a:srgbClr val="ED3C8D"/>
                </a:solidFill>
                <a:latin typeface="Helvetica" panose="020B0403020202020204" pitchFamily="34" charset="0"/>
              </a:rPr>
              <a:t>Download to learn…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6780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3C77E-8E84-72BB-6EF5-D8DC8A72D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184D056-4D3C-F25B-152E-FC183DC3EECC}"/>
              </a:ext>
            </a:extLst>
          </p:cNvPr>
          <p:cNvSpPr/>
          <p:nvPr/>
        </p:nvSpPr>
        <p:spPr>
          <a:xfrm>
            <a:off x="0" y="1750"/>
            <a:ext cx="5672341" cy="6869150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CEDE4A-5BE6-A6E9-F319-CA669B8D7B01}"/>
              </a:ext>
            </a:extLst>
          </p:cNvPr>
          <p:cNvSpPr/>
          <p:nvPr/>
        </p:nvSpPr>
        <p:spPr>
          <a:xfrm>
            <a:off x="379965" y="2851550"/>
            <a:ext cx="53064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Key Marketer Takeaways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BAA33C-C86D-B0BE-725B-0FF4846640B2}"/>
              </a:ext>
            </a:extLst>
          </p:cNvPr>
          <p:cNvSpPr txBox="1"/>
          <p:nvPr/>
        </p:nvSpPr>
        <p:spPr>
          <a:xfrm>
            <a:off x="5744740" y="1574277"/>
            <a:ext cx="635334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Blip>
                <a:blip r:embed="rId2"/>
              </a:buBlip>
              <a:defRPr/>
            </a:pPr>
            <a:r>
              <a:rPr lang="en-US" sz="1600" dirty="0">
                <a:solidFill>
                  <a:srgbClr val="1B1464"/>
                </a:solidFill>
                <a:latin typeface="Helvetica" panose="020B0604020202020204" pitchFamily="34" charset="0"/>
              </a:rPr>
              <a:t>As more Black, Hispanic and Asians identify themselves as ailment sufferers, </a:t>
            </a:r>
            <a:r>
              <a:rPr lang="en-US" sz="1600" b="1" dirty="0">
                <a:solidFill>
                  <a:srgbClr val="1B1464"/>
                </a:solidFill>
                <a:latin typeface="Helvetica" panose="020B0604020202020204" pitchFamily="34" charset="0"/>
              </a:rPr>
              <a:t>advertising has played an important role in driving discovery and encouraging education</a:t>
            </a:r>
            <a:r>
              <a:rPr lang="en-US" sz="1600" dirty="0">
                <a:solidFill>
                  <a:srgbClr val="1B1464"/>
                </a:solidFill>
                <a:latin typeface="Helvetica" panose="020B0604020202020204" pitchFamily="34" charset="0"/>
              </a:rPr>
              <a:t> along patients’ path to treatment </a:t>
            </a:r>
          </a:p>
          <a:p>
            <a:pPr lvl="0">
              <a:defRPr/>
            </a:pPr>
            <a:endParaRPr lang="en-US" sz="2800" dirty="0">
              <a:solidFill>
                <a:srgbClr val="1B1464"/>
              </a:solidFill>
              <a:latin typeface="Helvetica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en-US" sz="1600" dirty="0">
                <a:solidFill>
                  <a:srgbClr val="1B1464"/>
                </a:solidFill>
                <a:latin typeface="Helvetica" panose="020B0604020202020204" pitchFamily="34" charset="0"/>
              </a:rPr>
              <a:t>While the percent of prescription remedy users among minority ailment sufferers is slightly lower than Non-Hispanic Whites, </a:t>
            </a:r>
            <a:br>
              <a:rPr lang="en-US" sz="1600" dirty="0">
                <a:solidFill>
                  <a:srgbClr val="1B1464"/>
                </a:solidFill>
                <a:latin typeface="Helvetica" panose="020B0604020202020204" pitchFamily="34" charset="0"/>
              </a:rPr>
            </a:br>
            <a:r>
              <a:rPr lang="en-US" sz="1600" dirty="0">
                <a:solidFill>
                  <a:srgbClr val="1B1464"/>
                </a:solidFill>
                <a:latin typeface="Helvetica" panose="020B0604020202020204" pitchFamily="34" charset="0"/>
              </a:rPr>
              <a:t>the gap has been closing over the last few years which shows </a:t>
            </a:r>
            <a:r>
              <a:rPr lang="en-US" sz="1600" b="1" dirty="0">
                <a:solidFill>
                  <a:srgbClr val="1B1464"/>
                </a:solidFill>
                <a:latin typeface="Helvetica" panose="020B0604020202020204" pitchFamily="34" charset="0"/>
              </a:rPr>
              <a:t>the critical role that advertising plays in terms of both awareness and action </a:t>
            </a:r>
            <a:r>
              <a:rPr lang="en-US" sz="1600" dirty="0">
                <a:solidFill>
                  <a:srgbClr val="1B1464"/>
                </a:solidFill>
                <a:latin typeface="Helvetica" panose="020B0604020202020204" pitchFamily="34" charset="0"/>
              </a:rPr>
              <a:t>among minority groups.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In particular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, pharma TV ads have driven outsized outreach and action 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among minority groups, inspir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ing them to learn more about treatments so they can make more informed decisions on their health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4E1217-4AB9-CA70-8B9C-B11A46052BD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02CC0BA-C570-9FEA-4E3C-EABF40C4E138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8A675C-7E2A-2BB3-3296-BB09B936B5FB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A023D4-11D1-5DF8-D421-BD3C2276CBFB}"/>
              </a:ext>
            </a:extLst>
          </p:cNvPr>
          <p:cNvSpPr txBox="1"/>
          <p:nvPr/>
        </p:nvSpPr>
        <p:spPr>
          <a:xfrm>
            <a:off x="5817140" y="283572"/>
            <a:ext cx="63533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2" charset="0"/>
                <a:ea typeface="+mn-ea"/>
                <a:cs typeface="+mn-cs"/>
              </a:rPr>
              <a:t>Why banning Pharma TV ads would disproportionately affect minority groups</a:t>
            </a:r>
          </a:p>
        </p:txBody>
      </p:sp>
    </p:spTree>
    <p:extLst>
      <p:ext uri="{BB962C8B-B14F-4D97-AF65-F5344CB8AC3E}">
        <p14:creationId xmlns:p14="http://schemas.microsoft.com/office/powerpoint/2010/main" val="1726088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D6428-DB2F-2721-829C-5F703778B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908E5B1-302E-4836-187D-4044EDA17DA5}"/>
              </a:ext>
            </a:extLst>
          </p:cNvPr>
          <p:cNvSpPr/>
          <p:nvPr/>
        </p:nvSpPr>
        <p:spPr>
          <a:xfrm>
            <a:off x="449869" y="221925"/>
            <a:ext cx="9576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About VAB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1AD407-8C50-FCB3-0868-4B42FC26C841}"/>
              </a:ext>
            </a:extLst>
          </p:cNvPr>
          <p:cNvSpPr txBox="1"/>
          <p:nvPr/>
        </p:nvSpPr>
        <p:spPr>
          <a:xfrm>
            <a:off x="449869" y="1259934"/>
            <a:ext cx="87144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VAB plays a dual role in the video advertising industry. We are leading the change to bring about a more innovative and transparent marketplace. We also provide the insights and thought leadership that enables marketers to develop business-driving marketing strategies.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Drawing on our marketing expertise, we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simplify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complexities in our industry and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+mn-cs"/>
              </a:rPr>
              <a:t>discover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new insights that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way marketers look at their media strategy.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40E59AC-15A6-582E-897C-079DABD3DD6B}"/>
              </a:ext>
            </a:extLst>
          </p:cNvPr>
          <p:cNvSpPr txBox="1"/>
          <p:nvPr/>
        </p:nvSpPr>
        <p:spPr>
          <a:xfrm>
            <a:off x="2136968" y="4285640"/>
            <a:ext cx="950773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committed to your business growth and proud to offer VAB members, brand marketers and agencies </a:t>
            </a:r>
            <a:r>
              <a:rPr kumimoji="0" lang="en-US" sz="1800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complimentary access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our continuously-growing Insights library.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immediate access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644A0A-11BC-768C-E091-89E31F029FC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689" y="4177157"/>
            <a:ext cx="934320" cy="93432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CD3448E-FCC5-D1E6-5191-EEE54611230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00BFF2"/>
              </a:clrFrom>
              <a:clrTo>
                <a:srgbClr val="00BF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3475" y="24820"/>
            <a:ext cx="5058525" cy="29451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50E4B09-7CDE-1E04-DD21-B6310A21DDB2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FF59A1D-82E5-1310-1EC7-F9B99DBDAB7D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7FD7385-64AD-A8EE-8713-8B4B8C93840C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255687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08B60-F398-A72F-2444-82F5E5FB4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CF58373-FB4D-6C86-9141-34EF0BC57DDF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83F0B4D-A5DF-3269-9A45-90F6CC1FC0BA}"/>
              </a:ext>
            </a:extLst>
          </p:cNvPr>
          <p:cNvSpPr/>
          <p:nvPr/>
        </p:nvSpPr>
        <p:spPr>
          <a:xfrm>
            <a:off x="8405722" y="3203144"/>
            <a:ext cx="3498574" cy="2991679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83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40" b="1" i="0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</a:rPr>
              <a:t>Minority groups are much more likely to act after seeing a pharma ad, </a:t>
            </a:r>
            <a:r>
              <a:rPr kumimoji="0" lang="en-US" sz="174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</a:rPr>
              <a:t>leading to further education </a:t>
            </a:r>
            <a:r>
              <a:rPr lang="en-US" sz="1740" b="1" dirty="0">
                <a:solidFill>
                  <a:srgbClr val="FFFFFF"/>
                </a:solidFill>
                <a:latin typeface="Helvetica" panose="020B0403020202020204" pitchFamily="34" charset="0"/>
              </a:rPr>
              <a:t>which enables them to make </a:t>
            </a:r>
            <a:r>
              <a:rPr kumimoji="0" lang="en-US" sz="174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</a:rPr>
              <a:t>more informed decisions about their health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6D41598-F277-FADC-6239-69B9D2FE5F94}"/>
              </a:ext>
            </a:extLst>
          </p:cNvPr>
          <p:cNvSpPr/>
          <p:nvPr/>
        </p:nvSpPr>
        <p:spPr>
          <a:xfrm>
            <a:off x="4326834" y="3203144"/>
            <a:ext cx="3498574" cy="2991679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83768">
              <a:defRPr/>
            </a:pPr>
            <a:r>
              <a:rPr lang="en-US" sz="1740" b="1">
                <a:solidFill>
                  <a:srgbClr val="FFE600"/>
                </a:solidFill>
                <a:latin typeface="Helvetica" panose="020B0403020202020204" pitchFamily="34" charset="0"/>
              </a:rPr>
              <a:t>Minority groups are more likely to look for ways to live healthier lives </a:t>
            </a:r>
            <a:r>
              <a:rPr lang="en-US" sz="1740" b="1">
                <a:solidFill>
                  <a:srgbClr val="FFFFFF"/>
                </a:solidFill>
                <a:latin typeface="Helvetica" panose="020B0403020202020204" pitchFamily="34" charset="0"/>
              </a:rPr>
              <a:t>and they consider prescription drugs </a:t>
            </a:r>
            <a:br>
              <a:rPr lang="en-US" sz="1740" b="1">
                <a:solidFill>
                  <a:srgbClr val="FFFFFF"/>
                </a:solidFill>
                <a:latin typeface="Helvetica" panose="020B0403020202020204" pitchFamily="34" charset="0"/>
              </a:rPr>
            </a:br>
            <a:r>
              <a:rPr lang="en-US" sz="1740" b="1">
                <a:solidFill>
                  <a:srgbClr val="FFFFFF"/>
                </a:solidFill>
                <a:latin typeface="Helvetica" panose="020B0403020202020204" pitchFamily="34" charset="0"/>
              </a:rPr>
              <a:t>as effective remedies for </a:t>
            </a:r>
            <a:br>
              <a:rPr lang="en-US" sz="1740" b="1">
                <a:solidFill>
                  <a:srgbClr val="FFFFFF"/>
                </a:solidFill>
                <a:latin typeface="Helvetica" panose="020B0403020202020204" pitchFamily="34" charset="0"/>
              </a:rPr>
            </a:br>
            <a:r>
              <a:rPr lang="en-US" sz="1740" b="1">
                <a:solidFill>
                  <a:srgbClr val="FFFFFF"/>
                </a:solidFill>
                <a:latin typeface="Helvetica" panose="020B0403020202020204" pitchFamily="34" charset="0"/>
              </a:rPr>
              <a:t>their ailments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BA413F5-63AE-2475-C58E-C697A8010CBF}"/>
              </a:ext>
            </a:extLst>
          </p:cNvPr>
          <p:cNvSpPr/>
          <p:nvPr/>
        </p:nvSpPr>
        <p:spPr>
          <a:xfrm>
            <a:off x="264693" y="3203143"/>
            <a:ext cx="3498574" cy="2991679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83768">
              <a:defRPr/>
            </a:pPr>
            <a:r>
              <a:rPr lang="en-US" sz="1740" b="1">
                <a:solidFill>
                  <a:srgbClr val="FFE600"/>
                </a:solidFill>
                <a:latin typeface="Helvetica" panose="020B0403020202020204" pitchFamily="34" charset="0"/>
              </a:rPr>
              <a:t>The increase in medical ailment sufferers and prescription remedy treatment users among minority groups </a:t>
            </a:r>
            <a:r>
              <a:rPr lang="en-US" sz="1740" b="1">
                <a:solidFill>
                  <a:srgbClr val="FFFFFF"/>
                </a:solidFill>
                <a:latin typeface="Helvetica" panose="020B0403020202020204" pitchFamily="34" charset="0"/>
              </a:rPr>
              <a:t>has been outpacing </a:t>
            </a:r>
            <a:br>
              <a:rPr lang="en-US" sz="1740" b="1">
                <a:solidFill>
                  <a:srgbClr val="FFFFFF"/>
                </a:solidFill>
                <a:latin typeface="Helvetica" panose="020B0403020202020204" pitchFamily="34" charset="0"/>
              </a:rPr>
            </a:br>
            <a:r>
              <a:rPr lang="en-US" sz="1740" b="1">
                <a:solidFill>
                  <a:srgbClr val="FFFFFF"/>
                </a:solidFill>
                <a:latin typeface="Helvetica" panose="020B0403020202020204" pitchFamily="34" charset="0"/>
              </a:rPr>
              <a:t>Non-Hispanic Whites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18BA37C-FE73-DACC-0C32-13ABEC39B6A0}"/>
              </a:ext>
            </a:extLst>
          </p:cNvPr>
          <p:cNvSpPr/>
          <p:nvPr/>
        </p:nvSpPr>
        <p:spPr>
          <a:xfrm>
            <a:off x="180409" y="330744"/>
            <a:ext cx="1184693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Three key reasons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why banning Pharma TV ads would disproportionately affect minority groups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AB4FAD-0C16-74BB-FE81-8E4E6373AD0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90827" y="6519043"/>
            <a:ext cx="11708793" cy="350107"/>
          </a:xfrm>
          <a:prstGeom prst="rect">
            <a:avLst/>
          </a:prstGeom>
        </p:spPr>
      </p:pic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992373BE-4FF4-4255-626E-FAD1BEA1102E}"/>
              </a:ext>
            </a:extLst>
          </p:cNvPr>
          <p:cNvSpPr txBox="1">
            <a:spLocks/>
          </p:cNvSpPr>
          <p:nvPr/>
        </p:nvSpPr>
        <p:spPr>
          <a:xfrm>
            <a:off x="51133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98F3129-8185-0B46-DB8C-AE602BB47272}"/>
              </a:ext>
            </a:extLst>
          </p:cNvPr>
          <p:cNvSpPr/>
          <p:nvPr/>
        </p:nvSpPr>
        <p:spPr>
          <a:xfrm>
            <a:off x="49082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pic>
        <p:nvPicPr>
          <p:cNvPr id="8" name="Picture 7" descr="A group of circular icons with a heart apple and dumbbells&#10;&#10;AI-generated content may be incorrect.">
            <a:extLst>
              <a:ext uri="{FF2B5EF4-FFF2-40B4-BE49-F238E27FC236}">
                <a16:creationId xmlns:a16="http://schemas.microsoft.com/office/drawing/2014/main" id="{FC839A0A-002E-0056-B032-10D986B29F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3429" y="1848259"/>
            <a:ext cx="1205619" cy="1205619"/>
          </a:xfrm>
          <a:prstGeom prst="rect">
            <a:avLst/>
          </a:prstGeom>
        </p:spPr>
      </p:pic>
      <p:pic>
        <p:nvPicPr>
          <p:cNvPr id="10" name="Picture 9" descr="A colorful pills and a bottle&#10;&#10;AI-generated content may be incorrect.">
            <a:extLst>
              <a:ext uri="{FF2B5EF4-FFF2-40B4-BE49-F238E27FC236}">
                <a16:creationId xmlns:a16="http://schemas.microsoft.com/office/drawing/2014/main" id="{135C2CF6-9DEC-7074-BEEA-7446EF838C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139" y="1848258"/>
            <a:ext cx="1112157" cy="1112157"/>
          </a:xfrm>
          <a:prstGeom prst="rect">
            <a:avLst/>
          </a:prstGeom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1C24003-D474-2348-AC47-37A068DB3CC5}"/>
              </a:ext>
            </a:extLst>
          </p:cNvPr>
          <p:cNvCxnSpPr>
            <a:cxnSpLocks/>
          </p:cNvCxnSpPr>
          <p:nvPr/>
        </p:nvCxnSpPr>
        <p:spPr>
          <a:xfrm>
            <a:off x="358505" y="3776230"/>
            <a:ext cx="52120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3D3E155-739F-E5BF-877D-D8F5DD4FFA80}"/>
              </a:ext>
            </a:extLst>
          </p:cNvPr>
          <p:cNvSpPr txBox="1"/>
          <p:nvPr/>
        </p:nvSpPr>
        <p:spPr>
          <a:xfrm>
            <a:off x="386940" y="3191455"/>
            <a:ext cx="521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920E7A9-FC98-6EE5-26A2-AFF851B3DA0C}"/>
              </a:ext>
            </a:extLst>
          </p:cNvPr>
          <p:cNvCxnSpPr>
            <a:cxnSpLocks/>
          </p:cNvCxnSpPr>
          <p:nvPr/>
        </p:nvCxnSpPr>
        <p:spPr>
          <a:xfrm>
            <a:off x="4456740" y="3776230"/>
            <a:ext cx="52120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E60A4C2-9C1E-F5A9-519F-75D9097B7FE9}"/>
              </a:ext>
            </a:extLst>
          </p:cNvPr>
          <p:cNvSpPr txBox="1"/>
          <p:nvPr/>
        </p:nvSpPr>
        <p:spPr>
          <a:xfrm>
            <a:off x="4485175" y="3191455"/>
            <a:ext cx="521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5A7A032-AE11-E7D0-BD2D-AE4149028B28}"/>
              </a:ext>
            </a:extLst>
          </p:cNvPr>
          <p:cNvCxnSpPr>
            <a:cxnSpLocks/>
          </p:cNvCxnSpPr>
          <p:nvPr/>
        </p:nvCxnSpPr>
        <p:spPr>
          <a:xfrm>
            <a:off x="8518881" y="3776230"/>
            <a:ext cx="52120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E119556-3C7C-986A-6417-96961775687B}"/>
              </a:ext>
            </a:extLst>
          </p:cNvPr>
          <p:cNvSpPr txBox="1"/>
          <p:nvPr/>
        </p:nvSpPr>
        <p:spPr>
          <a:xfrm>
            <a:off x="8547316" y="3191455"/>
            <a:ext cx="521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3</a:t>
            </a:r>
          </a:p>
        </p:txBody>
      </p:sp>
      <p:pic>
        <p:nvPicPr>
          <p:cNvPr id="21" name="Picture 20" descr="A clipboard with a pen and a plus sign&#10;&#10;AI-generated content may be incorrect.">
            <a:extLst>
              <a:ext uri="{FF2B5EF4-FFF2-40B4-BE49-F238E27FC236}">
                <a16:creationId xmlns:a16="http://schemas.microsoft.com/office/drawing/2014/main" id="{899A3E94-6D1E-B8FD-951F-DDDCC95991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8930" y="1845331"/>
            <a:ext cx="1112157" cy="1112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684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B983CA-EC74-3969-2A83-28CEBD608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3C9FFD66-6EFE-7029-698C-DC79F68F4FEE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F6E6524-41E3-33C6-22E7-404A3976D88F}"/>
              </a:ext>
            </a:extLst>
          </p:cNvPr>
          <p:cNvSpPr/>
          <p:nvPr/>
        </p:nvSpPr>
        <p:spPr>
          <a:xfrm>
            <a:off x="8405722" y="3203144"/>
            <a:ext cx="3498574" cy="2991679"/>
          </a:xfrm>
          <a:prstGeom prst="rect">
            <a:avLst/>
          </a:prstGeom>
          <a:solidFill>
            <a:srgbClr val="ACBD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83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40" b="1" i="0" u="none" strike="noStrike" kern="1200" cap="none" spc="0" normalizeH="0" baseline="0" noProof="0" dirty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Minority groups are much more likely to act after seeing a pharma ad, leading to further education which enables them to make more informed decisions about their health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939FE8F-B591-0E15-C661-18780ED428A6}"/>
              </a:ext>
            </a:extLst>
          </p:cNvPr>
          <p:cNvSpPr/>
          <p:nvPr/>
        </p:nvSpPr>
        <p:spPr>
          <a:xfrm>
            <a:off x="4326834" y="3203144"/>
            <a:ext cx="3498574" cy="2991679"/>
          </a:xfrm>
          <a:prstGeom prst="rect">
            <a:avLst/>
          </a:prstGeom>
          <a:solidFill>
            <a:srgbClr val="ACBD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83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Minority groups are more likely to look for ways to live healthier lives and they consider prescription drugs </a:t>
            </a:r>
            <a:b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as effective remedies for </a:t>
            </a:r>
            <a:b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their ailments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CAA6555-7B11-CACC-40D4-F9962E445B04}"/>
              </a:ext>
            </a:extLst>
          </p:cNvPr>
          <p:cNvSpPr/>
          <p:nvPr/>
        </p:nvSpPr>
        <p:spPr>
          <a:xfrm>
            <a:off x="264693" y="3203143"/>
            <a:ext cx="3498574" cy="2991679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83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The increase in medical ailment sufferers and prescription remedy treatment users among minority groups </a:t>
            </a: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has been outpacing </a:t>
            </a:r>
            <a:b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Non-Hispanic Whites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B6AFF2-B5FD-7BA6-E1CD-E529922E206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90827" y="6519043"/>
            <a:ext cx="11708793" cy="350107"/>
          </a:xfrm>
          <a:prstGeom prst="rect">
            <a:avLst/>
          </a:prstGeom>
        </p:spPr>
      </p:pic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AC92DAF8-3212-A97F-EE84-F06A603ED7C3}"/>
              </a:ext>
            </a:extLst>
          </p:cNvPr>
          <p:cNvSpPr txBox="1">
            <a:spLocks/>
          </p:cNvSpPr>
          <p:nvPr/>
        </p:nvSpPr>
        <p:spPr>
          <a:xfrm>
            <a:off x="51133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1D8DFA0-EDC1-08FF-E599-6F67FDEF9E08}"/>
              </a:ext>
            </a:extLst>
          </p:cNvPr>
          <p:cNvSpPr/>
          <p:nvPr/>
        </p:nvSpPr>
        <p:spPr>
          <a:xfrm>
            <a:off x="49082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pic>
        <p:nvPicPr>
          <p:cNvPr id="10" name="Picture 9" descr="A colorful pills and a bottle&#10;&#10;AI-generated content may be incorrect.">
            <a:extLst>
              <a:ext uri="{FF2B5EF4-FFF2-40B4-BE49-F238E27FC236}">
                <a16:creationId xmlns:a16="http://schemas.microsoft.com/office/drawing/2014/main" id="{CAFB8E31-2416-2D54-CFF4-A8523BEF9B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139" y="1848258"/>
            <a:ext cx="1112157" cy="1112157"/>
          </a:xfrm>
          <a:prstGeom prst="rect">
            <a:avLst/>
          </a:prstGeom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7E80D66-B9D5-2E00-5719-EBF230C59468}"/>
              </a:ext>
            </a:extLst>
          </p:cNvPr>
          <p:cNvCxnSpPr>
            <a:cxnSpLocks/>
          </p:cNvCxnSpPr>
          <p:nvPr/>
        </p:nvCxnSpPr>
        <p:spPr>
          <a:xfrm>
            <a:off x="358505" y="3776230"/>
            <a:ext cx="52120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C724313F-D0F2-8AFE-A207-CC214A07A99B}"/>
              </a:ext>
            </a:extLst>
          </p:cNvPr>
          <p:cNvSpPr txBox="1"/>
          <p:nvPr/>
        </p:nvSpPr>
        <p:spPr>
          <a:xfrm>
            <a:off x="386940" y="3191455"/>
            <a:ext cx="521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7E4EDD4-44B4-8F77-8DFD-3AFC055B4ACD}"/>
              </a:ext>
            </a:extLst>
          </p:cNvPr>
          <p:cNvCxnSpPr>
            <a:cxnSpLocks/>
          </p:cNvCxnSpPr>
          <p:nvPr/>
        </p:nvCxnSpPr>
        <p:spPr>
          <a:xfrm>
            <a:off x="4456740" y="3776230"/>
            <a:ext cx="521208" cy="0"/>
          </a:xfrm>
          <a:prstGeom prst="line">
            <a:avLst/>
          </a:prstGeom>
          <a:ln>
            <a:solidFill>
              <a:srgbClr val="E2E8F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8D80D11-8E32-1FEF-BAB6-9AF31EA018E4}"/>
              </a:ext>
            </a:extLst>
          </p:cNvPr>
          <p:cNvSpPr txBox="1"/>
          <p:nvPr/>
        </p:nvSpPr>
        <p:spPr>
          <a:xfrm>
            <a:off x="4485175" y="3191455"/>
            <a:ext cx="521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E76C156-7BA5-EB77-A729-71A63818862A}"/>
              </a:ext>
            </a:extLst>
          </p:cNvPr>
          <p:cNvCxnSpPr>
            <a:cxnSpLocks/>
          </p:cNvCxnSpPr>
          <p:nvPr/>
        </p:nvCxnSpPr>
        <p:spPr>
          <a:xfrm>
            <a:off x="8518881" y="3776230"/>
            <a:ext cx="521208" cy="0"/>
          </a:xfrm>
          <a:prstGeom prst="line">
            <a:avLst/>
          </a:prstGeom>
          <a:ln>
            <a:solidFill>
              <a:srgbClr val="E2E8F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44F6299-E090-AB3F-5EF0-FA8D663E5F2D}"/>
              </a:ext>
            </a:extLst>
          </p:cNvPr>
          <p:cNvSpPr txBox="1"/>
          <p:nvPr/>
        </p:nvSpPr>
        <p:spPr>
          <a:xfrm>
            <a:off x="8547316" y="3191455"/>
            <a:ext cx="521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8ED2C8-25EA-11FE-70BA-4DACE1E14FD9}"/>
              </a:ext>
            </a:extLst>
          </p:cNvPr>
          <p:cNvSpPr/>
          <p:nvPr/>
        </p:nvSpPr>
        <p:spPr>
          <a:xfrm>
            <a:off x="180409" y="330744"/>
            <a:ext cx="1192545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Ailment </a:t>
            </a:r>
            <a:r>
              <a:rPr lang="en-US" sz="2600" b="1" dirty="0">
                <a:solidFill>
                  <a:srgbClr val="ED3C8D"/>
                </a:solidFill>
                <a:latin typeface="Helvetica" pitchFamily="2" charset="0"/>
              </a:rPr>
              <a:t>sufferers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&amp; prescription remedy users: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 key reason why banning Pharma TV ads would disproportionately affect minority groups</a:t>
            </a:r>
          </a:p>
        </p:txBody>
      </p:sp>
      <p:pic>
        <p:nvPicPr>
          <p:cNvPr id="13" name="Picture 12" descr="A group of circles with icons&#10;&#10;AI-generated content may be incorrect.">
            <a:extLst>
              <a:ext uri="{FF2B5EF4-FFF2-40B4-BE49-F238E27FC236}">
                <a16:creationId xmlns:a16="http://schemas.microsoft.com/office/drawing/2014/main" id="{8954AC77-B664-BD05-0980-88CC7D5CB5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3311" y="1848259"/>
            <a:ext cx="1205620" cy="1205620"/>
          </a:xfrm>
          <a:prstGeom prst="rect">
            <a:avLst/>
          </a:prstGeom>
        </p:spPr>
      </p:pic>
      <p:pic>
        <p:nvPicPr>
          <p:cNvPr id="22" name="Picture 21" descr="A clipboard and pen with a black background&#10;&#10;AI-generated content may be incorrect.">
            <a:extLst>
              <a:ext uri="{FF2B5EF4-FFF2-40B4-BE49-F238E27FC236}">
                <a16:creationId xmlns:a16="http://schemas.microsoft.com/office/drawing/2014/main" id="{32591B48-CC3D-41C2-38FD-622F403703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8930" y="1848258"/>
            <a:ext cx="1112157" cy="1112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466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203ED-73DC-D7FC-ECB2-97DD913CF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C9C463B2-70BE-FAA1-9D89-28941E399692}"/>
              </a:ext>
            </a:extLst>
          </p:cNvPr>
          <p:cNvSpPr>
            <a:spLocks/>
          </p:cNvSpPr>
          <p:nvPr/>
        </p:nvSpPr>
        <p:spPr>
          <a:xfrm>
            <a:off x="6095999" y="1698992"/>
            <a:ext cx="6103622" cy="5170158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89E9A63-420A-4C05-F8C2-3F991DFDB321}"/>
              </a:ext>
            </a:extLst>
          </p:cNvPr>
          <p:cNvSpPr>
            <a:spLocks/>
          </p:cNvSpPr>
          <p:nvPr/>
        </p:nvSpPr>
        <p:spPr>
          <a:xfrm>
            <a:off x="1" y="1698992"/>
            <a:ext cx="6095998" cy="5170158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76A26C-9F05-D303-B3D7-CF77B738FA1C}"/>
              </a:ext>
            </a:extLst>
          </p:cNvPr>
          <p:cNvSpPr txBox="1"/>
          <p:nvPr/>
        </p:nvSpPr>
        <p:spPr>
          <a:xfrm>
            <a:off x="503714" y="6199197"/>
            <a:ext cx="55808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VAB analysis of MRI-Simmons, Spring USA Doublebase Studies: 2021, 2022, 2023 &amp; 2024, 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Non-Hispanic White Adults 18+, Hispanic Adults 18+, Non-Hispanic Black Adults 18+, Non-Hispanic Asian Adults 18+.</a:t>
            </a:r>
            <a:endParaRPr kumimoji="0" lang="en-US" sz="80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65A384-9FDE-E53F-7D82-2B682ED1F4F3}"/>
              </a:ext>
            </a:extLst>
          </p:cNvPr>
          <p:cNvSpPr/>
          <p:nvPr/>
        </p:nvSpPr>
        <p:spPr>
          <a:xfrm>
            <a:off x="238539" y="338671"/>
            <a:ext cx="115805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Over two-thirds of minority groups suffer from a medical ailment and the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increase in sufferers is far outpacing Non-Hispanic Whites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408E5F2-7417-98C5-2903-E90CDE8157D6}"/>
              </a:ext>
            </a:extLst>
          </p:cNvPr>
          <p:cNvSpPr txBox="1"/>
          <p:nvPr/>
        </p:nvSpPr>
        <p:spPr>
          <a:xfrm>
            <a:off x="0" y="1907502"/>
            <a:ext cx="609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Adults 18+ Currently Suffering a Medical Ailment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352E74C-BD76-EE01-10E1-2F92A41940F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90827" y="6519043"/>
            <a:ext cx="11708793" cy="350107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F50D300-A66E-5D53-8F7C-4A6556F0AE6F}"/>
              </a:ext>
            </a:extLst>
          </p:cNvPr>
          <p:cNvSpPr txBox="1">
            <a:spLocks/>
          </p:cNvSpPr>
          <p:nvPr/>
        </p:nvSpPr>
        <p:spPr>
          <a:xfrm>
            <a:off x="51133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6E40C5-93D3-F6AE-D475-69AD65A93188}"/>
              </a:ext>
            </a:extLst>
          </p:cNvPr>
          <p:cNvSpPr/>
          <p:nvPr/>
        </p:nvSpPr>
        <p:spPr>
          <a:xfrm>
            <a:off x="49082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78F10CC-AF86-6DCE-D758-D41377381879}"/>
              </a:ext>
            </a:extLst>
          </p:cNvPr>
          <p:cNvSpPr txBox="1"/>
          <p:nvPr/>
        </p:nvSpPr>
        <p:spPr>
          <a:xfrm>
            <a:off x="6113147" y="1907502"/>
            <a:ext cx="6096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Increase of Adults 18+ Suffering a Medical Ailment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schemeClr val="bg1"/>
                </a:solidFill>
                <a:latin typeface="Helvetica" panose="020B0403020202020204" pitchFamily="34" charset="0"/>
              </a:rPr>
              <a:t>2024 vs 2021</a:t>
            </a:r>
            <a:endParaRPr kumimoji="0" lang="en-US" sz="1400" i="0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A5E081-BDFE-6302-0ABC-20661B2448A0}"/>
              </a:ext>
            </a:extLst>
          </p:cNvPr>
          <p:cNvSpPr/>
          <p:nvPr/>
        </p:nvSpPr>
        <p:spPr>
          <a:xfrm>
            <a:off x="128625" y="4414369"/>
            <a:ext cx="1908877" cy="1619561"/>
          </a:xfrm>
          <a:prstGeom prst="rect">
            <a:avLst/>
          </a:prstGeom>
          <a:solidFill>
            <a:srgbClr val="4EBEA4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605581-B826-2171-6B6D-57FA7CF82890}"/>
              </a:ext>
            </a:extLst>
          </p:cNvPr>
          <p:cNvSpPr/>
          <p:nvPr/>
        </p:nvSpPr>
        <p:spPr>
          <a:xfrm>
            <a:off x="2093562" y="4414369"/>
            <a:ext cx="1908877" cy="1619561"/>
          </a:xfrm>
          <a:prstGeom prst="rect">
            <a:avLst/>
          </a:prstGeom>
          <a:solidFill>
            <a:srgbClr val="ED3C8D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B9CB1D-8E63-E37A-C408-75B0956B04A6}"/>
              </a:ext>
            </a:extLst>
          </p:cNvPr>
          <p:cNvSpPr/>
          <p:nvPr/>
        </p:nvSpPr>
        <p:spPr>
          <a:xfrm>
            <a:off x="4060544" y="4414369"/>
            <a:ext cx="1908877" cy="1619561"/>
          </a:xfrm>
          <a:prstGeom prst="rect">
            <a:avLst/>
          </a:prstGeom>
          <a:solidFill>
            <a:srgbClr val="A343FF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ED7736-2A14-A9E3-02FE-70C2951229B8}"/>
              </a:ext>
            </a:extLst>
          </p:cNvPr>
          <p:cNvSpPr/>
          <p:nvPr/>
        </p:nvSpPr>
        <p:spPr>
          <a:xfrm>
            <a:off x="2093562" y="2567029"/>
            <a:ext cx="1908877" cy="1619561"/>
          </a:xfrm>
          <a:prstGeom prst="rect">
            <a:avLst/>
          </a:prstGeom>
          <a:solidFill>
            <a:srgbClr val="E2E8F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15294B5-14CD-D9F9-E86C-C94ACDECFD03}"/>
              </a:ext>
            </a:extLst>
          </p:cNvPr>
          <p:cNvCxnSpPr>
            <a:cxnSpLocks/>
          </p:cNvCxnSpPr>
          <p:nvPr/>
        </p:nvCxnSpPr>
        <p:spPr>
          <a:xfrm flipV="1">
            <a:off x="87211" y="4288034"/>
            <a:ext cx="5965242" cy="18680"/>
          </a:xfrm>
          <a:prstGeom prst="line">
            <a:avLst/>
          </a:prstGeom>
          <a:ln w="19050">
            <a:solidFill>
              <a:srgbClr val="1B146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32322FA-6723-277F-51F3-C0FE367F2876}"/>
              </a:ext>
            </a:extLst>
          </p:cNvPr>
          <p:cNvSpPr txBox="1"/>
          <p:nvPr/>
        </p:nvSpPr>
        <p:spPr>
          <a:xfrm>
            <a:off x="2038808" y="2684312"/>
            <a:ext cx="20183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u="sng">
                <a:solidFill>
                  <a:srgbClr val="00BFF2"/>
                </a:solidFill>
                <a:latin typeface="Helvetica" pitchFamily="2" charset="0"/>
                <a:cs typeface="Heebo" pitchFamily="2" charset="-79"/>
              </a:rPr>
              <a:t>Non-Hispanic White</a:t>
            </a:r>
          </a:p>
          <a:p>
            <a:pPr algn="ctr"/>
            <a:endParaRPr lang="en-US" sz="1200" b="1" u="sng">
              <a:solidFill>
                <a:srgbClr val="00BFF2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itchFamily="2" charset="0"/>
                <a:cs typeface="Heebo" pitchFamily="2" charset="-79"/>
              </a:rPr>
              <a:t>82%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F3584F6-8451-3734-F2D1-F994B418BB8E}"/>
              </a:ext>
            </a:extLst>
          </p:cNvPr>
          <p:cNvSpPr txBox="1"/>
          <p:nvPr/>
        </p:nvSpPr>
        <p:spPr>
          <a:xfrm>
            <a:off x="90525" y="4531652"/>
            <a:ext cx="20029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Hispanic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70%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E7766EE-874D-664B-7521-9D4500A0CB84}"/>
              </a:ext>
            </a:extLst>
          </p:cNvPr>
          <p:cNvSpPr txBox="1"/>
          <p:nvPr/>
        </p:nvSpPr>
        <p:spPr>
          <a:xfrm>
            <a:off x="2046539" y="4531652"/>
            <a:ext cx="20029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Black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72%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00B4738-FA51-B014-2EE5-B6EA0B7C4325}"/>
              </a:ext>
            </a:extLst>
          </p:cNvPr>
          <p:cNvSpPr txBox="1"/>
          <p:nvPr/>
        </p:nvSpPr>
        <p:spPr>
          <a:xfrm>
            <a:off x="4006289" y="4531652"/>
            <a:ext cx="20029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Asian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66%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747F4D8-B5BB-F03B-93D9-C32E492D6E9E}"/>
              </a:ext>
            </a:extLst>
          </p:cNvPr>
          <p:cNvSpPr/>
          <p:nvPr/>
        </p:nvSpPr>
        <p:spPr>
          <a:xfrm>
            <a:off x="6237170" y="4414369"/>
            <a:ext cx="1908877" cy="1619561"/>
          </a:xfrm>
          <a:prstGeom prst="rect">
            <a:avLst/>
          </a:prstGeom>
          <a:solidFill>
            <a:srgbClr val="4EBEA4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CB09235-B265-5B1B-6F24-DA16FA372A22}"/>
              </a:ext>
            </a:extLst>
          </p:cNvPr>
          <p:cNvSpPr/>
          <p:nvPr/>
        </p:nvSpPr>
        <p:spPr>
          <a:xfrm>
            <a:off x="8202107" y="4414369"/>
            <a:ext cx="1908877" cy="1619561"/>
          </a:xfrm>
          <a:prstGeom prst="rect">
            <a:avLst/>
          </a:prstGeom>
          <a:solidFill>
            <a:srgbClr val="ED3C8D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6BA5164-B1D5-DFFA-AA23-FB558A48A6C7}"/>
              </a:ext>
            </a:extLst>
          </p:cNvPr>
          <p:cNvSpPr/>
          <p:nvPr/>
        </p:nvSpPr>
        <p:spPr>
          <a:xfrm>
            <a:off x="10169089" y="4414369"/>
            <a:ext cx="1908877" cy="1619561"/>
          </a:xfrm>
          <a:prstGeom prst="rect">
            <a:avLst/>
          </a:prstGeom>
          <a:solidFill>
            <a:srgbClr val="A343FF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84865B1-E9A9-2B9C-72B6-10BD1E9BECC8}"/>
              </a:ext>
            </a:extLst>
          </p:cNvPr>
          <p:cNvSpPr/>
          <p:nvPr/>
        </p:nvSpPr>
        <p:spPr>
          <a:xfrm>
            <a:off x="8202107" y="2567029"/>
            <a:ext cx="1908877" cy="1619561"/>
          </a:xfrm>
          <a:prstGeom prst="rect">
            <a:avLst/>
          </a:prstGeom>
          <a:solidFill>
            <a:srgbClr val="1B1464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D7CB962-1FEF-948E-F29A-DE450C61974D}"/>
              </a:ext>
            </a:extLst>
          </p:cNvPr>
          <p:cNvCxnSpPr>
            <a:cxnSpLocks/>
          </p:cNvCxnSpPr>
          <p:nvPr/>
        </p:nvCxnSpPr>
        <p:spPr>
          <a:xfrm flipV="1">
            <a:off x="6195756" y="4268985"/>
            <a:ext cx="5965242" cy="18680"/>
          </a:xfrm>
          <a:prstGeom prst="line">
            <a:avLst/>
          </a:prstGeom>
          <a:ln w="19050"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BF514581-1101-0170-DE7C-5EE3F328B207}"/>
              </a:ext>
            </a:extLst>
          </p:cNvPr>
          <p:cNvSpPr txBox="1"/>
          <p:nvPr/>
        </p:nvSpPr>
        <p:spPr>
          <a:xfrm>
            <a:off x="8147353" y="2684312"/>
            <a:ext cx="20183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u="sng">
                <a:solidFill>
                  <a:srgbClr val="00BFF2"/>
                </a:solidFill>
                <a:latin typeface="Helvetica" pitchFamily="2" charset="0"/>
                <a:cs typeface="Heebo" pitchFamily="2" charset="-79"/>
              </a:rPr>
              <a:t>Non-Hispanic White</a:t>
            </a:r>
          </a:p>
          <a:p>
            <a:pPr algn="ctr"/>
            <a:endParaRPr lang="en-US" sz="1200" b="1" u="sng">
              <a:solidFill>
                <a:srgbClr val="00BFF2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itchFamily="2" charset="0"/>
                <a:cs typeface="Heebo" pitchFamily="2" charset="-79"/>
              </a:rPr>
              <a:t>+6%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2491AE6-55E2-B3BF-3B4D-D5E8C16D217E}"/>
              </a:ext>
            </a:extLst>
          </p:cNvPr>
          <p:cNvSpPr txBox="1"/>
          <p:nvPr/>
        </p:nvSpPr>
        <p:spPr>
          <a:xfrm>
            <a:off x="6199070" y="4531652"/>
            <a:ext cx="20029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Hispanic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+14%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67A002A-D3BC-32E7-5EAB-1084FDE5A0F1}"/>
              </a:ext>
            </a:extLst>
          </p:cNvPr>
          <p:cNvSpPr txBox="1"/>
          <p:nvPr/>
        </p:nvSpPr>
        <p:spPr>
          <a:xfrm>
            <a:off x="8155084" y="4531652"/>
            <a:ext cx="20029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Black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+11%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41CD55F-1AC3-731A-F698-CFA9FBF8EECB}"/>
              </a:ext>
            </a:extLst>
          </p:cNvPr>
          <p:cNvSpPr txBox="1"/>
          <p:nvPr/>
        </p:nvSpPr>
        <p:spPr>
          <a:xfrm>
            <a:off x="10114834" y="4531652"/>
            <a:ext cx="20029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Asian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+18%</a:t>
            </a:r>
          </a:p>
        </p:txBody>
      </p:sp>
    </p:spTree>
    <p:extLst>
      <p:ext uri="{BB962C8B-B14F-4D97-AF65-F5344CB8AC3E}">
        <p14:creationId xmlns:p14="http://schemas.microsoft.com/office/powerpoint/2010/main" val="3728351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DF701-FBD9-F9CA-5467-2640710D2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66F8DBE-8432-F0E3-5C21-FF43CA53B2E9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15F7DBE-FCC7-4A9F-2DA4-D795E45864C2}"/>
              </a:ext>
            </a:extLst>
          </p:cNvPr>
          <p:cNvSpPr/>
          <p:nvPr/>
        </p:nvSpPr>
        <p:spPr>
          <a:xfrm>
            <a:off x="238538" y="338671"/>
            <a:ext cx="1201163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Although there are some differences across groups, the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top ailments reflect </a:t>
            </a:r>
            <a:r>
              <a:rPr lang="en-US" sz="2600" b="1" dirty="0">
                <a:solidFill>
                  <a:srgbClr val="00BFF2"/>
                </a:solidFill>
                <a:latin typeface="Helvetica" panose="020B0604020202020204" pitchFamily="34" charset="0"/>
              </a:rPr>
              <a:t>several serious conditions</a:t>
            </a:r>
            <a:r>
              <a:rPr lang="en-US" sz="2600" b="1" dirty="0">
                <a:solidFill>
                  <a:srgbClr val="1B1464"/>
                </a:solidFill>
                <a:latin typeface="Helvetica" panose="020B0604020202020204" pitchFamily="34" charset="0"/>
              </a:rPr>
              <a:t> like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high blood pressure and cholesterol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85AA79-2EC3-7EF4-1C5D-0FE8EFE71FC2}"/>
              </a:ext>
            </a:extLst>
          </p:cNvPr>
          <p:cNvSpPr txBox="1"/>
          <p:nvPr/>
        </p:nvSpPr>
        <p:spPr>
          <a:xfrm>
            <a:off x="503713" y="6337069"/>
            <a:ext cx="11666765" cy="213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VAB analysis of MRI-Simmons, Spring USA Doublebase Study 2024, Non-Hispanic Adults 18+, Hispanic White Adults 18+, Non-Hispanic Black Adults 18+, Non-Hispanic Asian Adults 18+. Note: Arthritis represents ‘any.’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BB7C26-FD98-E63B-7EB8-0A46E4714D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90827" y="651904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DB169B1-F8EB-12F8-0AA3-C795580D0934}"/>
              </a:ext>
            </a:extLst>
          </p:cNvPr>
          <p:cNvSpPr txBox="1">
            <a:spLocks/>
          </p:cNvSpPr>
          <p:nvPr/>
        </p:nvSpPr>
        <p:spPr>
          <a:xfrm>
            <a:off x="51133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74CF23-E820-FE90-3BB5-EE1F82867338}"/>
              </a:ext>
            </a:extLst>
          </p:cNvPr>
          <p:cNvSpPr/>
          <p:nvPr/>
        </p:nvSpPr>
        <p:spPr>
          <a:xfrm>
            <a:off x="49082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F95452-8D04-B203-181C-5C6651CA75C9}"/>
              </a:ext>
            </a:extLst>
          </p:cNvPr>
          <p:cNvSpPr txBox="1"/>
          <p:nvPr/>
        </p:nvSpPr>
        <p:spPr>
          <a:xfrm>
            <a:off x="0" y="1752824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Top 5 Ailments That Adults Currently Have / Had in the last 12 months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Adults 18+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A2CF00-F22F-0EEF-DB0F-22767A9527CD}"/>
              </a:ext>
            </a:extLst>
          </p:cNvPr>
          <p:cNvGraphicFramePr/>
          <p:nvPr/>
        </p:nvGraphicFramePr>
        <p:xfrm>
          <a:off x="244763" y="2350252"/>
          <a:ext cx="5726345" cy="1926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3C673F81-CF2F-43E2-6DCA-D237A23C7A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5186522"/>
              </p:ext>
            </p:extLst>
          </p:nvPr>
        </p:nvGraphicFramePr>
        <p:xfrm>
          <a:off x="244763" y="4357860"/>
          <a:ext cx="5726345" cy="1926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1FEE1D5B-9264-A440-8652-F76511EBB0B8}"/>
              </a:ext>
            </a:extLst>
          </p:cNvPr>
          <p:cNvSpPr txBox="1"/>
          <p:nvPr/>
        </p:nvSpPr>
        <p:spPr>
          <a:xfrm>
            <a:off x="244762" y="2350252"/>
            <a:ext cx="572634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Non-Hispanic White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06BE559-E83E-E13C-C6F3-3E8C9232CC84}"/>
              </a:ext>
            </a:extLst>
          </p:cNvPr>
          <p:cNvSpPr txBox="1"/>
          <p:nvPr/>
        </p:nvSpPr>
        <p:spPr>
          <a:xfrm>
            <a:off x="248168" y="4357860"/>
            <a:ext cx="572634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Black</a:t>
            </a: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06D9D10C-B43B-1884-0998-DAC8AB878D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6922424"/>
              </p:ext>
            </p:extLst>
          </p:nvPr>
        </p:nvGraphicFramePr>
        <p:xfrm>
          <a:off x="6231447" y="2350252"/>
          <a:ext cx="5726345" cy="1926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C6AE8917-DCA0-3992-D53E-0537D15239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9706742"/>
              </p:ext>
            </p:extLst>
          </p:nvPr>
        </p:nvGraphicFramePr>
        <p:xfrm>
          <a:off x="6231447" y="4357860"/>
          <a:ext cx="5726345" cy="1926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336EB0F1-98D2-127D-2578-32652A527FC2}"/>
              </a:ext>
            </a:extLst>
          </p:cNvPr>
          <p:cNvSpPr txBox="1"/>
          <p:nvPr/>
        </p:nvSpPr>
        <p:spPr>
          <a:xfrm>
            <a:off x="6231446" y="2350252"/>
            <a:ext cx="572634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Hispanic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C08689E-7C0D-ED72-FF89-748259022FC3}"/>
              </a:ext>
            </a:extLst>
          </p:cNvPr>
          <p:cNvSpPr txBox="1"/>
          <p:nvPr/>
        </p:nvSpPr>
        <p:spPr>
          <a:xfrm>
            <a:off x="6234852" y="4357860"/>
            <a:ext cx="572634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Asian</a:t>
            </a:r>
          </a:p>
        </p:txBody>
      </p:sp>
    </p:spTree>
    <p:extLst>
      <p:ext uri="{BB962C8B-B14F-4D97-AF65-F5344CB8AC3E}">
        <p14:creationId xmlns:p14="http://schemas.microsoft.com/office/powerpoint/2010/main" val="182771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4A3ECB-C4C3-3C9D-D69D-EEF9F0A1C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D76DC5C-7426-F047-ECF9-CF9F071C70D7}"/>
              </a:ext>
            </a:extLst>
          </p:cNvPr>
          <p:cNvSpPr>
            <a:spLocks/>
          </p:cNvSpPr>
          <p:nvPr/>
        </p:nvSpPr>
        <p:spPr>
          <a:xfrm>
            <a:off x="6095999" y="1698992"/>
            <a:ext cx="6103622" cy="5170158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C53089-8B47-AF5E-A5E2-E19C0DD8452A}"/>
              </a:ext>
            </a:extLst>
          </p:cNvPr>
          <p:cNvSpPr>
            <a:spLocks/>
          </p:cNvSpPr>
          <p:nvPr/>
        </p:nvSpPr>
        <p:spPr>
          <a:xfrm>
            <a:off x="1" y="1698992"/>
            <a:ext cx="6095998" cy="5170158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D094214-2937-9166-BD14-137B155F5FCC}"/>
              </a:ext>
            </a:extLst>
          </p:cNvPr>
          <p:cNvSpPr txBox="1"/>
          <p:nvPr/>
        </p:nvSpPr>
        <p:spPr>
          <a:xfrm>
            <a:off x="503714" y="6091228"/>
            <a:ext cx="55808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VAB analysis of MRI-Simmons, Spring USA Doublebase Studies: 2021, 2022, 2023 &amp; 2024, 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Non-Hispanic White Adults 18+, Hispanic Adults 18+, Non-Hispanic Black Adults 18+, Non-Hispanic Asian Adults 18+. *Prescription remedy includes both branded and generic remedies.</a:t>
            </a:r>
            <a:endParaRPr kumimoji="0" lang="en-US" sz="80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FE3CB0C-0EE6-8542-89E4-46400B691C73}"/>
              </a:ext>
            </a:extLst>
          </p:cNvPr>
          <p:cNvSpPr/>
          <p:nvPr/>
        </p:nvSpPr>
        <p:spPr>
          <a:xfrm>
            <a:off x="128626" y="348400"/>
            <a:ext cx="1204185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anose="020B0604020202020204" pitchFamily="34" charset="0"/>
              </a:rPr>
              <a:t>While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 minority groups are less likely to use a prescription remedy,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recent usage across </a:t>
            </a:r>
            <a:r>
              <a:rPr lang="en-US" sz="2600" b="1" dirty="0">
                <a:solidFill>
                  <a:srgbClr val="00BFF2"/>
                </a:solidFill>
                <a:latin typeface="Helvetica" panose="020B0604020202020204" pitchFamily="34" charset="0"/>
              </a:rPr>
              <a:t>Hispanics, Blacks and Asians has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 been outpacing NH Whites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36E607-ABA9-D977-FF99-564A67764A4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FF565DB-98E5-5FF9-A6ED-FC0D28BEC563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6B53B1-224C-56A3-83D1-27A5CDA05B78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14D7ED-E709-E11E-DB9E-39B2881E659E}"/>
              </a:ext>
            </a:extLst>
          </p:cNvPr>
          <p:cNvSpPr txBox="1"/>
          <p:nvPr/>
        </p:nvSpPr>
        <p:spPr>
          <a:xfrm>
            <a:off x="0" y="1907502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% of Ailment Sufferers Using A Prescription Remedy</a:t>
            </a:r>
          </a:p>
          <a:p>
            <a:pPr lvl="0" algn="ctr">
              <a:defRPr/>
            </a:pPr>
            <a:r>
              <a:rPr lang="en-US" sz="1200">
                <a:solidFill>
                  <a:srgbClr val="1B1464"/>
                </a:solidFill>
                <a:latin typeface="Helvetica" panose="020B0403020202020204" pitchFamily="34" charset="0"/>
              </a:rPr>
              <a:t>Adults 18+</a:t>
            </a:r>
            <a:endParaRPr kumimoji="0" lang="en-US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E4869F-D057-E989-9D92-0EB03289A10E}"/>
              </a:ext>
            </a:extLst>
          </p:cNvPr>
          <p:cNvSpPr txBox="1"/>
          <p:nvPr/>
        </p:nvSpPr>
        <p:spPr>
          <a:xfrm>
            <a:off x="6113147" y="1907502"/>
            <a:ext cx="6096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Increase of Sufferers Using A Prescription Remedy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schemeClr val="bg1"/>
                </a:solidFill>
                <a:latin typeface="Helvetica" panose="020B0403020202020204" pitchFamily="34" charset="0"/>
              </a:rPr>
              <a:t>2024 vs 2021</a:t>
            </a:r>
            <a:endParaRPr kumimoji="0" lang="en-US" sz="1400" i="0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2FC376-2D4F-1904-A3AF-4DC7196415BE}"/>
              </a:ext>
            </a:extLst>
          </p:cNvPr>
          <p:cNvSpPr/>
          <p:nvPr/>
        </p:nvSpPr>
        <p:spPr>
          <a:xfrm>
            <a:off x="128625" y="4414369"/>
            <a:ext cx="1908877" cy="1619561"/>
          </a:xfrm>
          <a:prstGeom prst="rect">
            <a:avLst/>
          </a:prstGeom>
          <a:solidFill>
            <a:srgbClr val="4EBEA4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677318-9DC4-3433-253B-0ABA672E9213}"/>
              </a:ext>
            </a:extLst>
          </p:cNvPr>
          <p:cNvSpPr/>
          <p:nvPr/>
        </p:nvSpPr>
        <p:spPr>
          <a:xfrm>
            <a:off x="2093562" y="4414369"/>
            <a:ext cx="1908877" cy="1619561"/>
          </a:xfrm>
          <a:prstGeom prst="rect">
            <a:avLst/>
          </a:prstGeom>
          <a:solidFill>
            <a:srgbClr val="ED3C8D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1C78A5-3FB9-67D8-9228-363899795DF3}"/>
              </a:ext>
            </a:extLst>
          </p:cNvPr>
          <p:cNvSpPr/>
          <p:nvPr/>
        </p:nvSpPr>
        <p:spPr>
          <a:xfrm>
            <a:off x="4060544" y="4414369"/>
            <a:ext cx="1908877" cy="1619561"/>
          </a:xfrm>
          <a:prstGeom prst="rect">
            <a:avLst/>
          </a:prstGeom>
          <a:solidFill>
            <a:srgbClr val="A343FF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B98352E-74E8-908C-EDF8-DECF3C8EDFCF}"/>
              </a:ext>
            </a:extLst>
          </p:cNvPr>
          <p:cNvSpPr/>
          <p:nvPr/>
        </p:nvSpPr>
        <p:spPr>
          <a:xfrm>
            <a:off x="2093562" y="2554329"/>
            <a:ext cx="1908877" cy="1619561"/>
          </a:xfrm>
          <a:prstGeom prst="rect">
            <a:avLst/>
          </a:prstGeom>
          <a:solidFill>
            <a:srgbClr val="E2E8F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FD95BC1-729B-54A0-205A-511A797374D4}"/>
              </a:ext>
            </a:extLst>
          </p:cNvPr>
          <p:cNvCxnSpPr>
            <a:cxnSpLocks/>
          </p:cNvCxnSpPr>
          <p:nvPr/>
        </p:nvCxnSpPr>
        <p:spPr>
          <a:xfrm flipV="1">
            <a:off x="87211" y="4288034"/>
            <a:ext cx="5965242" cy="18680"/>
          </a:xfrm>
          <a:prstGeom prst="line">
            <a:avLst/>
          </a:prstGeom>
          <a:ln w="19050">
            <a:solidFill>
              <a:srgbClr val="1B146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4D22DB2-FB53-5F50-198F-4B2459EC4E78}"/>
              </a:ext>
            </a:extLst>
          </p:cNvPr>
          <p:cNvSpPr txBox="1"/>
          <p:nvPr/>
        </p:nvSpPr>
        <p:spPr>
          <a:xfrm>
            <a:off x="2038808" y="2671612"/>
            <a:ext cx="20183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u="sng">
                <a:solidFill>
                  <a:srgbClr val="00BFF2"/>
                </a:solidFill>
                <a:latin typeface="Helvetica" pitchFamily="2" charset="0"/>
                <a:cs typeface="Heebo" pitchFamily="2" charset="-79"/>
              </a:rPr>
              <a:t>Non-Hispanic White</a:t>
            </a:r>
          </a:p>
          <a:p>
            <a:pPr algn="ctr"/>
            <a:endParaRPr lang="en-US" sz="1200" b="1" u="sng">
              <a:solidFill>
                <a:srgbClr val="00BFF2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itchFamily="2" charset="0"/>
                <a:cs typeface="Heebo" pitchFamily="2" charset="-79"/>
              </a:rPr>
              <a:t>75%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66B922-C05D-3358-3C61-E90C998FF6C2}"/>
              </a:ext>
            </a:extLst>
          </p:cNvPr>
          <p:cNvSpPr txBox="1"/>
          <p:nvPr/>
        </p:nvSpPr>
        <p:spPr>
          <a:xfrm>
            <a:off x="90525" y="4531652"/>
            <a:ext cx="20029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Hispanic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70%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28FD7E-8950-1BE1-EE44-1FCCD9C703D1}"/>
              </a:ext>
            </a:extLst>
          </p:cNvPr>
          <p:cNvSpPr txBox="1"/>
          <p:nvPr/>
        </p:nvSpPr>
        <p:spPr>
          <a:xfrm>
            <a:off x="2046539" y="4531652"/>
            <a:ext cx="20029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Black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74%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074868A-F9F3-20E4-8952-4BAFE83B42FE}"/>
              </a:ext>
            </a:extLst>
          </p:cNvPr>
          <p:cNvSpPr txBox="1"/>
          <p:nvPr/>
        </p:nvSpPr>
        <p:spPr>
          <a:xfrm>
            <a:off x="4006289" y="4531652"/>
            <a:ext cx="20029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Asian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65%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542A2F5-A8E3-64E8-F197-C345B7CB9E91}"/>
              </a:ext>
            </a:extLst>
          </p:cNvPr>
          <p:cNvSpPr/>
          <p:nvPr/>
        </p:nvSpPr>
        <p:spPr>
          <a:xfrm>
            <a:off x="6237170" y="4414369"/>
            <a:ext cx="1908877" cy="1619561"/>
          </a:xfrm>
          <a:prstGeom prst="rect">
            <a:avLst/>
          </a:prstGeom>
          <a:solidFill>
            <a:srgbClr val="4EBEA4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40FF499-75F5-C780-11A5-64011B81C178}"/>
              </a:ext>
            </a:extLst>
          </p:cNvPr>
          <p:cNvSpPr/>
          <p:nvPr/>
        </p:nvSpPr>
        <p:spPr>
          <a:xfrm>
            <a:off x="8202107" y="4414369"/>
            <a:ext cx="1908877" cy="1619561"/>
          </a:xfrm>
          <a:prstGeom prst="rect">
            <a:avLst/>
          </a:prstGeom>
          <a:solidFill>
            <a:srgbClr val="ED3C8D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0897C8B-65B0-9104-7E82-FC0123CE24D8}"/>
              </a:ext>
            </a:extLst>
          </p:cNvPr>
          <p:cNvSpPr/>
          <p:nvPr/>
        </p:nvSpPr>
        <p:spPr>
          <a:xfrm>
            <a:off x="10169089" y="4414369"/>
            <a:ext cx="1908877" cy="1619561"/>
          </a:xfrm>
          <a:prstGeom prst="rect">
            <a:avLst/>
          </a:prstGeom>
          <a:solidFill>
            <a:srgbClr val="A343FF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FC25D00-5FDD-4F40-4F9C-E3AEA2D71A8F}"/>
              </a:ext>
            </a:extLst>
          </p:cNvPr>
          <p:cNvSpPr/>
          <p:nvPr/>
        </p:nvSpPr>
        <p:spPr>
          <a:xfrm>
            <a:off x="8202107" y="2554329"/>
            <a:ext cx="1908877" cy="1619561"/>
          </a:xfrm>
          <a:prstGeom prst="rect">
            <a:avLst/>
          </a:prstGeom>
          <a:solidFill>
            <a:srgbClr val="1B1464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D183C43-F05E-44A7-6CD6-67FBE3E09FE5}"/>
              </a:ext>
            </a:extLst>
          </p:cNvPr>
          <p:cNvCxnSpPr>
            <a:cxnSpLocks/>
          </p:cNvCxnSpPr>
          <p:nvPr/>
        </p:nvCxnSpPr>
        <p:spPr>
          <a:xfrm flipV="1">
            <a:off x="6195756" y="4256285"/>
            <a:ext cx="5965242" cy="18680"/>
          </a:xfrm>
          <a:prstGeom prst="line">
            <a:avLst/>
          </a:prstGeom>
          <a:ln w="19050"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407659DC-0751-C53B-476D-F11D050E515D}"/>
              </a:ext>
            </a:extLst>
          </p:cNvPr>
          <p:cNvSpPr txBox="1"/>
          <p:nvPr/>
        </p:nvSpPr>
        <p:spPr>
          <a:xfrm>
            <a:off x="8147353" y="2671612"/>
            <a:ext cx="20183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u="sng">
                <a:solidFill>
                  <a:srgbClr val="00BFF2"/>
                </a:solidFill>
                <a:latin typeface="Helvetica" pitchFamily="2" charset="0"/>
                <a:cs typeface="Heebo" pitchFamily="2" charset="-79"/>
              </a:rPr>
              <a:t>Non-Hispanic White</a:t>
            </a:r>
          </a:p>
          <a:p>
            <a:pPr algn="ctr"/>
            <a:endParaRPr lang="en-US" sz="1200" b="1" u="sng">
              <a:solidFill>
                <a:srgbClr val="00BFF2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itchFamily="2" charset="0"/>
                <a:cs typeface="Heebo" pitchFamily="2" charset="-79"/>
              </a:rPr>
              <a:t>+14%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69FD637-F6EF-F69A-48AD-361E4E056C28}"/>
              </a:ext>
            </a:extLst>
          </p:cNvPr>
          <p:cNvSpPr txBox="1"/>
          <p:nvPr/>
        </p:nvSpPr>
        <p:spPr>
          <a:xfrm>
            <a:off x="6199070" y="4531652"/>
            <a:ext cx="20029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Hispanic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+23%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B372E95-BA21-AE46-83F0-08F56E4E7CAA}"/>
              </a:ext>
            </a:extLst>
          </p:cNvPr>
          <p:cNvSpPr txBox="1"/>
          <p:nvPr/>
        </p:nvSpPr>
        <p:spPr>
          <a:xfrm>
            <a:off x="8155084" y="4531652"/>
            <a:ext cx="20029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Black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+16%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436F37B-ABD3-C53D-ED7D-EB96E22988EB}"/>
              </a:ext>
            </a:extLst>
          </p:cNvPr>
          <p:cNvSpPr txBox="1"/>
          <p:nvPr/>
        </p:nvSpPr>
        <p:spPr>
          <a:xfrm>
            <a:off x="10114834" y="4531652"/>
            <a:ext cx="20029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Asian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+19%</a:t>
            </a:r>
          </a:p>
        </p:txBody>
      </p:sp>
    </p:spTree>
    <p:extLst>
      <p:ext uri="{BB962C8B-B14F-4D97-AF65-F5344CB8AC3E}">
        <p14:creationId xmlns:p14="http://schemas.microsoft.com/office/powerpoint/2010/main" val="846265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8CC93-1DA4-C3C5-EDB9-7965C178B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8C9D0BC2-9706-A829-CD47-5418C2DF5150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D9BBD3-DE69-9694-AAE1-9ED037B500A8}"/>
              </a:ext>
            </a:extLst>
          </p:cNvPr>
          <p:cNvSpPr/>
          <p:nvPr/>
        </p:nvSpPr>
        <p:spPr>
          <a:xfrm>
            <a:off x="238538" y="358127"/>
            <a:ext cx="118432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anose="020B0604020202020204" pitchFamily="34" charset="0"/>
              </a:rPr>
              <a:t>Ailments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 with the highest usage of prescription remedies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reflect serious</a:t>
            </a:r>
            <a:r>
              <a:rPr lang="en-US" sz="2600" b="1" dirty="0">
                <a:solidFill>
                  <a:srgbClr val="00BFF2"/>
                </a:solidFill>
                <a:latin typeface="Helvetica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diseases and other severe conditions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 like diabetes and heart disease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8938B65-B884-5711-624D-2D852BD301B9}"/>
              </a:ext>
            </a:extLst>
          </p:cNvPr>
          <p:cNvSpPr txBox="1"/>
          <p:nvPr/>
        </p:nvSpPr>
        <p:spPr>
          <a:xfrm>
            <a:off x="483203" y="6337069"/>
            <a:ext cx="116872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VAB analysis of MRI-Simmons, Spring USA Doublebase Study 2024, Non-Hispanic White Adults 18+, Hispanic Adults 18+, Non-Hispanic Black Adults 18+, Non-Hispanic Asian Adults 18+. Note: Arthritis represents ‘any.’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73A5DC-9ED0-C4BF-A37C-9D48B6D62B4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2292CBC-592C-C239-3E13-EA5DDE796243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7A7E58-347E-A659-6201-0E871C1930F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B88099-D3C5-CF18-1CAC-2C3328BF94B1}"/>
              </a:ext>
            </a:extLst>
          </p:cNvPr>
          <p:cNvSpPr txBox="1"/>
          <p:nvPr/>
        </p:nvSpPr>
        <p:spPr>
          <a:xfrm>
            <a:off x="0" y="1743368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Ailment Sufferers That Used Prescription Remedies for Treatment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Top 5, Adults 18+</a:t>
            </a: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478EAC07-5D8C-9AE9-C383-F05436FA7F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8579957"/>
              </p:ext>
            </p:extLst>
          </p:nvPr>
        </p:nvGraphicFramePr>
        <p:xfrm>
          <a:off x="244763" y="2350252"/>
          <a:ext cx="5726345" cy="1926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F2389074-DE46-C11E-87EB-0E92B66447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6201024"/>
              </p:ext>
            </p:extLst>
          </p:nvPr>
        </p:nvGraphicFramePr>
        <p:xfrm>
          <a:off x="244763" y="4357860"/>
          <a:ext cx="5726345" cy="1926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66565C0-F48B-80CB-BDBB-80688773639B}"/>
              </a:ext>
            </a:extLst>
          </p:cNvPr>
          <p:cNvSpPr txBox="1"/>
          <p:nvPr/>
        </p:nvSpPr>
        <p:spPr>
          <a:xfrm>
            <a:off x="244762" y="2350252"/>
            <a:ext cx="572634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Non-Hispanic White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565D27-1FBD-973D-6FF9-9443BFB2AD9E}"/>
              </a:ext>
            </a:extLst>
          </p:cNvPr>
          <p:cNvSpPr txBox="1"/>
          <p:nvPr/>
        </p:nvSpPr>
        <p:spPr>
          <a:xfrm>
            <a:off x="248168" y="4357860"/>
            <a:ext cx="572634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Black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6D296F38-B58C-66B7-E4DE-DD141A75D536}"/>
              </a:ext>
            </a:extLst>
          </p:cNvPr>
          <p:cNvGraphicFramePr/>
          <p:nvPr/>
        </p:nvGraphicFramePr>
        <p:xfrm>
          <a:off x="6231447" y="2350252"/>
          <a:ext cx="5726345" cy="1926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983DB9FD-3D6C-91D1-9A39-CF7D91A9E1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8554574"/>
              </p:ext>
            </p:extLst>
          </p:nvPr>
        </p:nvGraphicFramePr>
        <p:xfrm>
          <a:off x="6231447" y="4357860"/>
          <a:ext cx="5726345" cy="1926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8EB17E7F-1569-A251-D795-DCC7F1F0879E}"/>
              </a:ext>
            </a:extLst>
          </p:cNvPr>
          <p:cNvSpPr txBox="1"/>
          <p:nvPr/>
        </p:nvSpPr>
        <p:spPr>
          <a:xfrm>
            <a:off x="6231446" y="2350252"/>
            <a:ext cx="572634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Hispanic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EB61EF8-FF47-ABFB-C679-F0D0327C8632}"/>
              </a:ext>
            </a:extLst>
          </p:cNvPr>
          <p:cNvSpPr txBox="1"/>
          <p:nvPr/>
        </p:nvSpPr>
        <p:spPr>
          <a:xfrm>
            <a:off x="6234852" y="4357860"/>
            <a:ext cx="572634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Asian</a:t>
            </a:r>
          </a:p>
        </p:txBody>
      </p:sp>
    </p:spTree>
    <p:extLst>
      <p:ext uri="{BB962C8B-B14F-4D97-AF65-F5344CB8AC3E}">
        <p14:creationId xmlns:p14="http://schemas.microsoft.com/office/powerpoint/2010/main" val="1911660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AC9DD-1725-D0C6-DDFF-F901FEBAD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0FAD7ED7-358D-CA27-5756-EEB81D7CE310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C98012-C633-AAA4-A8AE-04D02C0E811F}"/>
              </a:ext>
            </a:extLst>
          </p:cNvPr>
          <p:cNvSpPr/>
          <p:nvPr/>
        </p:nvSpPr>
        <p:spPr>
          <a:xfrm>
            <a:off x="8405722" y="3203144"/>
            <a:ext cx="3498574" cy="2991679"/>
          </a:xfrm>
          <a:prstGeom prst="rect">
            <a:avLst/>
          </a:prstGeom>
          <a:solidFill>
            <a:srgbClr val="ACBD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83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40" b="1" i="0" u="none" strike="noStrike" kern="1200" cap="none" spc="0" normalizeH="0" baseline="0" noProof="0" dirty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Minority groups are much more likely to act after seeing a pharma ad, leading to further education which enables them to make more informed decisions about their health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55FDFA5-45E8-CC38-B7F4-918208481003}"/>
              </a:ext>
            </a:extLst>
          </p:cNvPr>
          <p:cNvSpPr/>
          <p:nvPr/>
        </p:nvSpPr>
        <p:spPr>
          <a:xfrm>
            <a:off x="4326834" y="3203144"/>
            <a:ext cx="3498574" cy="2991679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83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Minority groups are more likely to look for ways to live healthier lives </a:t>
            </a: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and they consider prescription drugs </a:t>
            </a:r>
            <a:b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as effective remedies for </a:t>
            </a:r>
            <a:b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their ailments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EEBEC9C-E03E-6EA8-4230-AE7F2E7A56B6}"/>
              </a:ext>
            </a:extLst>
          </p:cNvPr>
          <p:cNvSpPr/>
          <p:nvPr/>
        </p:nvSpPr>
        <p:spPr>
          <a:xfrm>
            <a:off x="264693" y="3203143"/>
            <a:ext cx="3498574" cy="2991679"/>
          </a:xfrm>
          <a:prstGeom prst="rect">
            <a:avLst/>
          </a:prstGeom>
          <a:solidFill>
            <a:srgbClr val="ACBD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83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The increase in medical ailment sufferers and prescription remedy treatment users among minority groups has been outpacing </a:t>
            </a:r>
            <a:b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74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Non-Hispanic Whites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819B45-D230-1321-3EA9-623BFD1D366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90827" y="6519043"/>
            <a:ext cx="11708793" cy="350107"/>
          </a:xfrm>
          <a:prstGeom prst="rect">
            <a:avLst/>
          </a:prstGeom>
        </p:spPr>
      </p:pic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4716587C-DC97-1538-2B85-775D274818BC}"/>
              </a:ext>
            </a:extLst>
          </p:cNvPr>
          <p:cNvSpPr txBox="1">
            <a:spLocks/>
          </p:cNvSpPr>
          <p:nvPr/>
        </p:nvSpPr>
        <p:spPr>
          <a:xfrm>
            <a:off x="51133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3F7B407-1FE6-E891-AEC7-C3DA5614E12C}"/>
              </a:ext>
            </a:extLst>
          </p:cNvPr>
          <p:cNvSpPr/>
          <p:nvPr/>
        </p:nvSpPr>
        <p:spPr>
          <a:xfrm>
            <a:off x="49082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pic>
        <p:nvPicPr>
          <p:cNvPr id="8" name="Picture 7" descr="A group of circular icons with a heart apple and dumbbells&#10;&#10;AI-generated content may be incorrect.">
            <a:extLst>
              <a:ext uri="{FF2B5EF4-FFF2-40B4-BE49-F238E27FC236}">
                <a16:creationId xmlns:a16="http://schemas.microsoft.com/office/drawing/2014/main" id="{F8819096-AD3C-680A-6AD6-2343C4E7AF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3429" y="1848259"/>
            <a:ext cx="1205619" cy="1205619"/>
          </a:xfrm>
          <a:prstGeom prst="rect">
            <a:avLst/>
          </a:prstGeom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DF8E325-8583-1901-0C00-52AE78D4D51A}"/>
              </a:ext>
            </a:extLst>
          </p:cNvPr>
          <p:cNvCxnSpPr>
            <a:cxnSpLocks/>
          </p:cNvCxnSpPr>
          <p:nvPr/>
        </p:nvCxnSpPr>
        <p:spPr>
          <a:xfrm>
            <a:off x="358505" y="3776230"/>
            <a:ext cx="521208" cy="0"/>
          </a:xfrm>
          <a:prstGeom prst="line">
            <a:avLst/>
          </a:prstGeom>
          <a:ln>
            <a:solidFill>
              <a:srgbClr val="E2E8F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A0DE17F-DD16-14BB-2F2B-01E82101C293}"/>
              </a:ext>
            </a:extLst>
          </p:cNvPr>
          <p:cNvSpPr txBox="1"/>
          <p:nvPr/>
        </p:nvSpPr>
        <p:spPr>
          <a:xfrm>
            <a:off x="386940" y="3191455"/>
            <a:ext cx="521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EEFD90E-89E1-2ED8-589A-777E03E28217}"/>
              </a:ext>
            </a:extLst>
          </p:cNvPr>
          <p:cNvCxnSpPr>
            <a:cxnSpLocks/>
          </p:cNvCxnSpPr>
          <p:nvPr/>
        </p:nvCxnSpPr>
        <p:spPr>
          <a:xfrm>
            <a:off x="4456740" y="3776230"/>
            <a:ext cx="52120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0498636-3BD9-9A18-6DBD-19BA44F567CD}"/>
              </a:ext>
            </a:extLst>
          </p:cNvPr>
          <p:cNvSpPr txBox="1"/>
          <p:nvPr/>
        </p:nvSpPr>
        <p:spPr>
          <a:xfrm>
            <a:off x="4485175" y="3191455"/>
            <a:ext cx="521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041326D-5C3A-9092-2D7B-6C8FB950F9E5}"/>
              </a:ext>
            </a:extLst>
          </p:cNvPr>
          <p:cNvCxnSpPr>
            <a:cxnSpLocks/>
          </p:cNvCxnSpPr>
          <p:nvPr/>
        </p:nvCxnSpPr>
        <p:spPr>
          <a:xfrm>
            <a:off x="8518881" y="3776230"/>
            <a:ext cx="521208" cy="0"/>
          </a:xfrm>
          <a:prstGeom prst="line">
            <a:avLst/>
          </a:prstGeom>
          <a:ln>
            <a:solidFill>
              <a:srgbClr val="E2E8F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EBE9AEA-6434-7660-E1A5-8887EA22CC5E}"/>
              </a:ext>
            </a:extLst>
          </p:cNvPr>
          <p:cNvSpPr txBox="1"/>
          <p:nvPr/>
        </p:nvSpPr>
        <p:spPr>
          <a:xfrm>
            <a:off x="8547316" y="3191455"/>
            <a:ext cx="521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E2E8F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9BF43D-3FB4-BFA5-4FF4-2C8A230D6DB5}"/>
              </a:ext>
            </a:extLst>
          </p:cNvPr>
          <p:cNvSpPr/>
          <p:nvPr/>
        </p:nvSpPr>
        <p:spPr>
          <a:xfrm>
            <a:off x="180409" y="330744"/>
            <a:ext cx="1184693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Desire to live a healthier</a:t>
            </a:r>
            <a:r>
              <a:rPr lang="en-US" sz="2600" b="1" dirty="0">
                <a:solidFill>
                  <a:srgbClr val="ED3C8D"/>
                </a:solidFill>
                <a:latin typeface="Helvetica" pitchFamily="2" charset="0"/>
              </a:rPr>
              <a:t> life: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 key reason why banning Pharma TV ads would disproportionately affect minority groups</a:t>
            </a:r>
          </a:p>
        </p:txBody>
      </p:sp>
      <p:pic>
        <p:nvPicPr>
          <p:cNvPr id="13" name="Picture 12" descr="A close-up of a bottle&#10;&#10;AI-generated content may be incorrect.">
            <a:extLst>
              <a:ext uri="{FF2B5EF4-FFF2-40B4-BE49-F238E27FC236}">
                <a16:creationId xmlns:a16="http://schemas.microsoft.com/office/drawing/2014/main" id="{EA4852AE-500D-D3E6-2B34-93F1C96BF1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901" y="1848258"/>
            <a:ext cx="1112157" cy="1112157"/>
          </a:xfrm>
          <a:prstGeom prst="rect">
            <a:avLst/>
          </a:prstGeom>
        </p:spPr>
      </p:pic>
      <p:pic>
        <p:nvPicPr>
          <p:cNvPr id="15" name="Picture 14" descr="A clipboard and pen with a black background&#10;&#10;AI-generated content may be incorrect.">
            <a:extLst>
              <a:ext uri="{FF2B5EF4-FFF2-40B4-BE49-F238E27FC236}">
                <a16:creationId xmlns:a16="http://schemas.microsoft.com/office/drawing/2014/main" id="{82D3B1C1-A866-3053-F2ED-4ECCFC4FA5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8930" y="1848258"/>
            <a:ext cx="1112157" cy="1112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417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A29E5-A15B-37F6-4FED-922412ABD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CF1ACBAD-1D67-D12E-0055-BC9829972C32}"/>
              </a:ext>
            </a:extLst>
          </p:cNvPr>
          <p:cNvSpPr>
            <a:spLocks/>
          </p:cNvSpPr>
          <p:nvPr/>
        </p:nvSpPr>
        <p:spPr>
          <a:xfrm>
            <a:off x="1" y="1696164"/>
            <a:ext cx="12199620" cy="516183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98AB606-D676-3025-578B-637487FC499A}"/>
              </a:ext>
            </a:extLst>
          </p:cNvPr>
          <p:cNvSpPr/>
          <p:nvPr/>
        </p:nvSpPr>
        <p:spPr>
          <a:xfrm>
            <a:off x="137159" y="330373"/>
            <a:ext cx="1205484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Tx/>
              <a:buNone/>
              <a:tabLst>
                <a:tab pos="456103" algn="l"/>
              </a:tabLst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Minority groups are more likely to look for ways to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live healthier,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both physically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and mentally,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and believe prescription remedies are effective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DB8780-0092-4CF3-1110-53DEA385D6A9}"/>
              </a:ext>
            </a:extLst>
          </p:cNvPr>
          <p:cNvSpPr txBox="1"/>
          <p:nvPr/>
        </p:nvSpPr>
        <p:spPr>
          <a:xfrm>
            <a:off x="483207" y="6298815"/>
            <a:ext cx="115389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VAB analysis of MRI-Simmons, Spring USA Doublebase Study 2024. Non-Hispanic White Adults 18+, Hispanic Adults 18+, Non-Hispanic Black Adults 18+, Non-Hispanic Asian Adults 18+. Any agree = agree completely or somewhat agree.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76BB42-DF91-F9F6-2AE9-BFE10D8AD543}"/>
              </a:ext>
            </a:extLst>
          </p:cNvPr>
          <p:cNvSpPr txBox="1"/>
          <p:nvPr/>
        </p:nvSpPr>
        <p:spPr>
          <a:xfrm>
            <a:off x="653083" y="1694841"/>
            <a:ext cx="115389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Health Attitudes</a:t>
            </a:r>
            <a:b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any agree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A41F90D-60B1-92BD-032B-2225DA4636CB}"/>
              </a:ext>
            </a:extLst>
          </p:cNvPr>
          <p:cNvSpPr txBox="1"/>
          <p:nvPr/>
        </p:nvSpPr>
        <p:spPr>
          <a:xfrm>
            <a:off x="1135255" y="3213421"/>
            <a:ext cx="36194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‘I am always looking for new ways 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live a healthier life’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B154579-CCF7-20FE-BE2B-53433A34EF9C}"/>
              </a:ext>
            </a:extLst>
          </p:cNvPr>
          <p:cNvSpPr txBox="1"/>
          <p:nvPr/>
        </p:nvSpPr>
        <p:spPr>
          <a:xfrm>
            <a:off x="4895979" y="3213421"/>
            <a:ext cx="34547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‘I often look for products or services that can help improve my overall mental well-being’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84B2FF6-8CD2-81F4-90F6-713BE7324EEC}"/>
              </a:ext>
            </a:extLst>
          </p:cNvPr>
          <p:cNvSpPr txBox="1"/>
          <p:nvPr/>
        </p:nvSpPr>
        <p:spPr>
          <a:xfrm>
            <a:off x="246490" y="4035457"/>
            <a:ext cx="1608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Hispanic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9AE7F61F-2525-E5AA-4BD6-D3C80A1ACB08}"/>
              </a:ext>
            </a:extLst>
          </p:cNvPr>
          <p:cNvSpPr/>
          <p:nvPr/>
        </p:nvSpPr>
        <p:spPr>
          <a:xfrm>
            <a:off x="5596932" y="3994228"/>
            <a:ext cx="2052846" cy="447494"/>
          </a:xfrm>
          <a:prstGeom prst="roundRect">
            <a:avLst/>
          </a:prstGeom>
          <a:solidFill>
            <a:srgbClr val="4EBEA4"/>
          </a:solidFill>
          <a:ln w="38100">
            <a:solidFill>
              <a:srgbClr val="4EBE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65%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19CFFFEF-B120-B7FC-3EFA-50C81187FC32}"/>
              </a:ext>
            </a:extLst>
          </p:cNvPr>
          <p:cNvSpPr/>
          <p:nvPr/>
        </p:nvSpPr>
        <p:spPr>
          <a:xfrm>
            <a:off x="1918548" y="3994228"/>
            <a:ext cx="2052845" cy="447494"/>
          </a:xfrm>
          <a:prstGeom prst="roundRect">
            <a:avLst/>
          </a:prstGeom>
          <a:solidFill>
            <a:srgbClr val="4EBEA4"/>
          </a:solidFill>
          <a:ln w="38100">
            <a:solidFill>
              <a:srgbClr val="4EBE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79%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4DD1A27C-AF24-F63E-DE76-B8BF5227AC26}"/>
              </a:ext>
            </a:extLst>
          </p:cNvPr>
          <p:cNvSpPr/>
          <p:nvPr/>
        </p:nvSpPr>
        <p:spPr>
          <a:xfrm>
            <a:off x="5596932" y="5116650"/>
            <a:ext cx="2052846" cy="447494"/>
          </a:xfrm>
          <a:prstGeom prst="roundRect">
            <a:avLst/>
          </a:prstGeom>
          <a:solidFill>
            <a:srgbClr val="A343FF"/>
          </a:solidFill>
          <a:ln w="38100">
            <a:solidFill>
              <a:srgbClr val="A34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65%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B640B6A0-96E6-91D3-087F-4C9723AE2389}"/>
              </a:ext>
            </a:extLst>
          </p:cNvPr>
          <p:cNvSpPr/>
          <p:nvPr/>
        </p:nvSpPr>
        <p:spPr>
          <a:xfrm>
            <a:off x="1918548" y="5116650"/>
            <a:ext cx="2052845" cy="447494"/>
          </a:xfrm>
          <a:prstGeom prst="roundRect">
            <a:avLst/>
          </a:prstGeom>
          <a:solidFill>
            <a:srgbClr val="A343FF"/>
          </a:solidFill>
          <a:ln w="38100">
            <a:solidFill>
              <a:srgbClr val="A34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81%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6" name="Picture 5" descr="A group of circular icons with a heart apple and dumbbells&#10;&#10;AI-generated content may be incorrect.">
            <a:extLst>
              <a:ext uri="{FF2B5EF4-FFF2-40B4-BE49-F238E27FC236}">
                <a16:creationId xmlns:a16="http://schemas.microsoft.com/office/drawing/2014/main" id="{99E00D99-AC2F-DC11-A0B4-FA78104461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425" y="2269146"/>
            <a:ext cx="907090" cy="907090"/>
          </a:xfrm>
          <a:prstGeom prst="rect">
            <a:avLst/>
          </a:prstGeom>
        </p:spPr>
      </p:pic>
      <p:pic>
        <p:nvPicPr>
          <p:cNvPr id="11" name="Picture 10" descr="A group of objects with a blue circle and a blue circle with leaves&#10;&#10;AI-generated content may be incorrect.">
            <a:extLst>
              <a:ext uri="{FF2B5EF4-FFF2-40B4-BE49-F238E27FC236}">
                <a16:creationId xmlns:a16="http://schemas.microsoft.com/office/drawing/2014/main" id="{7BEEAA8E-B87A-1F30-FC84-C3D7BF12DE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0918" y="2284918"/>
            <a:ext cx="864884" cy="86488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B938423-A20C-4EF9-263C-7C480028BED2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90827" y="6519043"/>
            <a:ext cx="11708793" cy="350107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35693E9-6DB9-8D7E-583E-6C6B2E4B49EC}"/>
              </a:ext>
            </a:extLst>
          </p:cNvPr>
          <p:cNvSpPr txBox="1">
            <a:spLocks/>
          </p:cNvSpPr>
          <p:nvPr/>
        </p:nvSpPr>
        <p:spPr>
          <a:xfrm>
            <a:off x="51133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097C0A-6394-D6B6-5A1C-1E01448AAA9D}"/>
              </a:ext>
            </a:extLst>
          </p:cNvPr>
          <p:cNvSpPr/>
          <p:nvPr/>
        </p:nvSpPr>
        <p:spPr>
          <a:xfrm>
            <a:off x="49082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F4FF034-45C5-C4EF-55EA-A7A7BF58917A}"/>
              </a:ext>
            </a:extLst>
          </p:cNvPr>
          <p:cNvCxnSpPr>
            <a:cxnSpLocks/>
          </p:cNvCxnSpPr>
          <p:nvPr/>
        </p:nvCxnSpPr>
        <p:spPr>
          <a:xfrm>
            <a:off x="8485496" y="2690520"/>
            <a:ext cx="0" cy="3491093"/>
          </a:xfrm>
          <a:prstGeom prst="line">
            <a:avLst/>
          </a:prstGeom>
          <a:ln w="19050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FD8B0FD-4EE8-7312-2133-25C6C9290375}"/>
              </a:ext>
            </a:extLst>
          </p:cNvPr>
          <p:cNvCxnSpPr>
            <a:cxnSpLocks/>
          </p:cNvCxnSpPr>
          <p:nvPr/>
        </p:nvCxnSpPr>
        <p:spPr>
          <a:xfrm>
            <a:off x="4754686" y="2690520"/>
            <a:ext cx="0" cy="3491093"/>
          </a:xfrm>
          <a:prstGeom prst="line">
            <a:avLst/>
          </a:prstGeom>
          <a:ln w="19050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F269A8E-47A9-F207-6328-3326D5750415}"/>
              </a:ext>
            </a:extLst>
          </p:cNvPr>
          <p:cNvSpPr txBox="1"/>
          <p:nvPr/>
        </p:nvSpPr>
        <p:spPr>
          <a:xfrm>
            <a:off x="8589247" y="3229080"/>
            <a:ext cx="36194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‘Prescription drugs are more effective than over-the-counter remedies’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2FA5D19-FB10-F0FD-2051-B573EAA15118}"/>
              </a:ext>
            </a:extLst>
          </p:cNvPr>
          <p:cNvSpPr/>
          <p:nvPr/>
        </p:nvSpPr>
        <p:spPr>
          <a:xfrm>
            <a:off x="9353085" y="3994228"/>
            <a:ext cx="2052845" cy="447494"/>
          </a:xfrm>
          <a:prstGeom prst="roundRect">
            <a:avLst/>
          </a:prstGeom>
          <a:solidFill>
            <a:srgbClr val="4EBEA4"/>
          </a:solidFill>
          <a:ln w="38100">
            <a:solidFill>
              <a:srgbClr val="4EBE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60%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5F11BC12-14C6-785B-A351-C08327676510}"/>
              </a:ext>
            </a:extLst>
          </p:cNvPr>
          <p:cNvSpPr/>
          <p:nvPr/>
        </p:nvSpPr>
        <p:spPr>
          <a:xfrm>
            <a:off x="9353085" y="5116650"/>
            <a:ext cx="2052845" cy="447494"/>
          </a:xfrm>
          <a:prstGeom prst="roundRect">
            <a:avLst/>
          </a:prstGeom>
          <a:solidFill>
            <a:srgbClr val="A343FF"/>
          </a:solidFill>
          <a:ln w="38100">
            <a:solidFill>
              <a:srgbClr val="A34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59%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24" name="Picture 23" descr="A clipboard and a bottle of pills&#10;&#10;AI-generated content may be incorrect.">
            <a:extLst>
              <a:ext uri="{FF2B5EF4-FFF2-40B4-BE49-F238E27FC236}">
                <a16:creationId xmlns:a16="http://schemas.microsoft.com/office/drawing/2014/main" id="{946809A9-0176-A98D-4B8B-971D6F70C00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5889" y="2305657"/>
            <a:ext cx="926146" cy="926146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B07855B8-331D-8FFA-D5AD-DAA8148CFA71}"/>
              </a:ext>
            </a:extLst>
          </p:cNvPr>
          <p:cNvSpPr/>
          <p:nvPr/>
        </p:nvSpPr>
        <p:spPr>
          <a:xfrm>
            <a:off x="5596932" y="4551120"/>
            <a:ext cx="2052846" cy="447494"/>
          </a:xfrm>
          <a:prstGeom prst="roundRect">
            <a:avLst/>
          </a:prstGeom>
          <a:solidFill>
            <a:srgbClr val="ED3C8D"/>
          </a:solidFill>
          <a:ln w="38100">
            <a:solidFill>
              <a:srgbClr val="ED3C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73%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33F6740C-7676-C62A-1BE4-492F884A5A66}"/>
              </a:ext>
            </a:extLst>
          </p:cNvPr>
          <p:cNvSpPr/>
          <p:nvPr/>
        </p:nvSpPr>
        <p:spPr>
          <a:xfrm>
            <a:off x="1918548" y="4551120"/>
            <a:ext cx="2052845" cy="447494"/>
          </a:xfrm>
          <a:prstGeom prst="roundRect">
            <a:avLst/>
          </a:prstGeom>
          <a:solidFill>
            <a:srgbClr val="ED3C8D"/>
          </a:solidFill>
          <a:ln w="38100">
            <a:solidFill>
              <a:srgbClr val="ED3C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82%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9281885B-4A3C-CC76-6679-BFD629DEADE7}"/>
              </a:ext>
            </a:extLst>
          </p:cNvPr>
          <p:cNvSpPr/>
          <p:nvPr/>
        </p:nvSpPr>
        <p:spPr>
          <a:xfrm>
            <a:off x="9353085" y="4551120"/>
            <a:ext cx="2052845" cy="447494"/>
          </a:xfrm>
          <a:prstGeom prst="roundRect">
            <a:avLst/>
          </a:prstGeom>
          <a:solidFill>
            <a:srgbClr val="ED3C8D"/>
          </a:solidFill>
          <a:ln w="38100">
            <a:solidFill>
              <a:srgbClr val="ED3C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55%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576E94F-B030-3327-E9AB-C7687FC75D4B}"/>
              </a:ext>
            </a:extLst>
          </p:cNvPr>
          <p:cNvSpPr txBox="1"/>
          <p:nvPr/>
        </p:nvSpPr>
        <p:spPr>
          <a:xfrm>
            <a:off x="246490" y="4590201"/>
            <a:ext cx="1608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Black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72F957-7CE0-0658-DC45-6816D248863A}"/>
              </a:ext>
            </a:extLst>
          </p:cNvPr>
          <p:cNvSpPr txBox="1"/>
          <p:nvPr/>
        </p:nvSpPr>
        <p:spPr>
          <a:xfrm>
            <a:off x="246490" y="5150829"/>
            <a:ext cx="1608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Asian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D776B748-9F99-4B0A-726C-A7901489B18D}"/>
              </a:ext>
            </a:extLst>
          </p:cNvPr>
          <p:cNvCxnSpPr>
            <a:cxnSpLocks/>
          </p:cNvCxnSpPr>
          <p:nvPr/>
        </p:nvCxnSpPr>
        <p:spPr>
          <a:xfrm>
            <a:off x="192073" y="5667526"/>
            <a:ext cx="11830050" cy="0"/>
          </a:xfrm>
          <a:prstGeom prst="line">
            <a:avLst/>
          </a:prstGeom>
          <a:ln w="19050">
            <a:solidFill>
              <a:srgbClr val="1B146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E3979C0-7EDD-F6E8-495F-1FF8986D07CD}"/>
              </a:ext>
            </a:extLst>
          </p:cNvPr>
          <p:cNvSpPr txBox="1"/>
          <p:nvPr/>
        </p:nvSpPr>
        <p:spPr>
          <a:xfrm>
            <a:off x="400" y="5675380"/>
            <a:ext cx="1855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Non-Hispanic White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F20ACF5-F5B0-F7E9-48EF-1D06C35AF3AA}"/>
              </a:ext>
            </a:extLst>
          </p:cNvPr>
          <p:cNvSpPr/>
          <p:nvPr/>
        </p:nvSpPr>
        <p:spPr>
          <a:xfrm>
            <a:off x="5596932" y="5792182"/>
            <a:ext cx="2052846" cy="44749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F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55%</a:t>
            </a:r>
            <a:endParaRPr kumimoji="0" lang="en-US" sz="1400" i="0" u="none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D18D9F4-BAF9-7C82-4644-EC0429D7436F}"/>
              </a:ext>
            </a:extLst>
          </p:cNvPr>
          <p:cNvSpPr/>
          <p:nvPr/>
        </p:nvSpPr>
        <p:spPr>
          <a:xfrm>
            <a:off x="1918548" y="5792182"/>
            <a:ext cx="2052845" cy="44749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F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76%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FD6B203F-9B10-EB5D-4ECE-258BDBFEBF78}"/>
              </a:ext>
            </a:extLst>
          </p:cNvPr>
          <p:cNvSpPr/>
          <p:nvPr/>
        </p:nvSpPr>
        <p:spPr>
          <a:xfrm>
            <a:off x="9353085" y="5792182"/>
            <a:ext cx="2052845" cy="44749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F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57%</a:t>
            </a:r>
            <a:endParaRPr kumimoji="0" lang="en-US" sz="1400" i="0" u="none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5935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3_Office Theme">
  <a:themeElements>
    <a:clrScheme name="Custom 91">
      <a:dk1>
        <a:srgbClr val="1B1464"/>
      </a:dk1>
      <a:lt1>
        <a:srgbClr val="FFFFFF"/>
      </a:lt1>
      <a:dk2>
        <a:srgbClr val="4EBEA4"/>
      </a:dk2>
      <a:lt2>
        <a:srgbClr val="E2E8F0"/>
      </a:lt2>
      <a:accent1>
        <a:srgbClr val="ED3C8D"/>
      </a:accent1>
      <a:accent2>
        <a:srgbClr val="00BFF2"/>
      </a:accent2>
      <a:accent3>
        <a:srgbClr val="A343FF"/>
      </a:accent3>
      <a:accent4>
        <a:srgbClr val="2C82FF"/>
      </a:accent4>
      <a:accent5>
        <a:srgbClr val="55AD00"/>
      </a:accent5>
      <a:accent6>
        <a:srgbClr val="FF6E30"/>
      </a:accent6>
      <a:hlink>
        <a:srgbClr val="201A62"/>
      </a:hlink>
      <a:folHlink>
        <a:srgbClr val="6D6DE2"/>
      </a:folHlink>
    </a:clrScheme>
    <a:fontScheme name="Custom 76">
      <a:majorFont>
        <a:latin typeface="Helvetica Bold"/>
        <a:ea typeface=""/>
        <a:cs typeface=""/>
      </a:majorFont>
      <a:minorFont>
        <a:latin typeface="Helvetica-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B Template.potx" id="{3DD536BC-B625-41C1-AB76-B98A44A9663C}" vid="{56A22213-A2D8-43BF-9B02-486376CC65A3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BCF5620D45EF4AA969D5E9CFDA206E" ma:contentTypeVersion="17" ma:contentTypeDescription="Create a new document." ma:contentTypeScope="" ma:versionID="1b6bad8ee00979ee75035b9d49096302">
  <xsd:schema xmlns:xsd="http://www.w3.org/2001/XMLSchema" xmlns:xs="http://www.w3.org/2001/XMLSchema" xmlns:p="http://schemas.microsoft.com/office/2006/metadata/properties" xmlns:ns2="c3801c2d-3f2f-44a1-8478-554d1c91a4f5" xmlns:ns3="c00419b3-ff22-4e92-8e74-ef4894f6b0e1" targetNamespace="http://schemas.microsoft.com/office/2006/metadata/properties" ma:root="true" ma:fieldsID="6d8aaf71b48a0350d7b0b1395f20f085" ns2:_="" ns3:_="">
    <xsd:import namespace="c3801c2d-3f2f-44a1-8478-554d1c91a4f5"/>
    <xsd:import namespace="c00419b3-ff22-4e92-8e74-ef4894f6b0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801c2d-3f2f-44a1-8478-554d1c91a4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0419b3-ff22-4e92-8e74-ef4894f6b0e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2fc8375e-4cb2-4aea-979e-f36c13a134f3}" ma:internalName="TaxCatchAll" ma:showField="CatchAllData" ma:web="c00419b3-ff22-4e92-8e74-ef4894f6b0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0419b3-ff22-4e92-8e74-ef4894f6b0e1" xsi:nil="true"/>
    <lcf76f155ced4ddcb4097134ff3c332f xmlns="c3801c2d-3f2f-44a1-8478-554d1c91a4f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B7DF54-EC77-4E52-B215-4813557E76E9}"/>
</file>

<file path=customXml/itemProps2.xml><?xml version="1.0" encoding="utf-8"?>
<ds:datastoreItem xmlns:ds="http://schemas.openxmlformats.org/officeDocument/2006/customXml" ds:itemID="{8BEDE79E-30AC-4129-AFC4-ACB8BB3F7A66}">
  <ds:schemaRefs>
    <ds:schemaRef ds:uri="9f6166fe-9f5b-43aa-b8a9-b4d7ad530bda"/>
    <ds:schemaRef ds:uri="a86b28e8-29a6-4ab8-af18-2a7f61acfad2"/>
    <ds:schemaRef ds:uri="c00419b3-ff22-4e92-8e74-ef4894f6b0e1"/>
    <ds:schemaRef ds:uri="c3801c2d-3f2f-44a1-8478-554d1c91a4f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D886612-C7C1-47AE-AF43-0D9540D4E4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2028</Words>
  <Application>Microsoft Office PowerPoint</Application>
  <PresentationFormat>Widescreen</PresentationFormat>
  <Paragraphs>266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30" baseType="lpstr">
      <vt:lpstr>Aptos</vt:lpstr>
      <vt:lpstr>Aptos Display</vt:lpstr>
      <vt:lpstr>Arial</vt:lpstr>
      <vt:lpstr>Calibri</vt:lpstr>
      <vt:lpstr>Calibri Light</vt:lpstr>
      <vt:lpstr>Helvetica</vt:lpstr>
      <vt:lpstr>Helvetica Bold</vt:lpstr>
      <vt:lpstr>Helvetica Light</vt:lpstr>
      <vt:lpstr>Helvetica-Light</vt:lpstr>
      <vt:lpstr>Helvetica-Lightoblique</vt:lpstr>
      <vt:lpstr>1_Office Theme</vt:lpstr>
      <vt:lpstr>Office 2013 - 2022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Jason Wiese</dc:creator>
  <cp:lastModifiedBy>Jason Wiese</cp:lastModifiedBy>
  <cp:revision>1</cp:revision>
  <dcterms:created xsi:type="dcterms:W3CDTF">2025-02-11T14:22:46Z</dcterms:created>
  <dcterms:modified xsi:type="dcterms:W3CDTF">2025-08-14T06:29:10Z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0x0101002ABCF5620D45EF4AA969D5E9CFDA206E</vt:lpwstr>
  </property>
  <property fmtid="{D5CDD505-2E9C-101B-9397-08002B2CF9AE}" pid="3" name="MediaServiceImageTags">
    <vt:lpwstr/>
  </property>
</Properties>
</file>